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72" r:id="rId4"/>
    <p:sldId id="271" r:id="rId5"/>
    <p:sldId id="258" r:id="rId6"/>
    <p:sldId id="27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画面" id="{F6246D20-FC8C-ED4D-8A80-D562EA34A493}">
          <p14:sldIdLst>
            <p14:sldId id="257"/>
          </p14:sldIdLst>
        </p14:section>
        <p14:section name="計測orデータ閲覧選択" id="{0DDD097E-4083-C944-8CDC-8C8B3F3ACD18}">
          <p14:sldIdLst>
            <p14:sldId id="259"/>
          </p14:sldIdLst>
        </p14:section>
        <p14:section name="カスタム" id="{52576E4E-E918-BC4A-AE50-59DDE057780B}">
          <p14:sldIdLst>
            <p14:sldId id="272"/>
            <p14:sldId id="271"/>
          </p14:sldIdLst>
        </p14:section>
        <p14:section name="計測モード選択" id="{C9B021B3-3C4D-F440-BD67-323B62C6EF04}">
          <p14:sldIdLst>
            <p14:sldId id="258"/>
            <p14:sldId id="273"/>
            <p14:sldId id="261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  <p14:section name="計測データ" id="{398EE831-02F1-2E40-B2A2-80BEC020047D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3C35"/>
    <a:srgbClr val="BD5E53"/>
    <a:srgbClr val="DF7163"/>
    <a:srgbClr val="CD5E3C"/>
    <a:srgbClr val="E09E87"/>
    <a:srgbClr val="7F7F7F"/>
    <a:srgbClr val="164B73"/>
    <a:srgbClr val="696C1B"/>
    <a:srgbClr val="D57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 autoAdjust="0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19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3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8F78-2FD7-7F4B-B34C-8078F4074D81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093" r="22940"/>
          <a:stretch/>
        </p:blipFill>
        <p:spPr>
          <a:xfrm>
            <a:off x="2702034" y="564226"/>
            <a:ext cx="3739931" cy="572813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7F7F7F">
              <a:alpha val="3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034" y="1452530"/>
            <a:ext cx="373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dirty="0" err="1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蕎麦</a:t>
            </a:r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打ち</a:t>
            </a:r>
            <a:endParaRPr lang="en-US" altLang="ja-JP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  <a:p>
            <a:pPr algn="ctr"/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名人戦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FE0186-9C87-B746-A6F9-9E712E81E140}"/>
              </a:ext>
            </a:extLst>
          </p:cNvPr>
          <p:cNvSpPr txBox="1"/>
          <p:nvPr/>
        </p:nvSpPr>
        <p:spPr>
          <a:xfrm>
            <a:off x="4902923" y="5586850"/>
            <a:ext cx="143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奥井</a:t>
            </a:r>
            <a: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 </a:t>
            </a: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隆</a:t>
            </a:r>
          </a:p>
        </p:txBody>
      </p:sp>
    </p:spTree>
    <p:extLst>
      <p:ext uri="{BB962C8B-B14F-4D97-AF65-F5344CB8AC3E}">
        <p14:creationId xmlns:p14="http://schemas.microsoft.com/office/powerpoint/2010/main" val="25223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CD5E3C">
              <a:alpha val="21176"/>
            </a:srgbClr>
          </a:solidFill>
          <a:ln>
            <a:solidFill>
              <a:srgbClr val="CD5E3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rgbClr val="CD5E3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02033" y="3166685"/>
            <a:ext cx="37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A83C35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お疲れ様でした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345AC7-31BB-6D4D-A1A9-E016DB142BEF}"/>
              </a:ext>
            </a:extLst>
          </p:cNvPr>
          <p:cNvSpPr txBox="1"/>
          <p:nvPr/>
        </p:nvSpPr>
        <p:spPr>
          <a:xfrm>
            <a:off x="191386" y="194894"/>
            <a:ext cx="26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Result</a:t>
            </a:r>
            <a:r>
              <a:rPr lang="en-US" altLang="ja-JP" dirty="0" err="1"/>
              <a:t>Comment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2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71551" y="564226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各工程ごとの計測結果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B91D52C-8DC1-8A43-9352-ECC3BD0CA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1312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1A5526-1A98-A344-A66E-684D848C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9122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AA70BB3-4FCC-174A-ACFA-538F6ADE0658}"/>
              </a:ext>
            </a:extLst>
          </p:cNvPr>
          <p:cNvSpPr/>
          <p:nvPr/>
        </p:nvSpPr>
        <p:spPr>
          <a:xfrm>
            <a:off x="3513570" y="4722943"/>
            <a:ext cx="19421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C958BAA-79C4-6E49-9528-8E63D529219E}"/>
              </a:ext>
            </a:extLst>
          </p:cNvPr>
          <p:cNvSpPr/>
          <p:nvPr/>
        </p:nvSpPr>
        <p:spPr>
          <a:xfrm>
            <a:off x="3385285" y="5506414"/>
            <a:ext cx="231246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記録しない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9DDC66-3BEB-5D4C-9C9F-515E77CE5650}"/>
              </a:ext>
            </a:extLst>
          </p:cNvPr>
          <p:cNvSpPr txBox="1"/>
          <p:nvPr/>
        </p:nvSpPr>
        <p:spPr>
          <a:xfrm>
            <a:off x="340242" y="446567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</a:t>
            </a:r>
            <a:r>
              <a:rPr lang="en-US" altLang="ja-JP" dirty="0" err="1"/>
              <a:t>meResult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01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0AC3E38-372B-154F-96BC-030809403ACC}"/>
              </a:ext>
            </a:extLst>
          </p:cNvPr>
          <p:cNvSpPr/>
          <p:nvPr/>
        </p:nvSpPr>
        <p:spPr>
          <a:xfrm>
            <a:off x="2864211" y="2083889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F79AEDF-D7B9-6144-B15F-3714ACE17152}"/>
              </a:ext>
            </a:extLst>
          </p:cNvPr>
          <p:cNvSpPr/>
          <p:nvPr/>
        </p:nvSpPr>
        <p:spPr>
          <a:xfrm>
            <a:off x="2864211" y="3233421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記録追加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4C96EB-EE41-C94D-8715-758201B54E33}"/>
              </a:ext>
            </a:extLst>
          </p:cNvPr>
          <p:cNvSpPr/>
          <p:nvPr/>
        </p:nvSpPr>
        <p:spPr>
          <a:xfrm>
            <a:off x="3779519" y="5584442"/>
            <a:ext cx="239576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最初に戻る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74CC2D-FE36-4946-894F-6FEDC1ACDB4B}"/>
              </a:ext>
            </a:extLst>
          </p:cNvPr>
          <p:cNvSpPr txBox="1"/>
          <p:nvPr/>
        </p:nvSpPr>
        <p:spPr>
          <a:xfrm>
            <a:off x="6714309" y="308174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記録をメールで送信できるようにする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590DC-1C8C-EE41-BEC4-78105371F09B}"/>
              </a:ext>
            </a:extLst>
          </p:cNvPr>
          <p:cNvSpPr txBox="1"/>
          <p:nvPr/>
        </p:nvSpPr>
        <p:spPr>
          <a:xfrm>
            <a:off x="340242" y="446567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RecordScreenActivity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02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90134C-5410-B043-ADFC-4F68595E10D0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氏名：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5D04241-D042-FD40-B06D-37BE540E39DF}"/>
              </a:ext>
            </a:extLst>
          </p:cNvPr>
          <p:cNvSpPr/>
          <p:nvPr/>
        </p:nvSpPr>
        <p:spPr>
          <a:xfrm>
            <a:off x="3739155" y="4670391"/>
            <a:ext cx="159601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DA3806-C358-3E4E-8791-A387163EDBF4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C3BD2B02-40BC-EB4A-8355-096270262B70}"/>
              </a:ext>
            </a:extLst>
          </p:cNvPr>
          <p:cNvSpPr/>
          <p:nvPr/>
        </p:nvSpPr>
        <p:spPr>
          <a:xfrm>
            <a:off x="3739154" y="5481377"/>
            <a:ext cx="159601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73596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010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117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挑戦モード選択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計測データ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72C010-D67F-9041-B45E-A575057ECFEC}"/>
              </a:ext>
            </a:extLst>
          </p:cNvPr>
          <p:cNvSpPr/>
          <p:nvPr/>
        </p:nvSpPr>
        <p:spPr>
          <a:xfrm>
            <a:off x="4572001" y="5125719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使い方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8D6FAC-6CEF-A140-A3A9-0514D1DA3828}"/>
              </a:ext>
            </a:extLst>
          </p:cNvPr>
          <p:cNvSpPr txBox="1"/>
          <p:nvPr/>
        </p:nvSpPr>
        <p:spPr>
          <a:xfrm>
            <a:off x="6656395" y="3428295"/>
            <a:ext cx="222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・「計測データ」では記録者の追加</a:t>
            </a:r>
            <a:r>
              <a:rPr kumimoji="1" lang="en-US" altLang="ja-JP" dirty="0"/>
              <a:t>or</a:t>
            </a:r>
            <a:r>
              <a:rPr kumimoji="1" lang="ja-JP" altLang="en-US" dirty="0"/>
              <a:t>削除が可</a:t>
            </a:r>
            <a:endParaRPr kumimoji="1" lang="en-US" altLang="ja-JP" dirty="0"/>
          </a:p>
          <a:p>
            <a:r>
              <a:rPr lang="ja-JP" altLang="en-US" dirty="0"/>
              <a:t>・記録をメールで送信</a:t>
            </a:r>
            <a:endParaRPr lang="en-US" altLang="ja-JP" dirty="0"/>
          </a:p>
          <a:p>
            <a:r>
              <a:rPr kumimoji="1" lang="ja-JP" altLang="en-US" dirty="0"/>
              <a:t>（全ての記録を一括で？）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09E114-4078-D74C-9CC8-36E55C5D13B5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MenuActivity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29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新規作成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前回の設定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1" y="5134428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4215C-03BD-E34D-A8E8-B646B7760087}"/>
              </a:ext>
            </a:extLst>
          </p:cNvPr>
          <p:cNvSpPr txBox="1"/>
          <p:nvPr/>
        </p:nvSpPr>
        <p:spPr>
          <a:xfrm>
            <a:off x="6775268" y="470265"/>
            <a:ext cx="23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「前回の設定」をタップすると、記録者名と日付を表示させて選択できるようにする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502492-FF9B-4644-9A18-1FF24D26B42F}"/>
              </a:ext>
            </a:extLst>
          </p:cNvPr>
          <p:cNvSpPr txBox="1"/>
          <p:nvPr/>
        </p:nvSpPr>
        <p:spPr>
          <a:xfrm>
            <a:off x="6775268" y="1981200"/>
            <a:ext cx="23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前回の記録がない場合、ポップ表示で「きろくがありません」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26EF6-B4E8-2A40-87BD-036C4014116A}"/>
              </a:ext>
            </a:extLst>
          </p:cNvPr>
          <p:cNvSpPr txBox="1"/>
          <p:nvPr/>
        </p:nvSpPr>
        <p:spPr>
          <a:xfrm>
            <a:off x="6775267" y="3239951"/>
            <a:ext cx="297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カスタムの記録画面</a:t>
            </a:r>
            <a:endParaRPr kumimoji="1" lang="en-US" altLang="ja-JP" dirty="0"/>
          </a:p>
          <a:p>
            <a:r>
              <a:rPr kumimoji="1" lang="ja-JP" altLang="en-US" dirty="0"/>
              <a:t>・他の人の設定を使用可能</a:t>
            </a:r>
            <a:endParaRPr kumimoji="1" lang="en-US" altLang="ja-JP" dirty="0"/>
          </a:p>
          <a:p>
            <a:r>
              <a:rPr kumimoji="1" lang="ja-JP" altLang="en-US" dirty="0"/>
              <a:t>・自分もその設定で記録可能</a:t>
            </a:r>
            <a:endParaRPr kumimoji="1" lang="en-US" altLang="ja-JP" dirty="0"/>
          </a:p>
          <a:p>
            <a:r>
              <a:rPr lang="ja-JP" altLang="en-US" dirty="0"/>
              <a:t>・記録の際、登録者名を選択（新規登録も可）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460501"/>
            <a:ext cx="3311072" cy="807356"/>
          </a:xfrm>
          <a:prstGeom prst="roundRect">
            <a:avLst/>
          </a:prstGeom>
          <a:solidFill>
            <a:srgbClr val="D57C6B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KodomoRounded" panose="02000600000000000000" pitchFamily="2" charset="-128"/>
                <a:ea typeface="KodomoRounded" panose="02000600000000000000" pitchFamily="2" charset="-128"/>
                <a:cs typeface="ヒラギノ丸ゴ ProN W4"/>
              </a:rPr>
              <a:t>お気楽モード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916464" y="2481943"/>
            <a:ext cx="3311072" cy="807356"/>
          </a:xfrm>
          <a:prstGeom prst="roundRect">
            <a:avLst/>
          </a:prstGeom>
          <a:solidFill>
            <a:srgbClr val="696C1B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検定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916464" y="3503385"/>
            <a:ext cx="3311072" cy="807356"/>
          </a:xfrm>
          <a:prstGeom prst="roundRect">
            <a:avLst/>
          </a:prstGeom>
          <a:solidFill>
            <a:srgbClr val="164B73"/>
          </a:solidFill>
          <a:ln>
            <a:solidFill>
              <a:srgbClr val="16305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名人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524827"/>
            <a:ext cx="3311072" cy="807356"/>
          </a:xfrm>
          <a:prstGeom prst="roundRect">
            <a:avLst/>
          </a:prstGeom>
          <a:solidFill>
            <a:srgbClr val="0F2350"/>
          </a:solidFill>
          <a:ln>
            <a:solidFill>
              <a:srgbClr val="0F232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807857" y="5551713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F65EF3-6B3E-5946-9E8F-23467244536E}"/>
              </a:ext>
            </a:extLst>
          </p:cNvPr>
          <p:cNvSpPr txBox="1"/>
          <p:nvPr/>
        </p:nvSpPr>
        <p:spPr>
          <a:xfrm>
            <a:off x="7019109" y="1460501"/>
            <a:ext cx="2856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モードボタンをタップ</a:t>
            </a:r>
            <a:endParaRPr kumimoji="1" lang="en-US" altLang="ja-JP" dirty="0"/>
          </a:p>
          <a:p>
            <a:r>
              <a:rPr lang="en-US" altLang="ja-JP" dirty="0"/>
              <a:t>-&gt;  </a:t>
            </a:r>
            <a:r>
              <a:rPr lang="ja-JP" altLang="en-US" dirty="0"/>
              <a:t>説明を一枚噛ませるページを作成</a:t>
            </a:r>
            <a:endParaRPr lang="en-US" altLang="ja-JP" dirty="0"/>
          </a:p>
          <a:p>
            <a:r>
              <a:rPr lang="ja-JP" altLang="en-US" dirty="0"/>
              <a:t>（検定モード、名人モードでは各工程ごとの目標値を確認できるボタン作成）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9026C8-A69F-374C-930E-A1D6991731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MeasureActivity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8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説明文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3FA34EC-72AA-F243-B17F-8F205DFCEE06}"/>
              </a:ext>
            </a:extLst>
          </p:cNvPr>
          <p:cNvSpPr/>
          <p:nvPr/>
        </p:nvSpPr>
        <p:spPr>
          <a:xfrm>
            <a:off x="3862159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EFA7D81-DD7F-034C-938A-6127302BE7F4}"/>
              </a:ext>
            </a:extLst>
          </p:cNvPr>
          <p:cNvSpPr/>
          <p:nvPr/>
        </p:nvSpPr>
        <p:spPr>
          <a:xfrm>
            <a:off x="3282675" y="4962066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88F5972-4DBA-464F-997E-2B0332AE3FA0}"/>
              </a:ext>
            </a:extLst>
          </p:cNvPr>
          <p:cNvSpPr/>
          <p:nvPr/>
        </p:nvSpPr>
        <p:spPr>
          <a:xfrm>
            <a:off x="3282675" y="4296917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各工程の目標タイム</a:t>
            </a:r>
            <a:endParaRPr kumimoji="1" lang="ja-JP" altLang="en-US" sz="20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402258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00:00:00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lang="en-US" altLang="ja-JP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準備が整ったら</a:t>
            </a:r>
            <a:br>
              <a:rPr kumimoji="1" lang="en-US" altLang="ja-JP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</a:br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開始をタップ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2B7902-B974-8043-B2D3-604EF17B2BB6}"/>
              </a:ext>
            </a:extLst>
          </p:cNvPr>
          <p:cNvSpPr txBox="1"/>
          <p:nvPr/>
        </p:nvSpPr>
        <p:spPr>
          <a:xfrm>
            <a:off x="6779208" y="5022908"/>
            <a:ext cx="246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各工程ごとの目標値を確認できるようにする</a:t>
            </a:r>
            <a:endParaRPr kumimoji="1" lang="en-US" altLang="ja-JP" dirty="0"/>
          </a:p>
          <a:p>
            <a:r>
              <a:rPr lang="ja-JP" altLang="en-US" dirty="0"/>
              <a:t>ボタンなど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58E4B-A0C8-C649-AF91-B7BAE32594D4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4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完了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33626E-33CB-9F43-9DE9-CC2ACEE7BF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74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終了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片付け</a:t>
            </a:r>
            <a:endParaRPr kumimoji="1" lang="ja-JP" altLang="en-US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582873-3548-A54D-BE66-4D003646D8A9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78608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254</Words>
  <Application>Microsoft Macintosh PowerPoint</Application>
  <PresentationFormat>画面に合わせる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aoyagireisyo2</vt:lpstr>
      <vt:lpstr>ＤＦＰ勘亭流</vt:lpstr>
      <vt:lpstr>KodomoRounded</vt:lpstr>
      <vt:lpstr>ＭＳ Ｐゴシック</vt:lpstr>
      <vt:lpstr>YuKyokasho Medium</vt:lpstr>
      <vt:lpstr>ヒラギノ丸ゴ ProN W4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奥井 里永子</dc:creator>
  <cp:lastModifiedBy>奥井里永子</cp:lastModifiedBy>
  <cp:revision>38</cp:revision>
  <dcterms:created xsi:type="dcterms:W3CDTF">2017-11-26T18:30:46Z</dcterms:created>
  <dcterms:modified xsi:type="dcterms:W3CDTF">2018-03-02T14:28:40Z</dcterms:modified>
</cp:coreProperties>
</file>