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72" r:id="rId4"/>
    <p:sldId id="279" r:id="rId5"/>
    <p:sldId id="282" r:id="rId6"/>
    <p:sldId id="271" r:id="rId7"/>
    <p:sldId id="280" r:id="rId8"/>
    <p:sldId id="258" r:id="rId9"/>
    <p:sldId id="273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7" r:id="rId19"/>
    <p:sldId id="281" r:id="rId20"/>
    <p:sldId id="278" r:id="rId21"/>
    <p:sldId id="276" r:id="rId2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画面" id="{F6246D20-FC8C-ED4D-8A80-D562EA34A493}">
          <p14:sldIdLst>
            <p14:sldId id="257"/>
          </p14:sldIdLst>
        </p14:section>
        <p14:section name="計測orデータ閲覧選択" id="{0DDD097E-4083-C944-8CDC-8C8B3F3ACD18}">
          <p14:sldIdLst>
            <p14:sldId id="259"/>
          </p14:sldIdLst>
        </p14:section>
        <p14:section name="カスタム" id="{52576E4E-E918-BC4A-AE50-59DDE057780B}">
          <p14:sldIdLst>
            <p14:sldId id="272"/>
          </p14:sldIdLst>
        </p14:section>
        <p14:section name="カスタム：新規作成" id="{57B3689A-AA04-2246-92B5-4C92592F1B9D}">
          <p14:sldIdLst>
            <p14:sldId id="279"/>
            <p14:sldId id="282"/>
          </p14:sldIdLst>
        </p14:section>
        <p14:section name="カスタム：前回の設定" id="{5539ACBB-1215-1D45-A553-07CF8855A6BD}">
          <p14:sldIdLst>
            <p14:sldId id="271"/>
            <p14:sldId id="280"/>
          </p14:sldIdLst>
        </p14:section>
        <p14:section name="計測モード選択" id="{C9B021B3-3C4D-F440-BD67-323B62C6EF04}">
          <p14:sldIdLst>
            <p14:sldId id="258"/>
            <p14:sldId id="273"/>
            <p14:sldId id="261"/>
            <p14:sldId id="265"/>
            <p14:sldId id="266"/>
            <p14:sldId id="267"/>
            <p14:sldId id="268"/>
            <p14:sldId id="269"/>
            <p14:sldId id="270"/>
            <p14:sldId id="274"/>
          </p14:sldIdLst>
        </p14:section>
        <p14:section name="計測データ" id="{398EE831-02F1-2E40-B2A2-80BEC020047D}">
          <p14:sldIdLst>
            <p14:sldId id="277"/>
            <p14:sldId id="281"/>
            <p14:sldId id="27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83C35"/>
    <a:srgbClr val="BD5E53"/>
    <a:srgbClr val="DF7163"/>
    <a:srgbClr val="CD5E3C"/>
    <a:srgbClr val="E09E87"/>
    <a:srgbClr val="7F7F7F"/>
    <a:srgbClr val="164B73"/>
    <a:srgbClr val="696C1B"/>
    <a:srgbClr val="D57C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3" autoAdjust="0"/>
    <p:restoredTop sz="94629"/>
  </p:normalViewPr>
  <p:slideViewPr>
    <p:cSldViewPr snapToGrid="0" snapToObjects="1">
      <p:cViewPr varScale="1">
        <p:scale>
          <a:sx n="149" d="100"/>
          <a:sy n="149" d="100"/>
        </p:scale>
        <p:origin x="2824" y="16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E8913-1CDE-D942-B610-61C175F54289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AC0C-4F12-EE4E-98D8-FE9EE1CCA8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3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AC0C-4F12-EE4E-98D8-FE9EE1CCA8E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76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AC0C-4F12-EE4E-98D8-FE9EE1CCA8E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84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AC0C-4F12-EE4E-98D8-FE9EE1CCA8E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1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30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1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4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58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7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52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5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15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96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8F78-2FD7-7F4B-B34C-8078F4074D81}" type="datetimeFigureOut">
              <a:rPr kumimoji="1" lang="ja-JP" altLang="en-US" smtClean="0"/>
              <a:t>2018/3/10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464E-3B1F-EF44-92CA-04DD681E0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8093" r="22940"/>
          <a:stretch/>
        </p:blipFill>
        <p:spPr>
          <a:xfrm>
            <a:off x="2702034" y="564226"/>
            <a:ext cx="3739931" cy="5728138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rgbClr val="7F7F7F">
              <a:alpha val="3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02034" y="1452530"/>
            <a:ext cx="3739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dirty="0" err="1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蕎麦</a:t>
            </a:r>
            <a:r>
              <a:rPr lang="ja-JP" altLang="en-US" sz="5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打ち</a:t>
            </a:r>
            <a:endParaRPr lang="en-US" altLang="ja-JP" sz="5400" dirty="0">
              <a:solidFill>
                <a:schemeClr val="bg1">
                  <a:lumMod val="95000"/>
                </a:schemeClr>
              </a:solidFill>
              <a:latin typeface="aoyagireisyo2" panose="02000600000000000000" pitchFamily="2" charset="-128"/>
              <a:ea typeface="aoyagireisyo2" panose="02000600000000000000" pitchFamily="2" charset="-128"/>
              <a:cs typeface="ＤＦＰ勘亭流" charset="2"/>
            </a:endParaRPr>
          </a:p>
          <a:p>
            <a:pPr algn="ctr"/>
            <a:r>
              <a:rPr lang="ja-JP" altLang="en-US" sz="5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  <a:cs typeface="ＤＦＰ勘亭流" charset="2"/>
              </a:rPr>
              <a:t>名人戦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aoyagireisyo2" panose="02000600000000000000" pitchFamily="2" charset="-128"/>
              <a:ea typeface="aoyagireisyo2" panose="02000600000000000000" pitchFamily="2" charset="-128"/>
              <a:cs typeface="ＤＦＰ勘亭流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FE0186-9C87-B746-A6F9-9E712E81E140}"/>
              </a:ext>
            </a:extLst>
          </p:cNvPr>
          <p:cNvSpPr txBox="1"/>
          <p:nvPr/>
        </p:nvSpPr>
        <p:spPr>
          <a:xfrm>
            <a:off x="4902923" y="5586850"/>
            <a:ext cx="143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奥井</a:t>
            </a:r>
            <a:r>
              <a:rPr kumimoji="1" lang="en-US" altLang="ja-JP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 </a:t>
            </a:r>
            <a:r>
              <a: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aoyagireisyo2" panose="02000600000000000000" pitchFamily="2" charset="-128"/>
                <a:ea typeface="aoyagireisyo2" panose="02000600000000000000" pitchFamily="2" charset="-128"/>
              </a:rPr>
              <a:t>隆</a:t>
            </a:r>
          </a:p>
        </p:txBody>
      </p:sp>
    </p:spTree>
    <p:extLst>
      <p:ext uri="{BB962C8B-B14F-4D97-AF65-F5344CB8AC3E}">
        <p14:creationId xmlns:p14="http://schemas.microsoft.com/office/powerpoint/2010/main" val="252231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モード名（お気楽、検定、名人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00:00:00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lang="en-US" altLang="ja-JP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準備が整ったら</a:t>
            </a:r>
            <a:br>
              <a:rPr kumimoji="1" lang="en-US" altLang="ja-JP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</a:br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開始をタップ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2B7902-B974-8043-B2D3-604EF17B2BB6}"/>
              </a:ext>
            </a:extLst>
          </p:cNvPr>
          <p:cNvSpPr txBox="1"/>
          <p:nvPr/>
        </p:nvSpPr>
        <p:spPr>
          <a:xfrm>
            <a:off x="6779208" y="5022908"/>
            <a:ext cx="246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各工程ごとの目標値を確認できるようにする</a:t>
            </a:r>
            <a:endParaRPr kumimoji="1" lang="en-US" altLang="ja-JP" dirty="0"/>
          </a:p>
          <a:p>
            <a:r>
              <a:rPr lang="ja-JP" altLang="en-US" dirty="0"/>
              <a:t>ボタンなど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758E4B-A0C8-C649-AF91-B7BAE32594D4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41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</a:t>
            </a:r>
            <a:r>
              <a:rPr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1</a:t>
            </a:r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中断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完了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33626E-33CB-9F43-9DE9-CC2ACEE7BF23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74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2872921"/>
            <a:ext cx="3311072" cy="13471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00:0</a:t>
            </a:r>
            <a:r>
              <a:rPr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1</a:t>
            </a:r>
            <a:r>
              <a:rPr kumimoji="1" lang="en-US" altLang="ja-JP" sz="4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:00</a:t>
            </a:r>
            <a:endParaRPr kumimoji="1" lang="ja-JP" altLang="en-US" sz="4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807857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中断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962066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終了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片付け</a:t>
            </a:r>
            <a:endParaRPr kumimoji="1" lang="ja-JP" altLang="en-US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582873-3548-A54D-BE66-4D003646D8A9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T</a:t>
            </a:r>
            <a:r>
              <a:rPr kumimoji="1" lang="en-US" altLang="ja-JP" dirty="0" err="1"/>
              <a:t>imerActivity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786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rgbClr val="CD5E3C">
              <a:alpha val="21176"/>
            </a:srgbClr>
          </a:solidFill>
          <a:ln>
            <a:solidFill>
              <a:srgbClr val="CD5E3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rgbClr val="CD5E3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02033" y="3166685"/>
            <a:ext cx="373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A83C35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お疲れ様でした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345AC7-31BB-6D4D-A1A9-E016DB142BEF}"/>
              </a:ext>
            </a:extLst>
          </p:cNvPr>
          <p:cNvSpPr txBox="1"/>
          <p:nvPr/>
        </p:nvSpPr>
        <p:spPr>
          <a:xfrm>
            <a:off x="191386" y="194894"/>
            <a:ext cx="261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Result</a:t>
            </a:r>
            <a:r>
              <a:rPr lang="en-US" altLang="ja-JP" dirty="0" err="1"/>
              <a:t>Comment</a:t>
            </a:r>
            <a:r>
              <a:rPr kumimoji="1" lang="en-US" altLang="ja-JP" dirty="0" err="1"/>
              <a:t>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2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71551" y="564226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各工程ごとの計測結果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B91D52C-8DC1-8A43-9352-ECC3BD0CA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61312"/>
              </p:ext>
            </p:extLst>
          </p:nvPr>
        </p:nvGraphicFramePr>
        <p:xfrm>
          <a:off x="2795451" y="1466668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61A5526-1A98-A344-A66E-684D848C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89122"/>
              </p:ext>
            </p:extLst>
          </p:nvPr>
        </p:nvGraphicFramePr>
        <p:xfrm>
          <a:off x="2825930" y="2732162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5AA70BB3-4FCC-174A-ACFA-538F6ADE0658}"/>
              </a:ext>
            </a:extLst>
          </p:cNvPr>
          <p:cNvSpPr/>
          <p:nvPr/>
        </p:nvSpPr>
        <p:spPr>
          <a:xfrm>
            <a:off x="3513570" y="4722943"/>
            <a:ext cx="194210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C958BAA-79C4-6E49-9528-8E63D529219E}"/>
              </a:ext>
            </a:extLst>
          </p:cNvPr>
          <p:cNvSpPr/>
          <p:nvPr/>
        </p:nvSpPr>
        <p:spPr>
          <a:xfrm>
            <a:off x="3385285" y="5506414"/>
            <a:ext cx="231246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記録しない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9DDC66-3BEB-5D4C-9C9F-515E77CE5650}"/>
              </a:ext>
            </a:extLst>
          </p:cNvPr>
          <p:cNvSpPr txBox="1"/>
          <p:nvPr/>
        </p:nvSpPr>
        <p:spPr>
          <a:xfrm>
            <a:off x="340242" y="446567"/>
            <a:ext cx="217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Ti</a:t>
            </a:r>
            <a:r>
              <a:rPr lang="en-US" altLang="ja-JP" dirty="0" err="1"/>
              <a:t>meResult</a:t>
            </a:r>
            <a:r>
              <a:rPr kumimoji="1" lang="en-US" altLang="ja-JP" dirty="0" err="1"/>
              <a:t>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001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F0AC3E38-372B-154F-96BC-030809403ACC}"/>
              </a:ext>
            </a:extLst>
          </p:cNvPr>
          <p:cNvSpPr/>
          <p:nvPr/>
        </p:nvSpPr>
        <p:spPr>
          <a:xfrm>
            <a:off x="2864211" y="2083889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新規記録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BF79AEDF-D7B9-6144-B15F-3714ACE17152}"/>
              </a:ext>
            </a:extLst>
          </p:cNvPr>
          <p:cNvSpPr/>
          <p:nvPr/>
        </p:nvSpPr>
        <p:spPr>
          <a:xfrm>
            <a:off x="2864211" y="3233421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記録追加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0F4C96EB-EE41-C94D-8715-758201B54E33}"/>
              </a:ext>
            </a:extLst>
          </p:cNvPr>
          <p:cNvSpPr/>
          <p:nvPr/>
        </p:nvSpPr>
        <p:spPr>
          <a:xfrm>
            <a:off x="4664279" y="5584442"/>
            <a:ext cx="1511003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74CC2D-FE36-4946-894F-6FEDC1ACDB4B}"/>
              </a:ext>
            </a:extLst>
          </p:cNvPr>
          <p:cNvSpPr txBox="1"/>
          <p:nvPr/>
        </p:nvSpPr>
        <p:spPr>
          <a:xfrm>
            <a:off x="6714309" y="3081745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記録をメールで送信できるようにする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計測後もメールで送信できるようにする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E590DC-1C8C-EE41-BEC4-78105371F09B}"/>
              </a:ext>
            </a:extLst>
          </p:cNvPr>
          <p:cNvSpPr txBox="1"/>
          <p:nvPr/>
        </p:nvSpPr>
        <p:spPr>
          <a:xfrm>
            <a:off x="340242" y="446567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RecordScreenActivity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02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5D04241-D042-FD40-B06D-37BE540E39DF}"/>
              </a:ext>
            </a:extLst>
          </p:cNvPr>
          <p:cNvSpPr/>
          <p:nvPr/>
        </p:nvSpPr>
        <p:spPr>
          <a:xfrm>
            <a:off x="2978093" y="4670391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DA3806-C358-3E4E-8791-A387163EDBF4}"/>
              </a:ext>
            </a:extLst>
          </p:cNvPr>
          <p:cNvSpPr txBox="1"/>
          <p:nvPr/>
        </p:nvSpPr>
        <p:spPr>
          <a:xfrm>
            <a:off x="205436" y="564226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RecordActivity</a:t>
            </a:r>
            <a:endParaRPr kumimoji="1" lang="ja-JP" altLang="en-US" dirty="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C3BD2B02-40BC-EB4A-8355-096270262B70}"/>
              </a:ext>
            </a:extLst>
          </p:cNvPr>
          <p:cNvSpPr/>
          <p:nvPr/>
        </p:nvSpPr>
        <p:spPr>
          <a:xfrm>
            <a:off x="2978092" y="5481377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C003B2-1378-444E-B2D8-0ECEBB30D176}"/>
              </a:ext>
            </a:extLst>
          </p:cNvPr>
          <p:cNvSpPr txBox="1"/>
          <p:nvPr/>
        </p:nvSpPr>
        <p:spPr>
          <a:xfrm>
            <a:off x="2916464" y="1913345"/>
            <a:ext cx="3311072" cy="5232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      </a:t>
            </a:r>
            <a:r>
              <a:rPr kumimoji="1" lang="ja-JP" altLang="en-US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登録者名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242B1C-E5BF-814A-931B-542C3CCD9BD2}"/>
              </a:ext>
            </a:extLst>
          </p:cNvPr>
          <p:cNvSpPr txBox="1"/>
          <p:nvPr/>
        </p:nvSpPr>
        <p:spPr>
          <a:xfrm>
            <a:off x="2916464" y="1913345"/>
            <a:ext cx="732747" cy="5232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氏名</a:t>
            </a:r>
            <a:endParaRPr kumimoji="1" lang="en-US" altLang="ja-JP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174638-2968-6F4C-90C5-EADD71147E1E}"/>
              </a:ext>
            </a:extLst>
          </p:cNvPr>
          <p:cNvSpPr txBox="1"/>
          <p:nvPr/>
        </p:nvSpPr>
        <p:spPr>
          <a:xfrm>
            <a:off x="2916464" y="2624765"/>
            <a:ext cx="3311072" cy="5232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      </a:t>
            </a:r>
            <a:r>
              <a:rPr lang="ja-JP" altLang="en-US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◯：△</a:t>
            </a:r>
            <a:endParaRPr kumimoji="1" lang="ja-JP" altLang="en-US" sz="2800" dirty="0">
              <a:solidFill>
                <a:sysClr val="windowText" lastClr="000000"/>
              </a:solidFill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FE778E-94D6-FA44-A800-6620FE3BA26A}"/>
              </a:ext>
            </a:extLst>
          </p:cNvPr>
          <p:cNvSpPr txBox="1"/>
          <p:nvPr/>
        </p:nvSpPr>
        <p:spPr>
          <a:xfrm>
            <a:off x="2916464" y="2624765"/>
            <a:ext cx="732747" cy="5232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配合</a:t>
            </a:r>
            <a:endParaRPr kumimoji="1" lang="en-US" altLang="ja-JP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36346F7-FB16-254A-9ED9-CA3B2462AD07}"/>
              </a:ext>
            </a:extLst>
          </p:cNvPr>
          <p:cNvSpPr txBox="1"/>
          <p:nvPr/>
        </p:nvSpPr>
        <p:spPr>
          <a:xfrm>
            <a:off x="2916464" y="3336185"/>
            <a:ext cx="3311072" cy="5232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      </a:t>
            </a:r>
            <a:r>
              <a:rPr lang="ja-JP" altLang="en-US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◯◯◯</a:t>
            </a:r>
            <a:r>
              <a:rPr lang="en-US" altLang="ja-JP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g</a:t>
            </a:r>
            <a:endParaRPr kumimoji="1" lang="ja-JP" altLang="en-US" sz="2800" dirty="0">
              <a:solidFill>
                <a:sysClr val="windowText" lastClr="000000"/>
              </a:solidFill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EB1239-F10B-EE43-886A-6DABBD354CD9}"/>
              </a:ext>
            </a:extLst>
          </p:cNvPr>
          <p:cNvSpPr txBox="1"/>
          <p:nvPr/>
        </p:nvSpPr>
        <p:spPr>
          <a:xfrm>
            <a:off x="2916464" y="3336185"/>
            <a:ext cx="732747" cy="5232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重量</a:t>
            </a:r>
            <a:endParaRPr kumimoji="1" lang="en-US" altLang="ja-JP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743940-7BFE-7248-9CE4-23863BCF76F6}"/>
              </a:ext>
            </a:extLst>
          </p:cNvPr>
          <p:cNvSpPr txBox="1"/>
          <p:nvPr/>
        </p:nvSpPr>
        <p:spPr>
          <a:xfrm>
            <a:off x="6472447" y="1913345"/>
            <a:ext cx="277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配合：</a:t>
            </a:r>
            <a:r>
              <a:rPr lang="en-US" altLang="ja-JP" dirty="0"/>
              <a:t>5:5, 4:6, 3:7, 2:8, 1:9,</a:t>
            </a:r>
            <a:br>
              <a:rPr lang="en-US" altLang="ja-JP" dirty="0"/>
            </a:br>
            <a:r>
              <a:rPr lang="en-US" altLang="ja-JP" dirty="0"/>
              <a:t>           0:10 </a:t>
            </a:r>
            <a:endParaRPr kumimoji="1" lang="en-US" altLang="ja-JP" dirty="0"/>
          </a:p>
          <a:p>
            <a:r>
              <a:rPr kumimoji="1" lang="ja-JP" altLang="en-US" dirty="0"/>
              <a:t>重量：</a:t>
            </a:r>
            <a:r>
              <a:rPr kumimoji="1" lang="en-US" altLang="ja-JP" dirty="0"/>
              <a:t>100~2000g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100g</a:t>
            </a:r>
            <a:r>
              <a:rPr lang="ja-JP" altLang="en-US" dirty="0"/>
              <a:t>毎）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596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RecordActivity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A75C1A8-E9D4-D240-A030-A1EAE125237D}"/>
              </a:ext>
            </a:extLst>
          </p:cNvPr>
          <p:cNvSpPr/>
          <p:nvPr/>
        </p:nvSpPr>
        <p:spPr>
          <a:xfrm>
            <a:off x="2671553" y="564226"/>
            <a:ext cx="3739931" cy="572813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C21240-D414-E641-A245-E1A7F2CCF3C4}"/>
              </a:ext>
            </a:extLst>
          </p:cNvPr>
          <p:cNvSpPr/>
          <p:nvPr/>
        </p:nvSpPr>
        <p:spPr>
          <a:xfrm>
            <a:off x="2667197" y="576880"/>
            <a:ext cx="3739931" cy="5062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記録画面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E90EA-C42F-5942-A4F7-2E36D3101C7D}"/>
              </a:ext>
            </a:extLst>
          </p:cNvPr>
          <p:cNvSpPr txBox="1"/>
          <p:nvPr/>
        </p:nvSpPr>
        <p:spPr>
          <a:xfrm>
            <a:off x="2916464" y="1913345"/>
            <a:ext cx="3311072" cy="5232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280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名前</a:t>
            </a:r>
            <a:endParaRPr kumimoji="1" lang="ja-JP" altLang="en-US" sz="2800" dirty="0">
              <a:solidFill>
                <a:sysClr val="windowText" lastClr="000000"/>
              </a:solidFill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8DAC4-B57A-5643-865B-7948B931B7F3}"/>
              </a:ext>
            </a:extLst>
          </p:cNvPr>
          <p:cNvSpPr txBox="1"/>
          <p:nvPr/>
        </p:nvSpPr>
        <p:spPr>
          <a:xfrm>
            <a:off x="5654180" y="1913345"/>
            <a:ext cx="573356" cy="5232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▼</a:t>
            </a:r>
            <a:endParaRPr kumimoji="1" lang="en-US" altLang="ja-JP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943E6CD-C748-7243-9688-C583A742FA60}"/>
              </a:ext>
            </a:extLst>
          </p:cNvPr>
          <p:cNvSpPr/>
          <p:nvPr/>
        </p:nvSpPr>
        <p:spPr>
          <a:xfrm>
            <a:off x="2978093" y="4670391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記録する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DB5E086-72B0-0040-AD6B-B7D36789CE82}"/>
              </a:ext>
            </a:extLst>
          </p:cNvPr>
          <p:cNvSpPr/>
          <p:nvPr/>
        </p:nvSpPr>
        <p:spPr>
          <a:xfrm>
            <a:off x="2978092" y="5481377"/>
            <a:ext cx="3118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378010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215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DataMode</a:t>
            </a:r>
            <a:r>
              <a:rPr kumimoji="1" lang="en-US" altLang="ja-JP" dirty="0" err="1"/>
              <a:t>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60DD52-B6FF-7E46-AB73-67452F549D54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E9887-9E48-D740-9D05-B9749E5C890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33ED2F-EA50-2B47-95D0-013DF43AC142}"/>
              </a:ext>
            </a:extLst>
          </p:cNvPr>
          <p:cNvSpPr/>
          <p:nvPr/>
        </p:nvSpPr>
        <p:spPr>
          <a:xfrm>
            <a:off x="4872252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9D8F85AA-FA63-1346-8F8E-F396E9944439}"/>
              </a:ext>
            </a:extLst>
          </p:cNvPr>
          <p:cNvSpPr/>
          <p:nvPr/>
        </p:nvSpPr>
        <p:spPr>
          <a:xfrm>
            <a:off x="2966485" y="137176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データ閲覧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8EF6818B-AF8D-6E4C-81DD-E9F2EDA7875F}"/>
              </a:ext>
            </a:extLst>
          </p:cNvPr>
          <p:cNvSpPr/>
          <p:nvPr/>
        </p:nvSpPr>
        <p:spPr>
          <a:xfrm>
            <a:off x="2966485" y="2251964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データ管理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0A543-293B-544A-A20E-4E4002BD8831}"/>
              </a:ext>
            </a:extLst>
          </p:cNvPr>
          <p:cNvSpPr txBox="1"/>
          <p:nvPr/>
        </p:nvSpPr>
        <p:spPr>
          <a:xfrm>
            <a:off x="6609806" y="2844236"/>
            <a:ext cx="223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・データの削除</a:t>
            </a:r>
            <a:endParaRPr kumimoji="1" lang="en-US" altLang="ja-JP" dirty="0"/>
          </a:p>
          <a:p>
            <a:r>
              <a:rPr kumimoji="1" lang="ja-JP" altLang="en-US" dirty="0"/>
              <a:t>・新規登録者を追加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487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215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ReadDataActivity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60DD52-B6FF-7E46-AB73-67452F549D54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E9887-9E48-D740-9D05-B9749E5C890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33ED2F-EA50-2B47-95D0-013DF43AC142}"/>
              </a:ext>
            </a:extLst>
          </p:cNvPr>
          <p:cNvSpPr/>
          <p:nvPr/>
        </p:nvSpPr>
        <p:spPr>
          <a:xfrm>
            <a:off x="4872252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9D8F85AA-FA63-1346-8F8E-F396E9944439}"/>
              </a:ext>
            </a:extLst>
          </p:cNvPr>
          <p:cNvSpPr/>
          <p:nvPr/>
        </p:nvSpPr>
        <p:spPr>
          <a:xfrm>
            <a:off x="2966485" y="137176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A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8EF6818B-AF8D-6E4C-81DD-E9F2EDA7875F}"/>
              </a:ext>
            </a:extLst>
          </p:cNvPr>
          <p:cNvSpPr/>
          <p:nvPr/>
        </p:nvSpPr>
        <p:spPr>
          <a:xfrm>
            <a:off x="2966485" y="2251964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B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AACE191-B724-0B42-A9A3-67D7C4D873C1}"/>
              </a:ext>
            </a:extLst>
          </p:cNvPr>
          <p:cNvSpPr/>
          <p:nvPr/>
        </p:nvSpPr>
        <p:spPr>
          <a:xfrm>
            <a:off x="2966485" y="313215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C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3A59D66-CCAF-9A4C-B7E2-D57C0CA1B3A4}"/>
              </a:ext>
            </a:extLst>
          </p:cNvPr>
          <p:cNvSpPr/>
          <p:nvPr/>
        </p:nvSpPr>
        <p:spPr>
          <a:xfrm>
            <a:off x="2966485" y="4006565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D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3B4CE29-2FFB-5749-B980-16B049578A81}"/>
              </a:ext>
            </a:extLst>
          </p:cNvPr>
          <p:cNvSpPr/>
          <p:nvPr/>
        </p:nvSpPr>
        <p:spPr>
          <a:xfrm>
            <a:off x="2966485" y="4880971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E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さん</a:t>
            </a:r>
          </a:p>
        </p:txBody>
      </p:sp>
    </p:spTree>
    <p:extLst>
      <p:ext uri="{BB962C8B-B14F-4D97-AF65-F5344CB8AC3E}">
        <p14:creationId xmlns:p14="http://schemas.microsoft.com/office/powerpoint/2010/main" val="147688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805215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挑戦モード選択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16464" y="3429000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計測データ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772C010-D67F-9041-B45E-A575057ECFEC}"/>
              </a:ext>
            </a:extLst>
          </p:cNvPr>
          <p:cNvSpPr/>
          <p:nvPr/>
        </p:nvSpPr>
        <p:spPr>
          <a:xfrm>
            <a:off x="4572001" y="5125719"/>
            <a:ext cx="1655535" cy="7783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使い方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8D6FAC-6CEF-A140-A3A9-0514D1DA3828}"/>
              </a:ext>
            </a:extLst>
          </p:cNvPr>
          <p:cNvSpPr txBox="1"/>
          <p:nvPr/>
        </p:nvSpPr>
        <p:spPr>
          <a:xfrm>
            <a:off x="6656395" y="3428295"/>
            <a:ext cx="2228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・「計測データ」では記録者の追加</a:t>
            </a:r>
            <a:r>
              <a:rPr kumimoji="1" lang="en-US" altLang="ja-JP" dirty="0"/>
              <a:t>or</a:t>
            </a:r>
            <a:r>
              <a:rPr kumimoji="1" lang="ja-JP" altLang="en-US" dirty="0"/>
              <a:t>削除が可</a:t>
            </a:r>
            <a:endParaRPr kumimoji="1" lang="en-US" altLang="ja-JP" dirty="0"/>
          </a:p>
          <a:p>
            <a:r>
              <a:rPr lang="ja-JP" altLang="en-US" dirty="0"/>
              <a:t>・記録をメールで送信</a:t>
            </a:r>
            <a:endParaRPr lang="en-US" altLang="ja-JP" dirty="0"/>
          </a:p>
          <a:p>
            <a:r>
              <a:rPr kumimoji="1" lang="ja-JP" altLang="en-US" dirty="0"/>
              <a:t>（全ての記録を一括で？）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09E114-4078-D74C-9CC8-36E55C5D13B5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MenuActivity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2938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215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ReadDataActivity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60DD52-B6FF-7E46-AB73-67452F549D54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E9887-9E48-D740-9D05-B9749E5C890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33ED2F-EA50-2B47-95D0-013DF43AC142}"/>
              </a:ext>
            </a:extLst>
          </p:cNvPr>
          <p:cNvSpPr/>
          <p:nvPr/>
        </p:nvSpPr>
        <p:spPr>
          <a:xfrm>
            <a:off x="4872252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9D8F85AA-FA63-1346-8F8E-F396E9944439}"/>
              </a:ext>
            </a:extLst>
          </p:cNvPr>
          <p:cNvSpPr/>
          <p:nvPr/>
        </p:nvSpPr>
        <p:spPr>
          <a:xfrm>
            <a:off x="2966485" y="137176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8EF6818B-AF8D-6E4C-81DD-E9F2EDA7875F}"/>
              </a:ext>
            </a:extLst>
          </p:cNvPr>
          <p:cNvSpPr/>
          <p:nvPr/>
        </p:nvSpPr>
        <p:spPr>
          <a:xfrm>
            <a:off x="2966485" y="2251964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AACE191-B724-0B42-A9A3-67D7C4D873C1}"/>
              </a:ext>
            </a:extLst>
          </p:cNvPr>
          <p:cNvSpPr/>
          <p:nvPr/>
        </p:nvSpPr>
        <p:spPr>
          <a:xfrm>
            <a:off x="2966485" y="3132159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3A59D66-CCAF-9A4C-B7E2-D57C0CA1B3A4}"/>
              </a:ext>
            </a:extLst>
          </p:cNvPr>
          <p:cNvSpPr/>
          <p:nvPr/>
        </p:nvSpPr>
        <p:spPr>
          <a:xfrm>
            <a:off x="2966485" y="4006565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3B4CE29-2FFB-5749-B980-16B049578A81}"/>
              </a:ext>
            </a:extLst>
          </p:cNvPr>
          <p:cNvSpPr/>
          <p:nvPr/>
        </p:nvSpPr>
        <p:spPr>
          <a:xfrm>
            <a:off x="2966485" y="4880971"/>
            <a:ext cx="3211028" cy="592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◯◯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□□</a:t>
            </a:r>
            <a:r>
              <a:rPr lang="en-US" altLang="ja-JP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/</a:t>
            </a:r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△△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265D84-B37E-CE46-A15E-E990CD423BD7}"/>
              </a:ext>
            </a:extLst>
          </p:cNvPr>
          <p:cNvSpPr txBox="1"/>
          <p:nvPr/>
        </p:nvSpPr>
        <p:spPr>
          <a:xfrm>
            <a:off x="6592389" y="1964041"/>
            <a:ext cx="245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西暦でデータを保管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データは追加降順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AB57E789-DCE6-044F-986B-DDF1C4EBD36C}"/>
              </a:ext>
            </a:extLst>
          </p:cNvPr>
          <p:cNvSpPr/>
          <p:nvPr/>
        </p:nvSpPr>
        <p:spPr>
          <a:xfrm>
            <a:off x="5442857" y="604330"/>
            <a:ext cx="914400" cy="4259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ほーむ</a:t>
            </a:r>
            <a:endParaRPr lang="en-US" altLang="ja-JP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9B4E95AA-DD60-A648-84B7-FCEEAB475897}"/>
              </a:ext>
            </a:extLst>
          </p:cNvPr>
          <p:cNvSpPr/>
          <p:nvPr/>
        </p:nvSpPr>
        <p:spPr>
          <a:xfrm>
            <a:off x="6711555" y="0"/>
            <a:ext cx="1654628" cy="635407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AC09C37-8EF8-0740-BFF3-4AA1F6622553}"/>
              </a:ext>
            </a:extLst>
          </p:cNvPr>
          <p:cNvSpPr/>
          <p:nvPr/>
        </p:nvSpPr>
        <p:spPr>
          <a:xfrm>
            <a:off x="7077315" y="635407"/>
            <a:ext cx="923108" cy="8708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0952BAB-DB78-4448-A5FD-B51D0EB49725}"/>
              </a:ext>
            </a:extLst>
          </p:cNvPr>
          <p:cNvCxnSpPr/>
          <p:nvPr/>
        </p:nvCxnSpPr>
        <p:spPr>
          <a:xfrm flipH="1" flipV="1">
            <a:off x="6177513" y="809897"/>
            <a:ext cx="1094144" cy="260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52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B61FA8-7BEB-EE4F-BA4A-1B68D4A8A60B}"/>
              </a:ext>
            </a:extLst>
          </p:cNvPr>
          <p:cNvSpPr txBox="1"/>
          <p:nvPr/>
        </p:nvSpPr>
        <p:spPr>
          <a:xfrm>
            <a:off x="205436" y="564226"/>
            <a:ext cx="215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RecodeCheckActivity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060DD52-B6FF-7E46-AB73-67452F549D54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AE9887-9E48-D740-9D05-B9749E5C890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B33ED2F-EA50-2B47-95D0-013DF43AC142}"/>
              </a:ext>
            </a:extLst>
          </p:cNvPr>
          <p:cNvSpPr/>
          <p:nvPr/>
        </p:nvSpPr>
        <p:spPr>
          <a:xfrm>
            <a:off x="2825931" y="5627215"/>
            <a:ext cx="3492138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23DFDC5-2AD4-F448-99D3-8E3AF099F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29774"/>
              </p:ext>
            </p:extLst>
          </p:nvPr>
        </p:nvGraphicFramePr>
        <p:xfrm>
          <a:off x="2795451" y="1466668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51DC039-6260-504E-84CA-011C7BD01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58947"/>
              </p:ext>
            </p:extLst>
          </p:nvPr>
        </p:nvGraphicFramePr>
        <p:xfrm>
          <a:off x="2825930" y="2732162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0D730BB-805C-A143-8A5C-4583ABE9B1AF}"/>
              </a:ext>
            </a:extLst>
          </p:cNvPr>
          <p:cNvSpPr/>
          <p:nvPr/>
        </p:nvSpPr>
        <p:spPr>
          <a:xfrm>
            <a:off x="2825930" y="4893567"/>
            <a:ext cx="346165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メールで送信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4680F3-3364-C843-8B24-69D8DD33F070}"/>
              </a:ext>
            </a:extLst>
          </p:cNvPr>
          <p:cNvSpPr txBox="1"/>
          <p:nvPr/>
        </p:nvSpPr>
        <p:spPr>
          <a:xfrm>
            <a:off x="6644640" y="2579188"/>
            <a:ext cx="249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・名前</a:t>
            </a:r>
            <a:endParaRPr kumimoji="1" lang="en-US" altLang="ja-JP" dirty="0"/>
          </a:p>
          <a:p>
            <a:r>
              <a:rPr lang="ja-JP" altLang="en-US" dirty="0"/>
              <a:t>・日付</a:t>
            </a:r>
            <a:endParaRPr lang="en-US" altLang="ja-JP" dirty="0"/>
          </a:p>
          <a:p>
            <a:r>
              <a:rPr lang="ja-JP" altLang="en-US" dirty="0"/>
              <a:t>・銘柄</a:t>
            </a:r>
            <a:endParaRPr lang="en-US" altLang="ja-JP" dirty="0"/>
          </a:p>
          <a:p>
            <a:r>
              <a:rPr lang="ja-JP" altLang="en-US" dirty="0"/>
              <a:t>・重量</a:t>
            </a:r>
            <a:endParaRPr lang="en-US" altLang="ja-JP" dirty="0"/>
          </a:p>
          <a:p>
            <a:r>
              <a:rPr lang="ja-JP" altLang="en-US" dirty="0"/>
              <a:t>・配合割合</a:t>
            </a:r>
            <a:endParaRPr lang="en-US" altLang="ja-JP" dirty="0"/>
          </a:p>
          <a:p>
            <a:r>
              <a:rPr kumimoji="1" lang="ja-JP" altLang="en-US" dirty="0"/>
              <a:t>・工程ごとの記録</a:t>
            </a:r>
            <a:endParaRPr lang="en-US" altLang="ja-JP" dirty="0"/>
          </a:p>
          <a:p>
            <a:r>
              <a:rPr kumimoji="1" lang="ja-JP" altLang="en-US" dirty="0"/>
              <a:t>（・合否（全ての結果をまとめたもの））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537BB-4FA4-2D4B-8B57-BBAFEC0FCA44}"/>
              </a:ext>
            </a:extLst>
          </p:cNvPr>
          <p:cNvSpPr txBox="1"/>
          <p:nvPr/>
        </p:nvSpPr>
        <p:spPr>
          <a:xfrm>
            <a:off x="0" y="3133186"/>
            <a:ext cx="2429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メールに起こす時、フッターとヘッダーいれる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件名を入れる</a:t>
            </a:r>
            <a:endParaRPr lang="en-US" altLang="ja-JP" dirty="0"/>
          </a:p>
          <a:p>
            <a:r>
              <a:rPr lang="ja-JP" altLang="en-US" dirty="0"/>
              <a:t>アプリ名をいれる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本文の形式を考慮</a:t>
            </a:r>
            <a:endParaRPr lang="en-US" altLang="ja-JP" dirty="0"/>
          </a:p>
          <a:p>
            <a:r>
              <a:rPr lang="ja-JP" altLang="en-US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521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805215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新規作成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916464" y="3429000"/>
            <a:ext cx="3311072" cy="997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前回の設定</a:t>
            </a:r>
            <a:endParaRPr kumimoji="1"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F4215C-03BD-E34D-A8E8-B646B7760087}"/>
              </a:ext>
            </a:extLst>
          </p:cNvPr>
          <p:cNvSpPr txBox="1"/>
          <p:nvPr/>
        </p:nvSpPr>
        <p:spPr>
          <a:xfrm>
            <a:off x="6775268" y="470265"/>
            <a:ext cx="236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「前回の設定」をタップすると、記録者名と日付を表示させて選択できるようにする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502492-FF9B-4644-9A18-1FF24D26B42F}"/>
              </a:ext>
            </a:extLst>
          </p:cNvPr>
          <p:cNvSpPr txBox="1"/>
          <p:nvPr/>
        </p:nvSpPr>
        <p:spPr>
          <a:xfrm>
            <a:off x="6775268" y="1981200"/>
            <a:ext cx="23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前回の記録がない場合、ポップ表示で「きろくがありません」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B26EF6-B4E8-2A40-87BD-036C4014116A}"/>
              </a:ext>
            </a:extLst>
          </p:cNvPr>
          <p:cNvSpPr txBox="1"/>
          <p:nvPr/>
        </p:nvSpPr>
        <p:spPr>
          <a:xfrm>
            <a:off x="6775267" y="3239951"/>
            <a:ext cx="2978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カスタムの記録画面</a:t>
            </a:r>
            <a:endParaRPr kumimoji="1" lang="en-US" altLang="ja-JP" dirty="0"/>
          </a:p>
          <a:p>
            <a:r>
              <a:rPr kumimoji="1" lang="ja-JP" altLang="en-US" dirty="0"/>
              <a:t>・他の人の設定を使用可能</a:t>
            </a:r>
            <a:endParaRPr kumimoji="1" lang="en-US" altLang="ja-JP" dirty="0"/>
          </a:p>
          <a:p>
            <a:r>
              <a:rPr kumimoji="1" lang="ja-JP" altLang="en-US" dirty="0"/>
              <a:t>・自分もその設定で記録可能</a:t>
            </a:r>
            <a:endParaRPr kumimoji="1" lang="en-US" altLang="ja-JP" dirty="0"/>
          </a:p>
          <a:p>
            <a:r>
              <a:rPr lang="ja-JP" altLang="en-US" dirty="0"/>
              <a:t>・記録の際、登録者名を選択（新規登録も可）</a:t>
            </a:r>
            <a:endParaRPr kumimoji="1" lang="ja-JP" altLang="en-US" dirty="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1195E22-FC8C-7F42-B288-AB59C437D3A0}"/>
              </a:ext>
            </a:extLst>
          </p:cNvPr>
          <p:cNvSpPr/>
          <p:nvPr/>
        </p:nvSpPr>
        <p:spPr>
          <a:xfrm>
            <a:off x="4712246" y="5134428"/>
            <a:ext cx="1515290" cy="7783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E3F3CC-ECD9-B34C-8923-044BA2696126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ustomActivity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95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90C76C5-944E-BA4E-9FFC-5E1350DA62F7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F1EC4B-7C1D-A649-8508-284DB211A6C1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60D77A-8B08-0743-BA70-6AF93986DBB4}"/>
              </a:ext>
            </a:extLst>
          </p:cNvPr>
          <p:cNvSpPr txBox="1"/>
          <p:nvPr/>
        </p:nvSpPr>
        <p:spPr>
          <a:xfrm>
            <a:off x="2916464" y="1615952"/>
            <a:ext cx="3311072" cy="5232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工程名</a:t>
            </a:r>
            <a:endParaRPr kumimoji="1" lang="ja-JP" altLang="en-US" sz="2800" dirty="0">
              <a:solidFill>
                <a:sysClr val="windowText" lastClr="000000"/>
              </a:solidFill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6BB3BC-E122-8443-8D8E-21651F40622E}"/>
              </a:ext>
            </a:extLst>
          </p:cNvPr>
          <p:cNvSpPr/>
          <p:nvPr/>
        </p:nvSpPr>
        <p:spPr>
          <a:xfrm>
            <a:off x="2916464" y="2494542"/>
            <a:ext cx="943017" cy="889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200" dirty="0">
                <a:solidFill>
                  <a:schemeClr val="tx1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</a:rPr>
              <a:t>0</a:t>
            </a:r>
            <a:endParaRPr kumimoji="1" lang="ja-JP" altLang="en-US" sz="4200" dirty="0">
              <a:solidFill>
                <a:schemeClr val="tx1"/>
              </a:solidFill>
              <a:latin typeface="YuKyokasho Medium" panose="02000500000000000000" pitchFamily="2" charset="-128"/>
              <a:ea typeface="YuKyokasho Medium" panose="02000500000000000000" pitchFamily="2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CBCBE3-395F-2940-A598-150CFE7CAE5F}"/>
              </a:ext>
            </a:extLst>
          </p:cNvPr>
          <p:cNvSpPr/>
          <p:nvPr/>
        </p:nvSpPr>
        <p:spPr>
          <a:xfrm>
            <a:off x="4657385" y="2494542"/>
            <a:ext cx="943017" cy="889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200" dirty="0">
                <a:solidFill>
                  <a:schemeClr val="tx1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</a:rPr>
              <a:t>0</a:t>
            </a:r>
            <a:endParaRPr kumimoji="1" lang="ja-JP" altLang="en-US" sz="4200" dirty="0">
              <a:solidFill>
                <a:schemeClr val="tx1"/>
              </a:solidFill>
              <a:latin typeface="YuKyokasho Medium" panose="02000500000000000000" pitchFamily="2" charset="-128"/>
              <a:ea typeface="YuKyokasho Medium" panose="02000500000000000000" pitchFamily="2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6C29F9-58B2-1844-B8D7-F677441A191B}"/>
              </a:ext>
            </a:extLst>
          </p:cNvPr>
          <p:cNvSpPr/>
          <p:nvPr/>
        </p:nvSpPr>
        <p:spPr>
          <a:xfrm>
            <a:off x="5600402" y="2781924"/>
            <a:ext cx="627134" cy="602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4BF3AB7-938C-1142-8F11-A3ADE275B909}"/>
              </a:ext>
            </a:extLst>
          </p:cNvPr>
          <p:cNvSpPr/>
          <p:nvPr/>
        </p:nvSpPr>
        <p:spPr>
          <a:xfrm>
            <a:off x="3859481" y="2781924"/>
            <a:ext cx="627134" cy="602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ysClr val="windowText" lastClr="000000"/>
                </a:solidFill>
                <a:latin typeface="YuKyokasho Medium" panose="02000500000000000000" pitchFamily="2" charset="-128"/>
                <a:ea typeface="YuKyokasho Medium" panose="02000500000000000000" pitchFamily="2" charset="-128"/>
              </a:rPr>
              <a:t>分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A796D2E-39AA-9F4D-8037-EEDE995B0CB2}"/>
              </a:ext>
            </a:extLst>
          </p:cNvPr>
          <p:cNvSpPr/>
          <p:nvPr/>
        </p:nvSpPr>
        <p:spPr>
          <a:xfrm>
            <a:off x="2916462" y="4655122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設定完了</a:t>
            </a:r>
            <a:endParaRPr kumimoji="1"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9B2B7724-8339-4344-8F34-5E3D1B7F9A37}"/>
              </a:ext>
            </a:extLst>
          </p:cNvPr>
          <p:cNvSpPr/>
          <p:nvPr/>
        </p:nvSpPr>
        <p:spPr>
          <a:xfrm>
            <a:off x="2916463" y="3829942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工程登録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2441A7-FB2E-EF43-8282-37B258917774}"/>
              </a:ext>
            </a:extLst>
          </p:cNvPr>
          <p:cNvSpPr txBox="1"/>
          <p:nvPr/>
        </p:nvSpPr>
        <p:spPr>
          <a:xfrm>
            <a:off x="6441965" y="446567"/>
            <a:ext cx="2600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工程登録を押すと次の工程追加に移る（画面遷移なし）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設定完了を押すとカスタムが終わる（タイム計測画面へ遷移）</a:t>
            </a:r>
            <a:endParaRPr kumimoji="1" lang="ja-JP" altLang="en-US" dirty="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A813D842-D396-5B4E-86E6-3E43CE6CE9DC}"/>
              </a:ext>
            </a:extLst>
          </p:cNvPr>
          <p:cNvSpPr/>
          <p:nvPr/>
        </p:nvSpPr>
        <p:spPr>
          <a:xfrm>
            <a:off x="4712246" y="5473743"/>
            <a:ext cx="1515290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953DF05-839A-0E40-A7CE-3EB28B0D1680}"/>
              </a:ext>
            </a:extLst>
          </p:cNvPr>
          <p:cNvSpPr txBox="1"/>
          <p:nvPr/>
        </p:nvSpPr>
        <p:spPr>
          <a:xfrm>
            <a:off x="79131" y="446567"/>
            <a:ext cx="22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ustomNewActivity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17AE2D-B2E4-4549-A820-849F3DF5F307}"/>
              </a:ext>
            </a:extLst>
          </p:cNvPr>
          <p:cNvSpPr txBox="1"/>
          <p:nvPr/>
        </p:nvSpPr>
        <p:spPr>
          <a:xfrm>
            <a:off x="6656394" y="4049486"/>
            <a:ext cx="248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登録確認画面？を作る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0C2C92-AB32-934D-83CF-EB97043014E5}"/>
              </a:ext>
            </a:extLst>
          </p:cNvPr>
          <p:cNvSpPr txBox="1"/>
          <p:nvPr/>
        </p:nvSpPr>
        <p:spPr>
          <a:xfrm>
            <a:off x="6827520" y="5249334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全部登録したものをリセットするボタンを作る</a:t>
            </a:r>
          </a:p>
        </p:txBody>
      </p:sp>
    </p:spTree>
    <p:extLst>
      <p:ext uri="{BB962C8B-B14F-4D97-AF65-F5344CB8AC3E}">
        <p14:creationId xmlns:p14="http://schemas.microsoft.com/office/powerpoint/2010/main" val="130928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モード名（お気楽、検定、名人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20669" y="2216440"/>
            <a:ext cx="33110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設定した項目</a:t>
            </a:r>
            <a:endParaRPr kumimoji="1" lang="en-US" altLang="ja-JP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・</a:t>
            </a:r>
            <a:endParaRPr lang="en-US" altLang="ja-JP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  <a:p>
            <a:pPr algn="ctr"/>
            <a:r>
              <a:rPr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・</a:t>
            </a:r>
            <a:endParaRPr lang="en-US" altLang="ja-JP" sz="28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・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3FA34EC-72AA-F243-B17F-8F205DFCEE06}"/>
              </a:ext>
            </a:extLst>
          </p:cNvPr>
          <p:cNvSpPr/>
          <p:nvPr/>
        </p:nvSpPr>
        <p:spPr>
          <a:xfrm>
            <a:off x="3862159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EFA7D81-DD7F-034C-938A-6127302BE7F4}"/>
              </a:ext>
            </a:extLst>
          </p:cNvPr>
          <p:cNvSpPr/>
          <p:nvPr/>
        </p:nvSpPr>
        <p:spPr>
          <a:xfrm>
            <a:off x="3282675" y="4962066"/>
            <a:ext cx="257864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保存する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188F5972-4DBA-464F-997E-2B0332AE3FA0}"/>
              </a:ext>
            </a:extLst>
          </p:cNvPr>
          <p:cNvSpPr/>
          <p:nvPr/>
        </p:nvSpPr>
        <p:spPr>
          <a:xfrm>
            <a:off x="3186882" y="1490315"/>
            <a:ext cx="2578645" cy="5225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custom</a:t>
            </a:r>
            <a:r>
              <a:rPr lang="ja-JP" altLang="en-US" sz="20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名</a:t>
            </a:r>
            <a:endParaRPr kumimoji="1" lang="ja-JP" altLang="en-US" sz="20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CBBB65-EEAC-4547-973D-47E393C12FCC}"/>
              </a:ext>
            </a:extLst>
          </p:cNvPr>
          <p:cNvSpPr txBox="1"/>
          <p:nvPr/>
        </p:nvSpPr>
        <p:spPr>
          <a:xfrm>
            <a:off x="6930639" y="1854437"/>
            <a:ext cx="211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新規登録</a:t>
            </a:r>
            <a:endParaRPr lang="en-US" altLang="ja-JP" dirty="0"/>
          </a:p>
          <a:p>
            <a:r>
              <a:rPr kumimoji="1" lang="ja-JP" altLang="en-US" dirty="0"/>
              <a:t>既存のメンバー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B69D9B-9AB1-414D-AF06-D6A69B2358F3}"/>
              </a:ext>
            </a:extLst>
          </p:cNvPr>
          <p:cNvSpPr txBox="1"/>
          <p:nvPr/>
        </p:nvSpPr>
        <p:spPr>
          <a:xfrm>
            <a:off x="179461" y="174156"/>
            <a:ext cx="324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ModeConfirmation</a:t>
            </a:r>
            <a:r>
              <a:rPr kumimoji="1" lang="en-US" altLang="ja-JP" dirty="0" err="1"/>
              <a:t>Activity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484874-69F8-DD41-ACBB-AE7BA2702416}"/>
              </a:ext>
            </a:extLst>
          </p:cNvPr>
          <p:cNvSpPr txBox="1"/>
          <p:nvPr/>
        </p:nvSpPr>
        <p:spPr>
          <a:xfrm>
            <a:off x="6643256" y="2777767"/>
            <a:ext cx="2500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こうもくを登録したら、計測確認画面にとぶ（モード説明画面とは違う）</a:t>
            </a:r>
            <a:endParaRPr lang="en-US" altLang="ja-JP" dirty="0"/>
          </a:p>
          <a:p>
            <a:r>
              <a:rPr kumimoji="1" lang="ja-JP" altLang="en-US" dirty="0"/>
              <a:t>↑の画面で戻る？ボタンはカスタム設定画面に遷移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248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90C76C5-944E-BA4E-9FFC-5E1350DA62F7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F1EC4B-7C1D-A649-8508-284DB211A6C1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FEEF1C5-57E4-3B4A-A7D9-D049A3060264}"/>
              </a:ext>
            </a:extLst>
          </p:cNvPr>
          <p:cNvSpPr/>
          <p:nvPr/>
        </p:nvSpPr>
        <p:spPr>
          <a:xfrm>
            <a:off x="4712246" y="5473743"/>
            <a:ext cx="1515290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5F23A6F8-C078-A143-A09D-DEB1AC3A1929}"/>
              </a:ext>
            </a:extLst>
          </p:cNvPr>
          <p:cNvSpPr/>
          <p:nvPr/>
        </p:nvSpPr>
        <p:spPr>
          <a:xfrm>
            <a:off x="2916463" y="1376889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Custom</a:t>
            </a:r>
            <a:r>
              <a:rPr kumimoji="1"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名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4D74F9DA-2430-C84A-8FED-F8DB43CD38CC}"/>
              </a:ext>
            </a:extLst>
          </p:cNvPr>
          <p:cNvSpPr/>
          <p:nvPr/>
        </p:nvSpPr>
        <p:spPr>
          <a:xfrm>
            <a:off x="2916462" y="2144750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カスタム</a:t>
            </a:r>
            <a:r>
              <a:rPr lang="en-US" altLang="ja-JP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2</a:t>
            </a:r>
            <a:endParaRPr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DC176F4-AC88-A04E-AD0A-7F7A20D27EE8}"/>
              </a:ext>
            </a:extLst>
          </p:cNvPr>
          <p:cNvSpPr/>
          <p:nvPr/>
        </p:nvSpPr>
        <p:spPr>
          <a:xfrm>
            <a:off x="2916461" y="2912611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カスタム</a:t>
            </a:r>
            <a:r>
              <a:rPr lang="en-US" altLang="ja-JP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3</a:t>
            </a:r>
            <a:endParaRPr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B86CFB5F-FB1D-E246-818A-F6B1468631A9}"/>
              </a:ext>
            </a:extLst>
          </p:cNvPr>
          <p:cNvSpPr/>
          <p:nvPr/>
        </p:nvSpPr>
        <p:spPr>
          <a:xfrm>
            <a:off x="2916460" y="3680472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custom4</a:t>
            </a:r>
            <a:endParaRPr lang="ja-JP" altLang="en-US" sz="36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783FFD3-8173-6742-99B1-60DA91BB23B5}"/>
              </a:ext>
            </a:extLst>
          </p:cNvPr>
          <p:cNvSpPr txBox="1"/>
          <p:nvPr/>
        </p:nvSpPr>
        <p:spPr>
          <a:xfrm>
            <a:off x="4264220" y="4391448"/>
            <a:ext cx="615553" cy="965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2800" dirty="0"/>
              <a:t>・・・</a:t>
            </a:r>
            <a:endParaRPr kumimoji="1" lang="ja-JP" altLang="en-US" sz="2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B3D72D4-247F-2A45-B413-44AE948EB306}"/>
              </a:ext>
            </a:extLst>
          </p:cNvPr>
          <p:cNvSpPr txBox="1"/>
          <p:nvPr/>
        </p:nvSpPr>
        <p:spPr>
          <a:xfrm>
            <a:off x="6543419" y="2494542"/>
            <a:ext cx="2600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カスタムの設定履歴を降順で並べる</a:t>
            </a:r>
            <a:endParaRPr kumimoji="1" lang="en-US" altLang="ja-JP" dirty="0"/>
          </a:p>
          <a:p>
            <a:r>
              <a:rPr lang="ja-JP" altLang="en-US" dirty="0"/>
              <a:t>設定履歴ボタンを押すとカスタム確認画面に遷移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戻るを押すと一つ前の画面（</a:t>
            </a:r>
            <a:r>
              <a:rPr lang="en-US" altLang="ja-JP" dirty="0" err="1"/>
              <a:t>CustomActivity</a:t>
            </a:r>
            <a:r>
              <a:rPr lang="ja-JP" altLang="en-US" dirty="0"/>
              <a:t>）に遷移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F87802-5053-054E-A17B-B77F6F13A109}"/>
              </a:ext>
            </a:extLst>
          </p:cNvPr>
          <p:cNvSpPr txBox="1"/>
          <p:nvPr/>
        </p:nvSpPr>
        <p:spPr>
          <a:xfrm>
            <a:off x="87923" y="446567"/>
            <a:ext cx="251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ustomMemolyActivity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5FCEEA-F7EC-2848-8CBF-F4E4E8C44E60}"/>
              </a:ext>
            </a:extLst>
          </p:cNvPr>
          <p:cNvSpPr txBox="1"/>
          <p:nvPr/>
        </p:nvSpPr>
        <p:spPr>
          <a:xfrm>
            <a:off x="229554" y="1640494"/>
            <a:ext cx="237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・カスタム項目は</a:t>
            </a:r>
            <a:r>
              <a:rPr kumimoji="1" lang="en-US" altLang="ja-JP" dirty="0"/>
              <a:t>10</a:t>
            </a:r>
            <a:r>
              <a:rPr kumimoji="1" lang="ja-JP" altLang="en-US" dirty="0"/>
              <a:t>個</a:t>
            </a:r>
            <a:endParaRPr kumimoji="1" lang="en-US" altLang="ja-JP" dirty="0"/>
          </a:p>
          <a:p>
            <a:r>
              <a:rPr kumimoji="1" lang="ja-JP" altLang="en-US" dirty="0"/>
              <a:t>・設定したカスタムを消せるようにする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01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4BDC1D4-A6B0-6740-824A-A527D96846BD}"/>
              </a:ext>
            </a:extLst>
          </p:cNvPr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979B57-D645-A549-8C10-0B7A9AE4A620}"/>
              </a:ext>
            </a:extLst>
          </p:cNvPr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1D14E1FA-5501-C04E-9E5F-80FE3988B6A2}"/>
              </a:ext>
            </a:extLst>
          </p:cNvPr>
          <p:cNvSpPr/>
          <p:nvPr/>
        </p:nvSpPr>
        <p:spPr>
          <a:xfrm>
            <a:off x="2916461" y="4639734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開始する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7E2F9AC-B691-C54D-ADEC-0197823431D4}"/>
              </a:ext>
            </a:extLst>
          </p:cNvPr>
          <p:cNvSpPr/>
          <p:nvPr/>
        </p:nvSpPr>
        <p:spPr>
          <a:xfrm>
            <a:off x="2916460" y="5407595"/>
            <a:ext cx="3311074" cy="5942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BA26804C-A529-F247-A935-532B1DFB4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26650"/>
              </p:ext>
            </p:extLst>
          </p:nvPr>
        </p:nvGraphicFramePr>
        <p:xfrm>
          <a:off x="2795451" y="1466668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59A268BF-B229-8347-BDE7-1AD06E57F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3084"/>
              </p:ext>
            </p:extLst>
          </p:nvPr>
        </p:nvGraphicFramePr>
        <p:xfrm>
          <a:off x="2825930" y="2732162"/>
          <a:ext cx="3492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46">
                  <a:extLst>
                    <a:ext uri="{9D8B030D-6E8A-4147-A177-3AD203B41FA5}">
                      <a16:colId xmlns:a16="http://schemas.microsoft.com/office/drawing/2014/main" val="271734137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1105124699"/>
                    </a:ext>
                  </a:extLst>
                </a:gridCol>
                <a:gridCol w="1164046">
                  <a:extLst>
                    <a:ext uri="{9D8B030D-6E8A-4147-A177-3AD203B41FA5}">
                      <a16:colId xmlns:a16="http://schemas.microsoft.com/office/drawing/2014/main" val="8936192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水回し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目標時間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計測時間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+20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14109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195B1F-5BD9-4343-B13C-BF7DBBB77755}"/>
              </a:ext>
            </a:extLst>
          </p:cNvPr>
          <p:cNvSpPr txBox="1"/>
          <p:nvPr/>
        </p:nvSpPr>
        <p:spPr>
          <a:xfrm>
            <a:off x="4264220" y="3712877"/>
            <a:ext cx="615553" cy="965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2800" dirty="0"/>
              <a:t>・・・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60AE2EF-EDF2-DC4A-A2B8-8D57BA908B89}"/>
              </a:ext>
            </a:extLst>
          </p:cNvPr>
          <p:cNvSpPr txBox="1"/>
          <p:nvPr/>
        </p:nvSpPr>
        <p:spPr>
          <a:xfrm>
            <a:off x="6543419" y="2494542"/>
            <a:ext cx="2600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開始するを押すことでタイマー計測画面に</a:t>
            </a:r>
            <a:r>
              <a:rPr kumimoji="1" lang="ja-JP" altLang="en-US" dirty="0"/>
              <a:t>遷移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戻るを押すことでひとつ前の画面（履歴選択画面）に遷移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103838-7AF2-2442-B859-F482BCC6FA9B}"/>
              </a:ext>
            </a:extLst>
          </p:cNvPr>
          <p:cNvSpPr txBox="1"/>
          <p:nvPr/>
        </p:nvSpPr>
        <p:spPr>
          <a:xfrm>
            <a:off x="87923" y="118407"/>
            <a:ext cx="29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ustomMemolyCheckActivity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58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916464" y="1460501"/>
            <a:ext cx="3311072" cy="807356"/>
          </a:xfrm>
          <a:prstGeom prst="roundRect">
            <a:avLst/>
          </a:prstGeom>
          <a:solidFill>
            <a:srgbClr val="D57C6B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KodomoRounded" panose="02000600000000000000" pitchFamily="2" charset="-128"/>
                <a:ea typeface="KodomoRounded" panose="02000600000000000000" pitchFamily="2" charset="-128"/>
                <a:cs typeface="ヒラギノ丸ゴ ProN W4"/>
              </a:rPr>
              <a:t>お気楽モード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916464" y="2481943"/>
            <a:ext cx="3311072" cy="807356"/>
          </a:xfrm>
          <a:prstGeom prst="roundRect">
            <a:avLst/>
          </a:prstGeom>
          <a:solidFill>
            <a:srgbClr val="696C1B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検定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モード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916464" y="3503385"/>
            <a:ext cx="3311072" cy="807356"/>
          </a:xfrm>
          <a:prstGeom prst="roundRect">
            <a:avLst/>
          </a:prstGeom>
          <a:solidFill>
            <a:srgbClr val="164B73"/>
          </a:solidFill>
          <a:ln>
            <a:solidFill>
              <a:srgbClr val="16305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名人</a:t>
            </a:r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モード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916464" y="4524827"/>
            <a:ext cx="3311072" cy="807356"/>
          </a:xfrm>
          <a:prstGeom prst="roundRect">
            <a:avLst/>
          </a:prstGeom>
          <a:solidFill>
            <a:srgbClr val="0F2350"/>
          </a:solidFill>
          <a:ln>
            <a:solidFill>
              <a:srgbClr val="0F232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カスタム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4807857" y="5551713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F65EF3-6B3E-5946-9E8F-23467244536E}"/>
              </a:ext>
            </a:extLst>
          </p:cNvPr>
          <p:cNvSpPr txBox="1"/>
          <p:nvPr/>
        </p:nvSpPr>
        <p:spPr>
          <a:xfrm>
            <a:off x="7019109" y="1460501"/>
            <a:ext cx="2856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モードボタンをタップ</a:t>
            </a:r>
            <a:endParaRPr kumimoji="1" lang="en-US" altLang="ja-JP" dirty="0"/>
          </a:p>
          <a:p>
            <a:r>
              <a:rPr lang="en-US" altLang="ja-JP" dirty="0"/>
              <a:t>-&gt;  </a:t>
            </a:r>
            <a:r>
              <a:rPr lang="ja-JP" altLang="en-US" dirty="0"/>
              <a:t>説明を一枚噛ませるページを作成</a:t>
            </a:r>
            <a:endParaRPr lang="en-US" altLang="ja-JP" dirty="0"/>
          </a:p>
          <a:p>
            <a:r>
              <a:rPr lang="ja-JP" altLang="en-US" dirty="0"/>
              <a:t>（検定モード、名人モードでは各工程ごとの目標値を確認できるボタン作成）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9026C8-A69F-374C-930E-A1D699173123}"/>
              </a:ext>
            </a:extLst>
          </p:cNvPr>
          <p:cNvSpPr txBox="1"/>
          <p:nvPr/>
        </p:nvSpPr>
        <p:spPr>
          <a:xfrm>
            <a:off x="340242" y="446567"/>
            <a:ext cx="17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MeasureActivity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84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2034" y="564226"/>
            <a:ext cx="3739931" cy="57281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02034" y="564226"/>
            <a:ext cx="3739931" cy="506204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モード名（お気楽、検定、名人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16464" y="1460500"/>
            <a:ext cx="331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モード説明文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3FA34EC-72AA-F243-B17F-8F205DFCEE06}"/>
              </a:ext>
            </a:extLst>
          </p:cNvPr>
          <p:cNvSpPr/>
          <p:nvPr/>
        </p:nvSpPr>
        <p:spPr>
          <a:xfrm>
            <a:off x="3862159" y="5627215"/>
            <a:ext cx="1419679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戻る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EFA7D81-DD7F-034C-938A-6127302BE7F4}"/>
              </a:ext>
            </a:extLst>
          </p:cNvPr>
          <p:cNvSpPr/>
          <p:nvPr/>
        </p:nvSpPr>
        <p:spPr>
          <a:xfrm>
            <a:off x="3282675" y="4962066"/>
            <a:ext cx="257864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計測する</a:t>
            </a:r>
            <a:endParaRPr kumimoji="1" lang="ja-JP" altLang="en-US" sz="32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188F5972-4DBA-464F-997E-2B0332AE3FA0}"/>
              </a:ext>
            </a:extLst>
          </p:cNvPr>
          <p:cNvSpPr/>
          <p:nvPr/>
        </p:nvSpPr>
        <p:spPr>
          <a:xfrm>
            <a:off x="3282675" y="4296917"/>
            <a:ext cx="2578645" cy="5225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YuKyokasho Medium" panose="02000500000000000000" pitchFamily="2" charset="-128"/>
                <a:ea typeface="YuKyokasho Medium" panose="02000500000000000000" pitchFamily="2" charset="-128"/>
                <a:cs typeface="ヒラギノ丸ゴ ProN W4"/>
              </a:rPr>
              <a:t>各工程の目標タイム</a:t>
            </a:r>
            <a:endParaRPr kumimoji="1" lang="ja-JP" altLang="en-US" sz="2000" dirty="0">
              <a:latin typeface="YuKyokasho Medium" panose="02000500000000000000" pitchFamily="2" charset="-128"/>
              <a:ea typeface="YuKyokasho Medium" panose="02000500000000000000" pitchFamily="2" charset="-128"/>
              <a:cs typeface="ヒラギノ丸ゴ ProN W4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CBBB65-EEAC-4547-973D-47E393C12FCC}"/>
              </a:ext>
            </a:extLst>
          </p:cNvPr>
          <p:cNvSpPr txBox="1"/>
          <p:nvPr/>
        </p:nvSpPr>
        <p:spPr>
          <a:xfrm>
            <a:off x="6930639" y="1854437"/>
            <a:ext cx="2119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目標タイム表示では一画面はさむ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B69D9B-9AB1-414D-AF06-D6A69B2358F3}"/>
              </a:ext>
            </a:extLst>
          </p:cNvPr>
          <p:cNvSpPr txBox="1"/>
          <p:nvPr/>
        </p:nvSpPr>
        <p:spPr>
          <a:xfrm>
            <a:off x="179461" y="174156"/>
            <a:ext cx="324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ModeConfirmation</a:t>
            </a:r>
            <a:r>
              <a:rPr kumimoji="1" lang="en-US" altLang="ja-JP" dirty="0" err="1"/>
              <a:t>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258814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682</Words>
  <Application>Microsoft Macintosh PowerPoint</Application>
  <PresentationFormat>画面に合わせる (4:3)</PresentationFormat>
  <Paragraphs>220</Paragraphs>
  <Slides>21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aoyagireisyo2</vt:lpstr>
      <vt:lpstr>ＤＦＰ勘亭流</vt:lpstr>
      <vt:lpstr>KodomoRounded</vt:lpstr>
      <vt:lpstr>ＭＳ Ｐゴシック</vt:lpstr>
      <vt:lpstr>YuKyokasho Medium</vt:lpstr>
      <vt:lpstr>ヒラギノ丸ゴ ProN W4</vt:lpstr>
      <vt:lpstr>游ゴシック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奥井 里永子</dc:creator>
  <cp:lastModifiedBy>奥井里永子</cp:lastModifiedBy>
  <cp:revision>72</cp:revision>
  <dcterms:created xsi:type="dcterms:W3CDTF">2017-11-26T18:30:46Z</dcterms:created>
  <dcterms:modified xsi:type="dcterms:W3CDTF">2018-03-10T09:03:07Z</dcterms:modified>
</cp:coreProperties>
</file>