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6440F-CFAE-44F6-B2B4-BA84BBE22F7A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679D8-BBDF-4D9C-8C82-82BA4DCED7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679D8-BBDF-4D9C-8C82-82BA4DCED76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EE7-66D7-4F69-879A-04B47B7C3E43}" type="datetimeFigureOut">
              <a:rPr kumimoji="1" lang="ja-JP" altLang="en-US" smtClean="0"/>
              <a:pPr/>
              <a:t>10.12.5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E741-CA7F-4972-835B-A6163EC94A4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/>
          <p:cNvGrpSpPr/>
          <p:nvPr/>
        </p:nvGrpSpPr>
        <p:grpSpPr>
          <a:xfrm>
            <a:off x="2123728" y="44624"/>
            <a:ext cx="2880320" cy="6819175"/>
            <a:chOff x="2123728" y="44624"/>
            <a:chExt cx="2880320" cy="6927951"/>
          </a:xfrm>
        </p:grpSpPr>
        <p:sp>
          <p:nvSpPr>
            <p:cNvPr id="2" name="円/楕円 1"/>
            <p:cNvSpPr/>
            <p:nvPr/>
          </p:nvSpPr>
          <p:spPr>
            <a:xfrm>
              <a:off x="2843808" y="44624"/>
              <a:ext cx="1584176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START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コネクタ 3"/>
            <p:cNvCxnSpPr/>
            <p:nvPr/>
          </p:nvCxnSpPr>
          <p:spPr>
            <a:xfrm rot="5400000">
              <a:off x="3491880" y="62068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2699792" y="764704"/>
              <a:ext cx="1872208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ID,Mail,Pass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確認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Pass,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入力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 rot="5400000">
              <a:off x="3491880" y="155679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ひし形 7"/>
            <p:cNvSpPr/>
            <p:nvPr/>
          </p:nvSpPr>
          <p:spPr>
            <a:xfrm>
              <a:off x="2411760" y="1700808"/>
              <a:ext cx="2448272" cy="12961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Pass</a:t>
              </a: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と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確認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Pass</a:t>
              </a: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比較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 rot="5400000">
              <a:off x="3491880" y="314096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2123728" y="234888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3733800" y="2863662"/>
              <a:ext cx="838200" cy="37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OK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123728" y="198884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NG</a:t>
              </a:r>
              <a:endParaRPr kumimoji="1" lang="ja-JP" altLang="en-US" dirty="0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3059832" y="3284984"/>
              <a:ext cx="1152128" cy="288032"/>
              <a:chOff x="3059832" y="4293096"/>
              <a:chExt cx="1152128" cy="288032"/>
            </a:xfrm>
          </p:grpSpPr>
          <p:sp>
            <p:nvSpPr>
              <p:cNvPr id="18" name="正方形/長方形 17"/>
              <p:cNvSpPr/>
              <p:nvPr/>
            </p:nvSpPr>
            <p:spPr>
              <a:xfrm>
                <a:off x="3059832" y="4293096"/>
                <a:ext cx="1152128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DB</a:t>
                </a:r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接続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線コネクタ 19"/>
              <p:cNvCxnSpPr/>
              <p:nvPr/>
            </p:nvCxnSpPr>
            <p:spPr>
              <a:xfrm rot="5400000">
                <a:off x="2987824" y="4437112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 rot="5400000">
                <a:off x="3995936" y="4437112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コネクタ 24"/>
            <p:cNvCxnSpPr/>
            <p:nvPr/>
          </p:nvCxnSpPr>
          <p:spPr>
            <a:xfrm rot="5400000">
              <a:off x="539552" y="2708920"/>
              <a:ext cx="31683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5400000">
              <a:off x="3491880" y="378904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ひし形 26"/>
            <p:cNvSpPr/>
            <p:nvPr/>
          </p:nvSpPr>
          <p:spPr>
            <a:xfrm>
              <a:off x="2483768" y="3861048"/>
              <a:ext cx="2304256" cy="86409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ユーザ</a:t>
              </a:r>
              <a:r>
                <a:rPr kumimoji="1" lang="en-US" altLang="ja-JP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重複確認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 rot="5400000">
              <a:off x="3491880" y="486916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3733800" y="4644218"/>
              <a:ext cx="838200" cy="37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OK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059832" y="5013176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情報書込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3059832" y="5661248"/>
              <a:ext cx="1152128" cy="288032"/>
              <a:chOff x="3059832" y="4293096"/>
              <a:chExt cx="1152128" cy="288032"/>
            </a:xfrm>
          </p:grpSpPr>
          <p:sp>
            <p:nvSpPr>
              <p:cNvPr id="34" name="正方形/長方形 33"/>
              <p:cNvSpPr/>
              <p:nvPr/>
            </p:nvSpPr>
            <p:spPr>
              <a:xfrm>
                <a:off x="3059832" y="4293096"/>
                <a:ext cx="1152128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DB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切断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直線コネクタ 34"/>
              <p:cNvCxnSpPr/>
              <p:nvPr/>
            </p:nvCxnSpPr>
            <p:spPr>
              <a:xfrm rot="5400000">
                <a:off x="2987824" y="4437112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 rot="5400000">
                <a:off x="3995936" y="4437112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線コネクタ 40"/>
            <p:cNvCxnSpPr/>
            <p:nvPr/>
          </p:nvCxnSpPr>
          <p:spPr>
            <a:xfrm rot="5400000">
              <a:off x="3491880" y="551723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円/楕円 41"/>
            <p:cNvSpPr/>
            <p:nvPr/>
          </p:nvSpPr>
          <p:spPr>
            <a:xfrm>
              <a:off x="2843808" y="6165304"/>
              <a:ext cx="1584176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END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 rot="5400000">
              <a:off x="3527884" y="60572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2123728" y="4293096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>
              <a:off x="2123728" y="1123156"/>
              <a:ext cx="5760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2339752" y="6597352"/>
              <a:ext cx="2664296" cy="37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</Words>
  <Application>Microsoft Macintosh PowerPoint</Application>
  <PresentationFormat>画面に合わせる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takemi</dc:creator>
  <cp:lastModifiedBy>今村 和貴</cp:lastModifiedBy>
  <cp:revision>5</cp:revision>
  <dcterms:created xsi:type="dcterms:W3CDTF">2010-12-05T08:20:12Z</dcterms:created>
  <dcterms:modified xsi:type="dcterms:W3CDTF">2010-12-05T08:28:07Z</dcterms:modified>
</cp:coreProperties>
</file>