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10" Type="http://schemas.openxmlformats.org/officeDocument/2006/relationships/viewProps" Target="viewProps.xml"/><Relationship Id="rId5" Type="http://schemas.openxmlformats.org/officeDocument/2006/relationships/slide" Target="slides/slide4.xml"/><Relationship Id="rId7" Type="http://schemas.openxmlformats.org/officeDocument/2006/relationships/slide" Target="slides/slide6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presProps" Target="presProps.xml"/><Relationship Id="rId3" Type="http://schemas.openxmlformats.org/officeDocument/2006/relationships/slide" Target="slides/slide2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3F21-3C58-A24C-BA4E-27CBD4BD5911}" type="datetimeFigureOut">
              <a:rPr lang="ja-JP" altLang="en-US" smtClean="0"/>
              <a:pPr/>
              <a:t>10.11.29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04B-5DA4-CE42-9683-A3E63E722D4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3F21-3C58-A24C-BA4E-27CBD4BD5911}" type="datetimeFigureOut">
              <a:rPr lang="ja-JP" altLang="en-US" smtClean="0"/>
              <a:pPr/>
              <a:t>10.11.29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04B-5DA4-CE42-9683-A3E63E722D4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3F21-3C58-A24C-BA4E-27CBD4BD5911}" type="datetimeFigureOut">
              <a:rPr lang="ja-JP" altLang="en-US" smtClean="0"/>
              <a:pPr/>
              <a:t>10.11.29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04B-5DA4-CE42-9683-A3E63E722D4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3F21-3C58-A24C-BA4E-27CBD4BD5911}" type="datetimeFigureOut">
              <a:rPr lang="ja-JP" altLang="en-US" smtClean="0"/>
              <a:pPr/>
              <a:t>10.11.29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04B-5DA4-CE42-9683-A3E63E722D4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3F21-3C58-A24C-BA4E-27CBD4BD5911}" type="datetimeFigureOut">
              <a:rPr lang="ja-JP" altLang="en-US" smtClean="0"/>
              <a:pPr/>
              <a:t>10.11.29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04B-5DA4-CE42-9683-A3E63E722D4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3F21-3C58-A24C-BA4E-27CBD4BD5911}" type="datetimeFigureOut">
              <a:rPr lang="ja-JP" altLang="en-US" smtClean="0"/>
              <a:pPr/>
              <a:t>10.11.29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04B-5DA4-CE42-9683-A3E63E722D4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3F21-3C58-A24C-BA4E-27CBD4BD5911}" type="datetimeFigureOut">
              <a:rPr lang="ja-JP" altLang="en-US" smtClean="0"/>
              <a:pPr/>
              <a:t>10.11.29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04B-5DA4-CE42-9683-A3E63E722D4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3F21-3C58-A24C-BA4E-27CBD4BD5911}" type="datetimeFigureOut">
              <a:rPr lang="ja-JP" altLang="en-US" smtClean="0"/>
              <a:pPr/>
              <a:t>10.11.29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04B-5DA4-CE42-9683-A3E63E722D4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3F21-3C58-A24C-BA4E-27CBD4BD5911}" type="datetimeFigureOut">
              <a:rPr lang="ja-JP" altLang="en-US" smtClean="0"/>
              <a:pPr/>
              <a:t>10.11.29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04B-5DA4-CE42-9683-A3E63E722D4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3F21-3C58-A24C-BA4E-27CBD4BD5911}" type="datetimeFigureOut">
              <a:rPr lang="ja-JP" altLang="en-US" smtClean="0"/>
              <a:pPr/>
              <a:t>10.11.29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04B-5DA4-CE42-9683-A3E63E722D4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3F21-3C58-A24C-BA4E-27CBD4BD5911}" type="datetimeFigureOut">
              <a:rPr lang="ja-JP" altLang="en-US" smtClean="0"/>
              <a:pPr/>
              <a:t>10.11.29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04B-5DA4-CE42-9683-A3E63E722D4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3F21-3C58-A24C-BA4E-27CBD4BD5911}" type="datetimeFigureOut">
              <a:rPr lang="ja-JP" altLang="en-US" smtClean="0"/>
              <a:pPr/>
              <a:t>10.11.29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9504B-5DA4-CE42-9683-A3E63E722D4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3533771" y="81555"/>
            <a:ext cx="1816142" cy="37282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532976" y="834900"/>
            <a:ext cx="1816142" cy="3590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メールサーバ接続</a:t>
            </a:r>
            <a:endParaRPr lang="en-US" altLang="ja-JP" sz="1600" dirty="0" smtClean="0">
              <a:solidFill>
                <a:srgbClr val="000000"/>
              </a:solidFill>
            </a:endParaRPr>
          </a:p>
        </p:txBody>
      </p:sp>
      <p:cxnSp>
        <p:nvCxnSpPr>
          <p:cNvPr id="13" name="直線矢印コネクタ 12"/>
          <p:cNvCxnSpPr>
            <a:stCxn id="11" idx="2"/>
            <a:endCxn id="12" idx="0"/>
          </p:cNvCxnSpPr>
          <p:nvPr/>
        </p:nvCxnSpPr>
        <p:spPr>
          <a:xfrm rot="5400000">
            <a:off x="4251187" y="644244"/>
            <a:ext cx="380517" cy="79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3532976" y="1573642"/>
            <a:ext cx="1816142" cy="3590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rgbClr val="000000"/>
                </a:solidFill>
              </a:rPr>
              <a:t>DB</a:t>
            </a:r>
            <a:r>
              <a:rPr lang="ja-JP" altLang="en-US" sz="1200" dirty="0" smtClean="0">
                <a:solidFill>
                  <a:srgbClr val="000000"/>
                </a:solidFill>
              </a:rPr>
              <a:t>接続モジュール</a:t>
            </a:r>
            <a:endParaRPr lang="en-US" altLang="ja-JP" sz="1200" dirty="0" smtClean="0">
              <a:solidFill>
                <a:srgbClr val="000000"/>
              </a:solidFill>
            </a:endParaRPr>
          </a:p>
        </p:txBody>
      </p:sp>
      <p:cxnSp>
        <p:nvCxnSpPr>
          <p:cNvPr id="17" name="直線矢印コネクタ 16"/>
          <p:cNvCxnSpPr>
            <a:stCxn id="12" idx="2"/>
            <a:endCxn id="16" idx="0"/>
          </p:cNvCxnSpPr>
          <p:nvPr/>
        </p:nvCxnSpPr>
        <p:spPr>
          <a:xfrm rot="5400000">
            <a:off x="4251186" y="1383781"/>
            <a:ext cx="37972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平行四辺形 19"/>
          <p:cNvSpPr/>
          <p:nvPr/>
        </p:nvSpPr>
        <p:spPr>
          <a:xfrm>
            <a:off x="3531388" y="2312384"/>
            <a:ext cx="1816142" cy="331403"/>
          </a:xfrm>
          <a:prstGeom prst="parallelogram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rgbClr val="000000"/>
                </a:solidFill>
              </a:rPr>
              <a:t>ユーザ</a:t>
            </a:r>
            <a:r>
              <a:rPr kumimoji="1" lang="en-US" altLang="ja-JP" sz="1200" dirty="0" smtClean="0">
                <a:solidFill>
                  <a:srgbClr val="000000"/>
                </a:solidFill>
              </a:rPr>
              <a:t>ID, </a:t>
            </a:r>
            <a:r>
              <a:rPr lang="ja-JP" altLang="en-US" sz="1200" dirty="0" smtClean="0">
                <a:solidFill>
                  <a:srgbClr val="000000"/>
                </a:solidFill>
              </a:rPr>
              <a:t>メール</a:t>
            </a:r>
            <a:endParaRPr lang="en-US" altLang="ja-JP" sz="12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rgbClr val="000000"/>
                </a:solidFill>
              </a:rPr>
              <a:t>アドレス取得</a:t>
            </a:r>
            <a:endParaRPr kumimoji="1" lang="ja-JP" altLang="en-US" sz="1200" dirty="0">
              <a:solidFill>
                <a:srgbClr val="000000"/>
              </a:solidFill>
            </a:endParaRPr>
          </a:p>
        </p:txBody>
      </p:sp>
      <p:cxnSp>
        <p:nvCxnSpPr>
          <p:cNvPr id="21" name="直線矢印コネクタ 20"/>
          <p:cNvCxnSpPr>
            <a:stCxn id="16" idx="2"/>
            <a:endCxn id="20" idx="0"/>
          </p:cNvCxnSpPr>
          <p:nvPr/>
        </p:nvCxnSpPr>
        <p:spPr>
          <a:xfrm rot="5400000">
            <a:off x="4250392" y="2121729"/>
            <a:ext cx="37972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平行四辺形 23"/>
          <p:cNvSpPr/>
          <p:nvPr/>
        </p:nvSpPr>
        <p:spPr>
          <a:xfrm>
            <a:off x="3531387" y="3023512"/>
            <a:ext cx="1816142" cy="331403"/>
          </a:xfrm>
          <a:prstGeom prst="parallelogram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購入情報取得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cxnSp>
        <p:nvCxnSpPr>
          <p:cNvPr id="25" name="直線矢印コネクタ 24"/>
          <p:cNvCxnSpPr>
            <a:stCxn id="20" idx="4"/>
            <a:endCxn id="24" idx="0"/>
          </p:cNvCxnSpPr>
          <p:nvPr/>
        </p:nvCxnSpPr>
        <p:spPr>
          <a:xfrm rot="5400000">
            <a:off x="4249597" y="2833649"/>
            <a:ext cx="379725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3530593" y="3733843"/>
            <a:ext cx="1816142" cy="3590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rgbClr val="000000"/>
                </a:solidFill>
              </a:rPr>
              <a:t>DB</a:t>
            </a:r>
            <a:r>
              <a:rPr lang="ja-JP" altLang="en-US" sz="1200" dirty="0" smtClean="0">
                <a:solidFill>
                  <a:srgbClr val="000000"/>
                </a:solidFill>
              </a:rPr>
              <a:t>切断モジュール</a:t>
            </a:r>
            <a:endParaRPr lang="en-US" altLang="ja-JP" sz="1200" dirty="0" smtClean="0">
              <a:solidFill>
                <a:srgbClr val="000000"/>
              </a:solidFill>
            </a:endParaRPr>
          </a:p>
        </p:txBody>
      </p:sp>
      <p:cxnSp>
        <p:nvCxnSpPr>
          <p:cNvPr id="29" name="直線矢印コネクタ 28"/>
          <p:cNvCxnSpPr>
            <a:stCxn id="24" idx="4"/>
            <a:endCxn id="28" idx="0"/>
          </p:cNvCxnSpPr>
          <p:nvPr/>
        </p:nvCxnSpPr>
        <p:spPr>
          <a:xfrm rot="5400000">
            <a:off x="4256185" y="3543982"/>
            <a:ext cx="365753" cy="7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3533771" y="4471792"/>
            <a:ext cx="1812964" cy="34952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rgbClr val="000000"/>
                </a:solidFill>
              </a:rPr>
              <a:t>メール送信</a:t>
            </a:r>
            <a:endParaRPr lang="en-US" altLang="ja-JP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rgbClr val="000000"/>
                </a:solidFill>
              </a:rPr>
              <a:t>SMTP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3530593" y="5201041"/>
            <a:ext cx="1816142" cy="3728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メールサーバ切断</a:t>
            </a:r>
            <a:endParaRPr lang="en-US" altLang="ja-JP" sz="1600" dirty="0" smtClean="0">
              <a:solidFill>
                <a:srgbClr val="000000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533771" y="5953598"/>
            <a:ext cx="1812964" cy="3844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END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矢印コネクタ 55"/>
          <p:cNvCxnSpPr>
            <a:stCxn id="28" idx="2"/>
            <a:endCxn id="34" idx="0"/>
          </p:cNvCxnSpPr>
          <p:nvPr/>
        </p:nvCxnSpPr>
        <p:spPr>
          <a:xfrm rot="16200000" flipH="1">
            <a:off x="4249994" y="4281532"/>
            <a:ext cx="378929" cy="15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34" idx="2"/>
            <a:endCxn id="35" idx="0"/>
          </p:cNvCxnSpPr>
          <p:nvPr/>
        </p:nvCxnSpPr>
        <p:spPr>
          <a:xfrm rot="5400000">
            <a:off x="4258871" y="5010385"/>
            <a:ext cx="361177" cy="15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35" idx="2"/>
            <a:endCxn id="39" idx="0"/>
          </p:cNvCxnSpPr>
          <p:nvPr/>
        </p:nvCxnSpPr>
        <p:spPr>
          <a:xfrm rot="16200000" flipH="1">
            <a:off x="4258869" y="5762936"/>
            <a:ext cx="361178" cy="15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3232648" y="6519446"/>
            <a:ext cx="2492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確認メール送信モジュール</a:t>
            </a:r>
            <a:endParaRPr kumimoji="1" lang="ja-JP" altLang="en-US" sz="1600" dirty="0"/>
          </a:p>
        </p:txBody>
      </p:sp>
      <p:cxnSp>
        <p:nvCxnSpPr>
          <p:cNvPr id="72" name="直線矢印コネクタ 71"/>
          <p:cNvCxnSpPr>
            <a:stCxn id="76" idx="1"/>
            <a:endCxn id="16" idx="3"/>
          </p:cNvCxnSpPr>
          <p:nvPr/>
        </p:nvCxnSpPr>
        <p:spPr>
          <a:xfrm rot="10800000" flipV="1">
            <a:off x="5349118" y="1739596"/>
            <a:ext cx="378110" cy="13555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5727228" y="1546531"/>
            <a:ext cx="1816142" cy="386131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rgbClr val="000000"/>
                </a:solidFill>
              </a:rPr>
              <a:t>ユーザ情報</a:t>
            </a:r>
            <a:r>
              <a:rPr lang="en-US" altLang="ja-JP" sz="1200" dirty="0" smtClean="0">
                <a:solidFill>
                  <a:srgbClr val="000000"/>
                </a:solidFill>
              </a:rPr>
              <a:t>DB</a:t>
            </a:r>
          </a:p>
          <a:p>
            <a:pPr algn="ctr"/>
            <a:r>
              <a:rPr lang="ja-JP" altLang="en-US" sz="1200" dirty="0" smtClean="0">
                <a:solidFill>
                  <a:srgbClr val="000000"/>
                </a:solidFill>
              </a:rPr>
              <a:t>購入履歴</a:t>
            </a:r>
            <a:r>
              <a:rPr lang="en-US" altLang="ja-JP" sz="1200" dirty="0" smtClean="0">
                <a:solidFill>
                  <a:srgbClr val="000000"/>
                </a:solidFill>
              </a:rPr>
              <a:t>DB</a:t>
            </a:r>
          </a:p>
        </p:txBody>
      </p:sp>
      <p:cxnSp>
        <p:nvCxnSpPr>
          <p:cNvPr id="81" name="直線コネクタ 80"/>
          <p:cNvCxnSpPr/>
          <p:nvPr/>
        </p:nvCxnSpPr>
        <p:spPr>
          <a:xfrm rot="16200000" flipH="1">
            <a:off x="3548376" y="1753946"/>
            <a:ext cx="359016" cy="1"/>
          </a:xfrm>
          <a:prstGeom prst="line">
            <a:avLst/>
          </a:prstGeom>
          <a:ln>
            <a:solidFill>
              <a:srgbClr val="0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rot="16200000" flipH="1">
            <a:off x="4970727" y="1753946"/>
            <a:ext cx="359018" cy="1"/>
          </a:xfrm>
          <a:prstGeom prst="line">
            <a:avLst/>
          </a:prstGeom>
          <a:ln>
            <a:solidFill>
              <a:srgbClr val="0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 rot="16200000" flipH="1">
            <a:off x="4970724" y="3913354"/>
            <a:ext cx="359018" cy="1"/>
          </a:xfrm>
          <a:prstGeom prst="line">
            <a:avLst/>
          </a:prstGeom>
          <a:ln>
            <a:solidFill>
              <a:srgbClr val="0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 rot="16200000" flipH="1">
            <a:off x="3548378" y="3913356"/>
            <a:ext cx="359016" cy="1"/>
          </a:xfrm>
          <a:prstGeom prst="line">
            <a:avLst/>
          </a:prstGeom>
          <a:ln>
            <a:solidFill>
              <a:srgbClr val="0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533771" y="81555"/>
            <a:ext cx="1816142" cy="37282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532976" y="834900"/>
            <a:ext cx="1816142" cy="3590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rgbClr val="000000"/>
                </a:solidFill>
              </a:rPr>
              <a:t>ユーザ情報送信</a:t>
            </a:r>
            <a:endParaRPr lang="en-US" altLang="ja-JP" sz="12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rgbClr val="000000"/>
                </a:solidFill>
              </a:rPr>
              <a:t>モジュール</a:t>
            </a:r>
            <a:endParaRPr lang="en-US" altLang="ja-JP" sz="1200" dirty="0" smtClean="0">
              <a:solidFill>
                <a:srgbClr val="000000"/>
              </a:solidFill>
            </a:endParaRPr>
          </a:p>
        </p:txBody>
      </p:sp>
      <p:cxnSp>
        <p:nvCxnSpPr>
          <p:cNvPr id="6" name="直線矢印コネクタ 5"/>
          <p:cNvCxnSpPr>
            <a:stCxn id="4" idx="2"/>
            <a:endCxn id="5" idx="0"/>
          </p:cNvCxnSpPr>
          <p:nvPr/>
        </p:nvCxnSpPr>
        <p:spPr>
          <a:xfrm rot="5400000">
            <a:off x="4251187" y="644244"/>
            <a:ext cx="380517" cy="79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3532976" y="1573642"/>
            <a:ext cx="1816142" cy="3590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rgbClr val="000000"/>
                </a:solidFill>
              </a:rPr>
              <a:t>DB</a:t>
            </a:r>
            <a:r>
              <a:rPr lang="ja-JP" altLang="en-US" sz="1200" dirty="0" smtClean="0">
                <a:solidFill>
                  <a:srgbClr val="000000"/>
                </a:solidFill>
              </a:rPr>
              <a:t>接続モジュール</a:t>
            </a:r>
            <a:endParaRPr lang="en-US" altLang="ja-JP" sz="1200" dirty="0" smtClean="0">
              <a:solidFill>
                <a:srgbClr val="000000"/>
              </a:solidFill>
            </a:endParaRPr>
          </a:p>
        </p:txBody>
      </p:sp>
      <p:cxnSp>
        <p:nvCxnSpPr>
          <p:cNvPr id="8" name="直線矢印コネクタ 7"/>
          <p:cNvCxnSpPr>
            <a:stCxn id="5" idx="2"/>
            <a:endCxn id="7" idx="0"/>
          </p:cNvCxnSpPr>
          <p:nvPr/>
        </p:nvCxnSpPr>
        <p:spPr>
          <a:xfrm rot="5400000">
            <a:off x="4251186" y="1383781"/>
            <a:ext cx="37972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平行四辺形 8"/>
          <p:cNvSpPr/>
          <p:nvPr/>
        </p:nvSpPr>
        <p:spPr>
          <a:xfrm>
            <a:off x="3531388" y="2312384"/>
            <a:ext cx="1816142" cy="331403"/>
          </a:xfrm>
          <a:prstGeom prst="parallelogram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0000"/>
                </a:solidFill>
              </a:rPr>
              <a:t>ユーザ</a:t>
            </a:r>
            <a:r>
              <a:rPr kumimoji="1" lang="en-US" altLang="ja-JP" sz="1600" dirty="0" smtClean="0">
                <a:solidFill>
                  <a:srgbClr val="000000"/>
                </a:solidFill>
              </a:rPr>
              <a:t>ID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cxnSp>
        <p:nvCxnSpPr>
          <p:cNvPr id="10" name="直線矢印コネクタ 9"/>
          <p:cNvCxnSpPr>
            <a:stCxn id="7" idx="2"/>
            <a:endCxn id="9" idx="0"/>
          </p:cNvCxnSpPr>
          <p:nvPr/>
        </p:nvCxnSpPr>
        <p:spPr>
          <a:xfrm rot="5400000">
            <a:off x="4250392" y="2121729"/>
            <a:ext cx="37972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平行四辺形 10"/>
          <p:cNvSpPr/>
          <p:nvPr/>
        </p:nvSpPr>
        <p:spPr>
          <a:xfrm>
            <a:off x="3531387" y="3023512"/>
            <a:ext cx="1816142" cy="331403"/>
          </a:xfrm>
          <a:prstGeom prst="parallelogram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購入履歴取得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cxnSp>
        <p:nvCxnSpPr>
          <p:cNvPr id="12" name="直線矢印コネクタ 11"/>
          <p:cNvCxnSpPr>
            <a:stCxn id="9" idx="4"/>
            <a:endCxn id="11" idx="0"/>
          </p:cNvCxnSpPr>
          <p:nvPr/>
        </p:nvCxnSpPr>
        <p:spPr>
          <a:xfrm rot="5400000">
            <a:off x="4249597" y="2833649"/>
            <a:ext cx="379725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3530593" y="3733843"/>
            <a:ext cx="1816142" cy="3590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rgbClr val="000000"/>
                </a:solidFill>
              </a:rPr>
              <a:t>DB</a:t>
            </a:r>
            <a:r>
              <a:rPr lang="ja-JP" altLang="en-US" sz="1200" dirty="0" smtClean="0">
                <a:solidFill>
                  <a:srgbClr val="000000"/>
                </a:solidFill>
              </a:rPr>
              <a:t>切断モジュール</a:t>
            </a:r>
            <a:endParaRPr lang="en-US" altLang="ja-JP" sz="1200" dirty="0" smtClean="0">
              <a:solidFill>
                <a:srgbClr val="000000"/>
              </a:solidFill>
            </a:endParaRPr>
          </a:p>
        </p:txBody>
      </p:sp>
      <p:cxnSp>
        <p:nvCxnSpPr>
          <p:cNvPr id="14" name="直線矢印コネクタ 13"/>
          <p:cNvCxnSpPr>
            <a:stCxn id="11" idx="4"/>
            <a:endCxn id="13" idx="0"/>
          </p:cNvCxnSpPr>
          <p:nvPr/>
        </p:nvCxnSpPr>
        <p:spPr>
          <a:xfrm rot="5400000">
            <a:off x="4256185" y="3543982"/>
            <a:ext cx="365753" cy="7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3533771" y="4471792"/>
            <a:ext cx="1812964" cy="34952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rgbClr val="000000"/>
                </a:solidFill>
              </a:rPr>
              <a:t>DB</a:t>
            </a:r>
            <a:r>
              <a:rPr lang="ja-JP" altLang="en-US" sz="1200" dirty="0" smtClean="0">
                <a:solidFill>
                  <a:srgbClr val="000000"/>
                </a:solidFill>
              </a:rPr>
              <a:t>表示モジュール</a:t>
            </a:r>
            <a:endParaRPr lang="en-US" altLang="ja-JP" sz="1200" dirty="0" smtClean="0">
              <a:solidFill>
                <a:srgbClr val="000000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536949" y="5191768"/>
            <a:ext cx="1812964" cy="3844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END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>
            <a:stCxn id="13" idx="2"/>
            <a:endCxn id="15" idx="0"/>
          </p:cNvCxnSpPr>
          <p:nvPr/>
        </p:nvCxnSpPr>
        <p:spPr>
          <a:xfrm rot="16200000" flipH="1">
            <a:off x="4249994" y="4281532"/>
            <a:ext cx="378929" cy="15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5" idx="2"/>
            <a:endCxn id="17" idx="0"/>
          </p:cNvCxnSpPr>
          <p:nvPr/>
        </p:nvCxnSpPr>
        <p:spPr>
          <a:xfrm rot="16200000" flipH="1">
            <a:off x="4256617" y="5004954"/>
            <a:ext cx="370450" cy="317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3232648" y="5860393"/>
            <a:ext cx="235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購入履歴参照モジュール</a:t>
            </a:r>
            <a:endParaRPr kumimoji="1" lang="ja-JP" altLang="en-US" sz="1600" dirty="0"/>
          </a:p>
        </p:txBody>
      </p:sp>
      <p:cxnSp>
        <p:nvCxnSpPr>
          <p:cNvPr id="22" name="直線矢印コネクタ 21"/>
          <p:cNvCxnSpPr>
            <a:endCxn id="7" idx="3"/>
          </p:cNvCxnSpPr>
          <p:nvPr/>
        </p:nvCxnSpPr>
        <p:spPr>
          <a:xfrm rot="10800000">
            <a:off x="5349118" y="1753152"/>
            <a:ext cx="378110" cy="1588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5727228" y="1546531"/>
            <a:ext cx="1816142" cy="386131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購入</a:t>
            </a:r>
            <a:r>
              <a:rPr lang="en-US" altLang="ja-JP" sz="1600" dirty="0" smtClean="0">
                <a:solidFill>
                  <a:srgbClr val="000000"/>
                </a:solidFill>
              </a:rPr>
              <a:t>DB</a:t>
            </a:r>
          </a:p>
        </p:txBody>
      </p:sp>
      <p:cxnSp>
        <p:nvCxnSpPr>
          <p:cNvPr id="25" name="直線コネクタ 24"/>
          <p:cNvCxnSpPr/>
          <p:nvPr/>
        </p:nvCxnSpPr>
        <p:spPr>
          <a:xfrm rot="16200000" flipH="1">
            <a:off x="3548376" y="1753946"/>
            <a:ext cx="359016" cy="1"/>
          </a:xfrm>
          <a:prstGeom prst="line">
            <a:avLst/>
          </a:prstGeom>
          <a:ln>
            <a:solidFill>
              <a:srgbClr val="0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rot="16200000" flipH="1">
            <a:off x="4959078" y="1754740"/>
            <a:ext cx="359016" cy="1"/>
          </a:xfrm>
          <a:prstGeom prst="line">
            <a:avLst/>
          </a:prstGeom>
          <a:ln>
            <a:solidFill>
              <a:srgbClr val="0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rot="16200000" flipH="1">
            <a:off x="4959075" y="3913355"/>
            <a:ext cx="359016" cy="1"/>
          </a:xfrm>
          <a:prstGeom prst="line">
            <a:avLst/>
          </a:prstGeom>
          <a:ln>
            <a:solidFill>
              <a:srgbClr val="0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rot="16200000" flipH="1">
            <a:off x="3548378" y="3906764"/>
            <a:ext cx="359016" cy="1"/>
          </a:xfrm>
          <a:prstGeom prst="line">
            <a:avLst/>
          </a:prstGeom>
          <a:ln>
            <a:solidFill>
              <a:srgbClr val="0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rot="16200000" flipH="1">
            <a:off x="4959080" y="4641809"/>
            <a:ext cx="359016" cy="1"/>
          </a:xfrm>
          <a:prstGeom prst="line">
            <a:avLst/>
          </a:prstGeom>
          <a:ln>
            <a:solidFill>
              <a:srgbClr val="0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rot="16200000" flipH="1">
            <a:off x="3548375" y="4641809"/>
            <a:ext cx="359016" cy="1"/>
          </a:xfrm>
          <a:prstGeom prst="line">
            <a:avLst/>
          </a:prstGeom>
          <a:ln>
            <a:solidFill>
              <a:srgbClr val="0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533771" y="821886"/>
            <a:ext cx="1816142" cy="37282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532976" y="1573642"/>
            <a:ext cx="1816142" cy="3590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rgbClr val="000000"/>
                </a:solidFill>
              </a:rPr>
              <a:t>DB</a:t>
            </a:r>
            <a:r>
              <a:rPr lang="ja-JP" altLang="en-US" sz="1200" dirty="0" smtClean="0">
                <a:solidFill>
                  <a:srgbClr val="000000"/>
                </a:solidFill>
              </a:rPr>
              <a:t>接続モジュール</a:t>
            </a:r>
            <a:endParaRPr lang="en-US" altLang="ja-JP" sz="1200" dirty="0" smtClean="0">
              <a:solidFill>
                <a:srgbClr val="000000"/>
              </a:solidFill>
            </a:endParaRPr>
          </a:p>
        </p:txBody>
      </p:sp>
      <p:cxnSp>
        <p:nvCxnSpPr>
          <p:cNvPr id="8" name="直線矢印コネクタ 7"/>
          <p:cNvCxnSpPr>
            <a:stCxn id="4" idx="2"/>
            <a:endCxn id="7" idx="0"/>
          </p:cNvCxnSpPr>
          <p:nvPr/>
        </p:nvCxnSpPr>
        <p:spPr>
          <a:xfrm rot="5400000">
            <a:off x="4251981" y="1383781"/>
            <a:ext cx="378928" cy="79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平行四辺形 8"/>
          <p:cNvSpPr/>
          <p:nvPr/>
        </p:nvSpPr>
        <p:spPr>
          <a:xfrm>
            <a:off x="3531388" y="2312384"/>
            <a:ext cx="1816142" cy="331403"/>
          </a:xfrm>
          <a:prstGeom prst="parallelogram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rgbClr val="000000"/>
                </a:solidFill>
              </a:rPr>
              <a:t>購入情報書き込み</a:t>
            </a:r>
            <a:endParaRPr kumimoji="1" lang="ja-JP" altLang="en-US" sz="1200" dirty="0">
              <a:solidFill>
                <a:srgbClr val="000000"/>
              </a:solidFill>
            </a:endParaRPr>
          </a:p>
        </p:txBody>
      </p:sp>
      <p:cxnSp>
        <p:nvCxnSpPr>
          <p:cNvPr id="10" name="直線矢印コネクタ 9"/>
          <p:cNvCxnSpPr>
            <a:stCxn id="7" idx="2"/>
            <a:endCxn id="9" idx="0"/>
          </p:cNvCxnSpPr>
          <p:nvPr/>
        </p:nvCxnSpPr>
        <p:spPr>
          <a:xfrm rot="5400000">
            <a:off x="4250392" y="2121729"/>
            <a:ext cx="37972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9" idx="4"/>
            <a:endCxn id="13" idx="0"/>
          </p:cNvCxnSpPr>
          <p:nvPr/>
        </p:nvCxnSpPr>
        <p:spPr>
          <a:xfrm rot="5400000">
            <a:off x="4249200" y="2833252"/>
            <a:ext cx="379725" cy="79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3530593" y="3023512"/>
            <a:ext cx="1816142" cy="3590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rgbClr val="000000"/>
                </a:solidFill>
              </a:rPr>
              <a:t>DB</a:t>
            </a:r>
            <a:r>
              <a:rPr lang="ja-JP" altLang="en-US" sz="1200" dirty="0" smtClean="0">
                <a:solidFill>
                  <a:srgbClr val="000000"/>
                </a:solidFill>
              </a:rPr>
              <a:t>切断モジュール</a:t>
            </a:r>
            <a:endParaRPr lang="en-US" altLang="ja-JP" sz="1200" dirty="0" smtClean="0">
              <a:solidFill>
                <a:srgbClr val="000000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540127" y="3752982"/>
            <a:ext cx="1812964" cy="3844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END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>
            <a:stCxn id="13" idx="2"/>
            <a:endCxn id="16" idx="0"/>
          </p:cNvCxnSpPr>
          <p:nvPr/>
        </p:nvCxnSpPr>
        <p:spPr>
          <a:xfrm rot="16200000" flipH="1">
            <a:off x="4257411" y="3563784"/>
            <a:ext cx="370450" cy="79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269844" y="4380731"/>
            <a:ext cx="235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購入情報作成モジュール</a:t>
            </a:r>
            <a:endParaRPr kumimoji="1" lang="ja-JP" altLang="en-US" sz="1600" dirty="0"/>
          </a:p>
        </p:txBody>
      </p:sp>
      <p:cxnSp>
        <p:nvCxnSpPr>
          <p:cNvPr id="20" name="直線矢印コネクタ 19"/>
          <p:cNvCxnSpPr>
            <a:endCxn id="7" idx="3"/>
          </p:cNvCxnSpPr>
          <p:nvPr/>
        </p:nvCxnSpPr>
        <p:spPr>
          <a:xfrm rot="10800000">
            <a:off x="5349118" y="1753152"/>
            <a:ext cx="378110" cy="1588"/>
          </a:xfrm>
          <a:prstGeom prst="straightConnector1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5727228" y="1546531"/>
            <a:ext cx="1816142" cy="386131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購入</a:t>
            </a:r>
            <a:r>
              <a:rPr lang="en-US" altLang="ja-JP" sz="1600" dirty="0" smtClean="0">
                <a:solidFill>
                  <a:srgbClr val="000000"/>
                </a:solidFill>
              </a:rPr>
              <a:t>DB</a:t>
            </a:r>
          </a:p>
        </p:txBody>
      </p:sp>
      <p:cxnSp>
        <p:nvCxnSpPr>
          <p:cNvPr id="27" name="直線コネクタ 26"/>
          <p:cNvCxnSpPr/>
          <p:nvPr/>
        </p:nvCxnSpPr>
        <p:spPr>
          <a:xfrm rot="16200000" flipH="1">
            <a:off x="3584127" y="1754740"/>
            <a:ext cx="359016" cy="1"/>
          </a:xfrm>
          <a:prstGeom prst="line">
            <a:avLst/>
          </a:prstGeom>
          <a:ln>
            <a:solidFill>
              <a:srgbClr val="0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rot="16200000" flipH="1">
            <a:off x="4924122" y="1753149"/>
            <a:ext cx="359016" cy="1"/>
          </a:xfrm>
          <a:prstGeom prst="line">
            <a:avLst/>
          </a:prstGeom>
          <a:ln>
            <a:solidFill>
              <a:srgbClr val="0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rot="16200000" flipH="1">
            <a:off x="4924123" y="3203020"/>
            <a:ext cx="359016" cy="1"/>
          </a:xfrm>
          <a:prstGeom prst="line">
            <a:avLst/>
          </a:prstGeom>
          <a:ln>
            <a:solidFill>
              <a:srgbClr val="0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rot="16200000" flipH="1">
            <a:off x="3584128" y="3203024"/>
            <a:ext cx="359016" cy="1"/>
          </a:xfrm>
          <a:prstGeom prst="line">
            <a:avLst/>
          </a:prstGeom>
          <a:ln>
            <a:solidFill>
              <a:srgbClr val="0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3561144" y="5265520"/>
            <a:ext cx="1774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DB</a:t>
            </a:r>
            <a:r>
              <a:rPr lang="ja-JP" altLang="en-US" sz="1600" dirty="0" smtClean="0"/>
              <a:t>接続モジュール</a:t>
            </a:r>
            <a:endParaRPr kumimoji="1" lang="ja-JP" altLang="en-US" sz="1600" dirty="0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3530593" y="821886"/>
            <a:ext cx="1822498" cy="4251069"/>
            <a:chOff x="3530593" y="821886"/>
            <a:chExt cx="1822498" cy="4251069"/>
          </a:xfrm>
        </p:grpSpPr>
        <p:sp>
          <p:nvSpPr>
            <p:cNvPr id="4" name="角丸四角形 3"/>
            <p:cNvSpPr/>
            <p:nvPr/>
          </p:nvSpPr>
          <p:spPr>
            <a:xfrm>
              <a:off x="3533771" y="821886"/>
              <a:ext cx="1816142" cy="3728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START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3532976" y="1580635"/>
              <a:ext cx="1816142" cy="35902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rgbClr val="000000"/>
                  </a:solidFill>
                </a:rPr>
                <a:t>DB</a:t>
              </a:r>
              <a:r>
                <a:rPr lang="ja-JP" altLang="en-US" sz="1600" dirty="0" smtClean="0">
                  <a:solidFill>
                    <a:srgbClr val="000000"/>
                  </a:solidFill>
                </a:rPr>
                <a:t>指定</a:t>
              </a:r>
              <a:endParaRPr lang="en-US" altLang="ja-JP" sz="16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6" name="直線矢印コネクタ 5"/>
            <p:cNvCxnSpPr>
              <a:stCxn id="4" idx="2"/>
              <a:endCxn id="5" idx="0"/>
            </p:cNvCxnSpPr>
            <p:nvPr/>
          </p:nvCxnSpPr>
          <p:spPr>
            <a:xfrm rot="5400000">
              <a:off x="4251981" y="1387277"/>
              <a:ext cx="378928" cy="79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>
              <a:stCxn id="5" idx="2"/>
              <a:endCxn id="16" idx="3"/>
            </p:cNvCxnSpPr>
            <p:nvPr/>
          </p:nvCxnSpPr>
          <p:spPr>
            <a:xfrm rot="16200000" flipH="1">
              <a:off x="4252378" y="2132218"/>
              <a:ext cx="379722" cy="238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正方形/長方形 9"/>
            <p:cNvSpPr/>
            <p:nvPr/>
          </p:nvSpPr>
          <p:spPr>
            <a:xfrm>
              <a:off x="3530593" y="3130980"/>
              <a:ext cx="1816142" cy="35902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rgbClr val="000000"/>
                  </a:solidFill>
                </a:rPr>
                <a:t>DB</a:t>
              </a:r>
              <a:r>
                <a:rPr lang="ja-JP" altLang="en-US" sz="1600" dirty="0" smtClean="0">
                  <a:solidFill>
                    <a:srgbClr val="000000"/>
                  </a:solidFill>
                </a:rPr>
                <a:t>への</a:t>
              </a:r>
              <a:r>
                <a:rPr lang="ja-JP" altLang="en-US" sz="1600" dirty="0" smtClean="0">
                  <a:solidFill>
                    <a:srgbClr val="000000"/>
                  </a:solidFill>
                </a:rPr>
                <a:t>通信</a:t>
              </a:r>
              <a:endParaRPr lang="en-US" altLang="ja-JP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3540127" y="4688475"/>
              <a:ext cx="1812964" cy="3844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END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片側の 2 つの角を切り取った四角形 15"/>
            <p:cNvSpPr/>
            <p:nvPr/>
          </p:nvSpPr>
          <p:spPr>
            <a:xfrm>
              <a:off x="3540127" y="2327165"/>
              <a:ext cx="1806608" cy="413922"/>
            </a:xfrm>
            <a:prstGeom prst="snip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ループ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線矢印コネクタ 16"/>
            <p:cNvCxnSpPr>
              <a:stCxn id="16" idx="1"/>
              <a:endCxn id="10" idx="0"/>
            </p:cNvCxnSpPr>
            <p:nvPr/>
          </p:nvCxnSpPr>
          <p:spPr>
            <a:xfrm rot="5400000">
              <a:off x="4257492" y="2933650"/>
              <a:ext cx="367112" cy="476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片側の 2 つの角を切り取った四角形 21"/>
            <p:cNvSpPr/>
            <p:nvPr/>
          </p:nvSpPr>
          <p:spPr>
            <a:xfrm>
              <a:off x="3546483" y="3886249"/>
              <a:ext cx="1806608" cy="413922"/>
            </a:xfrm>
            <a:prstGeom prst="snip2SameRect">
              <a:avLst>
                <a:gd name="adj1" fmla="val 0"/>
                <a:gd name="adj2" fmla="val 50000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通信確立まで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線矢印コネクタ 22"/>
            <p:cNvCxnSpPr>
              <a:stCxn id="10" idx="2"/>
              <a:endCxn id="22" idx="3"/>
            </p:cNvCxnSpPr>
            <p:nvPr/>
          </p:nvCxnSpPr>
          <p:spPr>
            <a:xfrm rot="16200000" flipH="1">
              <a:off x="4274421" y="3682563"/>
              <a:ext cx="339608" cy="1112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22" idx="1"/>
              <a:endCxn id="11" idx="0"/>
            </p:cNvCxnSpPr>
            <p:nvPr/>
          </p:nvCxnSpPr>
          <p:spPr>
            <a:xfrm rot="5400000">
              <a:off x="4267610" y="4492734"/>
              <a:ext cx="361176" cy="317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533771" y="821886"/>
            <a:ext cx="1816142" cy="37282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START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532976" y="1547343"/>
            <a:ext cx="1816142" cy="3590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rgbClr val="000000"/>
                </a:solidFill>
              </a:rPr>
              <a:t>DB</a:t>
            </a:r>
            <a:r>
              <a:rPr lang="ja-JP" altLang="en-US" sz="1600" dirty="0" smtClean="0">
                <a:solidFill>
                  <a:srgbClr val="000000"/>
                </a:solidFill>
              </a:rPr>
              <a:t>指定</a:t>
            </a:r>
            <a:endParaRPr lang="en-US" altLang="ja-JP" sz="1600" dirty="0" smtClean="0">
              <a:solidFill>
                <a:srgbClr val="000000"/>
              </a:solidFill>
            </a:endParaRPr>
          </a:p>
        </p:txBody>
      </p:sp>
      <p:cxnSp>
        <p:nvCxnSpPr>
          <p:cNvPr id="6" name="直線矢印コネクタ 5"/>
          <p:cNvCxnSpPr>
            <a:stCxn id="4" idx="2"/>
            <a:endCxn id="5" idx="0"/>
          </p:cNvCxnSpPr>
          <p:nvPr/>
        </p:nvCxnSpPr>
        <p:spPr>
          <a:xfrm rot="5400000">
            <a:off x="4251981" y="1370631"/>
            <a:ext cx="378928" cy="79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5" idx="2"/>
            <a:endCxn id="8" idx="0"/>
          </p:cNvCxnSpPr>
          <p:nvPr/>
        </p:nvCxnSpPr>
        <p:spPr>
          <a:xfrm rot="16200000" flipH="1">
            <a:off x="4256273" y="2082280"/>
            <a:ext cx="379722" cy="101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3543151" y="2268372"/>
            <a:ext cx="1816142" cy="3590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rgbClr val="000000"/>
                </a:solidFill>
              </a:rPr>
              <a:t>DB</a:t>
            </a:r>
            <a:r>
              <a:rPr lang="ja-JP" altLang="en-US" sz="1600" dirty="0" smtClean="0">
                <a:solidFill>
                  <a:srgbClr val="000000"/>
                </a:solidFill>
              </a:rPr>
              <a:t>接続</a:t>
            </a:r>
            <a:endParaRPr lang="en-US" altLang="ja-JP" sz="1600" dirty="0" smtClean="0">
              <a:solidFill>
                <a:srgbClr val="000000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561144" y="4374904"/>
            <a:ext cx="1812964" cy="3844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END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72796" y="5265520"/>
            <a:ext cx="1774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DB</a:t>
            </a:r>
            <a:r>
              <a:rPr lang="ja-JP" altLang="en-US" sz="1600" dirty="0" smtClean="0"/>
              <a:t>表示モジュール</a:t>
            </a:r>
            <a:endParaRPr kumimoji="1" lang="ja-JP" altLang="en-US" sz="1600" dirty="0"/>
          </a:p>
        </p:txBody>
      </p:sp>
      <p:cxnSp>
        <p:nvCxnSpPr>
          <p:cNvPr id="14" name="直線矢印コネクタ 13"/>
          <p:cNvCxnSpPr>
            <a:stCxn id="8" idx="2"/>
          </p:cNvCxnSpPr>
          <p:nvPr/>
        </p:nvCxnSpPr>
        <p:spPr>
          <a:xfrm rot="16200000" flipH="1">
            <a:off x="4275167" y="2803309"/>
            <a:ext cx="352110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平行四辺形 18"/>
          <p:cNvSpPr/>
          <p:nvPr/>
        </p:nvSpPr>
        <p:spPr>
          <a:xfrm>
            <a:off x="3584448" y="2979227"/>
            <a:ext cx="1816142" cy="331403"/>
          </a:xfrm>
          <a:prstGeom prst="parallelogram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rgbClr val="000000"/>
                </a:solidFill>
              </a:rPr>
              <a:t>情報取得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561144" y="3662465"/>
            <a:ext cx="1816142" cy="3590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rgbClr val="000000"/>
                </a:solidFill>
              </a:rPr>
              <a:t>DB</a:t>
            </a:r>
            <a:r>
              <a:rPr lang="ja-JP" altLang="en-US" sz="1600" dirty="0" smtClean="0">
                <a:solidFill>
                  <a:srgbClr val="000000"/>
                </a:solidFill>
              </a:rPr>
              <a:t>接続</a:t>
            </a:r>
            <a:endParaRPr lang="en-US" altLang="ja-JP" sz="1600" dirty="0" smtClean="0">
              <a:solidFill>
                <a:srgbClr val="000000"/>
              </a:solidFill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 rot="16200000" flipH="1">
            <a:off x="4288295" y="3486547"/>
            <a:ext cx="352110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2" idx="2"/>
            <a:endCxn id="9" idx="0"/>
          </p:cNvCxnSpPr>
          <p:nvPr/>
        </p:nvCxnSpPr>
        <p:spPr>
          <a:xfrm rot="5400000">
            <a:off x="4291712" y="4197400"/>
            <a:ext cx="353419" cy="15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/>
        </p:nvSpPr>
        <p:spPr>
          <a:xfrm>
            <a:off x="3532976" y="3914696"/>
            <a:ext cx="1774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DB</a:t>
            </a:r>
            <a:r>
              <a:rPr lang="ja-JP" altLang="en-US" sz="1600" dirty="0" smtClean="0"/>
              <a:t>切断モジュール</a:t>
            </a:r>
            <a:endParaRPr kumimoji="1" lang="ja-JP" altLang="en-US" sz="1600" dirty="0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3532976" y="821886"/>
            <a:ext cx="1826317" cy="2543405"/>
            <a:chOff x="3532976" y="821886"/>
            <a:chExt cx="1826317" cy="2543405"/>
          </a:xfrm>
        </p:grpSpPr>
        <p:sp>
          <p:nvSpPr>
            <p:cNvPr id="4" name="角丸四角形 3"/>
            <p:cNvSpPr/>
            <p:nvPr/>
          </p:nvSpPr>
          <p:spPr>
            <a:xfrm>
              <a:off x="3533771" y="821886"/>
              <a:ext cx="1816142" cy="37282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START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3532976" y="1547343"/>
              <a:ext cx="1816142" cy="35902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rgbClr val="000000"/>
                  </a:solidFill>
                </a:rPr>
                <a:t>DB</a:t>
              </a:r>
              <a:r>
                <a:rPr lang="ja-JP" altLang="en-US" sz="1600" dirty="0" smtClean="0">
                  <a:solidFill>
                    <a:srgbClr val="000000"/>
                  </a:solidFill>
                </a:rPr>
                <a:t>指定</a:t>
              </a:r>
              <a:endParaRPr lang="en-US" altLang="ja-JP" sz="16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6" name="直線矢印コネクタ 5"/>
            <p:cNvCxnSpPr>
              <a:stCxn id="4" idx="2"/>
              <a:endCxn id="5" idx="0"/>
            </p:cNvCxnSpPr>
            <p:nvPr/>
          </p:nvCxnSpPr>
          <p:spPr>
            <a:xfrm rot="5400000">
              <a:off x="4251981" y="1370631"/>
              <a:ext cx="378928" cy="79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>
              <a:stCxn id="5" idx="2"/>
              <a:endCxn id="8" idx="0"/>
            </p:cNvCxnSpPr>
            <p:nvPr/>
          </p:nvCxnSpPr>
          <p:spPr>
            <a:xfrm rot="16200000" flipH="1">
              <a:off x="4256273" y="2082280"/>
              <a:ext cx="379722" cy="1017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/>
            <p:cNvSpPr/>
            <p:nvPr/>
          </p:nvSpPr>
          <p:spPr>
            <a:xfrm>
              <a:off x="3543151" y="2268372"/>
              <a:ext cx="1816142" cy="35902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solidFill>
                    <a:srgbClr val="000000"/>
                  </a:solidFill>
                </a:rPr>
                <a:t>DB</a:t>
              </a:r>
              <a:r>
                <a:rPr lang="ja-JP" altLang="en-US" sz="1600" dirty="0" smtClean="0">
                  <a:solidFill>
                    <a:srgbClr val="000000"/>
                  </a:solidFill>
                </a:rPr>
                <a:t>切断</a:t>
              </a:r>
              <a:endParaRPr lang="en-US" altLang="ja-JP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3544628" y="2980811"/>
              <a:ext cx="1812964" cy="3844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END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矢印コネクタ 14"/>
            <p:cNvCxnSpPr>
              <a:stCxn id="8" idx="2"/>
              <a:endCxn id="9" idx="0"/>
            </p:cNvCxnSpPr>
            <p:nvPr/>
          </p:nvCxnSpPr>
          <p:spPr>
            <a:xfrm rot="5400000">
              <a:off x="4274457" y="2804045"/>
              <a:ext cx="353419" cy="11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114</Words>
  <Application>Microsoft Macintosh PowerPoint</Application>
  <PresentationFormat>画面に合わせる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井上 裕喜</dc:creator>
  <cp:lastModifiedBy>今村 和貴</cp:lastModifiedBy>
  <cp:revision>7</cp:revision>
  <dcterms:created xsi:type="dcterms:W3CDTF">2010-11-29T07:18:14Z</dcterms:created>
  <dcterms:modified xsi:type="dcterms:W3CDTF">2010-11-29T07:21:41Z</dcterms:modified>
</cp:coreProperties>
</file>