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44E31-1904-478D-89A9-BF0C7FDE86EC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FD8E8-4447-4D45-888A-5E2431F4C70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FD8E8-4447-4D45-888A-5E2431F4C70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D663-73D7-45FF-9B1C-74FBCF143B1E}" type="datetimeFigureOut">
              <a:rPr kumimoji="1" lang="ja-JP" altLang="en-US" smtClean="0"/>
              <a:t>2010/11/26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2562-BCE9-49B1-99CB-2E9714B2DA0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971600" y="1772816"/>
            <a:ext cx="1800200" cy="1152128"/>
            <a:chOff x="1331640" y="1916832"/>
            <a:chExt cx="1800200" cy="1080120"/>
          </a:xfrm>
        </p:grpSpPr>
        <p:sp>
          <p:nvSpPr>
            <p:cNvPr id="5" name="フローチャート : 判断 4"/>
            <p:cNvSpPr/>
            <p:nvPr/>
          </p:nvSpPr>
          <p:spPr>
            <a:xfrm>
              <a:off x="1331640" y="1916832"/>
              <a:ext cx="1800200" cy="10801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619672" y="2134597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　　初期</a:t>
              </a:r>
              <a:r>
                <a:rPr lang="ja-JP" altLang="en-US" sz="1200" dirty="0"/>
                <a:t>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新規登録ボタン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kumimoji="1" lang="ja-JP" altLang="en-US" sz="1200" dirty="0" smtClean="0"/>
                <a:t>ログインボタン</a:t>
              </a:r>
              <a:endParaRPr kumimoji="1" lang="ja-JP" altLang="en-US" sz="12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796136" y="764704"/>
            <a:ext cx="1800200" cy="1152128"/>
            <a:chOff x="1331640" y="1916832"/>
            <a:chExt cx="1800200" cy="1080120"/>
          </a:xfrm>
        </p:grpSpPr>
        <p:sp>
          <p:nvSpPr>
            <p:cNvPr id="9" name="フローチャート : 判断 8"/>
            <p:cNvSpPr/>
            <p:nvPr/>
          </p:nvSpPr>
          <p:spPr>
            <a:xfrm>
              <a:off x="1331640" y="1916832"/>
              <a:ext cx="1800200" cy="10801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691680" y="2206605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登録確認画面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登録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やり直す</a:t>
              </a:r>
              <a:endParaRPr kumimoji="1" lang="ja-JP" altLang="en-US" sz="12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3347864" y="836712"/>
            <a:ext cx="1440160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新規登録画面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1200" dirty="0">
                <a:solidFill>
                  <a:schemeClr val="tx1"/>
                </a:solidFill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</a:rPr>
              <a:t>ユーザ</a:t>
            </a:r>
            <a:r>
              <a:rPr lang="en-US" altLang="ja-JP" sz="1200" dirty="0" smtClean="0">
                <a:solidFill>
                  <a:schemeClr val="tx1"/>
                </a:solidFill>
              </a:rPr>
              <a:t>ID</a:t>
            </a:r>
            <a:r>
              <a:rPr lang="ja-JP" altLang="en-US" sz="1200" dirty="0" smtClean="0">
                <a:solidFill>
                  <a:schemeClr val="tx1"/>
                </a:solidFill>
              </a:rPr>
              <a:t>名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1200" dirty="0" smtClean="0">
                <a:solidFill>
                  <a:schemeClr val="tx1"/>
                </a:solidFill>
              </a:rPr>
              <a:t>  </a:t>
            </a:r>
            <a:r>
              <a:rPr lang="ja-JP" altLang="en-US" sz="1200" dirty="0" smtClean="0">
                <a:solidFill>
                  <a:schemeClr val="tx1"/>
                </a:solidFill>
              </a:rPr>
              <a:t>ユーザパスワード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1200" dirty="0" smtClean="0">
                <a:solidFill>
                  <a:schemeClr val="tx1"/>
                </a:solidFill>
              </a:rPr>
              <a:t>  </a:t>
            </a:r>
            <a:r>
              <a:rPr lang="ja-JP" altLang="en-US" sz="1200" dirty="0" smtClean="0">
                <a:solidFill>
                  <a:schemeClr val="tx1"/>
                </a:solidFill>
              </a:rPr>
              <a:t>メールアドレス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13" name="図形 12"/>
          <p:cNvCxnSpPr>
            <a:stCxn id="5" idx="0"/>
            <a:endCxn id="11" idx="1"/>
          </p:cNvCxnSpPr>
          <p:nvPr/>
        </p:nvCxnSpPr>
        <p:spPr>
          <a:xfrm rot="5400000" flipH="1" flipV="1">
            <a:off x="2393758" y="818710"/>
            <a:ext cx="432048" cy="147616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3"/>
            <a:endCxn id="9" idx="1"/>
          </p:cNvCxnSpPr>
          <p:nvPr/>
        </p:nvCxnSpPr>
        <p:spPr>
          <a:xfrm>
            <a:off x="4788024" y="1340768"/>
            <a:ext cx="1008112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9" idx="0"/>
            <a:endCxn id="11" idx="0"/>
          </p:cNvCxnSpPr>
          <p:nvPr/>
        </p:nvCxnSpPr>
        <p:spPr>
          <a:xfrm rot="16200000" flipH="1" flipV="1">
            <a:off x="5346086" y="-513438"/>
            <a:ext cx="72008" cy="2628292"/>
          </a:xfrm>
          <a:prstGeom prst="bentConnector3">
            <a:avLst>
              <a:gd name="adj1" fmla="val -740751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26" idx="0"/>
          </p:cNvCxnSpPr>
          <p:nvPr/>
        </p:nvCxnSpPr>
        <p:spPr>
          <a:xfrm rot="16200000" flipH="1">
            <a:off x="6444209" y="2168859"/>
            <a:ext cx="504056" cy="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5436097" y="2420888"/>
            <a:ext cx="2520281" cy="1584175"/>
            <a:chOff x="1730931" y="1814551"/>
            <a:chExt cx="1658079" cy="990111"/>
          </a:xfrm>
        </p:grpSpPr>
        <p:sp>
          <p:nvSpPr>
            <p:cNvPr id="26" name="フローチャート : 判断 25"/>
            <p:cNvSpPr/>
            <p:nvPr/>
          </p:nvSpPr>
          <p:spPr>
            <a:xfrm>
              <a:off x="1730931" y="1814551"/>
              <a:ext cx="1658079" cy="99011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204667" y="1919441"/>
              <a:ext cx="704920" cy="75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　 検索画面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大学名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学</a:t>
              </a:r>
              <a:r>
                <a:rPr lang="ja-JP" altLang="en-US" sz="1200" dirty="0" smtClean="0"/>
                <a:t>科名</a:t>
              </a:r>
              <a:endParaRPr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学年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 smtClean="0"/>
                <a:t>  書籍名</a:t>
              </a:r>
              <a:endParaRPr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担当</a:t>
              </a:r>
              <a:r>
                <a:rPr kumimoji="1" lang="ja-JP" altLang="en-US" sz="1200" dirty="0"/>
                <a:t>教授名</a:t>
              </a:r>
            </a:p>
          </p:txBody>
        </p:sp>
      </p:grpSp>
      <p:cxnSp>
        <p:nvCxnSpPr>
          <p:cNvPr id="31" name="図形 30"/>
          <p:cNvCxnSpPr>
            <a:stCxn id="26" idx="1"/>
            <a:endCxn id="5" idx="2"/>
          </p:cNvCxnSpPr>
          <p:nvPr/>
        </p:nvCxnSpPr>
        <p:spPr>
          <a:xfrm rot="10800000">
            <a:off x="1871701" y="2924944"/>
            <a:ext cx="3564397" cy="28803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3"/>
          </p:cNvCxnSpPr>
          <p:nvPr/>
        </p:nvCxnSpPr>
        <p:spPr>
          <a:xfrm>
            <a:off x="2771800" y="2348880"/>
            <a:ext cx="2736304" cy="64807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6372200" y="4437112"/>
            <a:ext cx="1800200" cy="1152128"/>
            <a:chOff x="6372200" y="4437112"/>
            <a:chExt cx="1800200" cy="1152128"/>
          </a:xfrm>
        </p:grpSpPr>
        <p:sp>
          <p:nvSpPr>
            <p:cNvPr id="48" name="フローチャート : 判断 47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804248" y="4726885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検索後画面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書籍名選択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4716016" y="5445224"/>
            <a:ext cx="1800200" cy="1152128"/>
            <a:chOff x="6372200" y="4437112"/>
            <a:chExt cx="1800200" cy="1152128"/>
          </a:xfrm>
        </p:grpSpPr>
        <p:sp>
          <p:nvSpPr>
            <p:cNvPr id="52" name="フローチャート : 判断 51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804248" y="4653136"/>
              <a:ext cx="108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書籍名画面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購入選択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altLang="ja-JP" sz="1200" dirty="0"/>
                <a:t> </a:t>
              </a:r>
              <a:r>
                <a:rPr lang="en-US" altLang="ja-JP" sz="1200" dirty="0" smtClean="0"/>
                <a:t> </a:t>
              </a:r>
              <a:r>
                <a:rPr lang="ja-JP" altLang="en-US" sz="1200" dirty="0" smtClean="0"/>
                <a:t>検索後へ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2555776" y="5445224"/>
            <a:ext cx="1800200" cy="1152128"/>
            <a:chOff x="6372200" y="4437112"/>
            <a:chExt cx="1800200" cy="1152128"/>
          </a:xfrm>
        </p:grpSpPr>
        <p:sp>
          <p:nvSpPr>
            <p:cNvPr id="56" name="フローチャート : 判断 55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804248" y="4653136"/>
              <a:ext cx="108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　購入画面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購入する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 smtClean="0"/>
                <a:t>  購入</a:t>
              </a:r>
              <a:r>
                <a:rPr lang="ja-JP" altLang="en-US" sz="1200" dirty="0"/>
                <a:t>しない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971600" y="4437112"/>
            <a:ext cx="1800200" cy="1152128"/>
            <a:chOff x="6372200" y="4437112"/>
            <a:chExt cx="1800200" cy="1152128"/>
          </a:xfrm>
        </p:grpSpPr>
        <p:sp>
          <p:nvSpPr>
            <p:cNvPr id="59" name="フローチャート : 判断 58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732240" y="4725144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購入確定画面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検索後へ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cxnSp>
        <p:nvCxnSpPr>
          <p:cNvPr id="62" name="直線矢印コネクタ 61"/>
          <p:cNvCxnSpPr/>
          <p:nvPr/>
        </p:nvCxnSpPr>
        <p:spPr>
          <a:xfrm rot="5400000" flipH="1" flipV="1">
            <a:off x="6697030" y="4185084"/>
            <a:ext cx="647278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rot="5400000">
            <a:off x="6985062" y="4041068"/>
            <a:ext cx="647278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図形 74"/>
          <p:cNvCxnSpPr>
            <a:endCxn id="52" idx="3"/>
          </p:cNvCxnSpPr>
          <p:nvPr/>
        </p:nvCxnSpPr>
        <p:spPr>
          <a:xfrm rot="10800000" flipV="1">
            <a:off x="6516216" y="5589240"/>
            <a:ext cx="576064" cy="432048"/>
          </a:xfrm>
          <a:prstGeom prst="bentConnector3">
            <a:avLst>
              <a:gd name="adj1" fmla="val -391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0800000">
            <a:off x="4283969" y="5877272"/>
            <a:ext cx="504056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4355977" y="6165304"/>
            <a:ext cx="50405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図形 74"/>
          <p:cNvCxnSpPr>
            <a:endCxn id="48" idx="2"/>
          </p:cNvCxnSpPr>
          <p:nvPr/>
        </p:nvCxnSpPr>
        <p:spPr>
          <a:xfrm flipV="1">
            <a:off x="6588224" y="5589240"/>
            <a:ext cx="684076" cy="64807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52" idx="0"/>
          </p:cNvCxnSpPr>
          <p:nvPr/>
        </p:nvCxnSpPr>
        <p:spPr>
          <a:xfrm rot="5400000" flipH="1" flipV="1">
            <a:off x="5202070" y="4275094"/>
            <a:ext cx="1584176" cy="75608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図形 123"/>
          <p:cNvCxnSpPr>
            <a:stCxn id="56" idx="0"/>
          </p:cNvCxnSpPr>
          <p:nvPr/>
        </p:nvCxnSpPr>
        <p:spPr>
          <a:xfrm rot="5400000" flipH="1" flipV="1">
            <a:off x="3977934" y="3338990"/>
            <a:ext cx="1584176" cy="262829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56" idx="1"/>
            <a:endCxn id="59" idx="2"/>
          </p:cNvCxnSpPr>
          <p:nvPr/>
        </p:nvCxnSpPr>
        <p:spPr>
          <a:xfrm rot="10800000">
            <a:off x="1871700" y="5589240"/>
            <a:ext cx="684076" cy="432048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59" idx="1"/>
            <a:endCxn id="48" idx="3"/>
          </p:cNvCxnSpPr>
          <p:nvPr/>
        </p:nvCxnSpPr>
        <p:spPr>
          <a:xfrm rot="10800000" flipH="1">
            <a:off x="971600" y="5013176"/>
            <a:ext cx="7200800" cy="1588"/>
          </a:xfrm>
          <a:prstGeom prst="bentConnector5">
            <a:avLst>
              <a:gd name="adj1" fmla="val -4384"/>
              <a:gd name="adj2" fmla="val -110192100"/>
              <a:gd name="adj3" fmla="val 104586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図形 146"/>
          <p:cNvCxnSpPr>
            <a:stCxn id="59" idx="0"/>
          </p:cNvCxnSpPr>
          <p:nvPr/>
        </p:nvCxnSpPr>
        <p:spPr>
          <a:xfrm rot="5400000" flipH="1" flipV="1">
            <a:off x="3401870" y="2114854"/>
            <a:ext cx="792088" cy="3852428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6725281" y="198884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ユーザ情報作成モジュール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57</Words>
  <Application>Microsoft Office PowerPoint</Application>
  <PresentationFormat>画面に合わせる (4:3)</PresentationFormat>
  <Paragraphs>33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モジュール画面</vt:lpstr>
      <vt:lpstr>スライド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hashimura</dc:creator>
  <cp:lastModifiedBy>hashimura</cp:lastModifiedBy>
  <cp:revision>15</cp:revision>
  <dcterms:created xsi:type="dcterms:W3CDTF">2010-11-26T05:53:11Z</dcterms:created>
  <dcterms:modified xsi:type="dcterms:W3CDTF">2010-11-26T08:04:00Z</dcterms:modified>
</cp:coreProperties>
</file>