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/>
          <p:cNvSpPr txBox="1"/>
          <p:nvPr/>
        </p:nvSpPr>
        <p:spPr>
          <a:xfrm>
            <a:off x="3092103" y="6424196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ユーザ情報送信モジュール</a:t>
            </a:r>
            <a:endParaRPr kumimoji="1" lang="ja-JP" altLang="en-US" sz="16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835661" y="296070"/>
            <a:ext cx="5531048" cy="5808515"/>
            <a:chOff x="2453853" y="296070"/>
            <a:chExt cx="5531048" cy="5808515"/>
          </a:xfrm>
        </p:grpSpPr>
        <p:sp>
          <p:nvSpPr>
            <p:cNvPr id="4" name="角丸四角形 3"/>
            <p:cNvSpPr/>
            <p:nvPr/>
          </p:nvSpPr>
          <p:spPr>
            <a:xfrm>
              <a:off x="3686005" y="296070"/>
              <a:ext cx="2148966" cy="40429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START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683627" y="1032229"/>
              <a:ext cx="2148966" cy="38932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rgbClr val="000000"/>
                  </a:solidFill>
                </a:rPr>
                <a:t>ユーザ</a:t>
              </a:r>
              <a:r>
                <a:rPr lang="en-US" altLang="ja-JP" sz="1200" dirty="0" smtClean="0">
                  <a:solidFill>
                    <a:srgbClr val="000000"/>
                  </a:solidFill>
                </a:rPr>
                <a:t>ID, password</a:t>
              </a:r>
            </a:p>
            <a:p>
              <a:pPr algn="ctr"/>
              <a:r>
                <a:rPr lang="ja-JP" altLang="en-US" sz="1200" dirty="0" smtClean="0">
                  <a:solidFill>
                    <a:srgbClr val="000000"/>
                  </a:solidFill>
                </a:rPr>
                <a:t>書き込み</a:t>
              </a:r>
              <a:endParaRPr kumimoji="1"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" name="平行四辺形 5"/>
            <p:cNvSpPr/>
            <p:nvPr/>
          </p:nvSpPr>
          <p:spPr>
            <a:xfrm>
              <a:off x="3683627" y="1753990"/>
              <a:ext cx="2164014" cy="359376"/>
            </a:xfrm>
            <a:prstGeom prst="parallelogram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rgbClr val="000000"/>
                  </a:solidFill>
                </a:rPr>
                <a:t>ユーザ</a:t>
              </a:r>
              <a:r>
                <a:rPr kumimoji="1" lang="en-US" altLang="ja-JP" sz="1400" dirty="0" smtClean="0">
                  <a:solidFill>
                    <a:srgbClr val="000000"/>
                  </a:solidFill>
                </a:rPr>
                <a:t>ID, password</a:t>
              </a:r>
              <a:endParaRPr kumimoji="1" lang="ja-JP" alt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直線矢印コネクタ 7"/>
            <p:cNvCxnSpPr>
              <a:stCxn id="4" idx="2"/>
              <a:endCxn id="5" idx="0"/>
            </p:cNvCxnSpPr>
            <p:nvPr/>
          </p:nvCxnSpPr>
          <p:spPr>
            <a:xfrm rot="5400000">
              <a:off x="4593370" y="865110"/>
              <a:ext cx="331861" cy="237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5" idx="2"/>
              <a:endCxn id="6" idx="0"/>
            </p:cNvCxnSpPr>
            <p:nvPr/>
          </p:nvCxnSpPr>
          <p:spPr>
            <a:xfrm rot="16200000" flipH="1">
              <a:off x="4595654" y="1584009"/>
              <a:ext cx="332437" cy="752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>
              <a:stCxn id="6" idx="4"/>
            </p:cNvCxnSpPr>
            <p:nvPr/>
          </p:nvCxnSpPr>
          <p:spPr>
            <a:xfrm rot="5400000">
              <a:off x="4594969" y="2275717"/>
              <a:ext cx="333016" cy="83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3687589" y="3859956"/>
              <a:ext cx="2148966" cy="38932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rgbClr val="000000"/>
                  </a:solidFill>
                </a:rPr>
                <a:t>DB</a:t>
              </a:r>
              <a:r>
                <a:rPr lang="ja-JP" altLang="en-US" dirty="0" smtClean="0">
                  <a:solidFill>
                    <a:srgbClr val="000000"/>
                  </a:solidFill>
                </a:rPr>
                <a:t>切断</a:t>
              </a:r>
              <a:endParaRPr lang="en-US" altLang="ja-JP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3681253" y="5700287"/>
              <a:ext cx="2148966" cy="40429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END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98675" y="2446381"/>
              <a:ext cx="2148966" cy="38932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rgbClr val="000000"/>
                  </a:solidFill>
                </a:rPr>
                <a:t>DB</a:t>
              </a:r>
              <a:r>
                <a:rPr lang="ja-JP" altLang="en-US" sz="1600" dirty="0" smtClean="0">
                  <a:solidFill>
                    <a:srgbClr val="000000"/>
                  </a:solidFill>
                </a:rPr>
                <a:t>接続モジュール</a:t>
              </a:r>
              <a:endParaRPr lang="en-US" altLang="ja-JP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rot="5400000">
              <a:off x="4593477" y="3001131"/>
              <a:ext cx="332438" cy="15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平行四辺形 18"/>
            <p:cNvSpPr/>
            <p:nvPr/>
          </p:nvSpPr>
          <p:spPr>
            <a:xfrm>
              <a:off x="3686005" y="3168142"/>
              <a:ext cx="2148966" cy="359376"/>
            </a:xfrm>
            <a:prstGeom prst="parallelogram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rgbClr val="000000"/>
                  </a:solidFill>
                </a:rPr>
                <a:t>DB</a:t>
              </a:r>
              <a:r>
                <a:rPr kumimoji="1" lang="ja-JP" altLang="en-US" sz="1200" dirty="0" smtClean="0">
                  <a:solidFill>
                    <a:srgbClr val="000000"/>
                  </a:solidFill>
                </a:rPr>
                <a:t>内のユーザ</a:t>
              </a:r>
              <a:r>
                <a:rPr kumimoji="1" lang="en-US" altLang="ja-JP" sz="1200" dirty="0" smtClean="0">
                  <a:solidFill>
                    <a:srgbClr val="000000"/>
                  </a:solidFill>
                </a:rPr>
                <a:t>ID, password</a:t>
              </a:r>
              <a:r>
                <a:rPr kumimoji="1" lang="ja-JP" altLang="en-US" sz="1200" dirty="0" smtClean="0">
                  <a:solidFill>
                    <a:srgbClr val="000000"/>
                  </a:solidFill>
                </a:rPr>
                <a:t>の取得</a:t>
              </a:r>
              <a:endParaRPr kumimoji="1" lang="ja-JP" alt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 rot="5400000">
              <a:off x="4595062" y="3692946"/>
              <a:ext cx="332438" cy="15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endCxn id="28" idx="0"/>
            </p:cNvCxnSpPr>
            <p:nvPr/>
          </p:nvCxnSpPr>
          <p:spPr>
            <a:xfrm rot="16200000" flipH="1">
              <a:off x="4553361" y="4453237"/>
              <a:ext cx="415044" cy="7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ひし形 27"/>
            <p:cNvSpPr/>
            <p:nvPr/>
          </p:nvSpPr>
          <p:spPr>
            <a:xfrm>
              <a:off x="3689964" y="4664322"/>
              <a:ext cx="2148966" cy="583985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 smtClean="0">
                  <a:solidFill>
                    <a:srgbClr val="000000"/>
                  </a:solidFill>
                </a:rPr>
                <a:t>比較</a:t>
              </a:r>
              <a:endParaRPr kumimoji="1" lang="ja-JP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直線矢印コネクタ 28"/>
            <p:cNvCxnSpPr>
              <a:stCxn id="28" idx="2"/>
            </p:cNvCxnSpPr>
            <p:nvPr/>
          </p:nvCxnSpPr>
          <p:spPr>
            <a:xfrm rot="5400000">
              <a:off x="4537665" y="5473506"/>
              <a:ext cx="451981" cy="15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/>
            <p:cNvSpPr txBox="1"/>
            <p:nvPr/>
          </p:nvSpPr>
          <p:spPr>
            <a:xfrm>
              <a:off x="2767698" y="4976696"/>
              <a:ext cx="664686" cy="26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NO</a:t>
              </a: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4766284" y="5275800"/>
              <a:ext cx="664686" cy="26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YES</a:t>
              </a:r>
              <a:endParaRPr kumimoji="1" lang="en-US" altLang="ja-JP" dirty="0" smtClean="0"/>
            </a:p>
          </p:txBody>
        </p:sp>
        <p:cxnSp>
          <p:nvCxnSpPr>
            <p:cNvPr id="72" name="直線コネクタ 71"/>
            <p:cNvCxnSpPr/>
            <p:nvPr/>
          </p:nvCxnSpPr>
          <p:spPr>
            <a:xfrm rot="10800000" flipV="1">
              <a:off x="2466733" y="4965287"/>
              <a:ext cx="1233003" cy="13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rot="5400000" flipH="1" flipV="1">
              <a:off x="397846" y="2923028"/>
              <a:ext cx="411201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/>
            <p:nvPr/>
          </p:nvCxnSpPr>
          <p:spPr>
            <a:xfrm>
              <a:off x="2453853" y="865325"/>
              <a:ext cx="2303466" cy="16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6272011" y="2480817"/>
              <a:ext cx="1712890" cy="354886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000000"/>
                  </a:solidFill>
                </a:rPr>
                <a:t>ユーザ情報</a:t>
              </a:r>
              <a:r>
                <a:rPr lang="en-US" altLang="ja-JP" dirty="0" smtClean="0">
                  <a:solidFill>
                    <a:srgbClr val="000000"/>
                  </a:solidFill>
                </a:rPr>
                <a:t>DB</a:t>
              </a:r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 rot="10800000">
              <a:off x="5847641" y="2665926"/>
              <a:ext cx="404416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31"/>
          <p:cNvCxnSpPr/>
          <p:nvPr/>
        </p:nvCxnSpPr>
        <p:spPr>
          <a:xfrm rot="5400000">
            <a:off x="3063696" y="2641044"/>
            <a:ext cx="389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4866736" y="2641042"/>
            <a:ext cx="389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</Words>
  <Application>Microsoft Macintosh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井上 裕喜</dc:creator>
  <cp:lastModifiedBy>今村 和貴</cp:lastModifiedBy>
  <cp:revision>18</cp:revision>
  <dcterms:created xsi:type="dcterms:W3CDTF">2010-11-29T06:37:06Z</dcterms:created>
  <dcterms:modified xsi:type="dcterms:W3CDTF">2010-11-29T06:39:16Z</dcterms:modified>
</cp:coreProperties>
</file>