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3F21-3C58-A24C-BA4E-27CBD4BD5911}" type="datetimeFigureOut">
              <a:rPr lang="ja-JP" altLang="en-US" smtClean="0"/>
              <a:pPr/>
              <a:t>2010/11/27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504B-5DA4-CE42-9683-A3E63E722D4D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3203471" y="6312291"/>
            <a:ext cx="2353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書籍検索送信モジュール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2313756" y="326225"/>
            <a:ext cx="2137151" cy="55980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11391" y="1345544"/>
            <a:ext cx="2137151" cy="5390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書籍情報入力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5" idx="0"/>
          </p:cNvCxnSpPr>
          <p:nvPr/>
        </p:nvCxnSpPr>
        <p:spPr>
          <a:xfrm rot="5400000">
            <a:off x="3151395" y="1114607"/>
            <a:ext cx="459510" cy="23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rot="5400000">
            <a:off x="3148239" y="2113985"/>
            <a:ext cx="460308" cy="15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309030" y="4302224"/>
            <a:ext cx="2137151" cy="5390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DB</a:t>
            </a:r>
            <a:r>
              <a:rPr lang="ja-JP" altLang="en-US" dirty="0" smtClean="0">
                <a:solidFill>
                  <a:srgbClr val="000000"/>
                </a:solidFill>
              </a:rPr>
              <a:t>切断</a:t>
            </a:r>
            <a:endParaRPr lang="en-US" altLang="ja-JP" dirty="0" smtClean="0">
              <a:solidFill>
                <a:srgbClr val="00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301941" y="5415987"/>
            <a:ext cx="2137151" cy="55980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09030" y="2344926"/>
            <a:ext cx="2137151" cy="5390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r>
              <a:rPr lang="ja-JP" altLang="en-US" sz="1600" dirty="0" smtClean="0">
                <a:solidFill>
                  <a:srgbClr val="000000"/>
                </a:solidFill>
              </a:rPr>
              <a:t>接続モジュール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rot="5400000">
            <a:off x="3151392" y="3113368"/>
            <a:ext cx="460308" cy="15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平行四辺形 18"/>
          <p:cNvSpPr/>
          <p:nvPr/>
        </p:nvSpPr>
        <p:spPr>
          <a:xfrm>
            <a:off x="2313756" y="3344309"/>
            <a:ext cx="2137151" cy="497608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DB</a:t>
            </a:r>
            <a:r>
              <a:rPr lang="ja-JP" altLang="en-US" dirty="0" smtClean="0">
                <a:solidFill>
                  <a:srgbClr val="000000"/>
                </a:solidFill>
              </a:rPr>
              <a:t>へ書き込み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rot="5400000">
            <a:off x="3165818" y="4071284"/>
            <a:ext cx="460308" cy="15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16200000" flipH="1">
            <a:off x="3086717" y="5125099"/>
            <a:ext cx="574688" cy="70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rot="10800000">
            <a:off x="4439092" y="3606084"/>
            <a:ext cx="404416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4843509" y="3340558"/>
            <a:ext cx="1480018" cy="50136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書籍情報</a:t>
            </a:r>
            <a:r>
              <a:rPr lang="en-US" altLang="ja-JP" dirty="0" smtClean="0">
                <a:solidFill>
                  <a:srgbClr val="000000"/>
                </a:solidFill>
              </a:rPr>
              <a:t>DB</a:t>
            </a:r>
          </a:p>
        </p:txBody>
      </p:sp>
      <p:cxnSp>
        <p:nvCxnSpPr>
          <p:cNvPr id="16" name="直線コネクタ 15"/>
          <p:cNvCxnSpPr/>
          <p:nvPr/>
        </p:nvCxnSpPr>
        <p:spPr>
          <a:xfrm rot="5400000">
            <a:off x="10207557" y="5764180"/>
            <a:ext cx="319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rot="5400000">
            <a:off x="10359957" y="5916580"/>
            <a:ext cx="319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rot="16200000" flipH="1">
            <a:off x="2196766" y="2608023"/>
            <a:ext cx="5390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4012688" y="2608024"/>
            <a:ext cx="5390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井上 裕喜</dc:creator>
  <cp:lastModifiedBy>渡邊祥太</cp:lastModifiedBy>
  <cp:revision>28</cp:revision>
  <dcterms:created xsi:type="dcterms:W3CDTF">2010-11-26T07:34:52Z</dcterms:created>
  <dcterms:modified xsi:type="dcterms:W3CDTF">2010-11-27T03:27:57Z</dcterms:modified>
</cp:coreProperties>
</file>