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4E31-1904-478D-89A9-BF0C7FDE86EC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D8E8-4447-4D45-888A-5E2431F4C70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216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FD8E8-4447-4D45-888A-5E2431F4C70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D663-73D7-45FF-9B1C-74FBCF143B1E}" type="datetimeFigureOut">
              <a:rPr kumimoji="1" lang="ja-JP" altLang="en-US" smtClean="0"/>
              <a:pPr/>
              <a:t>10.12.6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2562-BCE9-49B1-99CB-2E9714B2DA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最終モジュール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51521" y="1772816"/>
            <a:ext cx="1800200" cy="1152128"/>
            <a:chOff x="1331640" y="1916832"/>
            <a:chExt cx="1800200" cy="1080120"/>
          </a:xfrm>
        </p:grpSpPr>
        <p:sp>
          <p:nvSpPr>
            <p:cNvPr id="5" name="フローチャート : 判断 4"/>
            <p:cNvSpPr/>
            <p:nvPr/>
          </p:nvSpPr>
          <p:spPr>
            <a:xfrm>
              <a:off x="1331640" y="1916832"/>
              <a:ext cx="1800200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619672" y="2134597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　　初期</a:t>
              </a:r>
              <a:r>
                <a:rPr lang="ja-JP" altLang="en-US" sz="1200" dirty="0"/>
                <a:t>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新規登録ボタン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kumimoji="1" lang="ja-JP" altLang="en-US" sz="1200" dirty="0" smtClean="0"/>
                <a:t>ログインボタン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716016" y="764704"/>
            <a:ext cx="1800200" cy="1152128"/>
            <a:chOff x="1331640" y="1916832"/>
            <a:chExt cx="1800200" cy="1080120"/>
          </a:xfrm>
        </p:grpSpPr>
        <p:sp>
          <p:nvSpPr>
            <p:cNvPr id="9" name="フローチャート : 判断 8"/>
            <p:cNvSpPr/>
            <p:nvPr/>
          </p:nvSpPr>
          <p:spPr>
            <a:xfrm>
              <a:off x="1331640" y="1916832"/>
              <a:ext cx="1800200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91680" y="2206605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登録確認画面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登録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やり直す</a:t>
              </a:r>
              <a:endParaRPr kumimoji="1" lang="ja-JP" altLang="en-US" sz="12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267744" y="836712"/>
            <a:ext cx="1440160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新規登録画面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</a:rPr>
              <a:t> ユーザ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名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200" dirty="0" smtClean="0">
                <a:solidFill>
                  <a:schemeClr val="tx1"/>
                </a:solidFill>
              </a:rPr>
              <a:t>  </a:t>
            </a:r>
            <a:r>
              <a:rPr lang="ja-JP" altLang="en-US" sz="1200" dirty="0" smtClean="0">
                <a:solidFill>
                  <a:schemeClr val="tx1"/>
                </a:solidFill>
              </a:rPr>
              <a:t>ユーザパスワード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200" dirty="0" smtClean="0">
                <a:solidFill>
                  <a:schemeClr val="tx1"/>
                </a:solidFill>
              </a:rPr>
              <a:t>  </a:t>
            </a:r>
            <a:r>
              <a:rPr lang="ja-JP" altLang="en-US" sz="1200" dirty="0" smtClean="0">
                <a:solidFill>
                  <a:schemeClr val="tx1"/>
                </a:solidFill>
              </a:rPr>
              <a:t>メールアドレス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図形 12"/>
          <p:cNvCxnSpPr>
            <a:stCxn id="5" idx="0"/>
            <a:endCxn id="11" idx="1"/>
          </p:cNvCxnSpPr>
          <p:nvPr/>
        </p:nvCxnSpPr>
        <p:spPr>
          <a:xfrm rot="5400000" flipH="1" flipV="1">
            <a:off x="1493658" y="998731"/>
            <a:ext cx="432048" cy="111612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3"/>
          </p:cNvCxnSpPr>
          <p:nvPr/>
        </p:nvCxnSpPr>
        <p:spPr>
          <a:xfrm>
            <a:off x="3707904" y="1340768"/>
            <a:ext cx="1008112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endCxn id="11" idx="0"/>
          </p:cNvCxnSpPr>
          <p:nvPr/>
        </p:nvCxnSpPr>
        <p:spPr>
          <a:xfrm rot="16200000" flipH="1" flipV="1">
            <a:off x="4265966" y="-513438"/>
            <a:ext cx="72008" cy="2628292"/>
          </a:xfrm>
          <a:prstGeom prst="bentConnector3">
            <a:avLst>
              <a:gd name="adj1" fmla="val -74075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26" idx="0"/>
          </p:cNvCxnSpPr>
          <p:nvPr/>
        </p:nvCxnSpPr>
        <p:spPr>
          <a:xfrm rot="16200000" flipH="1">
            <a:off x="5364088" y="2168859"/>
            <a:ext cx="504056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4355976" y="2420888"/>
            <a:ext cx="2520281" cy="1584175"/>
            <a:chOff x="1730931" y="1814551"/>
            <a:chExt cx="1658079" cy="990111"/>
          </a:xfrm>
        </p:grpSpPr>
        <p:sp>
          <p:nvSpPr>
            <p:cNvPr id="26" name="フローチャート : 判断 25"/>
            <p:cNvSpPr/>
            <p:nvPr/>
          </p:nvSpPr>
          <p:spPr>
            <a:xfrm>
              <a:off x="1730931" y="1814551"/>
              <a:ext cx="1658079" cy="99011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04667" y="1919441"/>
              <a:ext cx="704920" cy="75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　 検索画面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大学名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学</a:t>
              </a:r>
              <a:r>
                <a:rPr lang="ja-JP" altLang="en-US" sz="1200" dirty="0" smtClean="0"/>
                <a:t>科名</a:t>
              </a:r>
              <a:endParaRPr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学年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 smtClean="0"/>
                <a:t>  書籍名</a:t>
              </a:r>
              <a:endParaRPr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担当</a:t>
              </a:r>
              <a:r>
                <a:rPr kumimoji="1" lang="ja-JP" altLang="en-US" sz="1200" dirty="0"/>
                <a:t>教授名</a:t>
              </a:r>
            </a:p>
          </p:txBody>
        </p:sp>
      </p:grpSp>
      <p:cxnSp>
        <p:nvCxnSpPr>
          <p:cNvPr id="31" name="図形 30"/>
          <p:cNvCxnSpPr>
            <a:stCxn id="26" idx="1"/>
            <a:endCxn id="5" idx="2"/>
          </p:cNvCxnSpPr>
          <p:nvPr/>
        </p:nvCxnSpPr>
        <p:spPr>
          <a:xfrm rot="10800000">
            <a:off x="1151622" y="2924944"/>
            <a:ext cx="3204355" cy="2880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2051721" y="2348880"/>
            <a:ext cx="2448271" cy="648072"/>
          </a:xfrm>
          <a:prstGeom prst="bentConnector3">
            <a:avLst>
              <a:gd name="adj1" fmla="val 484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5652121" y="4437112"/>
            <a:ext cx="1800200" cy="1152128"/>
            <a:chOff x="6372200" y="4437112"/>
            <a:chExt cx="1800200" cy="1152128"/>
          </a:xfrm>
        </p:grpSpPr>
        <p:sp>
          <p:nvSpPr>
            <p:cNvPr id="48" name="フローチャート : 判断 47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804248" y="4726885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検索後画面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書籍名選択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95937" y="5445224"/>
            <a:ext cx="1800200" cy="1152128"/>
            <a:chOff x="6372200" y="4437112"/>
            <a:chExt cx="1800200" cy="1152128"/>
          </a:xfrm>
        </p:grpSpPr>
        <p:sp>
          <p:nvSpPr>
            <p:cNvPr id="52" name="フローチャート : 判断 51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804248" y="4653136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書籍名画面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購入選択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/>
                <a:t> 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検索後へ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1835697" y="5445224"/>
            <a:ext cx="1800200" cy="1152128"/>
            <a:chOff x="6372200" y="4437112"/>
            <a:chExt cx="1800200" cy="1152128"/>
          </a:xfrm>
        </p:grpSpPr>
        <p:sp>
          <p:nvSpPr>
            <p:cNvPr id="56" name="フローチャート : 判断 55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804248" y="4653136"/>
              <a:ext cx="108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　購入画面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購入する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 smtClean="0"/>
                <a:t>  購入</a:t>
              </a:r>
              <a:r>
                <a:rPr lang="ja-JP" altLang="en-US" sz="1200" dirty="0"/>
                <a:t>しない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1521" y="4437112"/>
            <a:ext cx="1800200" cy="1152128"/>
            <a:chOff x="6372200" y="4437112"/>
            <a:chExt cx="1800200" cy="1152128"/>
          </a:xfrm>
        </p:grpSpPr>
        <p:sp>
          <p:nvSpPr>
            <p:cNvPr id="59" name="フローチャート : 判断 58"/>
            <p:cNvSpPr/>
            <p:nvPr/>
          </p:nvSpPr>
          <p:spPr>
            <a:xfrm>
              <a:off x="6372200" y="4437112"/>
              <a:ext cx="1800200" cy="115212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732240" y="4653136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 購入確定画面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kumimoji="1" lang="ja-JP" altLang="en-US" sz="1200" dirty="0" smtClean="0"/>
                <a:t>  検索後へ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/>
                <a:t> </a:t>
              </a:r>
              <a:r>
                <a:rPr lang="ja-JP" altLang="en-US" sz="1200" dirty="0" smtClean="0"/>
                <a:t> </a:t>
              </a:r>
              <a:r>
                <a:rPr lang="ja-JP" altLang="en-US" sz="1200" dirty="0"/>
                <a:t>検索</a:t>
              </a:r>
              <a:r>
                <a:rPr lang="ja-JP" altLang="en-US" sz="1200" dirty="0" smtClean="0"/>
                <a:t>へ</a:t>
              </a:r>
              <a:endParaRPr kumimoji="1" lang="ja-JP" altLang="en-US" sz="1200" dirty="0"/>
            </a:p>
          </p:txBody>
        </p:sp>
      </p:grpSp>
      <p:cxnSp>
        <p:nvCxnSpPr>
          <p:cNvPr id="62" name="直線矢印コネクタ 61"/>
          <p:cNvCxnSpPr/>
          <p:nvPr/>
        </p:nvCxnSpPr>
        <p:spPr>
          <a:xfrm rot="5400000" flipH="1" flipV="1">
            <a:off x="6048164" y="4185084"/>
            <a:ext cx="647278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rot="5400000">
            <a:off x="6264188" y="4041068"/>
            <a:ext cx="647278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図形 74"/>
          <p:cNvCxnSpPr/>
          <p:nvPr/>
        </p:nvCxnSpPr>
        <p:spPr>
          <a:xfrm rot="10800000" flipV="1">
            <a:off x="5796137" y="5589240"/>
            <a:ext cx="576064" cy="432048"/>
          </a:xfrm>
          <a:prstGeom prst="bentConnector3">
            <a:avLst>
              <a:gd name="adj1" fmla="val -391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0800000">
            <a:off x="3563890" y="5877272"/>
            <a:ext cx="504056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3635898" y="6165304"/>
            <a:ext cx="50405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図形 74"/>
          <p:cNvCxnSpPr/>
          <p:nvPr/>
        </p:nvCxnSpPr>
        <p:spPr>
          <a:xfrm flipV="1">
            <a:off x="5868145" y="5589240"/>
            <a:ext cx="684076" cy="64807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endCxn id="26" idx="2"/>
          </p:cNvCxnSpPr>
          <p:nvPr/>
        </p:nvCxnSpPr>
        <p:spPr>
          <a:xfrm rot="5400000" flipH="1" flipV="1">
            <a:off x="4535997" y="4365104"/>
            <a:ext cx="1440161" cy="72008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図形 123"/>
          <p:cNvCxnSpPr>
            <a:stCxn id="56" idx="0"/>
          </p:cNvCxnSpPr>
          <p:nvPr/>
        </p:nvCxnSpPr>
        <p:spPr>
          <a:xfrm rot="5400000" flipH="1" flipV="1">
            <a:off x="3149842" y="3447003"/>
            <a:ext cx="1584176" cy="241226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56" idx="1"/>
            <a:endCxn id="112" idx="2"/>
          </p:cNvCxnSpPr>
          <p:nvPr/>
        </p:nvCxnSpPr>
        <p:spPr>
          <a:xfrm rot="10800000">
            <a:off x="1183433" y="5805264"/>
            <a:ext cx="652265" cy="21602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/>
          <p:nvPr/>
        </p:nvCxnSpPr>
        <p:spPr>
          <a:xfrm rot="10800000" flipH="1">
            <a:off x="251521" y="5013176"/>
            <a:ext cx="7200800" cy="1588"/>
          </a:xfrm>
          <a:prstGeom prst="bentConnector5">
            <a:avLst>
              <a:gd name="adj1" fmla="val -2299"/>
              <a:gd name="adj2" fmla="val -110192100"/>
              <a:gd name="adj3" fmla="val 10344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図形 146"/>
          <p:cNvCxnSpPr>
            <a:stCxn id="59" idx="0"/>
          </p:cNvCxnSpPr>
          <p:nvPr/>
        </p:nvCxnSpPr>
        <p:spPr>
          <a:xfrm rot="5400000" flipH="1" flipV="1">
            <a:off x="2573778" y="2222867"/>
            <a:ext cx="792088" cy="363640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5727041" y="2143889"/>
            <a:ext cx="179728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</a:t>
            </a:r>
            <a:r>
              <a:rPr kumimoji="1" lang="ja-JP" altLang="en-US" sz="1200" dirty="0" smtClean="0"/>
              <a:t>ユーザ作成モジュール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95736" y="2420888"/>
            <a:ext cx="20882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①ユーザ情報送信モジュール</a:t>
            </a:r>
            <a:endParaRPr kumimoji="1" lang="ja-JP" altLang="en-US" sz="12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3212976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⑨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切断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60232" y="387208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②書籍検索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grpSp>
        <p:nvGrpSpPr>
          <p:cNvPr id="86" name="グループ化 85"/>
          <p:cNvGrpSpPr/>
          <p:nvPr/>
        </p:nvGrpSpPr>
        <p:grpSpPr>
          <a:xfrm>
            <a:off x="7668344" y="2708920"/>
            <a:ext cx="1512168" cy="1008112"/>
            <a:chOff x="7668344" y="2708920"/>
            <a:chExt cx="1512168" cy="1008112"/>
          </a:xfrm>
        </p:grpSpPr>
        <p:sp>
          <p:nvSpPr>
            <p:cNvPr id="47" name="正方形/長方形 46"/>
            <p:cNvSpPr/>
            <p:nvPr/>
          </p:nvSpPr>
          <p:spPr>
            <a:xfrm>
              <a:off x="7668344" y="2708920"/>
              <a:ext cx="1440160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書籍情報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DB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ja-JP" altLang="en-US" sz="1200" dirty="0">
                  <a:solidFill>
                    <a:schemeClr val="tx1"/>
                  </a:solidFill>
                </a:rPr>
                <a:t> 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大学名</a:t>
              </a:r>
              <a:endParaRPr lang="en-US" altLang="ja-JP" sz="1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学年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担当教員名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8388424" y="2996952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kumimoji="1" lang="en-US" altLang="ja-JP" sz="1200" dirty="0" smtClean="0"/>
                <a:t>  </a:t>
              </a:r>
              <a:r>
                <a:rPr kumimoji="1" lang="ja-JP" altLang="en-US" sz="1200" dirty="0" smtClean="0"/>
                <a:t>学科名</a:t>
              </a:r>
              <a:endParaRPr kumimoji="1" lang="en-US" altLang="ja-JP" sz="12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ja-JP" sz="1200" dirty="0" smtClean="0"/>
                <a:t>  </a:t>
              </a:r>
              <a:r>
                <a:rPr lang="ja-JP" altLang="en-US" sz="1200" dirty="0" smtClean="0"/>
                <a:t>書籍名</a:t>
              </a:r>
              <a:endParaRPr kumimoji="1" lang="ja-JP" altLang="en-US" sz="1200" dirty="0"/>
            </a:p>
          </p:txBody>
        </p:sp>
      </p:grpSp>
      <p:sp>
        <p:nvSpPr>
          <p:cNvPr id="88" name="テキスト ボックス 87"/>
          <p:cNvSpPr txBox="1"/>
          <p:nvPr/>
        </p:nvSpPr>
        <p:spPr>
          <a:xfrm>
            <a:off x="1907704" y="20608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「ログイン」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187624" y="1063769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「新規登録」</a:t>
            </a:r>
            <a:endParaRPr kumimoji="1" lang="ja-JP" altLang="en-US" sz="12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652120" y="1844824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「登録」</a:t>
            </a:r>
            <a:endParaRPr kumimoji="1" lang="ja-JP" altLang="en-US" sz="12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851920" y="2606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「やり直す」</a:t>
            </a:r>
            <a:endParaRPr kumimoji="1" lang="ja-JP" altLang="en-US" sz="12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43608" y="60212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「購入する」</a:t>
            </a:r>
            <a:endParaRPr kumimoji="1" lang="ja-JP" altLang="en-US" sz="12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347864" y="6165304"/>
            <a:ext cx="10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「購入しない」</a:t>
            </a:r>
            <a:endParaRPr kumimoji="1" lang="ja-JP" altLang="en-US" sz="12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99792" y="4581128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115616" y="3933056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292352" y="4877544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804520" y="4149080"/>
            <a:ext cx="71169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「検索」</a:t>
            </a:r>
            <a:endParaRPr kumimoji="1" lang="ja-JP" altLang="en-US" sz="12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5496" y="6104329"/>
            <a:ext cx="85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「検索後」</a:t>
            </a:r>
            <a:endParaRPr kumimoji="1" lang="ja-JP" altLang="en-US" sz="12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876528" y="6237312"/>
            <a:ext cx="85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「検索後」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580656" y="5589240"/>
            <a:ext cx="70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「購入」</a:t>
            </a:r>
            <a:endParaRPr kumimoji="1" lang="ja-JP" altLang="en-US" sz="12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380856" y="5589240"/>
            <a:ext cx="113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「書籍名選択」</a:t>
            </a:r>
            <a:endParaRPr kumimoji="1" lang="ja-JP" altLang="en-US" sz="12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796680" y="1052736"/>
            <a:ext cx="99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「入力完了」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347864" y="3212976"/>
            <a:ext cx="991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「ログアウト」</a:t>
            </a:r>
            <a:endParaRPr kumimoji="1" lang="ja-JP" altLang="en-US" sz="1200" dirty="0"/>
          </a:p>
        </p:txBody>
      </p:sp>
      <p:cxnSp>
        <p:nvCxnSpPr>
          <p:cNvPr id="105" name="直線矢印コネクタ 104"/>
          <p:cNvCxnSpPr>
            <a:stCxn id="47" idx="1"/>
            <a:endCxn id="26" idx="3"/>
          </p:cNvCxnSpPr>
          <p:nvPr/>
        </p:nvCxnSpPr>
        <p:spPr>
          <a:xfrm rot="10800000">
            <a:off x="6876258" y="3212976"/>
            <a:ext cx="792087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79512" y="5229200"/>
            <a:ext cx="2079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④確認メール送信モジュール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135403" y="2060848"/>
            <a:ext cx="10081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⑦書籍登録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　モジュール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195736" y="2708920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⑧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接続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79512" y="5528265"/>
            <a:ext cx="20078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⑥購入情報登録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828272" y="5229199"/>
            <a:ext cx="165618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③購入履歴</a:t>
            </a:r>
            <a:r>
              <a:rPr kumimoji="1" lang="ja-JP" altLang="en-US" sz="1200" dirty="0" smtClean="0"/>
              <a:t>モジュール</a:t>
            </a:r>
            <a:endParaRPr kumimoji="1" lang="ja-JP" altLang="en-US" sz="120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8100392" y="1916831"/>
            <a:ext cx="0" cy="79208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7592301" y="1342355"/>
            <a:ext cx="1440160" cy="57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71428" y="150263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管理者画面</a:t>
            </a:r>
            <a:endParaRPr kumimoji="1" lang="ja-JP" altLang="en-US" sz="1050" dirty="0"/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732240" y="3094274"/>
            <a:ext cx="86006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372201" y="2677178"/>
            <a:ext cx="12241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書籍情報参照</a:t>
            </a:r>
            <a:endParaRPr lang="en-US" altLang="ja-JP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204</Words>
  <Application>Microsoft Macintosh PowerPoint</Application>
  <PresentationFormat>画面に合わせる (4:3)</PresentationFormat>
  <Paragraphs>66</Paragraphs>
  <Slides>2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最終モジュール</vt:lpstr>
      <vt:lpstr>スライド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hashimura</dc:creator>
  <cp:lastModifiedBy>今村 和貴</cp:lastModifiedBy>
  <cp:revision>38</cp:revision>
  <dcterms:created xsi:type="dcterms:W3CDTF">2010-12-06T06:57:12Z</dcterms:created>
  <dcterms:modified xsi:type="dcterms:W3CDTF">2010-12-06T07:00:29Z</dcterms:modified>
</cp:coreProperties>
</file>