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F086-E524-4071-AE9F-FD1DA0A932D6}" type="datetimeFigureOut">
              <a:rPr kumimoji="1" lang="ja-JP" altLang="en-US" smtClean="0"/>
              <a:pPr/>
              <a:t>10.11.15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AE0DC-C90C-42F8-9C5D-634EB5A460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528" y="2204864"/>
            <a:ext cx="1440160" cy="12961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TOP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ページ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5736" y="2204864"/>
            <a:ext cx="1440160" cy="12961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ログイン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923928" y="2204864"/>
            <a:ext cx="1440160" cy="12961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検索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画面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52120" y="2204864"/>
            <a:ext cx="1440160" cy="12961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購入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画面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380312" y="2204864"/>
            <a:ext cx="1440160" cy="12961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メール送信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195736" y="3933056"/>
            <a:ext cx="1440160" cy="12961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新規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登録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4" idx="3"/>
            <a:endCxn id="22" idx="1"/>
          </p:cNvCxnSpPr>
          <p:nvPr/>
        </p:nvCxnSpPr>
        <p:spPr>
          <a:xfrm>
            <a:off x="1763688" y="2852936"/>
            <a:ext cx="432048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2" idx="2"/>
            <a:endCxn id="26" idx="0"/>
          </p:cNvCxnSpPr>
          <p:nvPr/>
        </p:nvCxnSpPr>
        <p:spPr>
          <a:xfrm rot="5400000">
            <a:off x="2699792" y="3717032"/>
            <a:ext cx="432048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2" idx="3"/>
            <a:endCxn id="23" idx="1"/>
          </p:cNvCxnSpPr>
          <p:nvPr/>
        </p:nvCxnSpPr>
        <p:spPr>
          <a:xfrm>
            <a:off x="3635896" y="2852936"/>
            <a:ext cx="288032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3" idx="3"/>
            <a:endCxn id="24" idx="1"/>
          </p:cNvCxnSpPr>
          <p:nvPr/>
        </p:nvCxnSpPr>
        <p:spPr>
          <a:xfrm>
            <a:off x="5364088" y="2852936"/>
            <a:ext cx="288032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24" idx="3"/>
            <a:endCxn id="25" idx="1"/>
          </p:cNvCxnSpPr>
          <p:nvPr/>
        </p:nvCxnSpPr>
        <p:spPr>
          <a:xfrm>
            <a:off x="7092280" y="2852936"/>
            <a:ext cx="288032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3779912" y="188640"/>
            <a:ext cx="1728192" cy="1584176"/>
          </a:xfrm>
          <a:prstGeom prst="wedgeRoundRectCallout">
            <a:avLst>
              <a:gd name="adj1" fmla="val -13982"/>
              <a:gd name="adj2" fmla="val 734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  </a:t>
            </a:r>
            <a:r>
              <a:rPr kumimoji="1" lang="ja-JP" altLang="en-US" dirty="0" smtClean="0">
                <a:solidFill>
                  <a:schemeClr val="tx1"/>
                </a:solidFill>
              </a:rPr>
              <a:t>大学名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学科名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学年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</a:rPr>
              <a:t>書籍名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担当教授名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2267744" y="5517232"/>
            <a:ext cx="2232248" cy="1080120"/>
          </a:xfrm>
          <a:prstGeom prst="wedgeRoundRectCallout">
            <a:avLst>
              <a:gd name="adj1" fmla="val -28043"/>
              <a:gd name="adj2" fmla="val -719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  ユーザ</a:t>
            </a:r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r>
              <a:rPr lang="ja-JP" altLang="en-US" dirty="0" smtClean="0">
                <a:solidFill>
                  <a:schemeClr val="tx1"/>
                </a:solidFill>
              </a:rPr>
              <a:t>名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ユーザパスワード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メールアドレス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29" name="カギ線コネクタ 28"/>
          <p:cNvCxnSpPr>
            <a:stCxn id="26" idx="3"/>
            <a:endCxn id="23" idx="2"/>
          </p:cNvCxnSpPr>
          <p:nvPr/>
        </p:nvCxnSpPr>
        <p:spPr>
          <a:xfrm flipV="1">
            <a:off x="3635896" y="3501008"/>
            <a:ext cx="1008112" cy="1080120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35896" y="692696"/>
            <a:ext cx="1872208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TOP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ページ画面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635896" y="1916832"/>
            <a:ext cx="1872208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ログイン画面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635896" y="3140968"/>
            <a:ext cx="1872208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検索画面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35896" y="4365104"/>
            <a:ext cx="1872208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購入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画面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35896" y="5589240"/>
            <a:ext cx="1872208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メール</a:t>
            </a:r>
            <a:r>
              <a:rPr lang="ja-JP" altLang="en-US" dirty="0" smtClean="0">
                <a:solidFill>
                  <a:schemeClr val="tx1"/>
                </a:solidFill>
              </a:rPr>
              <a:t>送信画面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732240" y="1916832"/>
            <a:ext cx="1872208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新規登録画面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4" idx="2"/>
            <a:endCxn id="22" idx="0"/>
          </p:cNvCxnSpPr>
          <p:nvPr/>
        </p:nvCxnSpPr>
        <p:spPr>
          <a:xfrm rot="5400000">
            <a:off x="4247964" y="1592796"/>
            <a:ext cx="648072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2" idx="3"/>
            <a:endCxn id="26" idx="1"/>
          </p:cNvCxnSpPr>
          <p:nvPr/>
        </p:nvCxnSpPr>
        <p:spPr>
          <a:xfrm>
            <a:off x="5508104" y="2204864"/>
            <a:ext cx="1224136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2" idx="2"/>
            <a:endCxn id="23" idx="0"/>
          </p:cNvCxnSpPr>
          <p:nvPr/>
        </p:nvCxnSpPr>
        <p:spPr>
          <a:xfrm rot="5400000">
            <a:off x="4247964" y="2816932"/>
            <a:ext cx="648072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3" idx="2"/>
            <a:endCxn id="24" idx="0"/>
          </p:cNvCxnSpPr>
          <p:nvPr/>
        </p:nvCxnSpPr>
        <p:spPr>
          <a:xfrm rot="5400000">
            <a:off x="4247964" y="4041068"/>
            <a:ext cx="648072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24" idx="2"/>
            <a:endCxn id="25" idx="0"/>
          </p:cNvCxnSpPr>
          <p:nvPr/>
        </p:nvCxnSpPr>
        <p:spPr>
          <a:xfrm rot="5400000">
            <a:off x="4247964" y="5265204"/>
            <a:ext cx="648072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角丸四角形吹き出し 93"/>
          <p:cNvSpPr/>
          <p:nvPr/>
        </p:nvSpPr>
        <p:spPr>
          <a:xfrm>
            <a:off x="1403648" y="3861048"/>
            <a:ext cx="1728192" cy="1584176"/>
          </a:xfrm>
          <a:prstGeom prst="wedgeRoundRectCallout">
            <a:avLst>
              <a:gd name="adj1" fmla="val 76221"/>
              <a:gd name="adj2" fmla="val -61078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  </a:t>
            </a:r>
            <a:r>
              <a:rPr kumimoji="1" lang="ja-JP" altLang="en-US" dirty="0" smtClean="0">
                <a:solidFill>
                  <a:schemeClr val="tx1"/>
                </a:solidFill>
              </a:rPr>
              <a:t>大学名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学科名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学年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</a:rPr>
              <a:t>書籍名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担当教授名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角丸四角形吹き出し 94"/>
          <p:cNvSpPr/>
          <p:nvPr/>
        </p:nvSpPr>
        <p:spPr>
          <a:xfrm>
            <a:off x="6588224" y="548680"/>
            <a:ext cx="2232248" cy="1080120"/>
          </a:xfrm>
          <a:prstGeom prst="wedgeRoundRectCallout">
            <a:avLst>
              <a:gd name="adj1" fmla="val -26743"/>
              <a:gd name="adj2" fmla="val 73127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</a:rPr>
              <a:t>  ユーザ</a:t>
            </a:r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r>
              <a:rPr lang="ja-JP" altLang="en-US" dirty="0" smtClean="0">
                <a:solidFill>
                  <a:schemeClr val="tx1"/>
                </a:solidFill>
              </a:rPr>
              <a:t>名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ユーザパスワード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メールアドレス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21" name="カギ線コネクタ 20"/>
          <p:cNvCxnSpPr>
            <a:stCxn id="26" idx="2"/>
            <a:endCxn id="23" idx="3"/>
          </p:cNvCxnSpPr>
          <p:nvPr/>
        </p:nvCxnSpPr>
        <p:spPr>
          <a:xfrm rot="5400000">
            <a:off x="6120172" y="1880828"/>
            <a:ext cx="936104" cy="2160240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39552" y="1916832"/>
            <a:ext cx="1872208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ログイン失敗画面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22" idx="1"/>
            <a:endCxn id="16" idx="3"/>
          </p:cNvCxnSpPr>
          <p:nvPr/>
        </p:nvCxnSpPr>
        <p:spPr>
          <a:xfrm rot="10800000">
            <a:off x="2411760" y="2204864"/>
            <a:ext cx="1224136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図形 28"/>
          <p:cNvCxnSpPr>
            <a:stCxn id="16" idx="2"/>
            <a:endCxn id="23" idx="1"/>
          </p:cNvCxnSpPr>
          <p:nvPr/>
        </p:nvCxnSpPr>
        <p:spPr>
          <a:xfrm rot="16200000" flipH="1">
            <a:off x="2087724" y="1880828"/>
            <a:ext cx="936104" cy="2160240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141277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「ログイン」ボタンをクリック</a:t>
            </a:r>
            <a:endParaRPr kumimoji="1" lang="ja-JP" altLang="en-US" sz="1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80112" y="22768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「登録します」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627784" y="228790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ログイン失敗</a:t>
            </a:r>
            <a:endParaRPr kumimoji="1" lang="ja-JP" altLang="en-US" sz="1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835696" y="31520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ログイン成功</a:t>
            </a:r>
            <a:endParaRPr kumimoji="1" lang="ja-JP" altLang="en-US" sz="1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012160" y="314096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ログイン成功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44008" y="263691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ログイン成功</a:t>
            </a:r>
            <a:endParaRPr kumimoji="1" lang="ja-JP" altLang="en-US" sz="1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644008" y="38610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書籍の選択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644008" y="509621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購入を確定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33400" y="68580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TOP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ページ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画面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76600" y="68580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ログイン画面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019800" y="68580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 smtClean="0">
                <a:solidFill>
                  <a:schemeClr val="tx1"/>
                </a:solidFill>
              </a:rPr>
              <a:t>メニュー</a:t>
            </a:r>
            <a:r>
              <a:rPr lang="ja-JP" altLang="en-US" sz="2400" dirty="0" smtClean="0">
                <a:solidFill>
                  <a:schemeClr val="tx1"/>
                </a:solidFill>
              </a:rPr>
              <a:t>画面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2" idx="3"/>
            <a:endCxn id="3" idx="1"/>
          </p:cNvCxnSpPr>
          <p:nvPr/>
        </p:nvCxnSpPr>
        <p:spPr>
          <a:xfrm>
            <a:off x="2621632" y="1045840"/>
            <a:ext cx="654968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3"/>
            <a:endCxn id="4" idx="1"/>
          </p:cNvCxnSpPr>
          <p:nvPr/>
        </p:nvCxnSpPr>
        <p:spPr>
          <a:xfrm>
            <a:off x="5364832" y="1045840"/>
            <a:ext cx="654968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96000" y="331852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データベース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操作画面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162800" y="4953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登録画面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162800" y="59436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削除画面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cxnSp>
        <p:nvCxnSpPr>
          <p:cNvPr id="33" name="カギ線コネクタ 32"/>
          <p:cNvCxnSpPr>
            <a:endCxn id="31" idx="1"/>
          </p:cNvCxnSpPr>
          <p:nvPr/>
        </p:nvCxnSpPr>
        <p:spPr>
          <a:xfrm rot="16200000" flipH="1">
            <a:off x="5676902" y="4762502"/>
            <a:ext cx="2209798" cy="761998"/>
          </a:xfrm>
          <a:prstGeom prst="bentConnector2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30" idx="1"/>
          </p:cNvCxnSpPr>
          <p:nvPr/>
        </p:nvCxnSpPr>
        <p:spPr>
          <a:xfrm>
            <a:off x="6400800" y="5257800"/>
            <a:ext cx="762000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276600" y="335280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未確認予約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一覧画面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cxnSp>
        <p:nvCxnSpPr>
          <p:cNvPr id="53" name="カギ線コネクタ 20"/>
          <p:cNvCxnSpPr>
            <a:stCxn id="4" idx="2"/>
            <a:endCxn id="38" idx="0"/>
          </p:cNvCxnSpPr>
          <p:nvPr/>
        </p:nvCxnSpPr>
        <p:spPr>
          <a:xfrm rot="5400000">
            <a:off x="4718856" y="1007740"/>
            <a:ext cx="1946920" cy="27432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533400" y="335280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未受取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一覧画面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grpSp>
        <p:nvGrpSpPr>
          <p:cNvPr id="82" name="図形グループ 81"/>
          <p:cNvGrpSpPr/>
          <p:nvPr/>
        </p:nvGrpSpPr>
        <p:grpSpPr>
          <a:xfrm>
            <a:off x="1524000" y="1412776"/>
            <a:ext cx="4876800" cy="1981200"/>
            <a:chOff x="1599406" y="1371600"/>
            <a:chExt cx="4801394" cy="1144588"/>
          </a:xfrm>
        </p:grpSpPr>
        <p:cxnSp>
          <p:nvCxnSpPr>
            <p:cNvPr id="68" name="直線矢印コネクタ 67"/>
            <p:cNvCxnSpPr/>
            <p:nvPr/>
          </p:nvCxnSpPr>
          <p:spPr>
            <a:xfrm rot="5400000">
              <a:off x="1180703" y="2095897"/>
              <a:ext cx="838994" cy="15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1600200" y="1676400"/>
              <a:ext cx="4800600" cy="1588"/>
            </a:xfrm>
            <a:prstGeom prst="line">
              <a:avLst/>
            </a:prstGeom>
            <a:ln w="349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rot="5400000">
              <a:off x="6247606" y="1524000"/>
              <a:ext cx="305594" cy="794"/>
            </a:xfrm>
            <a:prstGeom prst="line">
              <a:avLst/>
            </a:prstGeom>
            <a:ln w="349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カギ線コネクタ 20"/>
          <p:cNvCxnSpPr>
            <a:endCxn id="28" idx="0"/>
          </p:cNvCxnSpPr>
          <p:nvPr/>
        </p:nvCxnSpPr>
        <p:spPr>
          <a:xfrm rot="5400000">
            <a:off x="6444698" y="2067018"/>
            <a:ext cx="1946920" cy="556084"/>
          </a:xfrm>
          <a:prstGeom prst="bentConnector3">
            <a:avLst>
              <a:gd name="adj1" fmla="val 65559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2400" y="685800"/>
            <a:ext cx="15548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TOP</a:t>
            </a:r>
            <a:r>
              <a:rPr kumimoji="1" lang="ja-JP" altLang="en-US" dirty="0" smtClean="0">
                <a:solidFill>
                  <a:schemeClr val="tx1"/>
                </a:solidFill>
              </a:rPr>
              <a:t>ページ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52148" y="685800"/>
            <a:ext cx="15548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ログイン画面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629400" y="685800"/>
            <a:ext cx="15548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メニュー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2" idx="3"/>
            <a:endCxn id="3" idx="1"/>
          </p:cNvCxnSpPr>
          <p:nvPr/>
        </p:nvCxnSpPr>
        <p:spPr>
          <a:xfrm>
            <a:off x="1707232" y="1045840"/>
            <a:ext cx="1544916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3"/>
            <a:endCxn id="4" idx="1"/>
          </p:cNvCxnSpPr>
          <p:nvPr/>
        </p:nvCxnSpPr>
        <p:spPr>
          <a:xfrm>
            <a:off x="4806980" y="1045840"/>
            <a:ext cx="1822420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629400" y="2861320"/>
            <a:ext cx="15548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データベース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操作画面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924800" y="4343400"/>
            <a:ext cx="1134723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登録画面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933077" y="5486400"/>
            <a:ext cx="1134723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削除画面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33" name="カギ線コネクタ 32"/>
          <p:cNvCxnSpPr/>
          <p:nvPr/>
        </p:nvCxnSpPr>
        <p:spPr>
          <a:xfrm rot="16200000" flipH="1">
            <a:off x="6252538" y="4110662"/>
            <a:ext cx="2209798" cy="1151274"/>
          </a:xfrm>
          <a:prstGeom prst="bentConnector2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30" idx="1"/>
          </p:cNvCxnSpPr>
          <p:nvPr/>
        </p:nvCxnSpPr>
        <p:spPr>
          <a:xfrm>
            <a:off x="6773524" y="4648200"/>
            <a:ext cx="1151276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252148" y="2895600"/>
            <a:ext cx="15548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未確認予約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一覧画面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53" name="カギ線コネクタ 20"/>
          <p:cNvCxnSpPr>
            <a:stCxn id="4" idx="2"/>
            <a:endCxn id="38" idx="0"/>
          </p:cNvCxnSpPr>
          <p:nvPr/>
        </p:nvCxnSpPr>
        <p:spPr>
          <a:xfrm rot="5400000">
            <a:off x="4973330" y="462114"/>
            <a:ext cx="1489720" cy="337725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152400" y="2895600"/>
            <a:ext cx="1554832" cy="720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未受取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一覧画面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4" idx="2"/>
            <a:endCxn id="28" idx="0"/>
          </p:cNvCxnSpPr>
          <p:nvPr/>
        </p:nvCxnSpPr>
        <p:spPr>
          <a:xfrm rot="5400000">
            <a:off x="6679096" y="2133600"/>
            <a:ext cx="1455440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20"/>
          <p:cNvCxnSpPr>
            <a:stCxn id="4" idx="2"/>
            <a:endCxn id="54" idx="0"/>
          </p:cNvCxnSpPr>
          <p:nvPr/>
        </p:nvCxnSpPr>
        <p:spPr>
          <a:xfrm rot="5400000">
            <a:off x="3423456" y="-1087760"/>
            <a:ext cx="1489720" cy="64770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62400" y="3048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TOP</a:t>
            </a:r>
            <a:r>
              <a:rPr kumimoji="1" lang="ja-JP" altLang="en-US" dirty="0" smtClean="0">
                <a:solidFill>
                  <a:schemeClr val="tx1"/>
                </a:solidFill>
              </a:rPr>
              <a:t>ページ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2" idx="2"/>
            <a:endCxn id="9" idx="0"/>
          </p:cNvCxnSpPr>
          <p:nvPr/>
        </p:nvCxnSpPr>
        <p:spPr>
          <a:xfrm rot="5400000">
            <a:off x="4381500" y="1104900"/>
            <a:ext cx="533400" cy="1588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800600" y="838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「管理者用ログイン画面に行く」ボタンをクリック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962400" y="13716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ログイン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38400" y="1524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ログイン失敗</a:t>
            </a:r>
            <a:endParaRPr lang="en-US" altLang="ja-JP" sz="1200" dirty="0" smtClean="0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3429000" y="1524000"/>
            <a:ext cx="533400" cy="306388"/>
            <a:chOff x="3048000" y="1524000"/>
            <a:chExt cx="533400" cy="306388"/>
          </a:xfrm>
        </p:grpSpPr>
        <p:cxnSp>
          <p:nvCxnSpPr>
            <p:cNvPr id="22" name="直線矢印コネクタ 21"/>
            <p:cNvCxnSpPr/>
            <p:nvPr/>
          </p:nvCxnSpPr>
          <p:spPr>
            <a:xfrm>
              <a:off x="3048000" y="1524000"/>
              <a:ext cx="533400" cy="1588"/>
            </a:xfrm>
            <a:prstGeom prst="straightConnector1">
              <a:avLst/>
            </a:prstGeom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048000" y="1828800"/>
              <a:ext cx="533400" cy="1588"/>
            </a:xfrm>
            <a:prstGeom prst="line">
              <a:avLst/>
            </a:prstGeom>
            <a:ln w="349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5400000" flipH="1" flipV="1">
              <a:off x="2896394" y="1676400"/>
              <a:ext cx="304006" cy="794"/>
            </a:xfrm>
            <a:prstGeom prst="line">
              <a:avLst/>
            </a:prstGeom>
            <a:ln w="349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矢印コネクタ 32"/>
          <p:cNvCxnSpPr>
            <a:stCxn id="9" idx="2"/>
            <a:endCxn id="36" idx="0"/>
          </p:cNvCxnSpPr>
          <p:nvPr/>
        </p:nvCxnSpPr>
        <p:spPr>
          <a:xfrm rot="5400000">
            <a:off x="4419600" y="2133600"/>
            <a:ext cx="457200" cy="1588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962400" y="23622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66800" y="3429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未受取</a:t>
            </a:r>
            <a:r>
              <a:rPr kumimoji="1"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962400" y="3429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未確認予約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一覧画面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858000" y="3429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データベース操作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画面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39" idx="0"/>
          </p:cNvCxnSpPr>
          <p:nvPr/>
        </p:nvCxnSpPr>
        <p:spPr>
          <a:xfrm rot="5400000">
            <a:off x="4381500" y="3162300"/>
            <a:ext cx="533400" cy="1588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876800" y="1981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ログイン成功</a:t>
            </a:r>
            <a:endParaRPr lang="en-US" altLang="ja-JP" sz="1200" dirty="0" smtClean="0"/>
          </a:p>
        </p:txBody>
      </p:sp>
      <p:cxnSp>
        <p:nvCxnSpPr>
          <p:cNvPr id="46" name="カギ線コネクタ 45"/>
          <p:cNvCxnSpPr>
            <a:stCxn id="36" idx="1"/>
            <a:endCxn id="38" idx="0"/>
          </p:cNvCxnSpPr>
          <p:nvPr/>
        </p:nvCxnSpPr>
        <p:spPr>
          <a:xfrm rot="10800000" flipV="1">
            <a:off x="1752600" y="2628900"/>
            <a:ext cx="2209800" cy="80010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5"/>
          <p:cNvCxnSpPr>
            <a:stCxn id="36" idx="3"/>
            <a:endCxn id="40" idx="0"/>
          </p:cNvCxnSpPr>
          <p:nvPr/>
        </p:nvCxnSpPr>
        <p:spPr>
          <a:xfrm>
            <a:off x="5334000" y="2628900"/>
            <a:ext cx="2209800" cy="80010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620000" y="2895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「データベース操作」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48200" y="28911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「未確認予約一覧」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828800" y="2895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「未受取」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638800" y="5334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削除画面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638800" y="4572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登録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画面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57" name="カギ線コネクタ 45"/>
          <p:cNvCxnSpPr>
            <a:stCxn id="40" idx="2"/>
            <a:endCxn id="56" idx="3"/>
          </p:cNvCxnSpPr>
          <p:nvPr/>
        </p:nvCxnSpPr>
        <p:spPr>
          <a:xfrm rot="5400000">
            <a:off x="6838950" y="4133850"/>
            <a:ext cx="876300" cy="53340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45"/>
          <p:cNvCxnSpPr>
            <a:stCxn id="40" idx="2"/>
            <a:endCxn id="55" idx="3"/>
          </p:cNvCxnSpPr>
          <p:nvPr/>
        </p:nvCxnSpPr>
        <p:spPr>
          <a:xfrm rot="5400000">
            <a:off x="6457950" y="4514850"/>
            <a:ext cx="1638300" cy="53340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772400" y="46437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「登録」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772400" y="5410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「削除」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638800" y="6096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変更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画面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73" name="カギ線コネクタ 45"/>
          <p:cNvCxnSpPr>
            <a:stCxn id="40" idx="2"/>
            <a:endCxn id="65" idx="3"/>
          </p:cNvCxnSpPr>
          <p:nvPr/>
        </p:nvCxnSpPr>
        <p:spPr>
          <a:xfrm rot="5400000">
            <a:off x="6076950" y="4895850"/>
            <a:ext cx="2400300" cy="53340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772400" y="60915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「変更」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cxnSp>
        <p:nvCxnSpPr>
          <p:cNvPr id="77" name="カギ線コネクタ 45"/>
          <p:cNvCxnSpPr>
            <a:stCxn id="38" idx="2"/>
            <a:endCxn id="2" idx="1"/>
          </p:cNvCxnSpPr>
          <p:nvPr/>
        </p:nvCxnSpPr>
        <p:spPr>
          <a:xfrm rot="5400000" flipH="1" flipV="1">
            <a:off x="1162050" y="1162050"/>
            <a:ext cx="3390900" cy="2209800"/>
          </a:xfrm>
          <a:prstGeom prst="bentConnector4">
            <a:avLst>
              <a:gd name="adj1" fmla="val -47973"/>
              <a:gd name="adj2" fmla="val -56000"/>
            </a:avLst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カギ線コネクタ 45"/>
          <p:cNvCxnSpPr>
            <a:stCxn id="39" idx="2"/>
            <a:endCxn id="2" idx="1"/>
          </p:cNvCxnSpPr>
          <p:nvPr/>
        </p:nvCxnSpPr>
        <p:spPr>
          <a:xfrm rot="5400000" flipH="1">
            <a:off x="2609850" y="1924050"/>
            <a:ext cx="3390900" cy="685800"/>
          </a:xfrm>
          <a:prstGeom prst="bentConnector4">
            <a:avLst>
              <a:gd name="adj1" fmla="val -48198"/>
              <a:gd name="adj2" fmla="val 602985"/>
            </a:avLst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56" idx="1"/>
            <a:endCxn id="65" idx="1"/>
          </p:cNvCxnSpPr>
          <p:nvPr/>
        </p:nvCxnSpPr>
        <p:spPr>
          <a:xfrm rot="10800000" flipV="1">
            <a:off x="5638800" y="4838700"/>
            <a:ext cx="1588" cy="1524000"/>
          </a:xfrm>
          <a:prstGeom prst="bentConnector3">
            <a:avLst>
              <a:gd name="adj1" fmla="val 62823678"/>
            </a:avLst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1828800" y="609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操作完了</a:t>
            </a:r>
            <a:endParaRPr lang="en-US" altLang="ja-JP" sz="1200" dirty="0" smtClean="0"/>
          </a:p>
        </p:txBody>
      </p:sp>
      <p:cxnSp>
        <p:nvCxnSpPr>
          <p:cNvPr id="113" name="カギ線コネクタ 45"/>
          <p:cNvCxnSpPr>
            <a:stCxn id="55" idx="1"/>
            <a:endCxn id="2" idx="1"/>
          </p:cNvCxnSpPr>
          <p:nvPr/>
        </p:nvCxnSpPr>
        <p:spPr>
          <a:xfrm rot="10800000">
            <a:off x="3962400" y="571500"/>
            <a:ext cx="1676400" cy="5029200"/>
          </a:xfrm>
          <a:prstGeom prst="bentConnector3">
            <a:avLst>
              <a:gd name="adj1" fmla="val 305766"/>
            </a:avLst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62400" y="260648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TOP</a:t>
            </a:r>
            <a:r>
              <a:rPr kumimoji="1" lang="ja-JP" altLang="en-US" dirty="0" smtClean="0">
                <a:solidFill>
                  <a:schemeClr val="tx1"/>
                </a:solidFill>
              </a:rPr>
              <a:t>ページ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2" idx="2"/>
            <a:endCxn id="9" idx="0"/>
          </p:cNvCxnSpPr>
          <p:nvPr/>
        </p:nvCxnSpPr>
        <p:spPr>
          <a:xfrm rot="5400000">
            <a:off x="4410844" y="1031404"/>
            <a:ext cx="474712" cy="1588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716016" y="764704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「管理者用ログイン画面に行く」ボタンをクリック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962400" y="126876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ログイン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11760" y="142380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ログイン失敗</a:t>
            </a:r>
            <a:endParaRPr lang="en-US" altLang="ja-JP" sz="1200" dirty="0" smtClean="0"/>
          </a:p>
        </p:txBody>
      </p:sp>
      <p:grpSp>
        <p:nvGrpSpPr>
          <p:cNvPr id="3" name="図形グループ 31"/>
          <p:cNvGrpSpPr/>
          <p:nvPr/>
        </p:nvGrpSpPr>
        <p:grpSpPr>
          <a:xfrm>
            <a:off x="3429000" y="1394420"/>
            <a:ext cx="533400" cy="306388"/>
            <a:chOff x="3048000" y="1524000"/>
            <a:chExt cx="533400" cy="306388"/>
          </a:xfrm>
        </p:grpSpPr>
        <p:cxnSp>
          <p:nvCxnSpPr>
            <p:cNvPr id="22" name="直線矢印コネクタ 21"/>
            <p:cNvCxnSpPr/>
            <p:nvPr/>
          </p:nvCxnSpPr>
          <p:spPr>
            <a:xfrm>
              <a:off x="3048000" y="1524000"/>
              <a:ext cx="533400" cy="1588"/>
            </a:xfrm>
            <a:prstGeom prst="straightConnector1">
              <a:avLst/>
            </a:prstGeom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048000" y="1828800"/>
              <a:ext cx="533400" cy="1588"/>
            </a:xfrm>
            <a:prstGeom prst="line">
              <a:avLst/>
            </a:prstGeom>
            <a:ln w="349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5400000" flipH="1" flipV="1">
              <a:off x="2896394" y="1676400"/>
              <a:ext cx="304006" cy="794"/>
            </a:xfrm>
            <a:prstGeom prst="line">
              <a:avLst/>
            </a:prstGeom>
            <a:ln w="349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矢印コネクタ 32"/>
          <p:cNvCxnSpPr>
            <a:stCxn id="9" idx="2"/>
            <a:endCxn id="36" idx="0"/>
          </p:cNvCxnSpPr>
          <p:nvPr/>
        </p:nvCxnSpPr>
        <p:spPr>
          <a:xfrm rot="5400000">
            <a:off x="4374840" y="2075520"/>
            <a:ext cx="546720" cy="1588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962400" y="234888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メニュー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66800" y="3429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未受取</a:t>
            </a:r>
            <a:r>
              <a:rPr kumimoji="1" lang="ja-JP" altLang="en-US" dirty="0" smtClean="0">
                <a:solidFill>
                  <a:schemeClr val="tx1"/>
                </a:solidFill>
              </a:rPr>
              <a:t>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962400" y="3429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未確認予約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一覧画面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858000" y="3429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データベース操作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画面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39" idx="0"/>
          </p:cNvCxnSpPr>
          <p:nvPr/>
        </p:nvCxnSpPr>
        <p:spPr>
          <a:xfrm rot="5400000">
            <a:off x="4374840" y="3155640"/>
            <a:ext cx="546720" cy="1588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876800" y="1981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ログイン成功</a:t>
            </a:r>
            <a:endParaRPr lang="en-US" altLang="ja-JP" sz="1200" dirty="0" smtClean="0"/>
          </a:p>
        </p:txBody>
      </p:sp>
      <p:cxnSp>
        <p:nvCxnSpPr>
          <p:cNvPr id="46" name="カギ線コネクタ 45"/>
          <p:cNvCxnSpPr>
            <a:stCxn id="36" idx="1"/>
            <a:endCxn id="38" idx="0"/>
          </p:cNvCxnSpPr>
          <p:nvPr/>
        </p:nvCxnSpPr>
        <p:spPr>
          <a:xfrm rot="10800000" flipV="1">
            <a:off x="1752600" y="2615580"/>
            <a:ext cx="2209800" cy="81342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5"/>
          <p:cNvCxnSpPr>
            <a:stCxn id="36" idx="3"/>
            <a:endCxn id="40" idx="0"/>
          </p:cNvCxnSpPr>
          <p:nvPr/>
        </p:nvCxnSpPr>
        <p:spPr>
          <a:xfrm>
            <a:off x="5334000" y="2615580"/>
            <a:ext cx="2209800" cy="81342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620000" y="2895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「データベース操作」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48200" y="28911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「未確認予約一覧」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828800" y="2895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「未受取」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638800" y="5334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削除画面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638800" y="4572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登録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画面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57" name="カギ線コネクタ 45"/>
          <p:cNvCxnSpPr>
            <a:stCxn id="40" idx="2"/>
            <a:endCxn id="56" idx="3"/>
          </p:cNvCxnSpPr>
          <p:nvPr/>
        </p:nvCxnSpPr>
        <p:spPr>
          <a:xfrm rot="5400000">
            <a:off x="6838950" y="4133850"/>
            <a:ext cx="876300" cy="53340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45"/>
          <p:cNvCxnSpPr>
            <a:stCxn id="40" idx="2"/>
            <a:endCxn id="55" idx="3"/>
          </p:cNvCxnSpPr>
          <p:nvPr/>
        </p:nvCxnSpPr>
        <p:spPr>
          <a:xfrm rot="5400000">
            <a:off x="6457950" y="4514850"/>
            <a:ext cx="1638300" cy="53340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772400" y="46437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「登録」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772400" y="5410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「削除」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638800" y="60960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変更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画面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73" name="カギ線コネクタ 45"/>
          <p:cNvCxnSpPr>
            <a:stCxn id="40" idx="2"/>
            <a:endCxn id="65" idx="3"/>
          </p:cNvCxnSpPr>
          <p:nvPr/>
        </p:nvCxnSpPr>
        <p:spPr>
          <a:xfrm rot="5400000">
            <a:off x="6076950" y="4895850"/>
            <a:ext cx="2400300" cy="533400"/>
          </a:xfrm>
          <a:prstGeom prst="bentConnector2">
            <a:avLst/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772400" y="60915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「変更」</a:t>
            </a:r>
            <a:endParaRPr lang="en-US" altLang="ja-JP" sz="1200" dirty="0" smtClean="0"/>
          </a:p>
          <a:p>
            <a:r>
              <a:rPr lang="ja-JP" altLang="en-US" sz="1200" dirty="0" smtClean="0"/>
              <a:t>ボタンをクリック</a:t>
            </a:r>
            <a:endParaRPr kumimoji="1" lang="ja-JP" altLang="en-US" sz="1200" dirty="0"/>
          </a:p>
        </p:txBody>
      </p:sp>
      <p:cxnSp>
        <p:nvCxnSpPr>
          <p:cNvPr id="77" name="カギ線コネクタ 45"/>
          <p:cNvCxnSpPr/>
          <p:nvPr/>
        </p:nvCxnSpPr>
        <p:spPr>
          <a:xfrm rot="5400000" flipH="1" flipV="1">
            <a:off x="1151062" y="1161306"/>
            <a:ext cx="3435052" cy="2209800"/>
          </a:xfrm>
          <a:prstGeom prst="bentConnector4">
            <a:avLst>
              <a:gd name="adj1" fmla="val -46783"/>
              <a:gd name="adj2" fmla="val -53680"/>
            </a:avLst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カギ線コネクタ 45"/>
          <p:cNvCxnSpPr>
            <a:stCxn id="39" idx="2"/>
            <a:endCxn id="2" idx="1"/>
          </p:cNvCxnSpPr>
          <p:nvPr/>
        </p:nvCxnSpPr>
        <p:spPr>
          <a:xfrm rot="5400000" flipH="1">
            <a:off x="2587774" y="1901974"/>
            <a:ext cx="3435052" cy="685800"/>
          </a:xfrm>
          <a:prstGeom prst="bentConnector4">
            <a:avLst>
              <a:gd name="adj1" fmla="val -6655"/>
              <a:gd name="adj2" fmla="val 579104"/>
            </a:avLst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56" idx="1"/>
            <a:endCxn id="65" idx="1"/>
          </p:cNvCxnSpPr>
          <p:nvPr/>
        </p:nvCxnSpPr>
        <p:spPr>
          <a:xfrm rot="10800000" flipV="1">
            <a:off x="5638800" y="4838700"/>
            <a:ext cx="1588" cy="1524000"/>
          </a:xfrm>
          <a:prstGeom prst="bentConnector3">
            <a:avLst>
              <a:gd name="adj1" fmla="val 62823678"/>
            </a:avLst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1828800" y="609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操作完了</a:t>
            </a:r>
            <a:endParaRPr lang="en-US" altLang="ja-JP" sz="1200" dirty="0" smtClean="0"/>
          </a:p>
        </p:txBody>
      </p:sp>
      <p:cxnSp>
        <p:nvCxnSpPr>
          <p:cNvPr id="113" name="カギ線コネクタ 45"/>
          <p:cNvCxnSpPr>
            <a:stCxn id="55" idx="1"/>
            <a:endCxn id="2" idx="1"/>
          </p:cNvCxnSpPr>
          <p:nvPr/>
        </p:nvCxnSpPr>
        <p:spPr>
          <a:xfrm rot="10800000">
            <a:off x="3962400" y="527348"/>
            <a:ext cx="1676400" cy="5073352"/>
          </a:xfrm>
          <a:prstGeom prst="bentConnector3">
            <a:avLst>
              <a:gd name="adj1" fmla="val 303324"/>
            </a:avLst>
          </a:prstGeom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292</Words>
  <Application>Microsoft Macintosh PowerPoint</Application>
  <PresentationFormat>画面に合わせる (4:3)</PresentationFormat>
  <Paragraphs>123</Paragraphs>
  <Slides>6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hashimura</dc:creator>
  <cp:lastModifiedBy>今村 和貴</cp:lastModifiedBy>
  <cp:revision>24</cp:revision>
  <dcterms:created xsi:type="dcterms:W3CDTF">2010-11-14T16:00:25Z</dcterms:created>
  <dcterms:modified xsi:type="dcterms:W3CDTF">2010-11-14T16:20:46Z</dcterms:modified>
</cp:coreProperties>
</file>