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/>
    <p:restoredTop sz="94729"/>
  </p:normalViewPr>
  <p:slideViewPr>
    <p:cSldViewPr snapToGrid="0" snapToObjects="1">
      <p:cViewPr>
        <p:scale>
          <a:sx n="100" d="100"/>
          <a:sy n="100" d="100"/>
        </p:scale>
        <p:origin x="-8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3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21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3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6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5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5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62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99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2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5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64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9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862040" y="0"/>
            <a:ext cx="10674069" cy="6718301"/>
            <a:chOff x="-4" y="117"/>
            <a:chExt cx="6143" cy="4232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4" y="426"/>
              <a:ext cx="6033" cy="378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/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800" b="1" dirty="0"/>
                <a:t>レ　ビ　ュ　記　録　表</a:t>
              </a: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62" y="435"/>
              <a:ext cx="23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/>
                <a:t>実施日時　</a:t>
              </a:r>
              <a:r>
                <a:rPr lang="en-US" altLang="ja-JP" sz="1200" dirty="0" smtClean="0"/>
                <a:t>2016</a:t>
              </a:r>
              <a:r>
                <a:rPr lang="ja-JP" altLang="en-US" sz="1200" dirty="0" smtClean="0"/>
                <a:t>年</a:t>
              </a:r>
              <a:r>
                <a:rPr lang="ja-JP" altLang="en-US" sz="1200" dirty="0"/>
                <a:t>　</a:t>
              </a:r>
              <a:r>
                <a:rPr lang="ja-JP" altLang="en-US" sz="1200" dirty="0" smtClean="0"/>
                <a:t>　月</a:t>
              </a:r>
              <a:r>
                <a:rPr lang="ja-JP" altLang="en-US" sz="1200" dirty="0"/>
                <a:t>　</a:t>
              </a:r>
              <a:r>
                <a:rPr lang="ja-JP" altLang="en-US" sz="1200" dirty="0" smtClean="0"/>
                <a:t>　日（　　）</a:t>
              </a:r>
              <a:r>
                <a:rPr lang="ja-JP" altLang="en-US" sz="1200" dirty="0"/>
                <a:t>　　　</a:t>
              </a:r>
              <a:r>
                <a:rPr lang="ja-JP" altLang="en-US" sz="1200" dirty="0"/>
                <a:t>　</a:t>
              </a:r>
              <a:r>
                <a:rPr lang="ja-JP" altLang="en-US" sz="1200" dirty="0" smtClean="0"/>
                <a:t>：</a:t>
              </a:r>
              <a:r>
                <a:rPr lang="ja-JP" altLang="en-US" sz="1200" dirty="0"/>
                <a:t>　　</a:t>
              </a:r>
              <a:r>
                <a:rPr lang="ja-JP" altLang="en-US" sz="1200" dirty="0" smtClean="0"/>
                <a:t>～</a:t>
              </a:r>
              <a:r>
                <a:rPr lang="ja-JP" altLang="en-US" sz="1200" dirty="0"/>
                <a:t>　　</a:t>
              </a:r>
              <a:r>
                <a:rPr lang="ja-JP" altLang="en-US" sz="1200" dirty="0"/>
                <a:t>　</a:t>
              </a:r>
              <a:r>
                <a:rPr lang="ja-JP" altLang="en-US" sz="1200" dirty="0" smtClean="0"/>
                <a:t>：</a:t>
              </a:r>
              <a:r>
                <a:rPr lang="ja-JP" altLang="en-US" sz="1200" dirty="0"/>
                <a:t>　　　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471" y="435"/>
              <a:ext cx="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/>
                <a:t>実施</a:t>
              </a:r>
              <a:r>
                <a:rPr lang="ja-JP" altLang="en-US" sz="1200" dirty="0" smtClean="0"/>
                <a:t>場所</a:t>
              </a:r>
              <a:r>
                <a:rPr lang="en-US" altLang="ja-JP" sz="1200" dirty="0" smtClean="0"/>
                <a:t> </a:t>
              </a:r>
              <a:endParaRPr lang="ja-JP" altLang="en-US" sz="1200" dirty="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073" y="429"/>
              <a:ext cx="51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 smtClean="0"/>
                <a:t>記入者</a:t>
              </a:r>
              <a:r>
                <a:rPr lang="en-US" altLang="ja-JP" sz="1200" dirty="0" smtClean="0"/>
                <a:t> </a:t>
              </a:r>
              <a:r>
                <a:rPr lang="ja-JP" altLang="en-US" sz="1200" dirty="0" smtClean="0"/>
                <a:t>　　</a:t>
              </a:r>
              <a:endParaRPr lang="ja-JP" altLang="en-US" sz="1200" dirty="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/>
                <a:t>レビュ対象物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307" y="225"/>
              <a:ext cx="6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/>
                <a:t>通番　　　　</a:t>
              </a:r>
              <a:r>
                <a:rPr lang="ja-JP" altLang="en-US" sz="1200" dirty="0" smtClean="0"/>
                <a:t>／</a:t>
              </a:r>
              <a:endParaRPr lang="ja-JP" altLang="en-US" sz="1200" dirty="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4" y="1234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0" y="1003"/>
              <a:ext cx="61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/>
                <a:t>番号　分類　</a:t>
              </a:r>
              <a:r>
                <a:rPr lang="en-US" altLang="ja-JP" sz="1200" dirty="0" smtClean="0"/>
                <a:t>  </a:t>
              </a:r>
              <a:r>
                <a:rPr lang="ja-JP" altLang="en-US" sz="1200" dirty="0" smtClean="0"/>
                <a:t>頁</a:t>
              </a:r>
              <a:r>
                <a:rPr lang="ja-JP" altLang="en-US" sz="1200" dirty="0"/>
                <a:t>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</a:t>
              </a:r>
              <a:r>
                <a:rPr lang="ja-JP" altLang="en-US" sz="1200" dirty="0" smtClean="0"/>
                <a:t>　　　　</a:t>
              </a:r>
              <a:r>
                <a:rPr lang="en-US" altLang="ja-JP" sz="1200" dirty="0" smtClean="0"/>
                <a:t> </a:t>
              </a:r>
              <a:r>
                <a:rPr lang="ja-JP" altLang="en-US" sz="1200" dirty="0" smtClean="0"/>
                <a:t>訂正</a:t>
              </a:r>
              <a:r>
                <a:rPr lang="ja-JP" altLang="en-US" sz="1200" dirty="0"/>
                <a:t>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</a:t>
              </a:r>
              <a:r>
                <a:rPr lang="ja-JP" altLang="en-US" sz="1200" dirty="0" smtClean="0"/>
                <a:t>　　</a:t>
              </a:r>
              <a:r>
                <a:rPr lang="en-US" altLang="ja-JP" sz="1200" dirty="0" smtClean="0"/>
                <a:t>  </a:t>
              </a:r>
              <a:r>
                <a:rPr lang="ja-JP" altLang="en-US" sz="1200" dirty="0" smtClean="0"/>
                <a:t>訂正</a:t>
              </a:r>
              <a:r>
                <a:rPr lang="ja-JP" altLang="en-US" sz="1200" dirty="0"/>
                <a:t>確認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-4" y="4195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00"/>
                <a:t>分類　</a:t>
              </a:r>
              <a:r>
                <a:rPr lang="en-US" altLang="ja-JP" sz="1000" dirty="0"/>
                <a:t>R</a:t>
              </a:r>
              <a:r>
                <a:rPr lang="ja-JP" altLang="en-US" sz="1000" dirty="0"/>
                <a:t>：訂正要求　</a:t>
              </a:r>
              <a:r>
                <a:rPr lang="en-US" altLang="ja-JP" sz="1000" dirty="0"/>
                <a:t>Q</a:t>
              </a:r>
              <a:r>
                <a:rPr lang="ja-JP" altLang="en-US" sz="1000" dirty="0"/>
                <a:t>：質問　</a:t>
              </a:r>
              <a:r>
                <a:rPr lang="en-US" altLang="ja-JP" sz="1000" dirty="0"/>
                <a:t>C</a:t>
              </a:r>
              <a:r>
                <a:rPr lang="ja-JP" altLang="en-US" sz="1000" dirty="0"/>
                <a:t>：単なるコメント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3653" y="435"/>
              <a:ext cx="9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 smtClean="0"/>
                <a:t>チーム名　若草色</a:t>
              </a:r>
              <a:r>
                <a:rPr lang="en-US" altLang="ja-JP" sz="1200" dirty="0" smtClean="0"/>
                <a:t>.</a:t>
              </a:r>
              <a:r>
                <a:rPr lang="en-US" altLang="ja-JP" sz="1200" dirty="0" err="1" smtClean="0"/>
                <a:t>inc</a:t>
              </a:r>
              <a:endParaRPr lang="ja-JP" altLang="en-US" sz="1200" dirty="0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380" y="921"/>
              <a:ext cx="2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900" dirty="0"/>
                <a:t>緊急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3545" y="921"/>
              <a:ext cx="2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900" dirty="0"/>
                <a:t>重要</a:t>
              </a: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5619" y="1115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800" dirty="0"/>
                <a:t>名前、日付</a:t>
              </a:r>
            </a:p>
          </p:txBody>
        </p:sp>
      </p:grpSp>
      <p:sp>
        <p:nvSpPr>
          <p:cNvPr id="55" name="テキスト ボックス 54"/>
          <p:cNvSpPr txBox="1"/>
          <p:nvPr/>
        </p:nvSpPr>
        <p:spPr>
          <a:xfrm>
            <a:off x="4981951" y="940474"/>
            <a:ext cx="6133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1180296 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内田</a:t>
            </a:r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裕基</a:t>
            </a:r>
            <a:r>
              <a:rPr lang="ja-JP" altLang="en-US" sz="1200" dirty="0">
                <a:latin typeface="MS PGothic" charset="-128"/>
                <a:ea typeface="MS PGothic" charset="-128"/>
                <a:cs typeface="MS PGothic" charset="-128"/>
              </a:rPr>
              <a:t>　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1180303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奥田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麻友</a:t>
            </a:r>
            <a:r>
              <a:rPr lang="en-US" altLang="ja-JP" sz="1200" dirty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1180345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武嶋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千明</a:t>
            </a:r>
            <a:r>
              <a:rPr lang="en-US" altLang="ja-JP" sz="1200" dirty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1180364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橋本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政明</a:t>
            </a:r>
            <a:r>
              <a:rPr lang="ja-JP" altLang="en-US" sz="1200" dirty="0">
                <a:latin typeface="MS PGothic" charset="-128"/>
                <a:ea typeface="MS PGothic" charset="-128"/>
                <a:cs typeface="MS PGothic" charset="-128"/>
              </a:rPr>
              <a:t>　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1180325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佐野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稜太</a:t>
            </a:r>
            <a:r>
              <a:rPr lang="ja-JP" altLang="en-US" sz="1200" dirty="0">
                <a:latin typeface="MS PGothic" charset="-128"/>
                <a:ea typeface="MS PGothic" charset="-128"/>
                <a:cs typeface="MS PGothic" charset="-128"/>
              </a:rPr>
              <a:t>　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1180363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橋詰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新也</a:t>
            </a:r>
            <a:r>
              <a:rPr lang="en-US" altLang="ja-JP" sz="1200" dirty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1180373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別府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若奈</a:t>
            </a:r>
            <a:endParaRPr kumimoji="1" lang="ja-JP" altLang="en-US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19381" y="1771628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  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endParaRPr kumimoji="1" lang="ja-JP" altLang="en-US" sz="12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14165" y="2052753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2   </a:t>
            </a:r>
            <a:r>
              <a:rPr kumimoji="1" lang="ja-JP" altLang="en-US" sz="1200" dirty="0" smtClean="0"/>
              <a:t>　</a:t>
            </a:r>
            <a:endParaRPr kumimoji="1" lang="ja-JP" altLang="en-US" sz="1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19381" y="2322046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3   </a:t>
            </a:r>
            <a:r>
              <a:rPr kumimoji="1" lang="ja-JP" altLang="en-US" sz="1200" dirty="0" smtClean="0"/>
              <a:t>　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14168" y="2604755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4   </a:t>
            </a:r>
            <a:r>
              <a:rPr kumimoji="1" lang="ja-JP" altLang="en-US" sz="1200" dirty="0" smtClean="0"/>
              <a:t>　</a:t>
            </a:r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22253" y="2886634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5   </a:t>
            </a:r>
            <a:r>
              <a:rPr kumimoji="1" lang="ja-JP" altLang="en-US" sz="1200" dirty="0" smtClean="0"/>
              <a:t>　</a:t>
            </a:r>
            <a:endParaRPr kumimoji="1" lang="ja-JP" altLang="en-US" sz="12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14165" y="3156427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6   </a:t>
            </a:r>
            <a:r>
              <a:rPr kumimoji="1" lang="ja-JP" altLang="en-US" sz="1200" dirty="0" smtClean="0"/>
              <a:t>　</a:t>
            </a:r>
            <a:endParaRPr kumimoji="1" lang="ja-JP" altLang="en-US" sz="12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22855" y="3438818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7   </a:t>
            </a:r>
            <a:r>
              <a:rPr kumimoji="1" lang="ja-JP" altLang="en-US" sz="1200" dirty="0" smtClean="0"/>
              <a:t>　</a:t>
            </a:r>
            <a:endParaRPr kumimoji="1" lang="ja-JP" altLang="en-US" sz="12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27416" y="3707890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8   </a:t>
            </a:r>
            <a:r>
              <a:rPr kumimoji="1" lang="ja-JP" altLang="en-US" sz="1200" dirty="0" smtClean="0"/>
              <a:t>　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922253" y="3991239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9   </a:t>
            </a:r>
            <a:r>
              <a:rPr kumimoji="1" lang="ja-JP" altLang="en-US" sz="1200" dirty="0" smtClean="0"/>
              <a:t>　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914165" y="4272982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</a:t>
            </a:r>
            <a:r>
              <a:rPr kumimoji="1" lang="en-US" altLang="ja-JP" sz="1200" dirty="0" smtClean="0"/>
              <a:t>10</a:t>
            </a:r>
            <a:endParaRPr kumimoji="1"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22253" y="4550339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11 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endParaRPr kumimoji="1" lang="ja-JP" altLang="en-US" sz="11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14165" y="4823773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12 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endParaRPr kumimoji="1" lang="ja-JP" altLang="en-US" sz="11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22253" y="5092191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13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endParaRPr kumimoji="1" lang="ja-JP" altLang="en-US" sz="11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14165" y="5374022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14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endParaRPr kumimoji="1" lang="ja-JP" altLang="en-US" sz="11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922254" y="5656668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15 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endParaRPr kumimoji="1" lang="ja-JP" altLang="en-US" sz="11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922253" y="5928956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16 </a:t>
            </a:r>
            <a:r>
              <a:rPr lang="en-US" altLang="ja-JP" sz="1200" dirty="0" smtClean="0"/>
              <a:t>     </a:t>
            </a:r>
            <a:r>
              <a:rPr kumimoji="1" lang="en-US" altLang="ja-JP" sz="1200" dirty="0" smtClean="0"/>
              <a:t>	</a:t>
            </a:r>
            <a:endParaRPr kumimoji="1" lang="ja-JP" altLang="en-US" sz="11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914165" y="6208203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17 </a:t>
            </a:r>
            <a:r>
              <a:rPr lang="en-US" altLang="ja-JP" sz="1200" dirty="0" smtClean="0"/>
              <a:t>     </a:t>
            </a:r>
            <a:r>
              <a:rPr kumimoji="1" lang="en-US" altLang="ja-JP" sz="1200" dirty="0" smtClean="0"/>
              <a:t>	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1726241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59</Words>
  <Application>Microsoft Macintosh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MS PGothic</vt:lpstr>
      <vt:lpstr>ＭＳ Ｐゴシック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????</dc:creator>
  <cp:lastModifiedBy>????</cp:lastModifiedBy>
  <cp:revision>19</cp:revision>
  <cp:lastPrinted>2016-10-19T01:40:56Z</cp:lastPrinted>
  <dcterms:created xsi:type="dcterms:W3CDTF">2016-10-18T00:13:39Z</dcterms:created>
  <dcterms:modified xsi:type="dcterms:W3CDTF">2016-10-19T01:51:16Z</dcterms:modified>
</cp:coreProperties>
</file>