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/>
    <p:restoredTop sz="94729"/>
  </p:normalViewPr>
  <p:slideViewPr>
    <p:cSldViewPr snapToGrid="0" snapToObjects="1">
      <p:cViewPr varScale="1">
        <p:scale>
          <a:sx n="87" d="100"/>
          <a:sy n="87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21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3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6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5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62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9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2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57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64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F3C1-0B1E-9B43-9682-367F8B994803}" type="datetimeFigureOut">
              <a:rPr kumimoji="1" lang="ja-JP" altLang="en-US" smtClean="0"/>
              <a:t>2016/10/19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E3F27-DBD8-5445-A021-BD9CDB5C38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9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862040" y="0"/>
            <a:ext cx="10632367" cy="6718301"/>
            <a:chOff x="-4" y="117"/>
            <a:chExt cx="6119" cy="4232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4" y="426"/>
              <a:ext cx="6033" cy="378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800" b="1" dirty="0"/>
                <a:t>レ　ビ　ュ　記　録　表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2" y="435"/>
              <a:ext cx="2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実施日時　</a:t>
              </a:r>
              <a:r>
                <a:rPr lang="en-US" altLang="ja-JP" sz="1200" dirty="0" smtClean="0"/>
                <a:t>2016</a:t>
              </a:r>
              <a:r>
                <a:rPr lang="ja-JP" altLang="en-US" sz="1200" dirty="0" smtClean="0"/>
                <a:t>年</a:t>
              </a:r>
              <a:r>
                <a:rPr lang="ja-JP" altLang="en-US" sz="1200" dirty="0"/>
                <a:t>　</a:t>
              </a:r>
              <a:r>
                <a:rPr lang="en-US" altLang="ja-JP" sz="1200" dirty="0" smtClean="0"/>
                <a:t>10</a:t>
              </a:r>
              <a:r>
                <a:rPr lang="ja-JP" altLang="en-US" sz="1200" dirty="0" smtClean="0"/>
                <a:t>月</a:t>
              </a:r>
              <a:r>
                <a:rPr lang="ja-JP" altLang="en-US" sz="1200" dirty="0"/>
                <a:t>　</a:t>
              </a:r>
              <a:r>
                <a:rPr lang="en-US" altLang="ja-JP" sz="1200" dirty="0" smtClean="0"/>
                <a:t>18</a:t>
              </a:r>
              <a:r>
                <a:rPr lang="ja-JP" altLang="en-US" sz="1200" dirty="0" smtClean="0"/>
                <a:t>日（火）</a:t>
              </a:r>
              <a:r>
                <a:rPr lang="ja-JP" altLang="en-US" sz="1200" dirty="0"/>
                <a:t>　　　</a:t>
              </a:r>
              <a:r>
                <a:rPr lang="en-US" altLang="ja-JP" sz="1200" dirty="0"/>
                <a:t>8</a:t>
              </a:r>
              <a:r>
                <a:rPr lang="ja-JP" altLang="en-US" sz="1200" dirty="0" smtClean="0"/>
                <a:t>：</a:t>
              </a:r>
              <a:r>
                <a:rPr lang="en-US" altLang="ja-JP" sz="1200" dirty="0" smtClean="0"/>
                <a:t>50</a:t>
              </a:r>
              <a:r>
                <a:rPr lang="ja-JP" altLang="en-US" sz="1200" dirty="0"/>
                <a:t>　　</a:t>
              </a:r>
              <a:r>
                <a:rPr lang="ja-JP" altLang="en-US" sz="1200" dirty="0" smtClean="0"/>
                <a:t>～</a:t>
              </a:r>
              <a:r>
                <a:rPr lang="ja-JP" altLang="en-US" sz="1200" dirty="0"/>
                <a:t>　　</a:t>
              </a:r>
              <a:r>
                <a:rPr lang="en-US" altLang="ja-JP" sz="1200" dirty="0" smtClean="0"/>
                <a:t>11</a:t>
              </a:r>
              <a:r>
                <a:rPr lang="ja-JP" altLang="en-US" sz="1200" dirty="0" smtClean="0"/>
                <a:t>：</a:t>
              </a:r>
              <a:r>
                <a:rPr lang="en-US" altLang="ja-JP" sz="1200" dirty="0" smtClean="0"/>
                <a:t>30</a:t>
              </a:r>
              <a:r>
                <a:rPr lang="ja-JP" altLang="en-US" sz="1200" dirty="0"/>
                <a:t>　　　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71" y="435"/>
              <a:ext cx="12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実施</a:t>
              </a:r>
              <a:r>
                <a:rPr lang="ja-JP" altLang="en-US" sz="1200" dirty="0" smtClean="0"/>
                <a:t>場所</a:t>
              </a:r>
              <a:r>
                <a:rPr lang="en-US" altLang="ja-JP" sz="1200" dirty="0" smtClean="0"/>
                <a:t> </a:t>
              </a:r>
              <a:r>
                <a:rPr lang="ja-JP" altLang="en-US" sz="1000" dirty="0" smtClean="0"/>
                <a:t>高知工科大学</a:t>
              </a:r>
              <a:r>
                <a:rPr lang="en-US" altLang="ja-JP" sz="1000" dirty="0" smtClean="0"/>
                <a:t>A</a:t>
              </a:r>
              <a:r>
                <a:rPr lang="ja-JP" altLang="en-US" sz="1000" dirty="0" smtClean="0"/>
                <a:t>棟付属棟</a:t>
              </a:r>
              <a:endParaRPr lang="ja-JP" altLang="en-US" sz="1200" dirty="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073" y="429"/>
              <a:ext cx="8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 smtClean="0"/>
                <a:t>記入者</a:t>
              </a:r>
              <a:r>
                <a:rPr lang="en-US" altLang="ja-JP" sz="1200" dirty="0" smtClean="0"/>
                <a:t> </a:t>
              </a:r>
              <a:r>
                <a:rPr lang="ja-JP" altLang="en-US" sz="1200" dirty="0" smtClean="0"/>
                <a:t>　　橋本</a:t>
              </a:r>
              <a:r>
                <a:rPr lang="en-US" altLang="ja-JP" sz="1200" dirty="0" smtClean="0"/>
                <a:t> </a:t>
              </a:r>
              <a:r>
                <a:rPr lang="ja-JP" altLang="en-US" sz="1200" dirty="0" smtClean="0"/>
                <a:t>政明</a:t>
              </a:r>
              <a:endParaRPr lang="ja-JP" altLang="en-US" sz="1200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レビュ対象物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307" y="225"/>
              <a:ext cx="70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通番　　　　</a:t>
              </a:r>
              <a:r>
                <a:rPr lang="en-US" altLang="ja-JP" sz="1200" dirty="0" smtClean="0"/>
                <a:t>1</a:t>
              </a:r>
              <a:r>
                <a:rPr lang="ja-JP" altLang="en-US" sz="1200" dirty="0" smtClean="0"/>
                <a:t>／</a:t>
              </a:r>
              <a:r>
                <a:rPr lang="en-US" altLang="ja-JP" sz="1200" dirty="0" smtClean="0"/>
                <a:t>2</a:t>
              </a:r>
              <a:endParaRPr lang="ja-JP" altLang="en-US" sz="1200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1" y="1013"/>
              <a:ext cx="60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</a:t>
              </a:r>
              <a:r>
                <a:rPr lang="ja-JP" altLang="en-US" sz="1200" dirty="0" smtClean="0"/>
                <a:t>　　　　　訂正</a:t>
              </a:r>
              <a:r>
                <a:rPr lang="ja-JP" altLang="en-US" sz="1200" dirty="0"/>
                <a:t>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</a:t>
              </a:r>
              <a:r>
                <a:rPr lang="ja-JP" altLang="en-US" sz="1200" dirty="0" smtClean="0"/>
                <a:t>　　　訂正</a:t>
              </a:r>
              <a:r>
                <a:rPr lang="ja-JP" altLang="en-US" sz="1200" dirty="0"/>
                <a:t>確認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-4" y="4195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00"/>
                <a:t>分類　</a:t>
              </a:r>
              <a:r>
                <a:rPr lang="en-US" altLang="ja-JP" sz="1000" dirty="0"/>
                <a:t>R</a:t>
              </a:r>
              <a:r>
                <a:rPr lang="ja-JP" altLang="en-US" sz="1000" dirty="0"/>
                <a:t>：訂正要求　</a:t>
              </a:r>
              <a:r>
                <a:rPr lang="en-US" altLang="ja-JP" sz="1000" dirty="0"/>
                <a:t>Q</a:t>
              </a:r>
              <a:r>
                <a:rPr lang="ja-JP" altLang="en-US" sz="1000" dirty="0"/>
                <a:t>：質問　</a:t>
              </a:r>
              <a:r>
                <a:rPr lang="en-US" altLang="ja-JP" sz="1000" dirty="0"/>
                <a:t>C</a:t>
              </a:r>
              <a:r>
                <a:rPr lang="ja-JP" altLang="en-US" sz="1000" dirty="0"/>
                <a:t>：単なるコメント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653" y="435"/>
              <a:ext cx="9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 smtClean="0"/>
                <a:t>チーム名　若草色</a:t>
              </a:r>
              <a:r>
                <a:rPr lang="en-US" altLang="ja-JP" sz="1200" dirty="0" smtClean="0"/>
                <a:t>.</a:t>
              </a:r>
              <a:r>
                <a:rPr lang="en-US" altLang="ja-JP" sz="1200" dirty="0" err="1" smtClean="0"/>
                <a:t>inc</a:t>
              </a:r>
              <a:endParaRPr lang="ja-JP" altLang="en-US" sz="1200" dirty="0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380" y="921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900" dirty="0"/>
                <a:t>緊急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545" y="921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900" dirty="0"/>
                <a:t>重要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800" dirty="0"/>
                <a:t>名前、日付</a:t>
              </a:r>
            </a:p>
          </p:txBody>
        </p:sp>
      </p:grpSp>
      <p:sp>
        <p:nvSpPr>
          <p:cNvPr id="54" name="テキスト ボックス 53"/>
          <p:cNvSpPr txBox="1"/>
          <p:nvPr/>
        </p:nvSpPr>
        <p:spPr>
          <a:xfrm>
            <a:off x="1863778" y="89922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PGothic" charset="-128"/>
                <a:ea typeface="MS PGothic" charset="-128"/>
                <a:cs typeface="MS PGothic" charset="-128"/>
              </a:rPr>
              <a:t>システム提案書</a:t>
            </a:r>
            <a:r>
              <a:rPr kumimoji="1" lang="en-US" altLang="ja-JP" sz="1600" dirty="0" smtClean="0">
                <a:latin typeface="MS PGothic" charset="-128"/>
                <a:ea typeface="MS PGothic" charset="-128"/>
                <a:cs typeface="MS PGothic" charset="-128"/>
              </a:rPr>
              <a:t>ver.1</a:t>
            </a:r>
            <a:endParaRPr kumimoji="1" lang="ja-JP" altLang="en-US" sz="16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81951" y="940474"/>
            <a:ext cx="6133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1180296 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内田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裕基</a:t>
            </a:r>
            <a:r>
              <a:rPr lang="ja-JP" altLang="en-US" sz="1200" dirty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1180303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奥田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麻友</a:t>
            </a:r>
            <a:r>
              <a:rPr lang="en-US" altLang="ja-JP" sz="1200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1180345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武嶋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千明</a:t>
            </a:r>
            <a:r>
              <a:rPr lang="en-US" altLang="ja-JP" sz="1200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1180364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橋本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政明</a:t>
            </a:r>
            <a:r>
              <a:rPr lang="ja-JP" altLang="en-US" sz="1200" dirty="0">
                <a:latin typeface="MS PGothic" charset="-128"/>
                <a:ea typeface="MS PGothic" charset="-128"/>
                <a:cs typeface="MS PGothic" charset="-128"/>
              </a:rPr>
              <a:t>　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1180325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佐野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稜太</a:t>
            </a:r>
            <a:r>
              <a:rPr lang="ja-JP" altLang="en-US" sz="1200" dirty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1180363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橋詰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新也</a:t>
            </a:r>
            <a:r>
              <a:rPr lang="en-US" altLang="ja-JP" sz="1200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1180373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別府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若奈</a:t>
            </a:r>
            <a:endParaRPr kumimoji="1" lang="ja-JP" altLang="en-US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19381" y="1771628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        R	  2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1</a:t>
            </a:r>
            <a:r>
              <a:rPr kumimoji="1" lang="ja-JP" altLang="en-US" sz="1200" dirty="0" smtClean="0"/>
              <a:t>項</a:t>
            </a:r>
            <a:r>
              <a:rPr kumimoji="1" lang="en-US" altLang="ja-JP" sz="1200" dirty="0" smtClean="0"/>
              <a:t>3</a:t>
            </a:r>
            <a:r>
              <a:rPr kumimoji="1" lang="ja-JP" altLang="en-US" sz="1200" dirty="0" smtClean="0"/>
              <a:t>行目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「サポートしてくれる」の部分をもっと分かりやすく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佐野</a:t>
            </a:r>
            <a:endParaRPr kumimoji="1" lang="ja-JP" altLang="en-US" sz="1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14168" y="2039527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2 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  2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1</a:t>
            </a:r>
            <a:r>
              <a:rPr kumimoji="1" lang="ja-JP" altLang="en-US" sz="1200" dirty="0" smtClean="0"/>
              <a:t>項</a:t>
            </a:r>
            <a:r>
              <a:rPr lang="en-US" altLang="ja-JP" sz="1200" dirty="0" smtClean="0"/>
              <a:t>4</a:t>
            </a:r>
            <a:r>
              <a:rPr kumimoji="1" lang="ja-JP" altLang="en-US" sz="1200" dirty="0" smtClean="0"/>
              <a:t>行目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「管理できる」の部分の前に「容易に」を追加すべき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 </a:t>
            </a:r>
            <a:r>
              <a:rPr kumimoji="1" lang="ja-JP" altLang="en-US" sz="1200" dirty="0" smtClean="0"/>
              <a:t>○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佐野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19381" y="2322046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3 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  2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2</a:t>
            </a:r>
            <a:r>
              <a:rPr kumimoji="1" lang="ja-JP" altLang="en-US" sz="1200" dirty="0" smtClean="0"/>
              <a:t>項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「オフラインでの情報保持</a:t>
            </a:r>
            <a:r>
              <a:rPr lang="ja-JP" altLang="en-US" sz="1200" dirty="0" smtClean="0"/>
              <a:t>」についての記述を追加する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      </a:t>
            </a:r>
            <a:r>
              <a:rPr kumimoji="1" lang="ja-JP" altLang="en-US" sz="1200" dirty="0" smtClean="0"/>
              <a:t>○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佐野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14168" y="2604755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4 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  2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2</a:t>
            </a:r>
            <a:r>
              <a:rPr kumimoji="1" lang="ja-JP" altLang="en-US" sz="1200" dirty="0" smtClean="0"/>
              <a:t>項「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項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はじめに」で挙げられている項目についての記述追加</a:t>
            </a:r>
            <a:r>
              <a:rPr lang="en-US" altLang="ja-JP" sz="1200" dirty="0" smtClean="0"/>
              <a:t>   </a:t>
            </a:r>
            <a:r>
              <a:rPr kumimoji="1" lang="ja-JP" altLang="en-US" sz="1200" dirty="0" smtClean="0"/>
              <a:t>○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佐野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19381" y="2888966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5 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  2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3</a:t>
            </a:r>
            <a:r>
              <a:rPr kumimoji="1" lang="ja-JP" altLang="en-US" sz="1200" dirty="0" smtClean="0"/>
              <a:t>項</a:t>
            </a:r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行目「</a:t>
            </a:r>
            <a:r>
              <a:rPr lang="ja-JP" altLang="en-US" sz="1200" dirty="0" smtClean="0"/>
              <a:t>ダウンロード</a:t>
            </a:r>
            <a:r>
              <a:rPr kumimoji="1" lang="ja-JP" altLang="en-US" sz="1200" dirty="0" smtClean="0"/>
              <a:t>」を「インストール」に訂正　　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佐野</a:t>
            </a:r>
            <a:endParaRPr kumimoji="1" lang="ja-JP" altLang="en-US" sz="12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14167" y="3169983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6 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  2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4</a:t>
            </a:r>
            <a:r>
              <a:rPr kumimoji="1" lang="ja-JP" altLang="en-US" sz="1200" dirty="0" smtClean="0"/>
              <a:t>項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項目</a:t>
            </a:r>
            <a:r>
              <a:rPr lang="ja-JP" altLang="en-US" sz="1200" dirty="0" smtClean="0"/>
              <a:t>の</a:t>
            </a:r>
            <a:r>
              <a:rPr kumimoji="1" lang="ja-JP" altLang="en-US" sz="1200" dirty="0" smtClean="0"/>
              <a:t>訂正と追加</a:t>
            </a:r>
            <a:r>
              <a:rPr kumimoji="1" lang="en-US" altLang="ja-JP" sz="1200" dirty="0" smtClean="0"/>
              <a:t>		</a:t>
            </a:r>
            <a:r>
              <a:rPr kumimoji="1" lang="ja-JP" altLang="en-US" sz="1200" dirty="0" smtClean="0"/>
              <a:t>　　　　　　　</a:t>
            </a:r>
            <a:r>
              <a:rPr kumimoji="1" lang="en-US" altLang="ja-JP" sz="1200" dirty="0" smtClean="0"/>
              <a:t>  </a:t>
            </a:r>
            <a:r>
              <a:rPr lang="en-US" altLang="ja-JP" sz="1200" dirty="0" smtClean="0"/>
              <a:t>   </a:t>
            </a:r>
            <a:r>
              <a:rPr kumimoji="1" lang="ja-JP" altLang="en-US" sz="1200" dirty="0" smtClean="0"/>
              <a:t>○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奥田</a:t>
            </a:r>
            <a:endParaRPr kumimoji="1" lang="ja-JP" altLang="en-US" sz="12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22855" y="3438818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7 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  3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5.1</a:t>
            </a:r>
            <a:r>
              <a:rPr kumimoji="1" lang="ja-JP" altLang="en-US" sz="1200" dirty="0" smtClean="0"/>
              <a:t>項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誤字の訂正（</a:t>
            </a:r>
            <a:r>
              <a:rPr lang="en-US" altLang="ja-JP" sz="1200" dirty="0" smtClean="0"/>
              <a:t>『</a:t>
            </a:r>
            <a:r>
              <a:rPr lang="ja-JP" altLang="en-US" sz="1200" dirty="0" smtClean="0"/>
              <a:t>情況</a:t>
            </a:r>
            <a:r>
              <a:rPr lang="en-US" altLang="ja-JP" sz="1200" dirty="0" smtClean="0"/>
              <a:t>』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『</a:t>
            </a:r>
            <a:r>
              <a:rPr lang="ja-JP" altLang="en-US" sz="1200" dirty="0" smtClean="0"/>
              <a:t>状況</a:t>
            </a:r>
            <a:r>
              <a:rPr lang="en-US" altLang="ja-JP" sz="1200" dirty="0" smtClean="0"/>
              <a:t>』</a:t>
            </a:r>
            <a:r>
              <a:rPr lang="ja-JP" altLang="en-US" sz="1200" dirty="0" smtClean="0"/>
              <a:t>に）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　</a:t>
            </a:r>
            <a:r>
              <a:rPr kumimoji="1" lang="ja-JP" altLang="en-US" sz="1200" dirty="0" smtClean="0"/>
              <a:t>　　　　</a:t>
            </a:r>
            <a:r>
              <a:rPr kumimoji="1" lang="en-US" altLang="ja-JP" sz="1200" dirty="0" smtClean="0"/>
              <a:t>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佐野</a:t>
            </a:r>
            <a:endParaRPr kumimoji="1" lang="ja-JP" altLang="en-US" sz="12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14167" y="3722217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8 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  3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 5.2</a:t>
            </a:r>
            <a:r>
              <a:rPr kumimoji="1" lang="ja-JP" altLang="en-US" sz="1200" dirty="0" smtClean="0"/>
              <a:t>項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「</a:t>
            </a:r>
            <a:r>
              <a:rPr lang="en-US" altLang="ja-JP" sz="1200" dirty="0" smtClean="0"/>
              <a:t>4Q</a:t>
            </a:r>
            <a:r>
              <a:rPr lang="ja-JP" altLang="en-US" sz="1200" dirty="0" smtClean="0"/>
              <a:t>制学校を前提している」の項目を追加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</a:t>
            </a:r>
            <a:r>
              <a:rPr kumimoji="1" lang="ja-JP" altLang="en-US" sz="1200" dirty="0" smtClean="0"/>
              <a:t>　　　</a:t>
            </a:r>
            <a:r>
              <a:rPr kumimoji="1" lang="en-US" altLang="ja-JP" sz="1200" dirty="0" smtClean="0"/>
              <a:t>  </a:t>
            </a:r>
            <a:r>
              <a:rPr lang="en-US" altLang="ja-JP" sz="1200" dirty="0" smtClean="0"/>
              <a:t>   </a:t>
            </a:r>
            <a:r>
              <a:rPr kumimoji="1" lang="ja-JP" altLang="en-US" sz="1200" dirty="0" smtClean="0"/>
              <a:t>○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奥田</a:t>
            </a:r>
            <a:endParaRPr kumimoji="1" lang="ja-JP" altLang="en-US" sz="12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22854" y="4004744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9 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</a:t>
            </a:r>
            <a:r>
              <a:rPr kumimoji="1" lang="ja-JP" altLang="en-US" sz="1200" dirty="0" smtClean="0"/>
              <a:t>全体　</a:t>
            </a:r>
            <a:r>
              <a:rPr lang="ja-JP" altLang="en-US" sz="1200" dirty="0" smtClean="0"/>
              <a:t>「為に」を「ために」統一する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	</a:t>
            </a:r>
            <a:r>
              <a:rPr lang="ja-JP" altLang="en-US" sz="1200" dirty="0" smtClean="0"/>
              <a:t>　　</a:t>
            </a:r>
            <a:r>
              <a:rPr kumimoji="1" lang="ja-JP" altLang="en-US" sz="1200" dirty="0" smtClean="0"/>
              <a:t>　　　　　</a:t>
            </a:r>
            <a:r>
              <a:rPr kumimoji="1" lang="en-US" altLang="ja-JP" sz="1200" dirty="0" smtClean="0"/>
              <a:t>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奥井</a:t>
            </a:r>
            <a:endParaRPr kumimoji="1" lang="ja-JP" altLang="en-US" sz="12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14167" y="4287032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10   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 </a:t>
            </a:r>
            <a:r>
              <a:rPr kumimoji="1" lang="en-US" altLang="ja-JP" sz="1200" dirty="0" smtClean="0"/>
              <a:t>R	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2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/>
              <a:t> </a:t>
            </a:r>
            <a:r>
              <a:rPr kumimoji="1" lang="en-US" altLang="ja-JP" sz="1200" dirty="0" smtClean="0"/>
              <a:t>1</a:t>
            </a:r>
            <a:r>
              <a:rPr kumimoji="1" lang="ja-JP" altLang="en-US" sz="1200" dirty="0" smtClean="0"/>
              <a:t>項</a:t>
            </a:r>
            <a:r>
              <a:rPr lang="en-US" altLang="ja-JP" sz="1200" dirty="0" smtClean="0"/>
              <a:t>5</a:t>
            </a:r>
            <a:r>
              <a:rPr kumimoji="1" lang="ja-JP" altLang="en-US" sz="1200" dirty="0" smtClean="0"/>
              <a:t>行目</a:t>
            </a:r>
            <a:r>
              <a:rPr lang="en-US" altLang="ja-JP" sz="1200" dirty="0"/>
              <a:t> </a:t>
            </a:r>
            <a:r>
              <a:rPr lang="ja-JP" altLang="en-US" sz="1200" dirty="0" smtClean="0"/>
              <a:t>読み手に分かりやすく訂正（文を区切るなど）</a:t>
            </a:r>
            <a:r>
              <a:rPr kumimoji="1" lang="ja-JP" altLang="en-US" sz="1200" dirty="0" smtClean="0"/>
              <a:t>　　　</a:t>
            </a:r>
            <a:r>
              <a:rPr kumimoji="1" lang="en-US" altLang="ja-JP" sz="1200" dirty="0" smtClean="0"/>
              <a:t>   </a:t>
            </a:r>
            <a:r>
              <a:rPr kumimoji="1" lang="ja-JP" altLang="en-US" sz="1200" dirty="0" smtClean="0"/>
              <a:t>○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奥井</a:t>
            </a:r>
            <a:r>
              <a:rPr kumimoji="1" lang="en-US" altLang="ja-JP" sz="1200" dirty="0" smtClean="0"/>
              <a:t>	</a:t>
            </a:r>
            <a:r>
              <a:rPr kumimoji="1" lang="ja-JP" altLang="en-US" sz="1100" dirty="0" smtClean="0"/>
              <a:t>表現を変えるなどの修正</a:t>
            </a:r>
            <a:r>
              <a:rPr kumimoji="1" lang="en-US" altLang="ja-JP" sz="1100" dirty="0" smtClean="0"/>
              <a:t>/10</a:t>
            </a:r>
            <a:r>
              <a:rPr kumimoji="1" lang="ja-JP" altLang="en-US" sz="1100" dirty="0" smtClean="0"/>
              <a:t>月</a:t>
            </a:r>
            <a:r>
              <a:rPr kumimoji="1" lang="en-US" altLang="ja-JP" sz="1100" dirty="0" smtClean="0"/>
              <a:t>19</a:t>
            </a:r>
            <a:r>
              <a:rPr kumimoji="1" lang="ja-JP" altLang="en-US" sz="1100" dirty="0" smtClean="0"/>
              <a:t>日</a:t>
            </a:r>
            <a:r>
              <a:rPr kumimoji="1" lang="en-US" altLang="ja-JP" sz="1100" dirty="0" smtClean="0"/>
              <a:t>  </a:t>
            </a:r>
            <a:endParaRPr kumimoji="1"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22853" y="4553012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11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R	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3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6</a:t>
            </a:r>
            <a:r>
              <a:rPr kumimoji="1" lang="ja-JP" altLang="en-US" sz="1200" dirty="0" smtClean="0"/>
              <a:t>項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「パスワードを用いて登録」を「認証」に訂正　　</a:t>
            </a:r>
            <a:r>
              <a:rPr lang="en-US" altLang="ja-JP" sz="1200" dirty="0" smtClean="0"/>
              <a:t>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　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佐野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14166" y="4837163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12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R	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3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6</a:t>
            </a:r>
            <a:r>
              <a:rPr kumimoji="1" lang="ja-JP" altLang="en-US" sz="1200" dirty="0" smtClean="0"/>
              <a:t>項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図に関する記述の追加　　</a:t>
            </a:r>
            <a:r>
              <a:rPr lang="en-US" altLang="ja-JP" sz="1200" dirty="0" smtClean="0"/>
              <a:t>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　　　　</a:t>
            </a:r>
            <a:r>
              <a:rPr kumimoji="1" lang="en-US" altLang="ja-JP" sz="1200" dirty="0" smtClean="0"/>
              <a:t>  </a:t>
            </a:r>
            <a:r>
              <a:rPr kumimoji="1" lang="ja-JP" altLang="en-US" sz="1200" dirty="0" smtClean="0"/>
              <a:t>　　</a:t>
            </a:r>
            <a:r>
              <a:rPr kumimoji="1" lang="en-US" altLang="ja-JP" sz="1200" dirty="0" smtClean="0"/>
              <a:t>   </a:t>
            </a:r>
            <a:r>
              <a:rPr kumimoji="1" lang="ja-JP" altLang="en-US" sz="1200" dirty="0" smtClean="0"/>
              <a:t>○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佐野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22255" y="5106235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13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R	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3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7</a:t>
            </a:r>
            <a:r>
              <a:rPr kumimoji="1" lang="ja-JP" altLang="en-US" sz="1200" dirty="0" smtClean="0"/>
              <a:t>項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インターフェースに関する記述の削除　　</a:t>
            </a:r>
            <a:r>
              <a:rPr lang="en-US" altLang="ja-JP" sz="1200" dirty="0" smtClean="0"/>
              <a:t> </a:t>
            </a:r>
            <a:r>
              <a:rPr kumimoji="1" lang="ja-JP" altLang="en-US" sz="1200" dirty="0" smtClean="0"/>
              <a:t>　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  </a:t>
            </a:r>
            <a:r>
              <a:rPr kumimoji="1" lang="en-US" altLang="ja-JP" sz="1200" dirty="0" smtClean="0"/>
              <a:t>  </a:t>
            </a:r>
            <a:r>
              <a:rPr kumimoji="1" lang="ja-JP" altLang="en-US" sz="1200" dirty="0" smtClean="0"/>
              <a:t>　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奥田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914166" y="5387596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14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R	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4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9</a:t>
            </a:r>
            <a:r>
              <a:rPr kumimoji="1" lang="ja-JP" altLang="en-US" sz="1200" dirty="0" smtClean="0"/>
              <a:t>項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「中心サーバ」をテストサーバに訂正　　</a:t>
            </a:r>
            <a:r>
              <a:rPr lang="en-US" altLang="ja-JP" sz="1200" dirty="0" smtClean="0"/>
              <a:t> </a:t>
            </a:r>
            <a:r>
              <a:rPr kumimoji="1" lang="ja-JP" altLang="en-US" sz="1200" dirty="0" smtClean="0"/>
              <a:t>　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  </a:t>
            </a:r>
            <a:r>
              <a:rPr kumimoji="1" lang="en-US" altLang="ja-JP" sz="1200" dirty="0" smtClean="0"/>
              <a:t>  </a:t>
            </a:r>
            <a:r>
              <a:rPr kumimoji="1" lang="ja-JP" altLang="en-US" sz="1200" dirty="0" smtClean="0"/>
              <a:t>　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佐野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22254" y="5656668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15 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R	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4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 smtClean="0"/>
              <a:t> 10</a:t>
            </a:r>
            <a:r>
              <a:rPr kumimoji="1" lang="ja-JP" altLang="en-US" sz="1200" dirty="0" smtClean="0"/>
              <a:t>項</a:t>
            </a:r>
            <a:r>
              <a:rPr lang="en-US" altLang="ja-JP" sz="1200" dirty="0" smtClean="0"/>
              <a:t> 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日付の訂正　　</a:t>
            </a:r>
            <a:r>
              <a:rPr lang="en-US" altLang="ja-JP" sz="1200" dirty="0" smtClean="0"/>
              <a:t> </a:t>
            </a:r>
            <a:r>
              <a:rPr kumimoji="1" lang="ja-JP" altLang="en-US" sz="1200" dirty="0" smtClean="0"/>
              <a:t>　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  	</a:t>
            </a:r>
            <a:r>
              <a:rPr lang="ja-JP" altLang="en-US" sz="1200" dirty="0" smtClean="0"/>
              <a:t>　　　　　</a:t>
            </a:r>
            <a:r>
              <a:rPr kumimoji="1" lang="en-US" altLang="ja-JP" sz="1200" dirty="0" smtClean="0"/>
              <a:t>  </a:t>
            </a:r>
            <a:r>
              <a:rPr kumimoji="1" lang="ja-JP" altLang="en-US" sz="1200" dirty="0" smtClean="0"/>
              <a:t>　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奥田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22254" y="5943193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16 </a:t>
            </a:r>
            <a:r>
              <a:rPr lang="en-US" altLang="ja-JP" sz="1200" dirty="0" smtClean="0"/>
              <a:t>     </a:t>
            </a:r>
            <a:r>
              <a:rPr kumimoji="1" lang="en-US" altLang="ja-JP" sz="1200" dirty="0" smtClean="0"/>
              <a:t>R	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4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 smtClean="0"/>
              <a:t> 10</a:t>
            </a:r>
            <a:r>
              <a:rPr kumimoji="1" lang="ja-JP" altLang="en-US" sz="1200" dirty="0" smtClean="0"/>
              <a:t>項</a:t>
            </a:r>
            <a:r>
              <a:rPr lang="en-US" altLang="ja-JP" sz="1200" dirty="0" smtClean="0"/>
              <a:t> 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導入工程に関する記述の追加　　</a:t>
            </a:r>
            <a:r>
              <a:rPr lang="en-US" altLang="ja-JP" sz="1200" dirty="0" smtClean="0"/>
              <a:t> </a:t>
            </a:r>
            <a:r>
              <a:rPr kumimoji="1" lang="ja-JP" altLang="en-US" sz="1200" dirty="0" smtClean="0"/>
              <a:t>　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  </a:t>
            </a:r>
            <a:r>
              <a:rPr lang="ja-JP" altLang="en-US" sz="1200" dirty="0"/>
              <a:t>　</a:t>
            </a:r>
            <a:r>
              <a:rPr lang="en-US" altLang="ja-JP" sz="1200" dirty="0" smtClean="0"/>
              <a:t>  </a:t>
            </a:r>
            <a:r>
              <a:rPr lang="ja-JP" altLang="en-US" sz="1200" dirty="0" smtClean="0"/>
              <a:t>　</a:t>
            </a:r>
            <a:r>
              <a:rPr kumimoji="1" lang="en-US" altLang="ja-JP" sz="1200" dirty="0" smtClean="0"/>
              <a:t>  </a:t>
            </a:r>
            <a:r>
              <a:rPr kumimoji="1" lang="ja-JP" altLang="en-US" sz="1200" dirty="0" smtClean="0"/>
              <a:t>　　</a:t>
            </a:r>
            <a:r>
              <a:rPr kumimoji="1" lang="en-US" altLang="ja-JP" sz="1200" dirty="0" smtClean="0"/>
              <a:t>   </a:t>
            </a:r>
            <a:r>
              <a:rPr kumimoji="1" lang="ja-JP" altLang="en-US" sz="1200" dirty="0" smtClean="0"/>
              <a:t>○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佐野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14165" y="6223511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17 </a:t>
            </a:r>
            <a:r>
              <a:rPr lang="en-US" altLang="ja-JP" sz="1200" dirty="0" smtClean="0"/>
              <a:t>     </a:t>
            </a:r>
            <a:r>
              <a:rPr kumimoji="1" lang="en-US" altLang="ja-JP" sz="1200" dirty="0" smtClean="0"/>
              <a:t>R	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4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 smtClean="0"/>
              <a:t> 11</a:t>
            </a:r>
            <a:r>
              <a:rPr kumimoji="1" lang="ja-JP" altLang="en-US" sz="1200" dirty="0" smtClean="0"/>
              <a:t>項</a:t>
            </a:r>
            <a:r>
              <a:rPr lang="en-US" altLang="ja-JP" sz="1200" dirty="0" smtClean="0"/>
              <a:t> 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運用スケジュールの訂正　　　　</a:t>
            </a:r>
            <a:r>
              <a:rPr lang="en-US" altLang="ja-JP" sz="1200" dirty="0" smtClean="0"/>
              <a:t> </a:t>
            </a:r>
            <a:r>
              <a:rPr kumimoji="1" lang="ja-JP" altLang="en-US" sz="1200" dirty="0" smtClean="0"/>
              <a:t>　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  </a:t>
            </a:r>
            <a:r>
              <a:rPr lang="ja-JP" altLang="en-US" sz="1200" dirty="0"/>
              <a:t>　</a:t>
            </a:r>
            <a:r>
              <a:rPr lang="en-US" altLang="ja-JP" sz="1200" dirty="0" smtClean="0"/>
              <a:t>  </a:t>
            </a:r>
            <a:r>
              <a:rPr lang="ja-JP" altLang="en-US" sz="1200" dirty="0" smtClean="0"/>
              <a:t>　</a:t>
            </a:r>
            <a:r>
              <a:rPr kumimoji="1" lang="en-US" altLang="ja-JP" sz="1200" dirty="0" smtClean="0"/>
              <a:t>  </a:t>
            </a:r>
            <a:r>
              <a:rPr kumimoji="1" lang="ja-JP" altLang="en-US" sz="1200" dirty="0" smtClean="0"/>
              <a:t>　　</a:t>
            </a:r>
            <a:r>
              <a:rPr kumimoji="1" lang="en-US" altLang="ja-JP" sz="1200" dirty="0" smtClean="0"/>
              <a:t> 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奥田</a:t>
            </a:r>
            <a:r>
              <a:rPr kumimoji="1" lang="en-US" altLang="ja-JP" sz="1200" dirty="0" smtClean="0"/>
              <a:t>	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172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862040" y="0"/>
            <a:ext cx="10632367" cy="6718301"/>
            <a:chOff x="-4" y="117"/>
            <a:chExt cx="6119" cy="4232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4" y="426"/>
              <a:ext cx="6033" cy="378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2400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800" b="1" dirty="0"/>
                <a:t>レ　ビ　ュ　記　録　表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2" y="435"/>
              <a:ext cx="2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実施日時　</a:t>
              </a:r>
              <a:r>
                <a:rPr lang="en-US" altLang="ja-JP" sz="1200" dirty="0" smtClean="0"/>
                <a:t>2016</a:t>
              </a:r>
              <a:r>
                <a:rPr lang="ja-JP" altLang="en-US" sz="1200" dirty="0" smtClean="0"/>
                <a:t>年</a:t>
              </a:r>
              <a:r>
                <a:rPr lang="ja-JP" altLang="en-US" sz="1200" dirty="0"/>
                <a:t>　</a:t>
              </a:r>
              <a:r>
                <a:rPr lang="en-US" altLang="ja-JP" sz="1200" dirty="0" smtClean="0"/>
                <a:t>10</a:t>
              </a:r>
              <a:r>
                <a:rPr lang="ja-JP" altLang="en-US" sz="1200" dirty="0" smtClean="0"/>
                <a:t>月</a:t>
              </a:r>
              <a:r>
                <a:rPr lang="ja-JP" altLang="en-US" sz="1200" dirty="0"/>
                <a:t>　</a:t>
              </a:r>
              <a:r>
                <a:rPr lang="en-US" altLang="ja-JP" sz="1200" dirty="0" smtClean="0"/>
                <a:t>18</a:t>
              </a:r>
              <a:r>
                <a:rPr lang="ja-JP" altLang="en-US" sz="1200" dirty="0" smtClean="0"/>
                <a:t>日（火）</a:t>
              </a:r>
              <a:r>
                <a:rPr lang="ja-JP" altLang="en-US" sz="1200" dirty="0"/>
                <a:t>　　　</a:t>
              </a:r>
              <a:r>
                <a:rPr lang="en-US" altLang="ja-JP" sz="1200" dirty="0"/>
                <a:t>8</a:t>
              </a:r>
              <a:r>
                <a:rPr lang="ja-JP" altLang="en-US" sz="1200" dirty="0" smtClean="0"/>
                <a:t>：</a:t>
              </a:r>
              <a:r>
                <a:rPr lang="en-US" altLang="ja-JP" sz="1200" dirty="0" smtClean="0"/>
                <a:t>50</a:t>
              </a:r>
              <a:r>
                <a:rPr lang="ja-JP" altLang="en-US" sz="1200" dirty="0"/>
                <a:t>　　</a:t>
              </a:r>
              <a:r>
                <a:rPr lang="ja-JP" altLang="en-US" sz="1200" dirty="0" smtClean="0"/>
                <a:t>～</a:t>
              </a:r>
              <a:r>
                <a:rPr lang="ja-JP" altLang="en-US" sz="1200" dirty="0"/>
                <a:t>　　</a:t>
              </a:r>
              <a:r>
                <a:rPr lang="en-US" altLang="ja-JP" sz="1200" dirty="0" smtClean="0"/>
                <a:t>11</a:t>
              </a:r>
              <a:r>
                <a:rPr lang="ja-JP" altLang="en-US" sz="1200" dirty="0" smtClean="0"/>
                <a:t>：</a:t>
              </a:r>
              <a:r>
                <a:rPr lang="en-US" altLang="ja-JP" sz="1200" dirty="0" smtClean="0"/>
                <a:t>30</a:t>
              </a:r>
              <a:r>
                <a:rPr lang="ja-JP" altLang="en-US" sz="1200" dirty="0"/>
                <a:t>　　　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471" y="435"/>
              <a:ext cx="12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実施</a:t>
              </a:r>
              <a:r>
                <a:rPr lang="ja-JP" altLang="en-US" sz="1200" dirty="0" smtClean="0"/>
                <a:t>場所</a:t>
              </a:r>
              <a:r>
                <a:rPr lang="en-US" altLang="ja-JP" sz="1200" dirty="0" smtClean="0"/>
                <a:t> </a:t>
              </a:r>
              <a:r>
                <a:rPr lang="ja-JP" altLang="en-US" sz="1000" dirty="0" smtClean="0"/>
                <a:t>高知工科大学</a:t>
              </a:r>
              <a:r>
                <a:rPr lang="en-US" altLang="ja-JP" sz="1000" dirty="0" smtClean="0"/>
                <a:t>A</a:t>
              </a:r>
              <a:r>
                <a:rPr lang="ja-JP" altLang="en-US" sz="1000" dirty="0" smtClean="0"/>
                <a:t>棟付属棟</a:t>
              </a:r>
              <a:endParaRPr lang="ja-JP" altLang="en-US" sz="1200" dirty="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073" y="429"/>
              <a:ext cx="8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 smtClean="0"/>
                <a:t>記入者</a:t>
              </a:r>
              <a:r>
                <a:rPr lang="en-US" altLang="ja-JP" sz="1200" dirty="0" smtClean="0"/>
                <a:t> </a:t>
              </a:r>
              <a:r>
                <a:rPr lang="ja-JP" altLang="en-US" sz="1200" dirty="0" smtClean="0"/>
                <a:t>　　橋本</a:t>
              </a:r>
              <a:r>
                <a:rPr lang="en-US" altLang="ja-JP" sz="1200" dirty="0" smtClean="0"/>
                <a:t> </a:t>
              </a:r>
              <a:r>
                <a:rPr lang="ja-JP" altLang="en-US" sz="1200" dirty="0" smtClean="0"/>
                <a:t>政明</a:t>
              </a:r>
              <a:endParaRPr lang="ja-JP" altLang="en-US" sz="1200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レビュ対象物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307" y="225"/>
              <a:ext cx="70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通番　　　　</a:t>
              </a:r>
              <a:r>
                <a:rPr lang="en-US" altLang="ja-JP" sz="1200" dirty="0" smtClean="0"/>
                <a:t>2</a:t>
              </a:r>
              <a:r>
                <a:rPr lang="ja-JP" altLang="en-US" sz="1200" dirty="0" smtClean="0"/>
                <a:t>／</a:t>
              </a:r>
              <a:r>
                <a:rPr lang="en-US" altLang="ja-JP" sz="1200" dirty="0" smtClean="0"/>
                <a:t>2</a:t>
              </a:r>
              <a:endParaRPr lang="ja-JP" altLang="en-US" sz="1200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1" y="1013"/>
              <a:ext cx="60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</a:t>
              </a:r>
              <a:r>
                <a:rPr lang="ja-JP" altLang="en-US" sz="1200" dirty="0" smtClean="0"/>
                <a:t>　　　　　訂正</a:t>
              </a:r>
              <a:r>
                <a:rPr lang="ja-JP" altLang="en-US" sz="1200" dirty="0"/>
                <a:t>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</a:t>
              </a:r>
              <a:r>
                <a:rPr lang="ja-JP" altLang="en-US" sz="1200" dirty="0" smtClean="0"/>
                <a:t>　　　訂正</a:t>
              </a:r>
              <a:r>
                <a:rPr lang="ja-JP" altLang="en-US" sz="1200" dirty="0"/>
                <a:t>確認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-4" y="4195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000"/>
                <a:t>分類　</a:t>
              </a:r>
              <a:r>
                <a:rPr lang="en-US" altLang="ja-JP" sz="1000" dirty="0"/>
                <a:t>R</a:t>
              </a:r>
              <a:r>
                <a:rPr lang="ja-JP" altLang="en-US" sz="1000" dirty="0"/>
                <a:t>：訂正要求　</a:t>
              </a:r>
              <a:r>
                <a:rPr lang="en-US" altLang="ja-JP" sz="1000" dirty="0"/>
                <a:t>Q</a:t>
              </a:r>
              <a:r>
                <a:rPr lang="ja-JP" altLang="en-US" sz="1000" dirty="0"/>
                <a:t>：質問　</a:t>
              </a:r>
              <a:r>
                <a:rPr lang="en-US" altLang="ja-JP" sz="1000" dirty="0"/>
                <a:t>C</a:t>
              </a:r>
              <a:r>
                <a:rPr lang="ja-JP" altLang="en-US" sz="1000" dirty="0"/>
                <a:t>：単なるコメント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3653" y="435"/>
              <a:ext cx="9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1200" dirty="0" smtClean="0"/>
                <a:t>チーム名　若草色</a:t>
              </a:r>
              <a:r>
                <a:rPr lang="en-US" altLang="ja-JP" sz="1200" dirty="0" smtClean="0"/>
                <a:t>.</a:t>
              </a:r>
              <a:r>
                <a:rPr lang="en-US" altLang="ja-JP" sz="1200" dirty="0" err="1" smtClean="0"/>
                <a:t>inc</a:t>
              </a:r>
              <a:endParaRPr lang="ja-JP" altLang="en-US" sz="1200" dirty="0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380" y="921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900" dirty="0"/>
                <a:t>緊急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545" y="921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900" dirty="0"/>
                <a:t>重要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800" dirty="0"/>
                <a:t>名前、日付</a:t>
              </a:r>
            </a:p>
          </p:txBody>
        </p:sp>
      </p:grpSp>
      <p:sp>
        <p:nvSpPr>
          <p:cNvPr id="54" name="テキスト ボックス 53"/>
          <p:cNvSpPr txBox="1"/>
          <p:nvPr/>
        </p:nvSpPr>
        <p:spPr>
          <a:xfrm>
            <a:off x="1863778" y="899226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MS PGothic" charset="-128"/>
                <a:ea typeface="MS PGothic" charset="-128"/>
                <a:cs typeface="MS PGothic" charset="-128"/>
              </a:rPr>
              <a:t>システム提案書</a:t>
            </a:r>
            <a:r>
              <a:rPr kumimoji="1" lang="en-US" altLang="ja-JP" sz="1600" dirty="0" smtClean="0">
                <a:latin typeface="MS PGothic" charset="-128"/>
                <a:ea typeface="MS PGothic" charset="-128"/>
                <a:cs typeface="MS PGothic" charset="-128"/>
              </a:rPr>
              <a:t>ver.1</a:t>
            </a:r>
            <a:endParaRPr kumimoji="1" lang="ja-JP" altLang="en-US" sz="16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981951" y="940474"/>
            <a:ext cx="6133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1180296 </a:t>
            </a:r>
            <a:r>
              <a:rPr kumimoji="1"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内田</a:t>
            </a:r>
            <a:r>
              <a:rPr kumimoji="1"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裕基</a:t>
            </a:r>
            <a:r>
              <a:rPr lang="ja-JP" altLang="en-US" sz="1200" dirty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1180303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奥田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麻友</a:t>
            </a:r>
            <a:r>
              <a:rPr lang="en-US" altLang="ja-JP" sz="1200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1180345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武嶋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千明</a:t>
            </a:r>
            <a:r>
              <a:rPr lang="en-US" altLang="ja-JP" sz="1200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1180364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橋本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政明</a:t>
            </a:r>
            <a:r>
              <a:rPr lang="ja-JP" altLang="en-US" sz="1200" dirty="0">
                <a:latin typeface="MS PGothic" charset="-128"/>
                <a:ea typeface="MS PGothic" charset="-128"/>
                <a:cs typeface="MS PGothic" charset="-128"/>
              </a:rPr>
              <a:t>　</a:t>
            </a:r>
            <a:endParaRPr lang="en-US" altLang="ja-JP" sz="1200" dirty="0" smtClean="0">
              <a:latin typeface="MS PGothic" charset="-128"/>
              <a:ea typeface="MS PGothic" charset="-128"/>
              <a:cs typeface="MS PGothic" charset="-128"/>
            </a:endParaRPr>
          </a:p>
          <a:p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1180325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佐野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稜太</a:t>
            </a:r>
            <a:r>
              <a:rPr lang="ja-JP" altLang="en-US" sz="1200" dirty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1180363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橋詰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新也</a:t>
            </a:r>
            <a:r>
              <a:rPr lang="en-US" altLang="ja-JP" sz="1200" dirty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　　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1180373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別府</a:t>
            </a:r>
            <a:r>
              <a:rPr lang="en-US" altLang="ja-JP" sz="1200" dirty="0" smtClean="0">
                <a:latin typeface="MS PGothic" charset="-128"/>
                <a:ea typeface="MS PGothic" charset="-128"/>
                <a:cs typeface="MS PGothic" charset="-128"/>
              </a:rPr>
              <a:t> </a:t>
            </a:r>
            <a:r>
              <a:rPr lang="ja-JP" altLang="en-US" sz="1200" dirty="0" smtClean="0">
                <a:latin typeface="MS PGothic" charset="-128"/>
                <a:ea typeface="MS PGothic" charset="-128"/>
                <a:cs typeface="MS PGothic" charset="-128"/>
              </a:rPr>
              <a:t>若奈</a:t>
            </a:r>
            <a:endParaRPr kumimoji="1" lang="ja-JP" altLang="en-US" sz="12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19381" y="1771628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18      R	  5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17</a:t>
            </a:r>
            <a:r>
              <a:rPr kumimoji="1" lang="ja-JP" altLang="en-US" sz="1200" dirty="0" smtClean="0"/>
              <a:t>項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「</a:t>
            </a:r>
            <a:r>
              <a:rPr lang="ja-JP" altLang="en-US" sz="1200" dirty="0" smtClean="0"/>
              <a:t>オフラインでの情報閲覧可能」についての記述の追加</a:t>
            </a:r>
            <a:r>
              <a:rPr lang="en-US" altLang="ja-JP" sz="1200" dirty="0" smtClean="0"/>
              <a:t>   </a:t>
            </a:r>
            <a:r>
              <a:rPr lang="ja-JP" altLang="en-US" sz="1200" dirty="0" smtClean="0"/>
              <a:t>　○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橋本</a:t>
            </a:r>
            <a:r>
              <a:rPr lang="en-US" altLang="ja-JP" sz="1200" dirty="0" smtClean="0"/>
              <a:t>	</a:t>
            </a:r>
            <a:endParaRPr kumimoji="1" lang="ja-JP" altLang="en-US" sz="12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14168" y="2039527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19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  5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17</a:t>
            </a:r>
            <a:r>
              <a:rPr kumimoji="1" lang="ja-JP" altLang="en-US" sz="1200" dirty="0" smtClean="0"/>
              <a:t>項「ポータルシステムがメンテナンスでも利用可能」の追加</a:t>
            </a:r>
            <a:r>
              <a:rPr lang="en-US" altLang="ja-JP" sz="1200" dirty="0" smtClean="0"/>
              <a:t>    </a:t>
            </a:r>
            <a:r>
              <a:rPr kumimoji="1" lang="ja-JP" altLang="en-US" sz="1200" dirty="0" smtClean="0"/>
              <a:t>○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橋本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19381" y="2322046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20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  5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 17</a:t>
            </a:r>
            <a:r>
              <a:rPr kumimoji="1" lang="ja-JP" altLang="en-US" sz="1200" dirty="0" smtClean="0"/>
              <a:t>項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「テストカウントダウン</a:t>
            </a:r>
            <a:r>
              <a:rPr lang="ja-JP" altLang="en-US" sz="1200" dirty="0" smtClean="0"/>
              <a:t>」についての記述を追加する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        </a:t>
            </a:r>
            <a:r>
              <a:rPr kumimoji="1" lang="ja-JP" altLang="en-US" sz="1200" dirty="0" smtClean="0"/>
              <a:t>○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lang="ja-JP" altLang="en-US" sz="1200" dirty="0" smtClean="0"/>
              <a:t>橋本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14168" y="2604755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21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</a:t>
            </a:r>
            <a:r>
              <a:rPr kumimoji="1" lang="ja-JP" altLang="en-US" sz="1200" dirty="0" smtClean="0"/>
              <a:t>全体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　「履修授業」を「履修状況」に統一する</a:t>
            </a:r>
            <a:r>
              <a:rPr kumimoji="1" lang="en-US" altLang="ja-JP" sz="1200" dirty="0" smtClean="0"/>
              <a:t>	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佐野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919381" y="2888966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22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R	</a:t>
            </a:r>
            <a:r>
              <a:rPr kumimoji="1" lang="ja-JP" altLang="en-US" sz="1200" dirty="0" smtClean="0"/>
              <a:t>全体</a:t>
            </a:r>
            <a:r>
              <a:rPr kumimoji="1" lang="en-US" altLang="ja-JP" sz="1200" dirty="0" smtClean="0"/>
              <a:t>    </a:t>
            </a:r>
            <a:r>
              <a:rPr kumimoji="1" lang="ja-JP" altLang="en-US" sz="1200" dirty="0" smtClean="0"/>
              <a:t>「学校からの通知」を「学校からの連絡」に訂正　　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 </a:t>
            </a:r>
            <a:r>
              <a:rPr lang="en-US" altLang="ja-JP" sz="1200" dirty="0" smtClean="0"/>
              <a:t>  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佐野</a:t>
            </a:r>
            <a:endParaRPr kumimoji="1" lang="ja-JP" altLang="en-US" sz="12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14167" y="3169983"/>
            <a:ext cx="104881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 23  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C</a:t>
            </a:r>
            <a:r>
              <a:rPr lang="ja-JP" altLang="en-US" sz="1200" dirty="0"/>
              <a:t>　</a:t>
            </a:r>
            <a:r>
              <a:rPr lang="ja-JP" altLang="en-US" sz="1200" dirty="0" smtClean="0"/>
              <a:t>　</a:t>
            </a:r>
            <a:r>
              <a:rPr kumimoji="1" lang="ja-JP" altLang="en-US" sz="1200" dirty="0" smtClean="0"/>
              <a:t>全体</a:t>
            </a:r>
            <a:r>
              <a:rPr kumimoji="1" lang="en-US" altLang="ja-JP" sz="1200" dirty="0" smtClean="0"/>
              <a:t> </a:t>
            </a:r>
            <a:r>
              <a:rPr kumimoji="1" lang="ja-JP" altLang="en-US" sz="1200" dirty="0" smtClean="0"/>
              <a:t>　アンケートを集計したグラフを記載でより良くなるのでは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内田</a:t>
            </a:r>
            <a:r>
              <a:rPr lang="en-US" altLang="ja-JP" sz="1200" dirty="0" smtClean="0"/>
              <a:t>)</a:t>
            </a:r>
            <a:r>
              <a:rPr kumimoji="1" lang="ja-JP" altLang="en-US" sz="1200" dirty="0" smtClean="0"/>
              <a:t>　　</a:t>
            </a:r>
            <a:r>
              <a:rPr lang="en-US" altLang="ja-JP" sz="1200" dirty="0" smtClean="0"/>
              <a:t> </a:t>
            </a:r>
            <a:r>
              <a:rPr kumimoji="1" lang="en-US" altLang="ja-JP" sz="1200" dirty="0" smtClean="0"/>
              <a:t>	</a:t>
            </a:r>
            <a:r>
              <a:rPr kumimoji="1" lang="ja-JP" altLang="en-US" sz="1200" dirty="0" smtClean="0"/>
              <a:t>　</a:t>
            </a:r>
            <a:r>
              <a:rPr kumimoji="1" lang="en-US" altLang="ja-JP" sz="1200" dirty="0" smtClean="0"/>
              <a:t>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68668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124</Words>
  <Application>Microsoft Macintosh PowerPoint</Application>
  <PresentationFormat>ワイド画面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MS PGothic</vt:lpstr>
      <vt:lpstr>ＭＳ Ｐゴシック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????</dc:creator>
  <cp:lastModifiedBy>????</cp:lastModifiedBy>
  <cp:revision>17</cp:revision>
  <cp:lastPrinted>2016-10-19T01:40:56Z</cp:lastPrinted>
  <dcterms:created xsi:type="dcterms:W3CDTF">2016-10-18T00:13:39Z</dcterms:created>
  <dcterms:modified xsi:type="dcterms:W3CDTF">2016-10-19T01:41:38Z</dcterms:modified>
</cp:coreProperties>
</file>