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1581F-4802-49AB-A7C7-7E1AE750AB1C}" v="28" dt="2019-10-22T00:35:45.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0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uree Deshmukh" userId="c7f76ba768de1cb6" providerId="LiveId" clId="{4051581F-4802-49AB-A7C7-7E1AE750AB1C}"/>
    <pc:docChg chg="undo custSel mod addSld modSld">
      <pc:chgData name="Mayuree Deshmukh" userId="c7f76ba768de1cb6" providerId="LiveId" clId="{4051581F-4802-49AB-A7C7-7E1AE750AB1C}" dt="2019-10-22T00:45:56.087" v="2573" actId="113"/>
      <pc:docMkLst>
        <pc:docMk/>
      </pc:docMkLst>
      <pc:sldChg chg="addSp modSp add">
        <pc:chgData name="Mayuree Deshmukh" userId="c7f76ba768de1cb6" providerId="LiveId" clId="{4051581F-4802-49AB-A7C7-7E1AE750AB1C}" dt="2019-10-19T03:50:19.936" v="81" actId="113"/>
        <pc:sldMkLst>
          <pc:docMk/>
          <pc:sldMk cId="4259352725" sldId="256"/>
        </pc:sldMkLst>
        <pc:spChg chg="mod">
          <ac:chgData name="Mayuree Deshmukh" userId="c7f76ba768de1cb6" providerId="LiveId" clId="{4051581F-4802-49AB-A7C7-7E1AE750AB1C}" dt="2019-10-19T03:46:33.797" v="10" actId="255"/>
          <ac:spMkLst>
            <pc:docMk/>
            <pc:sldMk cId="4259352725" sldId="256"/>
            <ac:spMk id="2" creationId="{B39CD7E9-59B2-4C16-9E05-EF7061AC1C48}"/>
          </ac:spMkLst>
        </pc:spChg>
        <pc:spChg chg="mod">
          <ac:chgData name="Mayuree Deshmukh" userId="c7f76ba768de1cb6" providerId="LiveId" clId="{4051581F-4802-49AB-A7C7-7E1AE750AB1C}" dt="2019-10-19T03:50:19.936" v="81" actId="113"/>
          <ac:spMkLst>
            <pc:docMk/>
            <pc:sldMk cId="4259352725" sldId="256"/>
            <ac:spMk id="3" creationId="{8FD8CEC9-6F37-4717-9A1D-7595206A4C3B}"/>
          </ac:spMkLst>
        </pc:spChg>
        <pc:spChg chg="add mod">
          <ac:chgData name="Mayuree Deshmukh" userId="c7f76ba768de1cb6" providerId="LiveId" clId="{4051581F-4802-49AB-A7C7-7E1AE750AB1C}" dt="2019-10-19T03:50:06.172" v="80" actId="121"/>
          <ac:spMkLst>
            <pc:docMk/>
            <pc:sldMk cId="4259352725" sldId="256"/>
            <ac:spMk id="4" creationId="{0BDCA202-A7AD-44C1-B88E-A3CC78AF8DA5}"/>
          </ac:spMkLst>
        </pc:spChg>
      </pc:sldChg>
      <pc:sldChg chg="modSp add">
        <pc:chgData name="Mayuree Deshmukh" userId="c7f76ba768de1cb6" providerId="LiveId" clId="{4051581F-4802-49AB-A7C7-7E1AE750AB1C}" dt="2019-10-22T00:20:17.831" v="950" actId="20577"/>
        <pc:sldMkLst>
          <pc:docMk/>
          <pc:sldMk cId="2634405125" sldId="257"/>
        </pc:sldMkLst>
        <pc:spChg chg="mod">
          <ac:chgData name="Mayuree Deshmukh" userId="c7f76ba768de1cb6" providerId="LiveId" clId="{4051581F-4802-49AB-A7C7-7E1AE750AB1C}" dt="2019-10-22T00:13:56.813" v="210" actId="14100"/>
          <ac:spMkLst>
            <pc:docMk/>
            <pc:sldMk cId="2634405125" sldId="257"/>
            <ac:spMk id="2" creationId="{58BF2CF9-9998-445F-9D1D-70276ED21E5A}"/>
          </ac:spMkLst>
        </pc:spChg>
        <pc:spChg chg="mod">
          <ac:chgData name="Mayuree Deshmukh" userId="c7f76ba768de1cb6" providerId="LiveId" clId="{4051581F-4802-49AB-A7C7-7E1AE750AB1C}" dt="2019-10-22T00:20:17.831" v="950" actId="20577"/>
          <ac:spMkLst>
            <pc:docMk/>
            <pc:sldMk cId="2634405125" sldId="257"/>
            <ac:spMk id="3" creationId="{9F6F8BF9-85DB-4524-AAC0-3DA103110EBB}"/>
          </ac:spMkLst>
        </pc:spChg>
      </pc:sldChg>
      <pc:sldChg chg="addSp modSp add">
        <pc:chgData name="Mayuree Deshmukh" userId="c7f76ba768de1cb6" providerId="LiveId" clId="{4051581F-4802-49AB-A7C7-7E1AE750AB1C}" dt="2019-10-22T00:26:15.494" v="1187" actId="1076"/>
        <pc:sldMkLst>
          <pc:docMk/>
          <pc:sldMk cId="4257525733" sldId="258"/>
        </pc:sldMkLst>
        <pc:spChg chg="mod">
          <ac:chgData name="Mayuree Deshmukh" userId="c7f76ba768de1cb6" providerId="LiveId" clId="{4051581F-4802-49AB-A7C7-7E1AE750AB1C}" dt="2019-10-22T00:11:54.817" v="201" actId="1076"/>
          <ac:spMkLst>
            <pc:docMk/>
            <pc:sldMk cId="4257525733" sldId="258"/>
            <ac:spMk id="2" creationId="{B78B4A4F-F7AB-4E0E-9666-DC8A8C59D7D7}"/>
          </ac:spMkLst>
        </pc:spChg>
        <pc:spChg chg="mod">
          <ac:chgData name="Mayuree Deshmukh" userId="c7f76ba768de1cb6" providerId="LiveId" clId="{4051581F-4802-49AB-A7C7-7E1AE750AB1C}" dt="2019-10-22T00:25:59.170" v="1184" actId="6549"/>
          <ac:spMkLst>
            <pc:docMk/>
            <pc:sldMk cId="4257525733" sldId="258"/>
            <ac:spMk id="3" creationId="{72713CA3-9339-4848-B1DD-4523678BDF07}"/>
          </ac:spMkLst>
        </pc:spChg>
        <pc:spChg chg="add mod">
          <ac:chgData name="Mayuree Deshmukh" userId="c7f76ba768de1cb6" providerId="LiveId" clId="{4051581F-4802-49AB-A7C7-7E1AE750AB1C}" dt="2019-10-22T00:26:15.494" v="1187" actId="1076"/>
          <ac:spMkLst>
            <pc:docMk/>
            <pc:sldMk cId="4257525733" sldId="258"/>
            <ac:spMk id="4" creationId="{392C7563-A066-4351-B487-847174048878}"/>
          </ac:spMkLst>
        </pc:spChg>
        <pc:spChg chg="add mod">
          <ac:chgData name="Mayuree Deshmukh" userId="c7f76ba768de1cb6" providerId="LiveId" clId="{4051581F-4802-49AB-A7C7-7E1AE750AB1C}" dt="2019-10-22T00:26:11.070" v="1186" actId="1076"/>
          <ac:spMkLst>
            <pc:docMk/>
            <pc:sldMk cId="4257525733" sldId="258"/>
            <ac:spMk id="5" creationId="{1FD6A7CF-BE3A-4C67-AEBC-1EA0FA706E24}"/>
          </ac:spMkLst>
        </pc:spChg>
      </pc:sldChg>
      <pc:sldChg chg="modSp add">
        <pc:chgData name="Mayuree Deshmukh" userId="c7f76ba768de1cb6" providerId="LiveId" clId="{4051581F-4802-49AB-A7C7-7E1AE750AB1C}" dt="2019-10-22T00:22:30.741" v="1009" actId="20577"/>
        <pc:sldMkLst>
          <pc:docMk/>
          <pc:sldMk cId="1762325952" sldId="259"/>
        </pc:sldMkLst>
        <pc:spChg chg="mod">
          <ac:chgData name="Mayuree Deshmukh" userId="c7f76ba768de1cb6" providerId="LiveId" clId="{4051581F-4802-49AB-A7C7-7E1AE750AB1C}" dt="2019-10-22T00:20:42.588" v="951" actId="1076"/>
          <ac:spMkLst>
            <pc:docMk/>
            <pc:sldMk cId="1762325952" sldId="259"/>
            <ac:spMk id="2" creationId="{23F180E9-CDE7-4D80-96D3-7DDE2E749E8F}"/>
          </ac:spMkLst>
        </pc:spChg>
        <pc:spChg chg="mod">
          <ac:chgData name="Mayuree Deshmukh" userId="c7f76ba768de1cb6" providerId="LiveId" clId="{4051581F-4802-49AB-A7C7-7E1AE750AB1C}" dt="2019-10-22T00:22:30.741" v="1009" actId="20577"/>
          <ac:spMkLst>
            <pc:docMk/>
            <pc:sldMk cId="1762325952" sldId="259"/>
            <ac:spMk id="3" creationId="{F29B949D-A30C-45F2-BE3C-2D87EE71411C}"/>
          </ac:spMkLst>
        </pc:spChg>
      </pc:sldChg>
      <pc:sldChg chg="addSp modSp add mod setBg">
        <pc:chgData name="Mayuree Deshmukh" userId="c7f76ba768de1cb6" providerId="LiveId" clId="{4051581F-4802-49AB-A7C7-7E1AE750AB1C}" dt="2019-10-22T00:32:43.291" v="1595" actId="20577"/>
        <pc:sldMkLst>
          <pc:docMk/>
          <pc:sldMk cId="4142852937" sldId="260"/>
        </pc:sldMkLst>
        <pc:spChg chg="mod">
          <ac:chgData name="Mayuree Deshmukh" userId="c7f76ba768de1cb6" providerId="LiveId" clId="{4051581F-4802-49AB-A7C7-7E1AE750AB1C}" dt="2019-10-22T00:28:38.026" v="1278" actId="26606"/>
          <ac:spMkLst>
            <pc:docMk/>
            <pc:sldMk cId="4142852937" sldId="260"/>
            <ac:spMk id="2" creationId="{006DE447-0A8A-4A62-99EA-BA2C1C698654}"/>
          </ac:spMkLst>
        </pc:spChg>
        <pc:spChg chg="mod">
          <ac:chgData name="Mayuree Deshmukh" userId="c7f76ba768de1cb6" providerId="LiveId" clId="{4051581F-4802-49AB-A7C7-7E1AE750AB1C}" dt="2019-10-22T00:32:43.291" v="1595" actId="20577"/>
          <ac:spMkLst>
            <pc:docMk/>
            <pc:sldMk cId="4142852937" sldId="260"/>
            <ac:spMk id="3" creationId="{6C3BD3E8-AA6E-4AA3-A080-7D0A6778B448}"/>
          </ac:spMkLst>
        </pc:spChg>
        <pc:picChg chg="add mod">
          <ac:chgData name="Mayuree Deshmukh" userId="c7f76ba768de1cb6" providerId="LiveId" clId="{4051581F-4802-49AB-A7C7-7E1AE750AB1C}" dt="2019-10-22T00:28:53.229" v="1281" actId="14100"/>
          <ac:picMkLst>
            <pc:docMk/>
            <pc:sldMk cId="4142852937" sldId="260"/>
            <ac:picMk id="5" creationId="{A5FE422E-E02C-4CA1-AA22-8459043E17A0}"/>
          </ac:picMkLst>
        </pc:picChg>
      </pc:sldChg>
      <pc:sldChg chg="modSp add">
        <pc:chgData name="Mayuree Deshmukh" userId="c7f76ba768de1cb6" providerId="LiveId" clId="{4051581F-4802-49AB-A7C7-7E1AE750AB1C}" dt="2019-10-22T00:38:35.197" v="1998" actId="5793"/>
        <pc:sldMkLst>
          <pc:docMk/>
          <pc:sldMk cId="452888287" sldId="261"/>
        </pc:sldMkLst>
        <pc:spChg chg="mod">
          <ac:chgData name="Mayuree Deshmukh" userId="c7f76ba768de1cb6" providerId="LiveId" clId="{4051581F-4802-49AB-A7C7-7E1AE750AB1C}" dt="2019-10-22T00:30:06.572" v="1350" actId="14100"/>
          <ac:spMkLst>
            <pc:docMk/>
            <pc:sldMk cId="452888287" sldId="261"/>
            <ac:spMk id="2" creationId="{44C72482-7E81-4124-9171-74FA1CABF307}"/>
          </ac:spMkLst>
        </pc:spChg>
        <pc:spChg chg="mod">
          <ac:chgData name="Mayuree Deshmukh" userId="c7f76ba768de1cb6" providerId="LiveId" clId="{4051581F-4802-49AB-A7C7-7E1AE750AB1C}" dt="2019-10-22T00:38:35.197" v="1998" actId="5793"/>
          <ac:spMkLst>
            <pc:docMk/>
            <pc:sldMk cId="452888287" sldId="261"/>
            <ac:spMk id="3" creationId="{A4C4661A-D151-40A0-9E06-16A2810DB4AC}"/>
          </ac:spMkLst>
        </pc:spChg>
      </pc:sldChg>
      <pc:sldChg chg="modSp add">
        <pc:chgData name="Mayuree Deshmukh" userId="c7f76ba768de1cb6" providerId="LiveId" clId="{4051581F-4802-49AB-A7C7-7E1AE750AB1C}" dt="2019-10-22T00:45:56.087" v="2573" actId="113"/>
        <pc:sldMkLst>
          <pc:docMk/>
          <pc:sldMk cId="3642490295" sldId="262"/>
        </pc:sldMkLst>
        <pc:spChg chg="mod">
          <ac:chgData name="Mayuree Deshmukh" userId="c7f76ba768de1cb6" providerId="LiveId" clId="{4051581F-4802-49AB-A7C7-7E1AE750AB1C}" dt="2019-10-22T00:30:46.533" v="1351" actId="14100"/>
          <ac:spMkLst>
            <pc:docMk/>
            <pc:sldMk cId="3642490295" sldId="262"/>
            <ac:spMk id="2" creationId="{C837BF2D-73C2-43FD-91E8-E23F35B15932}"/>
          </ac:spMkLst>
        </pc:spChg>
        <pc:spChg chg="mod">
          <ac:chgData name="Mayuree Deshmukh" userId="c7f76ba768de1cb6" providerId="LiveId" clId="{4051581F-4802-49AB-A7C7-7E1AE750AB1C}" dt="2019-10-22T00:45:56.087" v="2573" actId="113"/>
          <ac:spMkLst>
            <pc:docMk/>
            <pc:sldMk cId="3642490295" sldId="262"/>
            <ac:spMk id="3" creationId="{2DF9B799-3030-4D5F-A3D9-58731B240894}"/>
          </ac:spMkLst>
        </pc:spChg>
      </pc:sldChg>
      <pc:sldChg chg="addSp delSp modSp add mod setBg">
        <pc:chgData name="Mayuree Deshmukh" userId="c7f76ba768de1cb6" providerId="LiveId" clId="{4051581F-4802-49AB-A7C7-7E1AE750AB1C}" dt="2019-10-22T00:09:13.463" v="180" actId="1076"/>
        <pc:sldMkLst>
          <pc:docMk/>
          <pc:sldMk cId="2782373543" sldId="263"/>
        </pc:sldMkLst>
        <pc:spChg chg="del mod">
          <ac:chgData name="Mayuree Deshmukh" userId="c7f76ba768de1cb6" providerId="LiveId" clId="{4051581F-4802-49AB-A7C7-7E1AE750AB1C}" dt="2019-10-22T00:08:37.458" v="169" actId="478"/>
          <ac:spMkLst>
            <pc:docMk/>
            <pc:sldMk cId="2782373543" sldId="263"/>
            <ac:spMk id="2" creationId="{FBB9ACA3-F1F8-42C6-8C99-710CF1185E47}"/>
          </ac:spMkLst>
        </pc:spChg>
        <pc:spChg chg="del">
          <ac:chgData name="Mayuree Deshmukh" userId="c7f76ba768de1cb6" providerId="LiveId" clId="{4051581F-4802-49AB-A7C7-7E1AE750AB1C}" dt="2019-10-22T00:06:12.079" v="148" actId="478"/>
          <ac:spMkLst>
            <pc:docMk/>
            <pc:sldMk cId="2782373543" sldId="263"/>
            <ac:spMk id="3" creationId="{401D9186-965B-4075-BACE-2EB61C64C43E}"/>
          </ac:spMkLst>
        </pc:spChg>
        <pc:spChg chg="add del mod">
          <ac:chgData name="Mayuree Deshmukh" userId="c7f76ba768de1cb6" providerId="LiveId" clId="{4051581F-4802-49AB-A7C7-7E1AE750AB1C}" dt="2019-10-22T00:08:40.858" v="170" actId="478"/>
          <ac:spMkLst>
            <pc:docMk/>
            <pc:sldMk cId="2782373543" sldId="263"/>
            <ac:spMk id="7" creationId="{A3EE56BA-F1A3-4C94-9527-3AA76B1F7107}"/>
          </ac:spMkLst>
        </pc:spChg>
        <pc:spChg chg="add">
          <ac:chgData name="Mayuree Deshmukh" userId="c7f76ba768de1cb6" providerId="LiveId" clId="{4051581F-4802-49AB-A7C7-7E1AE750AB1C}" dt="2019-10-22T00:09:04.229" v="178" actId="26606"/>
          <ac:spMkLst>
            <pc:docMk/>
            <pc:sldMk cId="2782373543" sldId="263"/>
            <ac:spMk id="13" creationId="{9FFA7C60-EEB5-45DC-B964-20A76F776EF5}"/>
          </ac:spMkLst>
        </pc:spChg>
        <pc:spChg chg="add">
          <ac:chgData name="Mayuree Deshmukh" userId="c7f76ba768de1cb6" providerId="LiveId" clId="{4051581F-4802-49AB-A7C7-7E1AE750AB1C}" dt="2019-10-22T00:09:04.229" v="178" actId="26606"/>
          <ac:spMkLst>
            <pc:docMk/>
            <pc:sldMk cId="2782373543" sldId="263"/>
            <ac:spMk id="27" creationId="{7D84F46B-82DB-461C-88AC-F6C66B593E2C}"/>
          </ac:spMkLst>
        </pc:spChg>
        <pc:spChg chg="add">
          <ac:chgData name="Mayuree Deshmukh" userId="c7f76ba768de1cb6" providerId="LiveId" clId="{4051581F-4802-49AB-A7C7-7E1AE750AB1C}" dt="2019-10-22T00:09:04.229" v="178" actId="26606"/>
          <ac:spMkLst>
            <pc:docMk/>
            <pc:sldMk cId="2782373543" sldId="263"/>
            <ac:spMk id="41" creationId="{7E1C44A2-4B37-4B14-B90B-368A88D05E69}"/>
          </ac:spMkLst>
        </pc:spChg>
        <pc:spChg chg="add del">
          <ac:chgData name="Mayuree Deshmukh" userId="c7f76ba768de1cb6" providerId="LiveId" clId="{4051581F-4802-49AB-A7C7-7E1AE750AB1C}" dt="2019-10-22T00:09:00.618" v="176" actId="26606"/>
          <ac:spMkLst>
            <pc:docMk/>
            <pc:sldMk cId="2782373543" sldId="263"/>
            <ac:spMk id="42" creationId="{9FFA7C60-EEB5-45DC-B964-20A76F776EF5}"/>
          </ac:spMkLst>
        </pc:spChg>
        <pc:spChg chg="add del">
          <ac:chgData name="Mayuree Deshmukh" userId="c7f76ba768de1cb6" providerId="LiveId" clId="{4051581F-4802-49AB-A7C7-7E1AE750AB1C}" dt="2019-10-22T00:09:00.618" v="176" actId="26606"/>
          <ac:spMkLst>
            <pc:docMk/>
            <pc:sldMk cId="2782373543" sldId="263"/>
            <ac:spMk id="44" creationId="{7D84F46B-82DB-461C-88AC-F6C66B593E2C}"/>
          </ac:spMkLst>
        </pc:spChg>
        <pc:spChg chg="add del">
          <ac:chgData name="Mayuree Deshmukh" userId="c7f76ba768de1cb6" providerId="LiveId" clId="{4051581F-4802-49AB-A7C7-7E1AE750AB1C}" dt="2019-10-22T00:09:00.618" v="176" actId="26606"/>
          <ac:spMkLst>
            <pc:docMk/>
            <pc:sldMk cId="2782373543" sldId="263"/>
            <ac:spMk id="46" creationId="{7E1C44A2-4B37-4B14-B90B-368A88D05E69}"/>
          </ac:spMkLst>
        </pc:spChg>
        <pc:grpChg chg="add">
          <ac:chgData name="Mayuree Deshmukh" userId="c7f76ba768de1cb6" providerId="LiveId" clId="{4051581F-4802-49AB-A7C7-7E1AE750AB1C}" dt="2019-10-22T00:09:04.229" v="178" actId="26606"/>
          <ac:grpSpMkLst>
            <pc:docMk/>
            <pc:sldMk cId="2782373543" sldId="263"/>
            <ac:grpSpMk id="11" creationId="{58DF5B7A-7785-49C6-B4EB-252FF28C2132}"/>
          </ac:grpSpMkLst>
        </pc:grpChg>
        <pc:grpChg chg="add">
          <ac:chgData name="Mayuree Deshmukh" userId="c7f76ba768de1cb6" providerId="LiveId" clId="{4051581F-4802-49AB-A7C7-7E1AE750AB1C}" dt="2019-10-22T00:09:04.229" v="178" actId="26606"/>
          <ac:grpSpMkLst>
            <pc:docMk/>
            <pc:sldMk cId="2782373543" sldId="263"/>
            <ac:grpSpMk id="12" creationId="{9F9B151E-1B34-4FA6-A53D-B92F787D9EAD}"/>
          </ac:grpSpMkLst>
        </pc:grpChg>
        <pc:grpChg chg="add del">
          <ac:chgData name="Mayuree Deshmukh" userId="c7f76ba768de1cb6" providerId="LiveId" clId="{4051581F-4802-49AB-A7C7-7E1AE750AB1C}" dt="2019-10-22T00:09:00.618" v="176" actId="26606"/>
          <ac:grpSpMkLst>
            <pc:docMk/>
            <pc:sldMk cId="2782373543" sldId="263"/>
            <ac:grpSpMk id="14" creationId="{58DF5B7A-7785-49C6-B4EB-252FF28C2132}"/>
          </ac:grpSpMkLst>
        </pc:grpChg>
        <pc:grpChg chg="add del">
          <ac:chgData name="Mayuree Deshmukh" userId="c7f76ba768de1cb6" providerId="LiveId" clId="{4051581F-4802-49AB-A7C7-7E1AE750AB1C}" dt="2019-10-22T00:09:00.618" v="176" actId="26606"/>
          <ac:grpSpMkLst>
            <pc:docMk/>
            <pc:sldMk cId="2782373543" sldId="263"/>
            <ac:grpSpMk id="28" creationId="{9F9B151E-1B34-4FA6-A53D-B92F787D9EAD}"/>
          </ac:grpSpMkLst>
        </pc:grpChg>
        <pc:picChg chg="add del mod">
          <ac:chgData name="Mayuree Deshmukh" userId="c7f76ba768de1cb6" providerId="LiveId" clId="{4051581F-4802-49AB-A7C7-7E1AE750AB1C}" dt="2019-10-22T00:08:33.855" v="168" actId="478"/>
          <ac:picMkLst>
            <pc:docMk/>
            <pc:sldMk cId="2782373543" sldId="263"/>
            <ac:picMk id="5" creationId="{9342A2B2-1DE2-444E-B321-DC7B003CC358}"/>
          </ac:picMkLst>
        </pc:picChg>
        <pc:picChg chg="add mod">
          <ac:chgData name="Mayuree Deshmukh" userId="c7f76ba768de1cb6" providerId="LiveId" clId="{4051581F-4802-49AB-A7C7-7E1AE750AB1C}" dt="2019-10-22T00:09:13.463" v="180" actId="1076"/>
          <ac:picMkLst>
            <pc:docMk/>
            <pc:sldMk cId="2782373543" sldId="263"/>
            <ac:picMk id="9" creationId="{64DA6DDC-2001-473B-AA44-8F62796D19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276535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236778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89209D-E9CA-41A3-887D-E66469842F0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434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1822681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89209D-E9CA-41A3-887D-E66469842F0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2243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3482088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214634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9110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146902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C604E8-88A4-4FB7-BDC8-AD4DA8DF4E42}"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353531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357078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C604E8-88A4-4FB7-BDC8-AD4DA8DF4E42}"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182843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C604E8-88A4-4FB7-BDC8-AD4DA8DF4E42}"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247128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604E8-88A4-4FB7-BDC8-AD4DA8DF4E42}"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317614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316519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C604E8-88A4-4FB7-BDC8-AD4DA8DF4E42}"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89209D-E9CA-41A3-887D-E66469842F02}" type="slidenum">
              <a:rPr lang="en-US" smtClean="0"/>
              <a:t>‹#›</a:t>
            </a:fld>
            <a:endParaRPr lang="en-US"/>
          </a:p>
        </p:txBody>
      </p:sp>
    </p:spTree>
    <p:extLst>
      <p:ext uri="{BB962C8B-B14F-4D97-AF65-F5344CB8AC3E}">
        <p14:creationId xmlns:p14="http://schemas.microsoft.com/office/powerpoint/2010/main" val="147102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C604E8-88A4-4FB7-BDC8-AD4DA8DF4E42}" type="datetimeFigureOut">
              <a:rPr lang="en-US" smtClean="0"/>
              <a:t>10/17/2019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89209D-E9CA-41A3-887D-E66469842F02}" type="slidenum">
              <a:rPr lang="en-US" smtClean="0"/>
              <a:t>‹#›</a:t>
            </a:fld>
            <a:endParaRPr lang="en-US"/>
          </a:p>
        </p:txBody>
      </p:sp>
    </p:spTree>
    <p:extLst>
      <p:ext uri="{BB962C8B-B14F-4D97-AF65-F5344CB8AC3E}">
        <p14:creationId xmlns:p14="http://schemas.microsoft.com/office/powerpoint/2010/main" val="355989844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ities_and_towns_in_the_San_Francisco_Bay_Are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D7E9-59B2-4C16-9E05-EF7061AC1C48}"/>
              </a:ext>
            </a:extLst>
          </p:cNvPr>
          <p:cNvSpPr>
            <a:spLocks noGrp="1"/>
          </p:cNvSpPr>
          <p:nvPr>
            <p:ph type="ctrTitle"/>
          </p:nvPr>
        </p:nvSpPr>
        <p:spPr>
          <a:xfrm>
            <a:off x="2920518" y="949230"/>
            <a:ext cx="8915399" cy="2262781"/>
          </a:xfrm>
        </p:spPr>
        <p:txBody>
          <a:bodyPr>
            <a:normAutofit/>
          </a:bodyPr>
          <a:lstStyle/>
          <a:p>
            <a:r>
              <a:rPr lang="en-US" sz="3200" b="1" u="sng" dirty="0"/>
              <a:t>Capstone Project – Battle of Neighborhood</a:t>
            </a:r>
            <a:br>
              <a:rPr lang="en-US" sz="3200" dirty="0"/>
            </a:br>
            <a:r>
              <a:rPr lang="en-US" sz="3200" dirty="0"/>
              <a:t>IBM – Applied Data Science Project</a:t>
            </a:r>
          </a:p>
        </p:txBody>
      </p:sp>
      <p:sp>
        <p:nvSpPr>
          <p:cNvPr id="3" name="Subtitle 2">
            <a:extLst>
              <a:ext uri="{FF2B5EF4-FFF2-40B4-BE49-F238E27FC236}">
                <a16:creationId xmlns:a16="http://schemas.microsoft.com/office/drawing/2014/main" id="{8FD8CEC9-6F37-4717-9A1D-7595206A4C3B}"/>
              </a:ext>
            </a:extLst>
          </p:cNvPr>
          <p:cNvSpPr>
            <a:spLocks noGrp="1"/>
          </p:cNvSpPr>
          <p:nvPr>
            <p:ph type="subTitle" idx="1"/>
          </p:nvPr>
        </p:nvSpPr>
        <p:spPr>
          <a:xfrm>
            <a:off x="2633663" y="3723279"/>
            <a:ext cx="8915399" cy="651871"/>
          </a:xfrm>
        </p:spPr>
        <p:txBody>
          <a:bodyPr>
            <a:normAutofit/>
          </a:bodyPr>
          <a:lstStyle/>
          <a:p>
            <a:r>
              <a:rPr lang="en-US" sz="3200" b="1" dirty="0"/>
              <a:t>Indian Restaurant in San Francisco Bay Area</a:t>
            </a:r>
          </a:p>
        </p:txBody>
      </p:sp>
      <p:sp>
        <p:nvSpPr>
          <p:cNvPr id="4" name="TextBox 3">
            <a:extLst>
              <a:ext uri="{FF2B5EF4-FFF2-40B4-BE49-F238E27FC236}">
                <a16:creationId xmlns:a16="http://schemas.microsoft.com/office/drawing/2014/main" id="{0BDCA202-A7AD-44C1-B88E-A3CC78AF8DA5}"/>
              </a:ext>
            </a:extLst>
          </p:cNvPr>
          <p:cNvSpPr txBox="1"/>
          <p:nvPr/>
        </p:nvSpPr>
        <p:spPr>
          <a:xfrm>
            <a:off x="8655050" y="5121275"/>
            <a:ext cx="2717800" cy="646331"/>
          </a:xfrm>
          <a:prstGeom prst="rect">
            <a:avLst/>
          </a:prstGeom>
          <a:noFill/>
        </p:spPr>
        <p:txBody>
          <a:bodyPr wrap="square" rtlCol="0">
            <a:spAutoFit/>
          </a:bodyPr>
          <a:lstStyle/>
          <a:p>
            <a:pPr marL="285750" indent="-285750" algn="r">
              <a:buFontTx/>
              <a:buChar char="-"/>
            </a:pPr>
            <a:r>
              <a:rPr lang="en-US" b="1" dirty="0"/>
              <a:t>Mayuree Deshmukh</a:t>
            </a:r>
          </a:p>
          <a:p>
            <a:pPr algn="r"/>
            <a:r>
              <a:rPr lang="en-US" dirty="0"/>
              <a:t>      (18</a:t>
            </a:r>
            <a:r>
              <a:rPr lang="en-US" baseline="30000" dirty="0"/>
              <a:t>th</a:t>
            </a:r>
            <a:r>
              <a:rPr lang="en-US" dirty="0"/>
              <a:t> October 2019)</a:t>
            </a:r>
          </a:p>
        </p:txBody>
      </p:sp>
    </p:spTree>
    <p:extLst>
      <p:ext uri="{BB962C8B-B14F-4D97-AF65-F5344CB8AC3E}">
        <p14:creationId xmlns:p14="http://schemas.microsoft.com/office/powerpoint/2010/main" val="425935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2CF9-9998-445F-9D1D-70276ED21E5A}"/>
              </a:ext>
            </a:extLst>
          </p:cNvPr>
          <p:cNvSpPr>
            <a:spLocks noGrp="1"/>
          </p:cNvSpPr>
          <p:nvPr>
            <p:ph type="title"/>
          </p:nvPr>
        </p:nvSpPr>
        <p:spPr>
          <a:xfrm>
            <a:off x="2592925" y="624110"/>
            <a:ext cx="8911687" cy="871537"/>
          </a:xfrm>
        </p:spPr>
        <p:txBody>
          <a:bodyPr/>
          <a:lstStyle/>
          <a:p>
            <a:r>
              <a:rPr lang="en-US" dirty="0"/>
              <a:t>Business Problem</a:t>
            </a:r>
          </a:p>
        </p:txBody>
      </p:sp>
      <p:sp>
        <p:nvSpPr>
          <p:cNvPr id="3" name="Content Placeholder 2">
            <a:extLst>
              <a:ext uri="{FF2B5EF4-FFF2-40B4-BE49-F238E27FC236}">
                <a16:creationId xmlns:a16="http://schemas.microsoft.com/office/drawing/2014/main" id="{9F6F8BF9-85DB-4524-AAC0-3DA103110EBB}"/>
              </a:ext>
            </a:extLst>
          </p:cNvPr>
          <p:cNvSpPr>
            <a:spLocks noGrp="1"/>
          </p:cNvSpPr>
          <p:nvPr>
            <p:ph idx="1"/>
          </p:nvPr>
        </p:nvSpPr>
        <p:spPr>
          <a:xfrm>
            <a:off x="2592925" y="1623237"/>
            <a:ext cx="8915400" cy="3777622"/>
          </a:xfrm>
        </p:spPr>
        <p:txBody>
          <a:bodyPr/>
          <a:lstStyle/>
          <a:p>
            <a:r>
              <a:rPr lang="en-US" dirty="0"/>
              <a:t>Recommend an Entrepreneur, a preferred set of locations for opening an Indian Restaurant in San Francisco Bay Area.</a:t>
            </a:r>
          </a:p>
          <a:p>
            <a:endParaRPr lang="en-US" dirty="0"/>
          </a:p>
          <a:p>
            <a:r>
              <a:rPr lang="en-US" dirty="0"/>
              <a:t>Objective: To analyze and select the best locations in San Francisco Bay Area to open new Indian Restaurant.</a:t>
            </a:r>
          </a:p>
          <a:p>
            <a:endParaRPr lang="en-US" dirty="0"/>
          </a:p>
          <a:p>
            <a:r>
              <a:rPr lang="en-US" dirty="0"/>
              <a:t>Business Question: Considering the competitive world of business and diverse culture of State California, which are the most preferred locations for opening an Indian Restaurant in San Francisco bay Area?</a:t>
            </a:r>
          </a:p>
        </p:txBody>
      </p:sp>
    </p:spTree>
    <p:extLst>
      <p:ext uri="{BB962C8B-B14F-4D97-AF65-F5344CB8AC3E}">
        <p14:creationId xmlns:p14="http://schemas.microsoft.com/office/powerpoint/2010/main" val="263440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4A4F-F7AB-4E0E-9666-DC8A8C59D7D7}"/>
              </a:ext>
            </a:extLst>
          </p:cNvPr>
          <p:cNvSpPr>
            <a:spLocks noGrp="1"/>
          </p:cNvSpPr>
          <p:nvPr>
            <p:ph type="title"/>
          </p:nvPr>
        </p:nvSpPr>
        <p:spPr>
          <a:xfrm>
            <a:off x="2592925" y="852710"/>
            <a:ext cx="8911687" cy="1280890"/>
          </a:xfrm>
        </p:spPr>
        <p:txBody>
          <a:bodyPr/>
          <a:lstStyle/>
          <a:p>
            <a:r>
              <a:rPr lang="en-US" dirty="0"/>
              <a:t>Data</a:t>
            </a:r>
          </a:p>
        </p:txBody>
      </p:sp>
      <p:sp>
        <p:nvSpPr>
          <p:cNvPr id="3" name="Content Placeholder 2">
            <a:extLst>
              <a:ext uri="{FF2B5EF4-FFF2-40B4-BE49-F238E27FC236}">
                <a16:creationId xmlns:a16="http://schemas.microsoft.com/office/drawing/2014/main" id="{72713CA3-9339-4848-B1DD-4523678BDF07}"/>
              </a:ext>
            </a:extLst>
          </p:cNvPr>
          <p:cNvSpPr>
            <a:spLocks noGrp="1"/>
          </p:cNvSpPr>
          <p:nvPr>
            <p:ph idx="1"/>
          </p:nvPr>
        </p:nvSpPr>
        <p:spPr>
          <a:xfrm>
            <a:off x="2592925" y="1651591"/>
            <a:ext cx="8915400" cy="1658679"/>
          </a:xfrm>
        </p:spPr>
        <p:txBody>
          <a:bodyPr>
            <a:normAutofit/>
          </a:bodyPr>
          <a:lstStyle/>
          <a:p>
            <a:pPr lvl="0"/>
            <a:r>
              <a:rPr lang="en-US" sz="2000" dirty="0"/>
              <a:t>List of Neighborhood in San Francisco Bay Area</a:t>
            </a:r>
          </a:p>
          <a:p>
            <a:pPr lvl="0"/>
            <a:r>
              <a:rPr lang="en-US" sz="2000" dirty="0"/>
              <a:t>Latitude and Longitude coordinates of those Neighborhood</a:t>
            </a:r>
          </a:p>
          <a:p>
            <a:pPr lvl="0"/>
            <a:r>
              <a:rPr lang="en-US" sz="2000" dirty="0"/>
              <a:t>Venue data related to the Indian Restaurant. </a:t>
            </a:r>
          </a:p>
        </p:txBody>
      </p:sp>
      <p:sp>
        <p:nvSpPr>
          <p:cNvPr id="4" name="Title 1">
            <a:extLst>
              <a:ext uri="{FF2B5EF4-FFF2-40B4-BE49-F238E27FC236}">
                <a16:creationId xmlns:a16="http://schemas.microsoft.com/office/drawing/2014/main" id="{392C7563-A066-4351-B487-847174048878}"/>
              </a:ext>
            </a:extLst>
          </p:cNvPr>
          <p:cNvSpPr txBox="1">
            <a:spLocks/>
          </p:cNvSpPr>
          <p:nvPr/>
        </p:nvSpPr>
        <p:spPr>
          <a:xfrm>
            <a:off x="2709883" y="3429000"/>
            <a:ext cx="8911687" cy="7988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Sources of Data</a:t>
            </a:r>
          </a:p>
        </p:txBody>
      </p:sp>
      <p:sp>
        <p:nvSpPr>
          <p:cNvPr id="5" name="Content Placeholder 2">
            <a:extLst>
              <a:ext uri="{FF2B5EF4-FFF2-40B4-BE49-F238E27FC236}">
                <a16:creationId xmlns:a16="http://schemas.microsoft.com/office/drawing/2014/main" id="{1FD6A7CF-BE3A-4C67-AEBC-1EA0FA706E24}"/>
              </a:ext>
            </a:extLst>
          </p:cNvPr>
          <p:cNvSpPr txBox="1">
            <a:spLocks/>
          </p:cNvSpPr>
          <p:nvPr/>
        </p:nvSpPr>
        <p:spPr>
          <a:xfrm>
            <a:off x="2706170" y="4231426"/>
            <a:ext cx="8915400" cy="21087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Wikipedia page for Cities and towns in San Francisco Bay Area </a:t>
            </a:r>
            <a:r>
              <a:rPr lang="en-US" dirty="0"/>
              <a:t>(</a:t>
            </a:r>
            <a:r>
              <a:rPr lang="en-US" u="sng" dirty="0">
                <a:hlinkClick r:id="rId2"/>
              </a:rPr>
              <a:t>https://en.wikipedia.org/wiki/List_of_cities_and_towns_in_the_San_Francisco_Bay_Area</a:t>
            </a:r>
            <a:r>
              <a:rPr lang="en-US" dirty="0"/>
              <a:t>)</a:t>
            </a:r>
            <a:endParaRPr lang="en-US" sz="2000" dirty="0"/>
          </a:p>
          <a:p>
            <a:r>
              <a:rPr lang="en-US" sz="2000" dirty="0"/>
              <a:t>Geocoder package for Latitude and Longitude coordinates </a:t>
            </a:r>
          </a:p>
          <a:p>
            <a:r>
              <a:rPr lang="en-US" sz="2000" dirty="0"/>
              <a:t>Foursquare API for Venue Data</a:t>
            </a:r>
          </a:p>
          <a:p>
            <a:pPr marL="0" indent="0">
              <a:buFont typeface="Wingdings 3" charset="2"/>
              <a:buNone/>
            </a:pPr>
            <a:endParaRPr lang="en-US" sz="2000" dirty="0"/>
          </a:p>
        </p:txBody>
      </p:sp>
    </p:spTree>
    <p:extLst>
      <p:ext uri="{BB962C8B-B14F-4D97-AF65-F5344CB8AC3E}">
        <p14:creationId xmlns:p14="http://schemas.microsoft.com/office/powerpoint/2010/main" val="425752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80E9-CDE7-4D80-96D3-7DDE2E749E8F}"/>
              </a:ext>
            </a:extLst>
          </p:cNvPr>
          <p:cNvSpPr>
            <a:spLocks noGrp="1"/>
          </p:cNvSpPr>
          <p:nvPr>
            <p:ph type="title"/>
          </p:nvPr>
        </p:nvSpPr>
        <p:spPr>
          <a:xfrm>
            <a:off x="2596638" y="556585"/>
            <a:ext cx="8911687" cy="791940"/>
          </a:xfrm>
        </p:spPr>
        <p:txBody>
          <a:bodyPr/>
          <a:lstStyle/>
          <a:p>
            <a:r>
              <a:rPr lang="en-US" dirty="0"/>
              <a:t>Methodology</a:t>
            </a:r>
          </a:p>
        </p:txBody>
      </p:sp>
      <p:sp>
        <p:nvSpPr>
          <p:cNvPr id="3" name="Content Placeholder 2">
            <a:extLst>
              <a:ext uri="{FF2B5EF4-FFF2-40B4-BE49-F238E27FC236}">
                <a16:creationId xmlns:a16="http://schemas.microsoft.com/office/drawing/2014/main" id="{F29B949D-A30C-45F2-BE3C-2D87EE71411C}"/>
              </a:ext>
            </a:extLst>
          </p:cNvPr>
          <p:cNvSpPr>
            <a:spLocks noGrp="1"/>
          </p:cNvSpPr>
          <p:nvPr>
            <p:ph idx="1"/>
          </p:nvPr>
        </p:nvSpPr>
        <p:spPr>
          <a:xfrm>
            <a:off x="2592925" y="1631950"/>
            <a:ext cx="8915400" cy="5073650"/>
          </a:xfrm>
        </p:spPr>
        <p:txBody>
          <a:bodyPr>
            <a:normAutofit lnSpcReduction="10000"/>
          </a:bodyPr>
          <a:lstStyle/>
          <a:p>
            <a:pPr lvl="0"/>
            <a:r>
              <a:rPr lang="en-US" b="1" dirty="0"/>
              <a:t>Web Scraping</a:t>
            </a:r>
            <a:r>
              <a:rPr lang="en-US" dirty="0"/>
              <a:t>: List of Neighborhoods in San Francisco from Wikipedia.</a:t>
            </a:r>
          </a:p>
          <a:p>
            <a:pPr marL="0" lvl="0" indent="0">
              <a:buNone/>
            </a:pPr>
            <a:endParaRPr lang="en-US" dirty="0"/>
          </a:p>
          <a:p>
            <a:pPr lvl="0"/>
            <a:r>
              <a:rPr lang="en-US" dirty="0"/>
              <a:t>Getting Latitude and Longitude data of neighborhoods via </a:t>
            </a:r>
            <a:r>
              <a:rPr lang="en-US" b="1" i="1" dirty="0"/>
              <a:t>Geocoder</a:t>
            </a:r>
            <a:r>
              <a:rPr lang="en-US" b="1" dirty="0"/>
              <a:t> python </a:t>
            </a:r>
            <a:r>
              <a:rPr lang="en-US" dirty="0"/>
              <a:t>package.</a:t>
            </a:r>
          </a:p>
          <a:p>
            <a:pPr marL="0" lvl="0" indent="0">
              <a:buNone/>
            </a:pPr>
            <a:endParaRPr lang="en-US" dirty="0"/>
          </a:p>
          <a:p>
            <a:pPr lvl="0"/>
            <a:r>
              <a:rPr lang="en-US" dirty="0"/>
              <a:t>Using </a:t>
            </a:r>
            <a:r>
              <a:rPr lang="en-US" b="1" dirty="0"/>
              <a:t>Foursquare API</a:t>
            </a:r>
            <a:r>
              <a:rPr lang="en-US" dirty="0"/>
              <a:t>, to get venue data related to the neighborhood.</a:t>
            </a:r>
          </a:p>
          <a:p>
            <a:pPr marL="0" lvl="0" indent="0">
              <a:buNone/>
            </a:pPr>
            <a:endParaRPr lang="en-US" dirty="0"/>
          </a:p>
          <a:p>
            <a:pPr lvl="0"/>
            <a:r>
              <a:rPr lang="en-US" dirty="0"/>
              <a:t>Data cleaning and data Wrangling with the help of python package </a:t>
            </a:r>
            <a:r>
              <a:rPr lang="en-US" i="1" dirty="0"/>
              <a:t>pandas.</a:t>
            </a:r>
          </a:p>
          <a:p>
            <a:pPr marL="0" lvl="0" indent="0">
              <a:buNone/>
            </a:pPr>
            <a:endParaRPr lang="en-US" dirty="0"/>
          </a:p>
          <a:p>
            <a:pPr lvl="0"/>
            <a:r>
              <a:rPr lang="en-US" dirty="0"/>
              <a:t>Machine Learning </a:t>
            </a:r>
            <a:r>
              <a:rPr lang="en-US" b="1" dirty="0"/>
              <a:t>K-Means Clustering technique</a:t>
            </a:r>
            <a:r>
              <a:rPr lang="en-US" dirty="0"/>
              <a:t>, to cluster the neighbors with same venue category.</a:t>
            </a:r>
          </a:p>
          <a:p>
            <a:pPr marL="0" lvl="0" indent="0">
              <a:buNone/>
            </a:pPr>
            <a:endParaRPr lang="en-US" dirty="0"/>
          </a:p>
          <a:p>
            <a:pPr lvl="0"/>
            <a:r>
              <a:rPr lang="en-US" dirty="0"/>
              <a:t>Data Visualization with the help of python package </a:t>
            </a:r>
            <a:r>
              <a:rPr lang="en-US" b="1" i="1" dirty="0"/>
              <a:t>Folium</a:t>
            </a:r>
            <a:r>
              <a:rPr lang="en-US" b="1" dirty="0"/>
              <a:t>.</a:t>
            </a:r>
          </a:p>
        </p:txBody>
      </p:sp>
    </p:spTree>
    <p:extLst>
      <p:ext uri="{BB962C8B-B14F-4D97-AF65-F5344CB8AC3E}">
        <p14:creationId xmlns:p14="http://schemas.microsoft.com/office/powerpoint/2010/main" val="176232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E447-0A8A-4A62-99EA-BA2C1C698654}"/>
              </a:ext>
            </a:extLst>
          </p:cNvPr>
          <p:cNvSpPr>
            <a:spLocks noGrp="1"/>
          </p:cNvSpPr>
          <p:nvPr>
            <p:ph type="title"/>
          </p:nvPr>
        </p:nvSpPr>
        <p:spPr>
          <a:xfrm>
            <a:off x="1687669" y="624110"/>
            <a:ext cx="4137059" cy="1280890"/>
          </a:xfrm>
        </p:spPr>
        <p:txBody>
          <a:bodyPr>
            <a:normAutofit/>
          </a:bodyPr>
          <a:lstStyle/>
          <a:p>
            <a:r>
              <a:rPr lang="en-US" sz="3200"/>
              <a:t>Results</a:t>
            </a:r>
          </a:p>
        </p:txBody>
      </p:sp>
      <p:sp>
        <p:nvSpPr>
          <p:cNvPr id="3" name="Content Placeholder 2">
            <a:extLst>
              <a:ext uri="{FF2B5EF4-FFF2-40B4-BE49-F238E27FC236}">
                <a16:creationId xmlns:a16="http://schemas.microsoft.com/office/drawing/2014/main" id="{6C3BD3E8-AA6E-4AA3-A080-7D0A6778B448}"/>
              </a:ext>
            </a:extLst>
          </p:cNvPr>
          <p:cNvSpPr>
            <a:spLocks noGrp="1"/>
          </p:cNvSpPr>
          <p:nvPr>
            <p:ph idx="1"/>
          </p:nvPr>
        </p:nvSpPr>
        <p:spPr>
          <a:xfrm>
            <a:off x="1683956" y="2133600"/>
            <a:ext cx="4140772" cy="3777622"/>
          </a:xfrm>
        </p:spPr>
        <p:txBody>
          <a:bodyPr>
            <a:normAutofit/>
          </a:bodyPr>
          <a:lstStyle/>
          <a:p>
            <a:r>
              <a:rPr lang="en-US" dirty="0">
                <a:solidFill>
                  <a:srgbClr val="000000"/>
                </a:solidFill>
              </a:rPr>
              <a:t>Categorized Venues into 5 Clusters based on top 10 common venues</a:t>
            </a:r>
          </a:p>
          <a:p>
            <a:endParaRPr lang="en-US" dirty="0">
              <a:solidFill>
                <a:srgbClr val="000000"/>
              </a:solidFill>
            </a:endParaRPr>
          </a:p>
          <a:p>
            <a:r>
              <a:rPr lang="en-US" b="1" dirty="0">
                <a:solidFill>
                  <a:srgbClr val="000000"/>
                </a:solidFill>
              </a:rPr>
              <a:t>Cluster 0 and 1</a:t>
            </a:r>
            <a:r>
              <a:rPr lang="en-US" dirty="0">
                <a:solidFill>
                  <a:srgbClr val="000000"/>
                </a:solidFill>
              </a:rPr>
              <a:t>: Many Restaurants, many public places, tough competition.</a:t>
            </a:r>
          </a:p>
          <a:p>
            <a:endParaRPr lang="en-US" dirty="0">
              <a:solidFill>
                <a:srgbClr val="000000"/>
              </a:solidFill>
            </a:endParaRPr>
          </a:p>
          <a:p>
            <a:r>
              <a:rPr lang="en-US" dirty="0">
                <a:solidFill>
                  <a:srgbClr val="000000"/>
                </a:solidFill>
              </a:rPr>
              <a:t>Not preferred areas.</a:t>
            </a:r>
          </a:p>
          <a:p>
            <a:endParaRPr lang="en-US" dirty="0">
              <a:solidFill>
                <a:srgbClr val="000000"/>
              </a:solidFill>
            </a:endParaRPr>
          </a:p>
        </p:txBody>
      </p:sp>
      <p:pic>
        <p:nvPicPr>
          <p:cNvPr id="5" name="Picture 4" descr="A close up of a map&#10;&#10;Description automatically generated">
            <a:extLst>
              <a:ext uri="{FF2B5EF4-FFF2-40B4-BE49-F238E27FC236}">
                <a16:creationId xmlns:a16="http://schemas.microsoft.com/office/drawing/2014/main" id="{A5FE422E-E02C-4CA1-AA22-8459043E1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228" y="665828"/>
            <a:ext cx="6202325" cy="5564851"/>
          </a:xfrm>
          <a:prstGeom prst="rect">
            <a:avLst/>
          </a:prstGeom>
        </p:spPr>
      </p:pic>
    </p:spTree>
    <p:extLst>
      <p:ext uri="{BB962C8B-B14F-4D97-AF65-F5344CB8AC3E}">
        <p14:creationId xmlns:p14="http://schemas.microsoft.com/office/powerpoint/2010/main" val="4142852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2482-7E81-4124-9171-74FA1CABF307}"/>
              </a:ext>
            </a:extLst>
          </p:cNvPr>
          <p:cNvSpPr>
            <a:spLocks noGrp="1"/>
          </p:cNvSpPr>
          <p:nvPr>
            <p:ph type="title"/>
          </p:nvPr>
        </p:nvSpPr>
        <p:spPr>
          <a:xfrm>
            <a:off x="2592925" y="624110"/>
            <a:ext cx="8911687" cy="729769"/>
          </a:xfrm>
        </p:spPr>
        <p:txBody>
          <a:bodyPr/>
          <a:lstStyle/>
          <a:p>
            <a:r>
              <a:rPr lang="en-US" dirty="0"/>
              <a:t>Discussion</a:t>
            </a:r>
          </a:p>
        </p:txBody>
      </p:sp>
      <p:sp>
        <p:nvSpPr>
          <p:cNvPr id="3" name="Content Placeholder 2">
            <a:extLst>
              <a:ext uri="{FF2B5EF4-FFF2-40B4-BE49-F238E27FC236}">
                <a16:creationId xmlns:a16="http://schemas.microsoft.com/office/drawing/2014/main" id="{A4C4661A-D151-40A0-9E06-16A2810DB4AC}"/>
              </a:ext>
            </a:extLst>
          </p:cNvPr>
          <p:cNvSpPr>
            <a:spLocks noGrp="1"/>
          </p:cNvSpPr>
          <p:nvPr>
            <p:ph idx="1"/>
          </p:nvPr>
        </p:nvSpPr>
        <p:spPr>
          <a:xfrm>
            <a:off x="2589212" y="1651591"/>
            <a:ext cx="8915400" cy="4259631"/>
          </a:xfrm>
        </p:spPr>
        <p:txBody>
          <a:bodyPr/>
          <a:lstStyle/>
          <a:p>
            <a:r>
              <a:rPr lang="en-US" b="1" dirty="0"/>
              <a:t>Cluster 2: </a:t>
            </a:r>
            <a:r>
              <a:rPr lang="en-US" dirty="0"/>
              <a:t>(</a:t>
            </a:r>
            <a:r>
              <a:rPr lang="en-US" b="1" dirty="0"/>
              <a:t>Place: San Mateo</a:t>
            </a:r>
            <a:r>
              <a:rPr lang="en-US" dirty="0"/>
              <a:t>)</a:t>
            </a:r>
            <a:endParaRPr lang="en-US" b="1" dirty="0"/>
          </a:p>
          <a:p>
            <a:pPr lvl="1"/>
            <a:r>
              <a:rPr lang="en-US" dirty="0"/>
              <a:t>2 Restaurants, 1 Snack Center</a:t>
            </a:r>
          </a:p>
          <a:p>
            <a:pPr lvl="1"/>
            <a:r>
              <a:rPr lang="en-US" dirty="0"/>
              <a:t>Includes public areas and utility stores</a:t>
            </a:r>
          </a:p>
          <a:p>
            <a:pPr marL="457200" lvl="1" indent="0">
              <a:buNone/>
            </a:pPr>
            <a:r>
              <a:rPr lang="en-US" dirty="0"/>
              <a:t> </a:t>
            </a:r>
          </a:p>
          <a:p>
            <a:r>
              <a:rPr lang="en-US" b="1" dirty="0"/>
              <a:t>Cluster 3: </a:t>
            </a:r>
            <a:r>
              <a:rPr lang="en-US" dirty="0"/>
              <a:t>(</a:t>
            </a:r>
            <a:r>
              <a:rPr lang="en-US" b="1" dirty="0"/>
              <a:t>Place: Saratoga</a:t>
            </a:r>
            <a:r>
              <a:rPr lang="en-US" dirty="0"/>
              <a:t>)</a:t>
            </a:r>
          </a:p>
          <a:p>
            <a:pPr lvl="1"/>
            <a:r>
              <a:rPr lang="en-US" dirty="0"/>
              <a:t>Only 2 Restaurants </a:t>
            </a:r>
          </a:p>
          <a:p>
            <a:pPr lvl="1"/>
            <a:r>
              <a:rPr lang="en-US" dirty="0"/>
              <a:t>Includes public areas and utility stores</a:t>
            </a:r>
          </a:p>
          <a:p>
            <a:pPr marL="457200" lvl="1" indent="0">
              <a:buNone/>
            </a:pPr>
            <a:endParaRPr lang="en-US" dirty="0"/>
          </a:p>
          <a:p>
            <a:r>
              <a:rPr lang="en-US" b="1" dirty="0"/>
              <a:t>Cluster 4:</a:t>
            </a:r>
            <a:r>
              <a:rPr lang="en-US" dirty="0"/>
              <a:t> (</a:t>
            </a:r>
            <a:r>
              <a:rPr lang="en-US" b="1" dirty="0"/>
              <a:t>Place: Los Altos Hills</a:t>
            </a:r>
            <a:r>
              <a:rPr lang="en-US" dirty="0"/>
              <a:t>)</a:t>
            </a:r>
          </a:p>
          <a:p>
            <a:pPr lvl="1"/>
            <a:r>
              <a:rPr lang="en-US" dirty="0"/>
              <a:t>Only 1 Restaurants</a:t>
            </a:r>
          </a:p>
          <a:p>
            <a:pPr lvl="1"/>
            <a:r>
              <a:rPr lang="en-US" dirty="0"/>
              <a:t>Includes public areas and utility stores</a:t>
            </a:r>
          </a:p>
        </p:txBody>
      </p:sp>
    </p:spTree>
    <p:extLst>
      <p:ext uri="{BB962C8B-B14F-4D97-AF65-F5344CB8AC3E}">
        <p14:creationId xmlns:p14="http://schemas.microsoft.com/office/powerpoint/2010/main" val="45288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7BF2D-73C2-43FD-91E8-E23F35B15932}"/>
              </a:ext>
            </a:extLst>
          </p:cNvPr>
          <p:cNvSpPr>
            <a:spLocks noGrp="1"/>
          </p:cNvSpPr>
          <p:nvPr>
            <p:ph type="title"/>
          </p:nvPr>
        </p:nvSpPr>
        <p:spPr>
          <a:xfrm>
            <a:off x="2592925" y="624110"/>
            <a:ext cx="8911687" cy="765211"/>
          </a:xfrm>
        </p:spPr>
        <p:txBody>
          <a:bodyPr/>
          <a:lstStyle/>
          <a:p>
            <a:r>
              <a:rPr lang="en-US" dirty="0"/>
              <a:t>Conclusion</a:t>
            </a:r>
          </a:p>
        </p:txBody>
      </p:sp>
      <p:sp>
        <p:nvSpPr>
          <p:cNvPr id="3" name="Content Placeholder 2">
            <a:extLst>
              <a:ext uri="{FF2B5EF4-FFF2-40B4-BE49-F238E27FC236}">
                <a16:creationId xmlns:a16="http://schemas.microsoft.com/office/drawing/2014/main" id="{2DF9B799-3030-4D5F-A3D9-58731B240894}"/>
              </a:ext>
            </a:extLst>
          </p:cNvPr>
          <p:cNvSpPr>
            <a:spLocks noGrp="1"/>
          </p:cNvSpPr>
          <p:nvPr>
            <p:ph idx="1"/>
          </p:nvPr>
        </p:nvSpPr>
        <p:spPr>
          <a:xfrm>
            <a:off x="2589212" y="1502735"/>
            <a:ext cx="8915400" cy="4408487"/>
          </a:xfrm>
        </p:spPr>
        <p:txBody>
          <a:bodyPr/>
          <a:lstStyle/>
          <a:p>
            <a:r>
              <a:rPr lang="en-US" b="1" dirty="0"/>
              <a:t>Project purpose: </a:t>
            </a:r>
            <a:r>
              <a:rPr lang="en-US" dirty="0"/>
              <a:t>Find preferred location for opening Indian Restaurant</a:t>
            </a:r>
          </a:p>
          <a:p>
            <a:endParaRPr lang="en-US" dirty="0"/>
          </a:p>
          <a:p>
            <a:r>
              <a:rPr lang="en-US" b="1" dirty="0"/>
              <a:t>Answer to Business Question:</a:t>
            </a:r>
            <a:r>
              <a:rPr lang="en-US" dirty="0"/>
              <a:t> Clusters 2, 3 and 4 are most preferred locations. </a:t>
            </a:r>
          </a:p>
          <a:p>
            <a:r>
              <a:rPr lang="en-US" b="1" dirty="0"/>
              <a:t>Locations: </a:t>
            </a:r>
            <a:r>
              <a:rPr lang="en-US" dirty="0"/>
              <a:t>San Mateo, Saratoga, Los Altos Hills.</a:t>
            </a:r>
          </a:p>
          <a:p>
            <a:endParaRPr lang="en-US" dirty="0"/>
          </a:p>
          <a:p>
            <a:r>
              <a:rPr lang="en-US" dirty="0"/>
              <a:t>Findings of this projects will help the relevant Entrepreneurs to capitalize the opportunities on high potential locations avoiding the overcrowded areas in their decision to open an Indian Restaurant in San Francisco Bay Area. </a:t>
            </a:r>
          </a:p>
        </p:txBody>
      </p:sp>
    </p:spTree>
    <p:extLst>
      <p:ext uri="{BB962C8B-B14F-4D97-AF65-F5344CB8AC3E}">
        <p14:creationId xmlns:p14="http://schemas.microsoft.com/office/powerpoint/2010/main" val="364249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3">
            <a:extLst>
              <a:ext uri="{FF2B5EF4-FFF2-40B4-BE49-F238E27FC236}">
                <a16:creationId xmlns:a16="http://schemas.microsoft.com/office/drawing/2014/main" id="{58DF5B7A-7785-49C6-B4EB-252FF28C2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78BD0529-90E2-47B4-8D13-CEE11A154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AE127430-162B-43FD-A02F-6E8AD8FD9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7A6023CB-BCF4-4A3C-B04B-EFF677921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98B0FCF0-0865-45E1-977A-5BFDD0EFC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C1FF2792-ADB4-44D2-B7EF-6E3503725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B7B0F0A2-D4CD-4EA5-96E9-9E282F25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FBBC4912-27C6-4C5E-9C40-AE9B6644E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127E474D-BE64-49E8-8C82-691642D0B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A385E451-43CB-441B-83EE-28ACB6BCB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5BF91B89-051C-49D8-9029-83A1F52B0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42329880-D64F-4074-ABE4-348FDC7FB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2FAD4595-5B16-442B-A756-924FB136A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 name="Group 27">
            <a:extLst>
              <a:ext uri="{FF2B5EF4-FFF2-40B4-BE49-F238E27FC236}">
                <a16:creationId xmlns:a16="http://schemas.microsoft.com/office/drawing/2014/main" id="{9F9B151E-1B34-4FA6-A53D-B92F787D9E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617ED8F6-0AA2-4080-ADCB-6C7CE1759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76F017FD-AF02-4E22-A564-5DCC93F5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61F8A187-FAA8-4625-AC70-EE2C7499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6D431C21-669A-42BC-A2DF-9092CA729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D143DDDF-3A80-4C43-BBCF-8EC12801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313BFF88-4BDD-4CC4-A514-C7D655779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BA235B4A-F8AD-4C1E-9074-356253813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281D9204-5CB0-44D1-B01F-5FFF6B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4DD213C5-5C2A-403A-AAEF-E495E64AE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3D07FF46-5E32-4BEE-B85D-107AD341D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4E5AE900-6815-4A65-9A96-CA280B3A8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45EA57FC-ADA4-45DD-98E7-B0615C530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 name="Rectangle 41">
            <a:extLst>
              <a:ext uri="{FF2B5EF4-FFF2-40B4-BE49-F238E27FC236}">
                <a16:creationId xmlns:a16="http://schemas.microsoft.com/office/drawing/2014/main" id="{9FFA7C60-EEB5-45DC-B964-20A76F776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11">
            <a:extLst>
              <a:ext uri="{FF2B5EF4-FFF2-40B4-BE49-F238E27FC236}">
                <a16:creationId xmlns:a16="http://schemas.microsoft.com/office/drawing/2014/main" id="{7D84F46B-82DB-461C-88AC-F6C66B593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1"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9" name="Picture 8" descr="A close up of a logo&#10;&#10;Description automatically generated">
            <a:extLst>
              <a:ext uri="{FF2B5EF4-FFF2-40B4-BE49-F238E27FC236}">
                <a16:creationId xmlns:a16="http://schemas.microsoft.com/office/drawing/2014/main" id="{64DA6DDC-2001-473B-AA44-8F62796D190F}"/>
              </a:ext>
            </a:extLst>
          </p:cNvPr>
          <p:cNvPicPr>
            <a:picLocks noChangeAspect="1"/>
          </p:cNvPicPr>
          <p:nvPr/>
        </p:nvPicPr>
        <p:blipFill rotWithShape="1">
          <a:blip r:embed="rId2">
            <a:extLst>
              <a:ext uri="{28A0092B-C50C-407E-A947-70E740481C1C}">
                <a14:useLocalDpi xmlns:a14="http://schemas.microsoft.com/office/drawing/2010/main" val="0"/>
              </a:ext>
            </a:extLst>
          </a:blip>
          <a:srcRect l="2443" r="5566" b="1"/>
          <a:stretch/>
        </p:blipFill>
        <p:spPr>
          <a:xfrm>
            <a:off x="2397789" y="589382"/>
            <a:ext cx="8951825" cy="5571066"/>
          </a:xfrm>
          <a:prstGeom prst="rect">
            <a:avLst/>
          </a:prstGeom>
        </p:spPr>
      </p:pic>
    </p:spTree>
    <p:extLst>
      <p:ext uri="{BB962C8B-B14F-4D97-AF65-F5344CB8AC3E}">
        <p14:creationId xmlns:p14="http://schemas.microsoft.com/office/powerpoint/2010/main" val="27823735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17</TotalTime>
  <Words>418</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Capstone Project – Battle of Neighborhood IBM – Applied Data Science Project</vt:lpstr>
      <vt:lpstr>Business Problem</vt:lpstr>
      <vt:lpstr>Data</vt:lpstr>
      <vt:lpstr>Methodology</vt:lpstr>
      <vt:lpstr>Results</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Battle of Neighborhood IBM – Applied Data Science Project</dc:title>
  <dc:creator>Mayuree Deshmukh</dc:creator>
  <cp:lastModifiedBy>Mayuree Deshmukh</cp:lastModifiedBy>
  <cp:revision>1</cp:revision>
  <dcterms:created xsi:type="dcterms:W3CDTF">2019-10-22T00:28:37Z</dcterms:created>
  <dcterms:modified xsi:type="dcterms:W3CDTF">2019-10-22T00:46:03Z</dcterms:modified>
</cp:coreProperties>
</file>