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3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33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4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1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0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7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2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7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7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4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3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8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1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A6D3-D45A-4EAB-872C-BE86D4838E5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9BB1F8-E38B-4FEA-AC27-082736771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93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C07D-3753-0609-83E5-880E1E224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04" y="2605849"/>
            <a:ext cx="7766936" cy="1646302"/>
          </a:xfrm>
        </p:spPr>
        <p:txBody>
          <a:bodyPr/>
          <a:lstStyle/>
          <a:p>
            <a:r>
              <a:rPr lang="en-US" dirty="0"/>
              <a:t>Shield Insurance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B45D2-F78F-CBD1-894E-E0AD3C8A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96523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Presented By Mayukh Bose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253C0-EACA-A69B-64EE-F3B7EC77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142" y="224899"/>
            <a:ext cx="3002786" cy="300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4CDCB-9458-6B57-0E3B-B9D7BD5F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15298"/>
            <a:ext cx="8596668" cy="1268411"/>
          </a:xfrm>
        </p:spPr>
        <p:txBody>
          <a:bodyPr/>
          <a:lstStyle/>
          <a:p>
            <a:r>
              <a:rPr lang="en-US" dirty="0"/>
              <a:t>Shield Insurance provides a total of 9 policies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C396-249B-DB68-7371-55A0E8FC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90550"/>
            <a:ext cx="7615100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8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63CB-CFC2-3898-2340-958BB6E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Mode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B8EFBA-9F35-97BE-A591-6C9E38A02916}"/>
              </a:ext>
            </a:extLst>
          </p:cNvPr>
          <p:cNvSpPr/>
          <p:nvPr/>
        </p:nvSpPr>
        <p:spPr>
          <a:xfrm>
            <a:off x="1622323" y="1930400"/>
            <a:ext cx="2389238" cy="1320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1D946E-D569-17EC-C78E-4AAA6871B150}"/>
              </a:ext>
            </a:extLst>
          </p:cNvPr>
          <p:cNvSpPr/>
          <p:nvPr/>
        </p:nvSpPr>
        <p:spPr>
          <a:xfrm>
            <a:off x="6302478" y="1930400"/>
            <a:ext cx="2389238" cy="1320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9CA39-E93F-12F1-AE82-31E846769BD3}"/>
              </a:ext>
            </a:extLst>
          </p:cNvPr>
          <p:cNvSpPr/>
          <p:nvPr/>
        </p:nvSpPr>
        <p:spPr>
          <a:xfrm>
            <a:off x="1622323" y="3746090"/>
            <a:ext cx="2389238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Website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E347E-14AE-0682-C603-EEEF1BE498EC}"/>
              </a:ext>
            </a:extLst>
          </p:cNvPr>
          <p:cNvSpPr/>
          <p:nvPr/>
        </p:nvSpPr>
        <p:spPr>
          <a:xfrm>
            <a:off x="1622323" y="5066890"/>
            <a:ext cx="2389238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App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F4739-8BEE-7A3B-D0B1-63D2CF98E4D3}"/>
              </a:ext>
            </a:extLst>
          </p:cNvPr>
          <p:cNvSpPr/>
          <p:nvPr/>
        </p:nvSpPr>
        <p:spPr>
          <a:xfrm>
            <a:off x="6302478" y="3805083"/>
            <a:ext cx="2389238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Agent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A8E9D8-070E-5BDF-79F2-CBDFC31D0F28}"/>
              </a:ext>
            </a:extLst>
          </p:cNvPr>
          <p:cNvSpPr/>
          <p:nvPr/>
        </p:nvSpPr>
        <p:spPr>
          <a:xfrm>
            <a:off x="6302478" y="5066890"/>
            <a:ext cx="2389238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Direct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C374340-3501-5AEA-3293-10C304B367A4}"/>
              </a:ext>
            </a:extLst>
          </p:cNvPr>
          <p:cNvSpPr/>
          <p:nvPr/>
        </p:nvSpPr>
        <p:spPr>
          <a:xfrm>
            <a:off x="2595716" y="3251200"/>
            <a:ext cx="442452" cy="4948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41066AC-707C-ECD0-0B91-D817AF5C2F0D}"/>
              </a:ext>
            </a:extLst>
          </p:cNvPr>
          <p:cNvSpPr/>
          <p:nvPr/>
        </p:nvSpPr>
        <p:spPr>
          <a:xfrm>
            <a:off x="7275871" y="3229899"/>
            <a:ext cx="442452" cy="4948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57F-8BC2-233C-D017-15BEE188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</a:t>
            </a:r>
            <a:endParaRPr lang="en-IN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73FB8C1-A568-9E55-4E9C-57D9F91F3F4B}"/>
              </a:ext>
            </a:extLst>
          </p:cNvPr>
          <p:cNvSpPr/>
          <p:nvPr/>
        </p:nvSpPr>
        <p:spPr>
          <a:xfrm>
            <a:off x="1681316" y="1930400"/>
            <a:ext cx="2492478" cy="103402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Delhi NCR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621AB0E-612C-2399-8AE0-612AF94CF7D1}"/>
              </a:ext>
            </a:extLst>
          </p:cNvPr>
          <p:cNvSpPr/>
          <p:nvPr/>
        </p:nvSpPr>
        <p:spPr>
          <a:xfrm>
            <a:off x="1681316" y="3251200"/>
            <a:ext cx="2492478" cy="103402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Indore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AF0CB7B-F5D9-BB8F-7199-DC2789DF3C5C}"/>
              </a:ext>
            </a:extLst>
          </p:cNvPr>
          <p:cNvSpPr/>
          <p:nvPr/>
        </p:nvSpPr>
        <p:spPr>
          <a:xfrm>
            <a:off x="1681316" y="4564626"/>
            <a:ext cx="2492478" cy="103402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Mumbai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C22DAA5-0C9C-FF33-0839-9ADB8DC8753B}"/>
              </a:ext>
            </a:extLst>
          </p:cNvPr>
          <p:cNvSpPr/>
          <p:nvPr/>
        </p:nvSpPr>
        <p:spPr>
          <a:xfrm>
            <a:off x="5422491" y="3251200"/>
            <a:ext cx="2492478" cy="103402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Hyderabad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DCB3A83-2CE8-F545-5B49-FC97D06EBC58}"/>
              </a:ext>
            </a:extLst>
          </p:cNvPr>
          <p:cNvSpPr/>
          <p:nvPr/>
        </p:nvSpPr>
        <p:spPr>
          <a:xfrm>
            <a:off x="5363497" y="1930400"/>
            <a:ext cx="2492478" cy="103402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Chennai</a:t>
            </a:r>
          </a:p>
        </p:txBody>
      </p:sp>
    </p:spTree>
    <p:extLst>
      <p:ext uri="{BB962C8B-B14F-4D97-AF65-F5344CB8AC3E}">
        <p14:creationId xmlns:p14="http://schemas.microsoft.com/office/powerpoint/2010/main" val="40851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E746-3B54-CD9C-31F7-1102F67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B38D-C24F-82B5-005E-E2B98266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Dim_customer</a:t>
            </a:r>
            <a:endParaRPr lang="en-US" dirty="0"/>
          </a:p>
          <a:p>
            <a:r>
              <a:rPr lang="en-US" dirty="0" err="1"/>
              <a:t>Dim_policies</a:t>
            </a:r>
            <a:endParaRPr lang="en-US" dirty="0"/>
          </a:p>
          <a:p>
            <a:r>
              <a:rPr lang="en-US" dirty="0" err="1"/>
              <a:t>Dim_date</a:t>
            </a:r>
            <a:endParaRPr lang="en-US" dirty="0"/>
          </a:p>
          <a:p>
            <a:r>
              <a:rPr lang="en-US" dirty="0" err="1"/>
              <a:t>Fact_premium</a:t>
            </a:r>
            <a:endParaRPr lang="en-US" dirty="0"/>
          </a:p>
          <a:p>
            <a:r>
              <a:rPr lang="en-US" dirty="0" err="1"/>
              <a:t>Fact_settlement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was available from Nov 2022 till April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23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09E15-8EDA-AC9D-8C64-F78F8C5CE46F}"/>
              </a:ext>
            </a:extLst>
          </p:cNvPr>
          <p:cNvSpPr/>
          <p:nvPr/>
        </p:nvSpPr>
        <p:spPr>
          <a:xfrm>
            <a:off x="2923657" y="2161909"/>
            <a:ext cx="50081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Let’s Explore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Dashboard</a:t>
            </a:r>
            <a:endParaRPr lang="en-IN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94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7CC1-3442-6792-316B-73114426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44" y="3102078"/>
            <a:ext cx="8596668" cy="1320800"/>
          </a:xfrm>
        </p:spPr>
        <p:txBody>
          <a:bodyPr/>
          <a:lstStyle/>
          <a:p>
            <a:r>
              <a:rPr lang="en-US" dirty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60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67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Shield Insurance</vt:lpstr>
      <vt:lpstr>PowerPoint Presentation</vt:lpstr>
      <vt:lpstr>Sales Mode</vt:lpstr>
      <vt:lpstr>Cities</vt:lpstr>
      <vt:lpstr>Dataset</vt:lpstr>
      <vt:lpstr>PowerPoint Presentation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Mayukh Bose</dc:creator>
  <cp:lastModifiedBy>Mayukh Bose</cp:lastModifiedBy>
  <cp:revision>6</cp:revision>
  <dcterms:created xsi:type="dcterms:W3CDTF">2025-04-14T09:47:49Z</dcterms:created>
  <dcterms:modified xsi:type="dcterms:W3CDTF">2025-04-14T11:27:29Z</dcterms:modified>
</cp:coreProperties>
</file>