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8" r:id="rId2"/>
    <p:sldId id="263" r:id="rId3"/>
    <p:sldId id="259" r:id="rId4"/>
    <p:sldId id="262" r:id="rId5"/>
    <p:sldId id="267" r:id="rId6"/>
    <p:sldId id="264" r:id="rId7"/>
    <p:sldId id="268" r:id="rId8"/>
    <p:sldId id="265" r:id="rId9"/>
    <p:sldId id="266" r:id="rId10"/>
    <p:sldId id="269" r:id="rId11"/>
    <p:sldId id="270" r:id="rId12"/>
    <p:sldId id="271"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92F2C1-B0E5-452E-910F-02375773D18F}" type="doc">
      <dgm:prSet loTypeId="urn:microsoft.com/office/officeart/2005/8/layout/hierarchy2" loCatId="hierarchy" qsTypeId="urn:microsoft.com/office/officeart/2005/8/quickstyle/3d3" qsCatId="3D" csTypeId="urn:microsoft.com/office/officeart/2005/8/colors/accent3_5" csCatId="accent3" phldr="1"/>
      <dgm:spPr/>
      <dgm:t>
        <a:bodyPr/>
        <a:lstStyle/>
        <a:p>
          <a:endParaRPr lang="en-US"/>
        </a:p>
      </dgm:t>
    </dgm:pt>
    <dgm:pt modelId="{90B08FB1-917E-4980-9F49-4EEEF844477F}">
      <dgm:prSet phldrT="[Text]" custT="1"/>
      <dgm:spPr/>
      <dgm:t>
        <a:bodyPr/>
        <a:lstStyle/>
        <a:p>
          <a:r>
            <a:rPr lang="en-US" sz="1600" dirty="0" smtClean="0"/>
            <a:t>Content</a:t>
          </a:r>
          <a:endParaRPr lang="en-US" sz="1600" dirty="0"/>
        </a:p>
      </dgm:t>
    </dgm:pt>
    <dgm:pt modelId="{9313AEF5-D729-4B01-8141-03F599C14F23}" type="parTrans" cxnId="{AB894031-2172-409F-B54D-FF4F89A41B8C}">
      <dgm:prSet/>
      <dgm:spPr/>
      <dgm:t>
        <a:bodyPr/>
        <a:lstStyle/>
        <a:p>
          <a:endParaRPr lang="en-US"/>
        </a:p>
      </dgm:t>
    </dgm:pt>
    <dgm:pt modelId="{31837912-2072-4339-BBE2-1C95FA4857BC}" type="sibTrans" cxnId="{AB894031-2172-409F-B54D-FF4F89A41B8C}">
      <dgm:prSet/>
      <dgm:spPr/>
      <dgm:t>
        <a:bodyPr/>
        <a:lstStyle/>
        <a:p>
          <a:endParaRPr lang="en-US"/>
        </a:p>
      </dgm:t>
    </dgm:pt>
    <dgm:pt modelId="{BE999389-93A2-4D8B-86B7-58B48438E9AB}">
      <dgm:prSet phldrT="[Text]" custT="1"/>
      <dgm:spPr/>
      <dgm:t>
        <a:bodyPr/>
        <a:lstStyle/>
        <a:p>
          <a:r>
            <a:rPr lang="en-US" sz="1600" dirty="0" smtClean="0"/>
            <a:t>Literature Survey</a:t>
          </a:r>
          <a:endParaRPr lang="en-US" sz="1600" dirty="0"/>
        </a:p>
      </dgm:t>
    </dgm:pt>
    <dgm:pt modelId="{572925C5-3137-4E92-B7F6-94E535439B3B}" type="parTrans" cxnId="{EA8C8FEE-E8F4-45CA-8A2A-4F4833D1CD73}">
      <dgm:prSet/>
      <dgm:spPr/>
      <dgm:t>
        <a:bodyPr/>
        <a:lstStyle/>
        <a:p>
          <a:endParaRPr lang="en-US"/>
        </a:p>
      </dgm:t>
    </dgm:pt>
    <dgm:pt modelId="{E29885B8-C4CE-4556-A93F-17A77553F4E4}" type="sibTrans" cxnId="{EA8C8FEE-E8F4-45CA-8A2A-4F4833D1CD73}">
      <dgm:prSet/>
      <dgm:spPr/>
      <dgm:t>
        <a:bodyPr/>
        <a:lstStyle/>
        <a:p>
          <a:endParaRPr lang="en-US"/>
        </a:p>
      </dgm:t>
    </dgm:pt>
    <dgm:pt modelId="{83A9F202-FD61-4A4E-A5BD-937DBE5D1195}">
      <dgm:prSet phldrT="[Text]" custT="1"/>
      <dgm:spPr/>
      <dgm:t>
        <a:bodyPr/>
        <a:lstStyle/>
        <a:p>
          <a:r>
            <a:rPr lang="en-US" sz="1600" dirty="0" smtClean="0"/>
            <a:t>Hardware</a:t>
          </a:r>
          <a:endParaRPr lang="en-US" sz="1600" dirty="0"/>
        </a:p>
      </dgm:t>
    </dgm:pt>
    <dgm:pt modelId="{46CF3103-D04F-4496-B554-9F012CEC7C3D}" type="parTrans" cxnId="{298FE095-000D-4474-BAB0-0F60F96B37A4}">
      <dgm:prSet/>
      <dgm:spPr/>
      <dgm:t>
        <a:bodyPr/>
        <a:lstStyle/>
        <a:p>
          <a:endParaRPr lang="en-US"/>
        </a:p>
      </dgm:t>
    </dgm:pt>
    <dgm:pt modelId="{97527DBA-3A44-409E-A09B-D2A6E0BFFD91}" type="sibTrans" cxnId="{298FE095-000D-4474-BAB0-0F60F96B37A4}">
      <dgm:prSet/>
      <dgm:spPr/>
      <dgm:t>
        <a:bodyPr/>
        <a:lstStyle/>
        <a:p>
          <a:endParaRPr lang="en-US"/>
        </a:p>
      </dgm:t>
    </dgm:pt>
    <dgm:pt modelId="{95687154-D271-4ECC-A84F-F3A4FE9B7845}">
      <dgm:prSet phldrT="[Text]" custT="1"/>
      <dgm:spPr/>
      <dgm:t>
        <a:bodyPr/>
        <a:lstStyle/>
        <a:p>
          <a:r>
            <a:rPr lang="en-US" sz="1600" dirty="0" smtClean="0"/>
            <a:t>Networking</a:t>
          </a:r>
          <a:endParaRPr lang="en-US" sz="1600" dirty="0"/>
        </a:p>
      </dgm:t>
    </dgm:pt>
    <dgm:pt modelId="{189C3C87-5682-4E3F-997B-1F8D0825FA83}" type="parTrans" cxnId="{89B50C6D-4252-4CE8-84FC-93B2066D2244}">
      <dgm:prSet/>
      <dgm:spPr/>
      <dgm:t>
        <a:bodyPr/>
        <a:lstStyle/>
        <a:p>
          <a:endParaRPr lang="en-US"/>
        </a:p>
      </dgm:t>
    </dgm:pt>
    <dgm:pt modelId="{C0BCCCB0-0291-45E2-A9A1-93A15B356EA3}" type="sibTrans" cxnId="{89B50C6D-4252-4CE8-84FC-93B2066D2244}">
      <dgm:prSet/>
      <dgm:spPr/>
      <dgm:t>
        <a:bodyPr/>
        <a:lstStyle/>
        <a:p>
          <a:endParaRPr lang="en-US"/>
        </a:p>
      </dgm:t>
    </dgm:pt>
    <dgm:pt modelId="{C3AF0E98-EEFA-4728-A934-065FB19B4444}">
      <dgm:prSet phldrT="[Text]" custT="1"/>
      <dgm:spPr/>
      <dgm:t>
        <a:bodyPr/>
        <a:lstStyle/>
        <a:p>
          <a:r>
            <a:rPr lang="en-US" sz="1600" dirty="0" smtClean="0"/>
            <a:t>Introduction</a:t>
          </a:r>
          <a:endParaRPr lang="en-US" sz="1600" dirty="0"/>
        </a:p>
      </dgm:t>
    </dgm:pt>
    <dgm:pt modelId="{E6DDF369-0E64-4171-A1DE-93BDC045EBB8}" type="parTrans" cxnId="{8352923B-453E-49D9-AEED-9E37FE7BCB27}">
      <dgm:prSet/>
      <dgm:spPr/>
      <dgm:t>
        <a:bodyPr/>
        <a:lstStyle/>
        <a:p>
          <a:endParaRPr lang="en-US"/>
        </a:p>
      </dgm:t>
    </dgm:pt>
    <dgm:pt modelId="{B19A4920-EE60-4999-9AF4-F50C577573A9}" type="sibTrans" cxnId="{8352923B-453E-49D9-AEED-9E37FE7BCB27}">
      <dgm:prSet/>
      <dgm:spPr/>
      <dgm:t>
        <a:bodyPr/>
        <a:lstStyle/>
        <a:p>
          <a:endParaRPr lang="en-US"/>
        </a:p>
      </dgm:t>
    </dgm:pt>
    <dgm:pt modelId="{7EBD5B5B-152A-4761-B2F0-FDAD41969AD1}">
      <dgm:prSet phldrT="[Text]" custT="1"/>
      <dgm:spPr/>
      <dgm:t>
        <a:bodyPr/>
        <a:lstStyle/>
        <a:p>
          <a:r>
            <a:rPr lang="en-US" sz="1600" dirty="0" smtClean="0"/>
            <a:t>Project overview</a:t>
          </a:r>
          <a:endParaRPr lang="en-US" sz="1600" dirty="0"/>
        </a:p>
      </dgm:t>
    </dgm:pt>
    <dgm:pt modelId="{E1C1CE40-1062-4A7A-AEA8-7CF3EEDB5201}" type="parTrans" cxnId="{2E512758-9B9D-4736-B228-0934DE9545D8}">
      <dgm:prSet/>
      <dgm:spPr/>
      <dgm:t>
        <a:bodyPr/>
        <a:lstStyle/>
        <a:p>
          <a:endParaRPr lang="en-US"/>
        </a:p>
      </dgm:t>
    </dgm:pt>
    <dgm:pt modelId="{69BC10E5-3152-4A46-A7D2-52A9C223AA07}" type="sibTrans" cxnId="{2E512758-9B9D-4736-B228-0934DE9545D8}">
      <dgm:prSet/>
      <dgm:spPr/>
      <dgm:t>
        <a:bodyPr/>
        <a:lstStyle/>
        <a:p>
          <a:endParaRPr lang="en-US"/>
        </a:p>
      </dgm:t>
    </dgm:pt>
    <dgm:pt modelId="{7F9C8792-7DFF-48D3-89F7-87927641AB7A}">
      <dgm:prSet phldrT="[Text]" custT="1"/>
      <dgm:spPr/>
      <dgm:t>
        <a:bodyPr/>
        <a:lstStyle/>
        <a:p>
          <a:r>
            <a:rPr lang="en-US" sz="1600" dirty="0" smtClean="0"/>
            <a:t>Execution of project</a:t>
          </a:r>
          <a:endParaRPr lang="en-US" sz="1600" dirty="0"/>
        </a:p>
      </dgm:t>
    </dgm:pt>
    <dgm:pt modelId="{60418330-BD6D-412A-82FC-EC4396A12265}" type="parTrans" cxnId="{19A33F7B-7041-46DC-A34B-A7967EE39FCC}">
      <dgm:prSet/>
      <dgm:spPr/>
      <dgm:t>
        <a:bodyPr/>
        <a:lstStyle/>
        <a:p>
          <a:endParaRPr lang="en-US"/>
        </a:p>
      </dgm:t>
    </dgm:pt>
    <dgm:pt modelId="{0F708805-EB3E-4AD5-A28E-6B1306CADE81}" type="sibTrans" cxnId="{19A33F7B-7041-46DC-A34B-A7967EE39FCC}">
      <dgm:prSet/>
      <dgm:spPr/>
      <dgm:t>
        <a:bodyPr/>
        <a:lstStyle/>
        <a:p>
          <a:endParaRPr lang="en-US"/>
        </a:p>
      </dgm:t>
    </dgm:pt>
    <dgm:pt modelId="{196C8A83-0B02-4BCC-9383-1CA51F90A9A2}">
      <dgm:prSet phldrT="[Text]" custT="1"/>
      <dgm:spPr/>
      <dgm:t>
        <a:bodyPr/>
        <a:lstStyle/>
        <a:p>
          <a:r>
            <a:rPr lang="en-US" sz="1600" dirty="0" smtClean="0"/>
            <a:t>Result and summary</a:t>
          </a:r>
          <a:endParaRPr lang="en-US" sz="1600" dirty="0"/>
        </a:p>
      </dgm:t>
    </dgm:pt>
    <dgm:pt modelId="{0C8BA360-4B26-4D12-9DD7-3FAEF84D52DE}" type="parTrans" cxnId="{0B5617F3-FFF4-435D-88BF-BFA6D3002CB3}">
      <dgm:prSet/>
      <dgm:spPr/>
      <dgm:t>
        <a:bodyPr/>
        <a:lstStyle/>
        <a:p>
          <a:endParaRPr lang="en-US"/>
        </a:p>
      </dgm:t>
    </dgm:pt>
    <dgm:pt modelId="{7B8FCC8F-3EC4-4152-BDFB-9AE8F9712C82}" type="sibTrans" cxnId="{0B5617F3-FFF4-435D-88BF-BFA6D3002CB3}">
      <dgm:prSet/>
      <dgm:spPr/>
      <dgm:t>
        <a:bodyPr/>
        <a:lstStyle/>
        <a:p>
          <a:endParaRPr lang="en-US"/>
        </a:p>
      </dgm:t>
    </dgm:pt>
    <dgm:pt modelId="{2AFEF0F6-C150-4A49-B493-A0FCEC66DB55}">
      <dgm:prSet phldrT="[Text]" custT="1"/>
      <dgm:spPr/>
      <dgm:t>
        <a:bodyPr/>
        <a:lstStyle/>
        <a:p>
          <a:r>
            <a:rPr lang="en-US" sz="1600" dirty="0" smtClean="0"/>
            <a:t>Advantage and disadvantage</a:t>
          </a:r>
          <a:endParaRPr lang="en-US" sz="1600" dirty="0"/>
        </a:p>
      </dgm:t>
    </dgm:pt>
    <dgm:pt modelId="{4A07CB10-CFDB-452F-8BDE-F77C0F2578CB}" type="parTrans" cxnId="{C6796CCD-CBBD-4E93-A993-FC82FD415AD0}">
      <dgm:prSet/>
      <dgm:spPr/>
      <dgm:t>
        <a:bodyPr/>
        <a:lstStyle/>
        <a:p>
          <a:endParaRPr lang="en-US"/>
        </a:p>
      </dgm:t>
    </dgm:pt>
    <dgm:pt modelId="{E2FB74DF-FB06-41E6-903C-B342309F4FF4}" type="sibTrans" cxnId="{C6796CCD-CBBD-4E93-A993-FC82FD415AD0}">
      <dgm:prSet/>
      <dgm:spPr/>
      <dgm:t>
        <a:bodyPr/>
        <a:lstStyle/>
        <a:p>
          <a:endParaRPr lang="en-US"/>
        </a:p>
      </dgm:t>
    </dgm:pt>
    <dgm:pt modelId="{52857078-429C-40AC-AE7D-0F4D347684C2}">
      <dgm:prSet phldrT="[Text]" custT="1"/>
      <dgm:spPr/>
      <dgm:t>
        <a:bodyPr/>
        <a:lstStyle/>
        <a:p>
          <a:r>
            <a:rPr lang="en-US" sz="1600" dirty="0" smtClean="0"/>
            <a:t>application</a:t>
          </a:r>
          <a:endParaRPr lang="en-US" sz="1600" dirty="0"/>
        </a:p>
      </dgm:t>
    </dgm:pt>
    <dgm:pt modelId="{02F89911-7BEA-40EA-8465-5D862F9F3A65}" type="parTrans" cxnId="{692D0937-2843-4D91-8041-E13F34AC9008}">
      <dgm:prSet/>
      <dgm:spPr/>
      <dgm:t>
        <a:bodyPr/>
        <a:lstStyle/>
        <a:p>
          <a:endParaRPr lang="en-US"/>
        </a:p>
      </dgm:t>
    </dgm:pt>
    <dgm:pt modelId="{C0F2D0EF-3358-4D36-B9F5-6A53E1AA4ED2}" type="sibTrans" cxnId="{692D0937-2843-4D91-8041-E13F34AC9008}">
      <dgm:prSet/>
      <dgm:spPr/>
      <dgm:t>
        <a:bodyPr/>
        <a:lstStyle/>
        <a:p>
          <a:endParaRPr lang="en-US"/>
        </a:p>
      </dgm:t>
    </dgm:pt>
    <dgm:pt modelId="{2B0200B1-DB1D-4D7F-81FE-937A2E4EEC88}" type="pres">
      <dgm:prSet presAssocID="{D692F2C1-B0E5-452E-910F-02375773D18F}" presName="diagram" presStyleCnt="0">
        <dgm:presLayoutVars>
          <dgm:chPref val="1"/>
          <dgm:dir/>
          <dgm:animOne val="branch"/>
          <dgm:animLvl val="lvl"/>
          <dgm:resizeHandles val="exact"/>
        </dgm:presLayoutVars>
      </dgm:prSet>
      <dgm:spPr/>
    </dgm:pt>
    <dgm:pt modelId="{DC7FF468-B520-4B4C-850D-3B03AE66A014}" type="pres">
      <dgm:prSet presAssocID="{90B08FB1-917E-4980-9F49-4EEEF844477F}" presName="root1" presStyleCnt="0"/>
      <dgm:spPr/>
    </dgm:pt>
    <dgm:pt modelId="{1CA80025-8B6E-4209-8AD7-50C011DE262E}" type="pres">
      <dgm:prSet presAssocID="{90B08FB1-917E-4980-9F49-4EEEF844477F}" presName="LevelOneTextNode" presStyleLbl="node0" presStyleIdx="0" presStyleCnt="1">
        <dgm:presLayoutVars>
          <dgm:chPref val="3"/>
        </dgm:presLayoutVars>
      </dgm:prSet>
      <dgm:spPr/>
    </dgm:pt>
    <dgm:pt modelId="{3E83EA78-E7E6-451E-B7DC-07901D2D7910}" type="pres">
      <dgm:prSet presAssocID="{90B08FB1-917E-4980-9F49-4EEEF844477F}" presName="level2hierChild" presStyleCnt="0"/>
      <dgm:spPr/>
    </dgm:pt>
    <dgm:pt modelId="{E583E4C6-0B1D-46C9-B829-709DA5ED8B97}" type="pres">
      <dgm:prSet presAssocID="{572925C5-3137-4E92-B7F6-94E535439B3B}" presName="conn2-1" presStyleLbl="parChTrans1D2" presStyleIdx="0" presStyleCnt="6"/>
      <dgm:spPr/>
    </dgm:pt>
    <dgm:pt modelId="{8B2A1210-DFDA-477F-975A-FBDF287F1730}" type="pres">
      <dgm:prSet presAssocID="{572925C5-3137-4E92-B7F6-94E535439B3B}" presName="connTx" presStyleLbl="parChTrans1D2" presStyleIdx="0" presStyleCnt="6"/>
      <dgm:spPr/>
    </dgm:pt>
    <dgm:pt modelId="{2102FA09-85BD-406D-8F05-DA372C3B73DB}" type="pres">
      <dgm:prSet presAssocID="{BE999389-93A2-4D8B-86B7-58B48438E9AB}" presName="root2" presStyleCnt="0"/>
      <dgm:spPr/>
    </dgm:pt>
    <dgm:pt modelId="{BD46552F-59C1-4302-A3C9-CEEAF8646333}" type="pres">
      <dgm:prSet presAssocID="{BE999389-93A2-4D8B-86B7-58B48438E9AB}" presName="LevelTwoTextNode" presStyleLbl="node2" presStyleIdx="0" presStyleCnt="6" custLinFactY="59463" custLinFactNeighborX="2722" custLinFactNeighborY="100000">
        <dgm:presLayoutVars>
          <dgm:chPref val="3"/>
        </dgm:presLayoutVars>
      </dgm:prSet>
      <dgm:spPr/>
    </dgm:pt>
    <dgm:pt modelId="{A7957750-EB5E-4F67-92D3-2B27BC2A5B79}" type="pres">
      <dgm:prSet presAssocID="{BE999389-93A2-4D8B-86B7-58B48438E9AB}" presName="level3hierChild" presStyleCnt="0"/>
      <dgm:spPr/>
    </dgm:pt>
    <dgm:pt modelId="{8AB9F62E-116E-476F-A30E-6CA9C8DCF94B}" type="pres">
      <dgm:prSet presAssocID="{46CF3103-D04F-4496-B554-9F012CEC7C3D}" presName="conn2-1" presStyleLbl="parChTrans1D3" presStyleIdx="0" presStyleCnt="3"/>
      <dgm:spPr/>
    </dgm:pt>
    <dgm:pt modelId="{0020F518-F322-428F-82D4-41F5B102170D}" type="pres">
      <dgm:prSet presAssocID="{46CF3103-D04F-4496-B554-9F012CEC7C3D}" presName="connTx" presStyleLbl="parChTrans1D3" presStyleIdx="0" presStyleCnt="3"/>
      <dgm:spPr/>
    </dgm:pt>
    <dgm:pt modelId="{793A4340-77FA-4AB0-BCEA-749B718D4E26}" type="pres">
      <dgm:prSet presAssocID="{83A9F202-FD61-4A4E-A5BD-937DBE5D1195}" presName="root2" presStyleCnt="0"/>
      <dgm:spPr/>
    </dgm:pt>
    <dgm:pt modelId="{4DCC732E-3A88-42BA-903E-9902AB132DD8}" type="pres">
      <dgm:prSet presAssocID="{83A9F202-FD61-4A4E-A5BD-937DBE5D1195}" presName="LevelTwoTextNode" presStyleLbl="node3" presStyleIdx="0" presStyleCnt="3" custLinFactY="100000" custLinFactNeighborX="-5951" custLinFactNeighborY="127469">
        <dgm:presLayoutVars>
          <dgm:chPref val="3"/>
        </dgm:presLayoutVars>
      </dgm:prSet>
      <dgm:spPr/>
    </dgm:pt>
    <dgm:pt modelId="{8DB94177-8B48-4EA9-9779-C1DFF49AF8AD}" type="pres">
      <dgm:prSet presAssocID="{83A9F202-FD61-4A4E-A5BD-937DBE5D1195}" presName="level3hierChild" presStyleCnt="0"/>
      <dgm:spPr/>
    </dgm:pt>
    <dgm:pt modelId="{1B0FA52D-462F-4DDE-B53F-9B3722FE38CD}" type="pres">
      <dgm:prSet presAssocID="{189C3C87-5682-4E3F-997B-1F8D0825FA83}" presName="conn2-1" presStyleLbl="parChTrans1D3" presStyleIdx="1" presStyleCnt="3"/>
      <dgm:spPr/>
    </dgm:pt>
    <dgm:pt modelId="{6D63821B-CF55-4686-ACE6-2C0DF96B92CA}" type="pres">
      <dgm:prSet presAssocID="{189C3C87-5682-4E3F-997B-1F8D0825FA83}" presName="connTx" presStyleLbl="parChTrans1D3" presStyleIdx="1" presStyleCnt="3"/>
      <dgm:spPr/>
    </dgm:pt>
    <dgm:pt modelId="{A819E5EB-95B6-473F-8F8C-2AD1A1D87E57}" type="pres">
      <dgm:prSet presAssocID="{95687154-D271-4ECC-A84F-F3A4FE9B7845}" presName="root2" presStyleCnt="0"/>
      <dgm:spPr/>
    </dgm:pt>
    <dgm:pt modelId="{8E5A18C2-7A85-41F5-BF78-34B2DEF29E98}" type="pres">
      <dgm:prSet presAssocID="{95687154-D271-4ECC-A84F-F3A4FE9B7845}" presName="LevelTwoTextNode" presStyleLbl="node3" presStyleIdx="1" presStyleCnt="3" custLinFactY="100000" custLinFactNeighborX="4555" custLinFactNeighborY="149049">
        <dgm:presLayoutVars>
          <dgm:chPref val="3"/>
        </dgm:presLayoutVars>
      </dgm:prSet>
      <dgm:spPr/>
    </dgm:pt>
    <dgm:pt modelId="{089CEF4B-C1B5-4291-AD26-5842714DDB7F}" type="pres">
      <dgm:prSet presAssocID="{95687154-D271-4ECC-A84F-F3A4FE9B7845}" presName="level3hierChild" presStyleCnt="0"/>
      <dgm:spPr/>
    </dgm:pt>
    <dgm:pt modelId="{4BC69D2D-2887-436E-A26A-EB4CD2C1E440}" type="pres">
      <dgm:prSet presAssocID="{E6DDF369-0E64-4171-A1DE-93BDC045EBB8}" presName="conn2-1" presStyleLbl="parChTrans1D2" presStyleIdx="1" presStyleCnt="6"/>
      <dgm:spPr/>
    </dgm:pt>
    <dgm:pt modelId="{93C90BC3-EF05-4187-9B08-84873CD82227}" type="pres">
      <dgm:prSet presAssocID="{E6DDF369-0E64-4171-A1DE-93BDC045EBB8}" presName="connTx" presStyleLbl="parChTrans1D2" presStyleIdx="1" presStyleCnt="6"/>
      <dgm:spPr/>
    </dgm:pt>
    <dgm:pt modelId="{8E7E3705-DEF6-4BBA-ACF1-957B3715D6E4}" type="pres">
      <dgm:prSet presAssocID="{C3AF0E98-EEFA-4728-A934-065FB19B4444}" presName="root2" presStyleCnt="0"/>
      <dgm:spPr/>
    </dgm:pt>
    <dgm:pt modelId="{FBD8ADB1-FD6A-4FD2-9A9D-6A350BCE60EE}" type="pres">
      <dgm:prSet presAssocID="{C3AF0E98-EEFA-4728-A934-065FB19B4444}" presName="LevelTwoTextNode" presStyleLbl="node2" presStyleIdx="1" presStyleCnt="6" custLinFactY="-39111" custLinFactNeighborX="-2531" custLinFactNeighborY="-100000">
        <dgm:presLayoutVars>
          <dgm:chPref val="3"/>
        </dgm:presLayoutVars>
      </dgm:prSet>
      <dgm:spPr/>
    </dgm:pt>
    <dgm:pt modelId="{BD3D4BEE-7A48-4050-AC1D-84E5529F0C6D}" type="pres">
      <dgm:prSet presAssocID="{C3AF0E98-EEFA-4728-A934-065FB19B4444}" presName="level3hierChild" presStyleCnt="0"/>
      <dgm:spPr/>
    </dgm:pt>
    <dgm:pt modelId="{13733954-5792-4513-A442-E8745D9A4F91}" type="pres">
      <dgm:prSet presAssocID="{E1C1CE40-1062-4A7A-AEA8-7CF3EEDB5201}" presName="conn2-1" presStyleLbl="parChTrans1D3" presStyleIdx="2" presStyleCnt="3"/>
      <dgm:spPr/>
    </dgm:pt>
    <dgm:pt modelId="{4F25BE8D-A3E8-4FC9-BF75-6CCC1B1A10D5}" type="pres">
      <dgm:prSet presAssocID="{E1C1CE40-1062-4A7A-AEA8-7CF3EEDB5201}" presName="connTx" presStyleLbl="parChTrans1D3" presStyleIdx="2" presStyleCnt="3"/>
      <dgm:spPr/>
    </dgm:pt>
    <dgm:pt modelId="{A664F6EE-7F6F-49E6-AC6C-9B7247F33C01}" type="pres">
      <dgm:prSet presAssocID="{7EBD5B5B-152A-4761-B2F0-FDAD41969AD1}" presName="root2" presStyleCnt="0"/>
      <dgm:spPr/>
    </dgm:pt>
    <dgm:pt modelId="{99EE0023-7E01-4CA5-B0C1-C043FFBFEC04}" type="pres">
      <dgm:prSet presAssocID="{7EBD5B5B-152A-4761-B2F0-FDAD41969AD1}" presName="LevelTwoTextNode" presStyleLbl="node3" presStyleIdx="2" presStyleCnt="3" custLinFactY="-60123" custLinFactNeighborX="4555" custLinFactNeighborY="-100000">
        <dgm:presLayoutVars>
          <dgm:chPref val="3"/>
        </dgm:presLayoutVars>
      </dgm:prSet>
      <dgm:spPr/>
    </dgm:pt>
    <dgm:pt modelId="{BCAA71B2-DD9C-49DB-B2EA-9A7E15A05B56}" type="pres">
      <dgm:prSet presAssocID="{7EBD5B5B-152A-4761-B2F0-FDAD41969AD1}" presName="level3hierChild" presStyleCnt="0"/>
      <dgm:spPr/>
    </dgm:pt>
    <dgm:pt modelId="{21CB896C-2CB3-43BA-BFA3-187354186BE3}" type="pres">
      <dgm:prSet presAssocID="{60418330-BD6D-412A-82FC-EC4396A12265}" presName="conn2-1" presStyleLbl="parChTrans1D2" presStyleIdx="2" presStyleCnt="6"/>
      <dgm:spPr/>
    </dgm:pt>
    <dgm:pt modelId="{D9E5B7D3-D30E-4EB6-97A3-63B39A403AE9}" type="pres">
      <dgm:prSet presAssocID="{60418330-BD6D-412A-82FC-EC4396A12265}" presName="connTx" presStyleLbl="parChTrans1D2" presStyleIdx="2" presStyleCnt="6"/>
      <dgm:spPr/>
    </dgm:pt>
    <dgm:pt modelId="{7F5080A1-280D-4699-8A6D-377693422E16}" type="pres">
      <dgm:prSet presAssocID="{7F9C8792-7DFF-48D3-89F7-87927641AB7A}" presName="root2" presStyleCnt="0"/>
      <dgm:spPr/>
    </dgm:pt>
    <dgm:pt modelId="{1DB4DAF6-8E55-40AC-9835-84AEC8C3888A}" type="pres">
      <dgm:prSet presAssocID="{7F9C8792-7DFF-48D3-89F7-87927641AB7A}" presName="LevelTwoTextNode" presStyleLbl="node2" presStyleIdx="2" presStyleCnt="6">
        <dgm:presLayoutVars>
          <dgm:chPref val="3"/>
        </dgm:presLayoutVars>
      </dgm:prSet>
      <dgm:spPr/>
    </dgm:pt>
    <dgm:pt modelId="{81DEA7EE-7950-40FB-B690-4B8C1AC092F4}" type="pres">
      <dgm:prSet presAssocID="{7F9C8792-7DFF-48D3-89F7-87927641AB7A}" presName="level3hierChild" presStyleCnt="0"/>
      <dgm:spPr/>
    </dgm:pt>
    <dgm:pt modelId="{BD1B0038-1995-41FE-8347-1A2EC2E92941}" type="pres">
      <dgm:prSet presAssocID="{4A07CB10-CFDB-452F-8BDE-F77C0F2578CB}" presName="conn2-1" presStyleLbl="parChTrans1D2" presStyleIdx="3" presStyleCnt="6"/>
      <dgm:spPr/>
    </dgm:pt>
    <dgm:pt modelId="{B6E47C32-2C11-4B21-A53B-2669469F8643}" type="pres">
      <dgm:prSet presAssocID="{4A07CB10-CFDB-452F-8BDE-F77C0F2578CB}" presName="connTx" presStyleLbl="parChTrans1D2" presStyleIdx="3" presStyleCnt="6"/>
      <dgm:spPr/>
    </dgm:pt>
    <dgm:pt modelId="{B3800218-A945-41E2-AE74-30630088BB01}" type="pres">
      <dgm:prSet presAssocID="{2AFEF0F6-C150-4A49-B493-A0FCEC66DB55}" presName="root2" presStyleCnt="0"/>
      <dgm:spPr/>
    </dgm:pt>
    <dgm:pt modelId="{F403C46A-46F1-4DAE-8939-1E5069A56644}" type="pres">
      <dgm:prSet presAssocID="{2AFEF0F6-C150-4A49-B493-A0FCEC66DB55}" presName="LevelTwoTextNode" presStyleLbl="node2" presStyleIdx="3" presStyleCnt="6">
        <dgm:presLayoutVars>
          <dgm:chPref val="3"/>
        </dgm:presLayoutVars>
      </dgm:prSet>
      <dgm:spPr/>
    </dgm:pt>
    <dgm:pt modelId="{AC0F8750-FF46-4CB6-BFEF-6809E6399BBC}" type="pres">
      <dgm:prSet presAssocID="{2AFEF0F6-C150-4A49-B493-A0FCEC66DB55}" presName="level3hierChild" presStyleCnt="0"/>
      <dgm:spPr/>
    </dgm:pt>
    <dgm:pt modelId="{2FDC4FC5-CA8D-415B-AD9A-D2D869562CD5}" type="pres">
      <dgm:prSet presAssocID="{02F89911-7BEA-40EA-8465-5D862F9F3A65}" presName="conn2-1" presStyleLbl="parChTrans1D2" presStyleIdx="4" presStyleCnt="6"/>
      <dgm:spPr/>
    </dgm:pt>
    <dgm:pt modelId="{BBA41E1F-6F3D-40FA-8DB0-27B4CFF36588}" type="pres">
      <dgm:prSet presAssocID="{02F89911-7BEA-40EA-8465-5D862F9F3A65}" presName="connTx" presStyleLbl="parChTrans1D2" presStyleIdx="4" presStyleCnt="6"/>
      <dgm:spPr/>
    </dgm:pt>
    <dgm:pt modelId="{3D08B0C6-74DC-4A90-8BF2-CEFACBAF6005}" type="pres">
      <dgm:prSet presAssocID="{52857078-429C-40AC-AE7D-0F4D347684C2}" presName="root2" presStyleCnt="0"/>
      <dgm:spPr/>
    </dgm:pt>
    <dgm:pt modelId="{B5017C0A-D46E-4D29-8B02-55D68BE0C427}" type="pres">
      <dgm:prSet presAssocID="{52857078-429C-40AC-AE7D-0F4D347684C2}" presName="LevelTwoTextNode" presStyleLbl="node2" presStyleIdx="4" presStyleCnt="6">
        <dgm:presLayoutVars>
          <dgm:chPref val="3"/>
        </dgm:presLayoutVars>
      </dgm:prSet>
      <dgm:spPr/>
    </dgm:pt>
    <dgm:pt modelId="{194A5669-DBDA-43BE-8BBF-40CF1F9351BE}" type="pres">
      <dgm:prSet presAssocID="{52857078-429C-40AC-AE7D-0F4D347684C2}" presName="level3hierChild" presStyleCnt="0"/>
      <dgm:spPr/>
    </dgm:pt>
    <dgm:pt modelId="{7595CEF5-3B1E-43F2-8BE1-3EDC66A4D59E}" type="pres">
      <dgm:prSet presAssocID="{0C8BA360-4B26-4D12-9DD7-3FAEF84D52DE}" presName="conn2-1" presStyleLbl="parChTrans1D2" presStyleIdx="5" presStyleCnt="6"/>
      <dgm:spPr/>
    </dgm:pt>
    <dgm:pt modelId="{003BFFA3-1891-436B-B804-E4D82A51E804}" type="pres">
      <dgm:prSet presAssocID="{0C8BA360-4B26-4D12-9DD7-3FAEF84D52DE}" presName="connTx" presStyleLbl="parChTrans1D2" presStyleIdx="5" presStyleCnt="6"/>
      <dgm:spPr/>
    </dgm:pt>
    <dgm:pt modelId="{9111CCAB-F906-44BE-8D78-E235FDA90946}" type="pres">
      <dgm:prSet presAssocID="{196C8A83-0B02-4BCC-9383-1CA51F90A9A2}" presName="root2" presStyleCnt="0"/>
      <dgm:spPr/>
    </dgm:pt>
    <dgm:pt modelId="{6E64582A-4DF4-4D19-8FDD-04CF212F8A48}" type="pres">
      <dgm:prSet presAssocID="{196C8A83-0B02-4BCC-9383-1CA51F90A9A2}" presName="LevelTwoTextNode" presStyleLbl="node2" presStyleIdx="5" presStyleCnt="6">
        <dgm:presLayoutVars>
          <dgm:chPref val="3"/>
        </dgm:presLayoutVars>
      </dgm:prSet>
      <dgm:spPr/>
    </dgm:pt>
    <dgm:pt modelId="{ADD61D8C-C607-494B-A729-58D4E0062581}" type="pres">
      <dgm:prSet presAssocID="{196C8A83-0B02-4BCC-9383-1CA51F90A9A2}" presName="level3hierChild" presStyleCnt="0"/>
      <dgm:spPr/>
    </dgm:pt>
  </dgm:ptLst>
  <dgm:cxnLst>
    <dgm:cxn modelId="{67503DAB-6349-4FC1-8396-2ECDA0D4539E}" type="presOf" srcId="{02F89911-7BEA-40EA-8465-5D862F9F3A65}" destId="{BBA41E1F-6F3D-40FA-8DB0-27B4CFF36588}" srcOrd="1" destOrd="0" presId="urn:microsoft.com/office/officeart/2005/8/layout/hierarchy2"/>
    <dgm:cxn modelId="{8DA21EEA-FAF8-4ADB-9F46-C9A446ED2CF0}" type="presOf" srcId="{7EBD5B5B-152A-4761-B2F0-FDAD41969AD1}" destId="{99EE0023-7E01-4CA5-B0C1-C043FFBFEC04}" srcOrd="0" destOrd="0" presId="urn:microsoft.com/office/officeart/2005/8/layout/hierarchy2"/>
    <dgm:cxn modelId="{7C8C2F7A-1D1A-450C-BD42-C976714F88BE}" type="presOf" srcId="{572925C5-3137-4E92-B7F6-94E535439B3B}" destId="{8B2A1210-DFDA-477F-975A-FBDF287F1730}" srcOrd="1" destOrd="0" presId="urn:microsoft.com/office/officeart/2005/8/layout/hierarchy2"/>
    <dgm:cxn modelId="{E3C52922-FBA9-4549-B6E6-53ADC29F139C}" type="presOf" srcId="{BE999389-93A2-4D8B-86B7-58B48438E9AB}" destId="{BD46552F-59C1-4302-A3C9-CEEAF8646333}" srcOrd="0" destOrd="0" presId="urn:microsoft.com/office/officeart/2005/8/layout/hierarchy2"/>
    <dgm:cxn modelId="{8352923B-453E-49D9-AEED-9E37FE7BCB27}" srcId="{90B08FB1-917E-4980-9F49-4EEEF844477F}" destId="{C3AF0E98-EEFA-4728-A934-065FB19B4444}" srcOrd="1" destOrd="0" parTransId="{E6DDF369-0E64-4171-A1DE-93BDC045EBB8}" sibTransId="{B19A4920-EE60-4999-9AF4-F50C577573A9}"/>
    <dgm:cxn modelId="{0B5617F3-FFF4-435D-88BF-BFA6D3002CB3}" srcId="{90B08FB1-917E-4980-9F49-4EEEF844477F}" destId="{196C8A83-0B02-4BCC-9383-1CA51F90A9A2}" srcOrd="5" destOrd="0" parTransId="{0C8BA360-4B26-4D12-9DD7-3FAEF84D52DE}" sibTransId="{7B8FCC8F-3EC4-4152-BDFB-9AE8F9712C82}"/>
    <dgm:cxn modelId="{C6796CCD-CBBD-4E93-A993-FC82FD415AD0}" srcId="{90B08FB1-917E-4980-9F49-4EEEF844477F}" destId="{2AFEF0F6-C150-4A49-B493-A0FCEC66DB55}" srcOrd="3" destOrd="0" parTransId="{4A07CB10-CFDB-452F-8BDE-F77C0F2578CB}" sibTransId="{E2FB74DF-FB06-41E6-903C-B342309F4FF4}"/>
    <dgm:cxn modelId="{89B50C6D-4252-4CE8-84FC-93B2066D2244}" srcId="{BE999389-93A2-4D8B-86B7-58B48438E9AB}" destId="{95687154-D271-4ECC-A84F-F3A4FE9B7845}" srcOrd="1" destOrd="0" parTransId="{189C3C87-5682-4E3F-997B-1F8D0825FA83}" sibTransId="{C0BCCCB0-0291-45E2-A9A1-93A15B356EA3}"/>
    <dgm:cxn modelId="{298FE095-000D-4474-BAB0-0F60F96B37A4}" srcId="{BE999389-93A2-4D8B-86B7-58B48438E9AB}" destId="{83A9F202-FD61-4A4E-A5BD-937DBE5D1195}" srcOrd="0" destOrd="0" parTransId="{46CF3103-D04F-4496-B554-9F012CEC7C3D}" sibTransId="{97527DBA-3A44-409E-A09B-D2A6E0BFFD91}"/>
    <dgm:cxn modelId="{8B2A9869-D670-42FB-AF80-579303568F75}" type="presOf" srcId="{196C8A83-0B02-4BCC-9383-1CA51F90A9A2}" destId="{6E64582A-4DF4-4D19-8FDD-04CF212F8A48}" srcOrd="0" destOrd="0" presId="urn:microsoft.com/office/officeart/2005/8/layout/hierarchy2"/>
    <dgm:cxn modelId="{F46E9BF4-2D90-4137-A9A5-582294A43DC1}" type="presOf" srcId="{02F89911-7BEA-40EA-8465-5D862F9F3A65}" destId="{2FDC4FC5-CA8D-415B-AD9A-D2D869562CD5}" srcOrd="0" destOrd="0" presId="urn:microsoft.com/office/officeart/2005/8/layout/hierarchy2"/>
    <dgm:cxn modelId="{2E512758-9B9D-4736-B228-0934DE9545D8}" srcId="{C3AF0E98-EEFA-4728-A934-065FB19B4444}" destId="{7EBD5B5B-152A-4761-B2F0-FDAD41969AD1}" srcOrd="0" destOrd="0" parTransId="{E1C1CE40-1062-4A7A-AEA8-7CF3EEDB5201}" sibTransId="{69BC10E5-3152-4A46-A7D2-52A9C223AA07}"/>
    <dgm:cxn modelId="{95B0F659-DB62-49AD-AFD5-533A793B0987}" type="presOf" srcId="{60418330-BD6D-412A-82FC-EC4396A12265}" destId="{21CB896C-2CB3-43BA-BFA3-187354186BE3}" srcOrd="0" destOrd="0" presId="urn:microsoft.com/office/officeart/2005/8/layout/hierarchy2"/>
    <dgm:cxn modelId="{094ED32E-A2E7-4EE1-B6AB-80913D5AA939}" type="presOf" srcId="{D692F2C1-B0E5-452E-910F-02375773D18F}" destId="{2B0200B1-DB1D-4D7F-81FE-937A2E4EEC88}" srcOrd="0" destOrd="0" presId="urn:microsoft.com/office/officeart/2005/8/layout/hierarchy2"/>
    <dgm:cxn modelId="{42EBC092-48F4-4C8B-8463-A32E5634FCA5}" type="presOf" srcId="{E1C1CE40-1062-4A7A-AEA8-7CF3EEDB5201}" destId="{13733954-5792-4513-A442-E8745D9A4F91}" srcOrd="0" destOrd="0" presId="urn:microsoft.com/office/officeart/2005/8/layout/hierarchy2"/>
    <dgm:cxn modelId="{DF4149D2-E82F-4FD4-AA4D-820DAD5203CE}" type="presOf" srcId="{0C8BA360-4B26-4D12-9DD7-3FAEF84D52DE}" destId="{003BFFA3-1891-436B-B804-E4D82A51E804}" srcOrd="1" destOrd="0" presId="urn:microsoft.com/office/officeart/2005/8/layout/hierarchy2"/>
    <dgm:cxn modelId="{0CCC6C14-7C0A-460F-8315-E2930CA819CD}" type="presOf" srcId="{E6DDF369-0E64-4171-A1DE-93BDC045EBB8}" destId="{4BC69D2D-2887-436E-A26A-EB4CD2C1E440}" srcOrd="0" destOrd="0" presId="urn:microsoft.com/office/officeart/2005/8/layout/hierarchy2"/>
    <dgm:cxn modelId="{4AE58208-12B2-47CB-8F7C-17F9B6AC2FFD}" type="presOf" srcId="{4A07CB10-CFDB-452F-8BDE-F77C0F2578CB}" destId="{B6E47C32-2C11-4B21-A53B-2669469F8643}" srcOrd="1" destOrd="0" presId="urn:microsoft.com/office/officeart/2005/8/layout/hierarchy2"/>
    <dgm:cxn modelId="{18E568D7-AAD7-42B1-85F5-20E9B77A9320}" type="presOf" srcId="{0C8BA360-4B26-4D12-9DD7-3FAEF84D52DE}" destId="{7595CEF5-3B1E-43F2-8BE1-3EDC66A4D59E}" srcOrd="0" destOrd="0" presId="urn:microsoft.com/office/officeart/2005/8/layout/hierarchy2"/>
    <dgm:cxn modelId="{DD2157E8-C2F5-446A-8E67-0C3B2AC5DC94}" type="presOf" srcId="{2AFEF0F6-C150-4A49-B493-A0FCEC66DB55}" destId="{F403C46A-46F1-4DAE-8939-1E5069A56644}" srcOrd="0" destOrd="0" presId="urn:microsoft.com/office/officeart/2005/8/layout/hierarchy2"/>
    <dgm:cxn modelId="{9AB1DF16-4721-4D11-AE02-B677EDEDF2E6}" type="presOf" srcId="{52857078-429C-40AC-AE7D-0F4D347684C2}" destId="{B5017C0A-D46E-4D29-8B02-55D68BE0C427}" srcOrd="0" destOrd="0" presId="urn:microsoft.com/office/officeart/2005/8/layout/hierarchy2"/>
    <dgm:cxn modelId="{EA8C8FEE-E8F4-45CA-8A2A-4F4833D1CD73}" srcId="{90B08FB1-917E-4980-9F49-4EEEF844477F}" destId="{BE999389-93A2-4D8B-86B7-58B48438E9AB}" srcOrd="0" destOrd="0" parTransId="{572925C5-3137-4E92-B7F6-94E535439B3B}" sibTransId="{E29885B8-C4CE-4556-A93F-17A77553F4E4}"/>
    <dgm:cxn modelId="{028A7E77-6710-4FFF-AAC5-B3A569892DB8}" type="presOf" srcId="{189C3C87-5682-4E3F-997B-1F8D0825FA83}" destId="{6D63821B-CF55-4686-ACE6-2C0DF96B92CA}" srcOrd="1" destOrd="0" presId="urn:microsoft.com/office/officeart/2005/8/layout/hierarchy2"/>
    <dgm:cxn modelId="{692D0937-2843-4D91-8041-E13F34AC9008}" srcId="{90B08FB1-917E-4980-9F49-4EEEF844477F}" destId="{52857078-429C-40AC-AE7D-0F4D347684C2}" srcOrd="4" destOrd="0" parTransId="{02F89911-7BEA-40EA-8465-5D862F9F3A65}" sibTransId="{C0F2D0EF-3358-4D36-B9F5-6A53E1AA4ED2}"/>
    <dgm:cxn modelId="{4736B236-ABE5-4914-9B4E-49275288B839}" type="presOf" srcId="{7F9C8792-7DFF-48D3-89F7-87927641AB7A}" destId="{1DB4DAF6-8E55-40AC-9835-84AEC8C3888A}" srcOrd="0" destOrd="0" presId="urn:microsoft.com/office/officeart/2005/8/layout/hierarchy2"/>
    <dgm:cxn modelId="{2C4D0406-C945-47D9-934C-3E41ED414976}" type="presOf" srcId="{E1C1CE40-1062-4A7A-AEA8-7CF3EEDB5201}" destId="{4F25BE8D-A3E8-4FC9-BF75-6CCC1B1A10D5}" srcOrd="1" destOrd="0" presId="urn:microsoft.com/office/officeart/2005/8/layout/hierarchy2"/>
    <dgm:cxn modelId="{3AE8CBFB-FA71-4AA6-A0A1-7E315C8E294A}" type="presOf" srcId="{46CF3103-D04F-4496-B554-9F012CEC7C3D}" destId="{8AB9F62E-116E-476F-A30E-6CA9C8DCF94B}" srcOrd="0" destOrd="0" presId="urn:microsoft.com/office/officeart/2005/8/layout/hierarchy2"/>
    <dgm:cxn modelId="{2613073B-DE4D-4A99-9D09-21D5FA921CAE}" type="presOf" srcId="{83A9F202-FD61-4A4E-A5BD-937DBE5D1195}" destId="{4DCC732E-3A88-42BA-903E-9902AB132DD8}" srcOrd="0" destOrd="0" presId="urn:microsoft.com/office/officeart/2005/8/layout/hierarchy2"/>
    <dgm:cxn modelId="{6E67FCBF-63FE-4764-BD61-02E764CE722F}" type="presOf" srcId="{95687154-D271-4ECC-A84F-F3A4FE9B7845}" destId="{8E5A18C2-7A85-41F5-BF78-34B2DEF29E98}" srcOrd="0" destOrd="0" presId="urn:microsoft.com/office/officeart/2005/8/layout/hierarchy2"/>
    <dgm:cxn modelId="{DAE3887B-690A-4636-823D-69E6268D2D77}" type="presOf" srcId="{4A07CB10-CFDB-452F-8BDE-F77C0F2578CB}" destId="{BD1B0038-1995-41FE-8347-1A2EC2E92941}" srcOrd="0" destOrd="0" presId="urn:microsoft.com/office/officeart/2005/8/layout/hierarchy2"/>
    <dgm:cxn modelId="{39760559-AAA5-433E-B26D-A16413A49960}" type="presOf" srcId="{C3AF0E98-EEFA-4728-A934-065FB19B4444}" destId="{FBD8ADB1-FD6A-4FD2-9A9D-6A350BCE60EE}" srcOrd="0" destOrd="0" presId="urn:microsoft.com/office/officeart/2005/8/layout/hierarchy2"/>
    <dgm:cxn modelId="{F77F6E6C-1C41-44AF-8B41-C53316742146}" type="presOf" srcId="{E6DDF369-0E64-4171-A1DE-93BDC045EBB8}" destId="{93C90BC3-EF05-4187-9B08-84873CD82227}" srcOrd="1" destOrd="0" presId="urn:microsoft.com/office/officeart/2005/8/layout/hierarchy2"/>
    <dgm:cxn modelId="{965B90C8-83D4-4ADC-97A2-9A3B92DEE2BF}" type="presOf" srcId="{90B08FB1-917E-4980-9F49-4EEEF844477F}" destId="{1CA80025-8B6E-4209-8AD7-50C011DE262E}" srcOrd="0" destOrd="0" presId="urn:microsoft.com/office/officeart/2005/8/layout/hierarchy2"/>
    <dgm:cxn modelId="{19A33F7B-7041-46DC-A34B-A7967EE39FCC}" srcId="{90B08FB1-917E-4980-9F49-4EEEF844477F}" destId="{7F9C8792-7DFF-48D3-89F7-87927641AB7A}" srcOrd="2" destOrd="0" parTransId="{60418330-BD6D-412A-82FC-EC4396A12265}" sibTransId="{0F708805-EB3E-4AD5-A28E-6B1306CADE81}"/>
    <dgm:cxn modelId="{AB894031-2172-409F-B54D-FF4F89A41B8C}" srcId="{D692F2C1-B0E5-452E-910F-02375773D18F}" destId="{90B08FB1-917E-4980-9F49-4EEEF844477F}" srcOrd="0" destOrd="0" parTransId="{9313AEF5-D729-4B01-8141-03F599C14F23}" sibTransId="{31837912-2072-4339-BBE2-1C95FA4857BC}"/>
    <dgm:cxn modelId="{606E181C-8A31-439B-BF83-A778B752F9D7}" type="presOf" srcId="{572925C5-3137-4E92-B7F6-94E535439B3B}" destId="{E583E4C6-0B1D-46C9-B829-709DA5ED8B97}" srcOrd="0" destOrd="0" presId="urn:microsoft.com/office/officeart/2005/8/layout/hierarchy2"/>
    <dgm:cxn modelId="{0214BCCE-D3FF-4C42-979B-E4B03BFA6FFC}" type="presOf" srcId="{46CF3103-D04F-4496-B554-9F012CEC7C3D}" destId="{0020F518-F322-428F-82D4-41F5B102170D}" srcOrd="1" destOrd="0" presId="urn:microsoft.com/office/officeart/2005/8/layout/hierarchy2"/>
    <dgm:cxn modelId="{8110DF3A-F0F2-4069-AD0C-ADCEED63ABE5}" type="presOf" srcId="{60418330-BD6D-412A-82FC-EC4396A12265}" destId="{D9E5B7D3-D30E-4EB6-97A3-63B39A403AE9}" srcOrd="1" destOrd="0" presId="urn:microsoft.com/office/officeart/2005/8/layout/hierarchy2"/>
    <dgm:cxn modelId="{05A4090E-ECC6-438B-B4E8-CDFC569E9FEE}" type="presOf" srcId="{189C3C87-5682-4E3F-997B-1F8D0825FA83}" destId="{1B0FA52D-462F-4DDE-B53F-9B3722FE38CD}" srcOrd="0" destOrd="0" presId="urn:microsoft.com/office/officeart/2005/8/layout/hierarchy2"/>
    <dgm:cxn modelId="{3626DB83-24DF-48B0-BD9B-CF973010933C}" type="presParOf" srcId="{2B0200B1-DB1D-4D7F-81FE-937A2E4EEC88}" destId="{DC7FF468-B520-4B4C-850D-3B03AE66A014}" srcOrd="0" destOrd="0" presId="urn:microsoft.com/office/officeart/2005/8/layout/hierarchy2"/>
    <dgm:cxn modelId="{6686AD53-37FE-4167-ADDE-B6A4A5D8E617}" type="presParOf" srcId="{DC7FF468-B520-4B4C-850D-3B03AE66A014}" destId="{1CA80025-8B6E-4209-8AD7-50C011DE262E}" srcOrd="0" destOrd="0" presId="urn:microsoft.com/office/officeart/2005/8/layout/hierarchy2"/>
    <dgm:cxn modelId="{2DED3DE3-6014-454C-8174-D41F81F5EA4C}" type="presParOf" srcId="{DC7FF468-B520-4B4C-850D-3B03AE66A014}" destId="{3E83EA78-E7E6-451E-B7DC-07901D2D7910}" srcOrd="1" destOrd="0" presId="urn:microsoft.com/office/officeart/2005/8/layout/hierarchy2"/>
    <dgm:cxn modelId="{A51419BF-591D-4748-90DC-F38033268103}" type="presParOf" srcId="{3E83EA78-E7E6-451E-B7DC-07901D2D7910}" destId="{E583E4C6-0B1D-46C9-B829-709DA5ED8B97}" srcOrd="0" destOrd="0" presId="urn:microsoft.com/office/officeart/2005/8/layout/hierarchy2"/>
    <dgm:cxn modelId="{C175F3CF-61AB-404C-A2CA-ED166AC22184}" type="presParOf" srcId="{E583E4C6-0B1D-46C9-B829-709DA5ED8B97}" destId="{8B2A1210-DFDA-477F-975A-FBDF287F1730}" srcOrd="0" destOrd="0" presId="urn:microsoft.com/office/officeart/2005/8/layout/hierarchy2"/>
    <dgm:cxn modelId="{2BB8CF10-F04D-41E7-A7A6-6CDEC007002E}" type="presParOf" srcId="{3E83EA78-E7E6-451E-B7DC-07901D2D7910}" destId="{2102FA09-85BD-406D-8F05-DA372C3B73DB}" srcOrd="1" destOrd="0" presId="urn:microsoft.com/office/officeart/2005/8/layout/hierarchy2"/>
    <dgm:cxn modelId="{B58E8690-5379-481B-B435-109BE5A87D4A}" type="presParOf" srcId="{2102FA09-85BD-406D-8F05-DA372C3B73DB}" destId="{BD46552F-59C1-4302-A3C9-CEEAF8646333}" srcOrd="0" destOrd="0" presId="urn:microsoft.com/office/officeart/2005/8/layout/hierarchy2"/>
    <dgm:cxn modelId="{CF0A7AB0-D3B3-44A8-B7F8-8904CE1EF3DF}" type="presParOf" srcId="{2102FA09-85BD-406D-8F05-DA372C3B73DB}" destId="{A7957750-EB5E-4F67-92D3-2B27BC2A5B79}" srcOrd="1" destOrd="0" presId="urn:microsoft.com/office/officeart/2005/8/layout/hierarchy2"/>
    <dgm:cxn modelId="{333319BE-CCC4-41E1-A701-509A106FD64C}" type="presParOf" srcId="{A7957750-EB5E-4F67-92D3-2B27BC2A5B79}" destId="{8AB9F62E-116E-476F-A30E-6CA9C8DCF94B}" srcOrd="0" destOrd="0" presId="urn:microsoft.com/office/officeart/2005/8/layout/hierarchy2"/>
    <dgm:cxn modelId="{355AF26F-C591-4863-9833-BE04074268DA}" type="presParOf" srcId="{8AB9F62E-116E-476F-A30E-6CA9C8DCF94B}" destId="{0020F518-F322-428F-82D4-41F5B102170D}" srcOrd="0" destOrd="0" presId="urn:microsoft.com/office/officeart/2005/8/layout/hierarchy2"/>
    <dgm:cxn modelId="{FC3C489E-9403-46EB-8558-78345639EF6E}" type="presParOf" srcId="{A7957750-EB5E-4F67-92D3-2B27BC2A5B79}" destId="{793A4340-77FA-4AB0-BCEA-749B718D4E26}" srcOrd="1" destOrd="0" presId="urn:microsoft.com/office/officeart/2005/8/layout/hierarchy2"/>
    <dgm:cxn modelId="{58F4A044-9553-4878-A25A-538701B606E2}" type="presParOf" srcId="{793A4340-77FA-4AB0-BCEA-749B718D4E26}" destId="{4DCC732E-3A88-42BA-903E-9902AB132DD8}" srcOrd="0" destOrd="0" presId="urn:microsoft.com/office/officeart/2005/8/layout/hierarchy2"/>
    <dgm:cxn modelId="{9617C51B-4123-4E51-950F-8A8A874E19B9}" type="presParOf" srcId="{793A4340-77FA-4AB0-BCEA-749B718D4E26}" destId="{8DB94177-8B48-4EA9-9779-C1DFF49AF8AD}" srcOrd="1" destOrd="0" presId="urn:microsoft.com/office/officeart/2005/8/layout/hierarchy2"/>
    <dgm:cxn modelId="{90CB8D45-38B3-4450-9BDF-986250D1686D}" type="presParOf" srcId="{A7957750-EB5E-4F67-92D3-2B27BC2A5B79}" destId="{1B0FA52D-462F-4DDE-B53F-9B3722FE38CD}" srcOrd="2" destOrd="0" presId="urn:microsoft.com/office/officeart/2005/8/layout/hierarchy2"/>
    <dgm:cxn modelId="{BB68D440-0CB2-4845-A6AF-D1B43CFB1A7F}" type="presParOf" srcId="{1B0FA52D-462F-4DDE-B53F-9B3722FE38CD}" destId="{6D63821B-CF55-4686-ACE6-2C0DF96B92CA}" srcOrd="0" destOrd="0" presId="urn:microsoft.com/office/officeart/2005/8/layout/hierarchy2"/>
    <dgm:cxn modelId="{CD8F9F00-5838-432E-A342-88725FCAE381}" type="presParOf" srcId="{A7957750-EB5E-4F67-92D3-2B27BC2A5B79}" destId="{A819E5EB-95B6-473F-8F8C-2AD1A1D87E57}" srcOrd="3" destOrd="0" presId="urn:microsoft.com/office/officeart/2005/8/layout/hierarchy2"/>
    <dgm:cxn modelId="{59EBD584-1538-4C08-B390-0D60D0D4452F}" type="presParOf" srcId="{A819E5EB-95B6-473F-8F8C-2AD1A1D87E57}" destId="{8E5A18C2-7A85-41F5-BF78-34B2DEF29E98}" srcOrd="0" destOrd="0" presId="urn:microsoft.com/office/officeart/2005/8/layout/hierarchy2"/>
    <dgm:cxn modelId="{D110321B-62B8-4DFA-835B-9E42DFEE0798}" type="presParOf" srcId="{A819E5EB-95B6-473F-8F8C-2AD1A1D87E57}" destId="{089CEF4B-C1B5-4291-AD26-5842714DDB7F}" srcOrd="1" destOrd="0" presId="urn:microsoft.com/office/officeart/2005/8/layout/hierarchy2"/>
    <dgm:cxn modelId="{7AF36AE5-8F03-4F13-BCEC-D79B129A00B5}" type="presParOf" srcId="{3E83EA78-E7E6-451E-B7DC-07901D2D7910}" destId="{4BC69D2D-2887-436E-A26A-EB4CD2C1E440}" srcOrd="2" destOrd="0" presId="urn:microsoft.com/office/officeart/2005/8/layout/hierarchy2"/>
    <dgm:cxn modelId="{7E0528D9-3421-4E45-9B11-83DCBF59AB7C}" type="presParOf" srcId="{4BC69D2D-2887-436E-A26A-EB4CD2C1E440}" destId="{93C90BC3-EF05-4187-9B08-84873CD82227}" srcOrd="0" destOrd="0" presId="urn:microsoft.com/office/officeart/2005/8/layout/hierarchy2"/>
    <dgm:cxn modelId="{924DA6A8-AC5E-4170-A597-CBDD94D5012C}" type="presParOf" srcId="{3E83EA78-E7E6-451E-B7DC-07901D2D7910}" destId="{8E7E3705-DEF6-4BBA-ACF1-957B3715D6E4}" srcOrd="3" destOrd="0" presId="urn:microsoft.com/office/officeart/2005/8/layout/hierarchy2"/>
    <dgm:cxn modelId="{96E8C8DA-745C-4AA9-AA91-E3E3593013FD}" type="presParOf" srcId="{8E7E3705-DEF6-4BBA-ACF1-957B3715D6E4}" destId="{FBD8ADB1-FD6A-4FD2-9A9D-6A350BCE60EE}" srcOrd="0" destOrd="0" presId="urn:microsoft.com/office/officeart/2005/8/layout/hierarchy2"/>
    <dgm:cxn modelId="{5CA50BBB-F7CD-48D2-B244-0A07FDDDF8B7}" type="presParOf" srcId="{8E7E3705-DEF6-4BBA-ACF1-957B3715D6E4}" destId="{BD3D4BEE-7A48-4050-AC1D-84E5529F0C6D}" srcOrd="1" destOrd="0" presId="urn:microsoft.com/office/officeart/2005/8/layout/hierarchy2"/>
    <dgm:cxn modelId="{B8C718FA-EDE5-4CD7-B855-BCD042259781}" type="presParOf" srcId="{BD3D4BEE-7A48-4050-AC1D-84E5529F0C6D}" destId="{13733954-5792-4513-A442-E8745D9A4F91}" srcOrd="0" destOrd="0" presId="urn:microsoft.com/office/officeart/2005/8/layout/hierarchy2"/>
    <dgm:cxn modelId="{A8FCF6DC-FA06-4F4B-BEBE-C53A3C46E109}" type="presParOf" srcId="{13733954-5792-4513-A442-E8745D9A4F91}" destId="{4F25BE8D-A3E8-4FC9-BF75-6CCC1B1A10D5}" srcOrd="0" destOrd="0" presId="urn:microsoft.com/office/officeart/2005/8/layout/hierarchy2"/>
    <dgm:cxn modelId="{B37EA118-B211-4F31-A2DC-A6D17D1AD400}" type="presParOf" srcId="{BD3D4BEE-7A48-4050-AC1D-84E5529F0C6D}" destId="{A664F6EE-7F6F-49E6-AC6C-9B7247F33C01}" srcOrd="1" destOrd="0" presId="urn:microsoft.com/office/officeart/2005/8/layout/hierarchy2"/>
    <dgm:cxn modelId="{3CA7E6B1-3490-4476-9C3D-AE1E54C84ED7}" type="presParOf" srcId="{A664F6EE-7F6F-49E6-AC6C-9B7247F33C01}" destId="{99EE0023-7E01-4CA5-B0C1-C043FFBFEC04}" srcOrd="0" destOrd="0" presId="urn:microsoft.com/office/officeart/2005/8/layout/hierarchy2"/>
    <dgm:cxn modelId="{37698E2B-1074-4423-8840-3E952AB2C8C6}" type="presParOf" srcId="{A664F6EE-7F6F-49E6-AC6C-9B7247F33C01}" destId="{BCAA71B2-DD9C-49DB-B2EA-9A7E15A05B56}" srcOrd="1" destOrd="0" presId="urn:microsoft.com/office/officeart/2005/8/layout/hierarchy2"/>
    <dgm:cxn modelId="{2D510CFB-AB3F-44E9-9754-C50A7D305B6B}" type="presParOf" srcId="{3E83EA78-E7E6-451E-B7DC-07901D2D7910}" destId="{21CB896C-2CB3-43BA-BFA3-187354186BE3}" srcOrd="4" destOrd="0" presId="urn:microsoft.com/office/officeart/2005/8/layout/hierarchy2"/>
    <dgm:cxn modelId="{4A8EE496-06DD-49E1-B20D-3CF2C02A2FC6}" type="presParOf" srcId="{21CB896C-2CB3-43BA-BFA3-187354186BE3}" destId="{D9E5B7D3-D30E-4EB6-97A3-63B39A403AE9}" srcOrd="0" destOrd="0" presId="urn:microsoft.com/office/officeart/2005/8/layout/hierarchy2"/>
    <dgm:cxn modelId="{B870C0D8-BBD9-4334-94F6-463B586B37FF}" type="presParOf" srcId="{3E83EA78-E7E6-451E-B7DC-07901D2D7910}" destId="{7F5080A1-280D-4699-8A6D-377693422E16}" srcOrd="5" destOrd="0" presId="urn:microsoft.com/office/officeart/2005/8/layout/hierarchy2"/>
    <dgm:cxn modelId="{9D2BEEE3-BE8A-474A-963F-E9152A6804D7}" type="presParOf" srcId="{7F5080A1-280D-4699-8A6D-377693422E16}" destId="{1DB4DAF6-8E55-40AC-9835-84AEC8C3888A}" srcOrd="0" destOrd="0" presId="urn:microsoft.com/office/officeart/2005/8/layout/hierarchy2"/>
    <dgm:cxn modelId="{6A096C92-1555-48A0-89BC-53B150446780}" type="presParOf" srcId="{7F5080A1-280D-4699-8A6D-377693422E16}" destId="{81DEA7EE-7950-40FB-B690-4B8C1AC092F4}" srcOrd="1" destOrd="0" presId="urn:microsoft.com/office/officeart/2005/8/layout/hierarchy2"/>
    <dgm:cxn modelId="{EECAD66F-23DE-49AE-9B09-F9119D466C1F}" type="presParOf" srcId="{3E83EA78-E7E6-451E-B7DC-07901D2D7910}" destId="{BD1B0038-1995-41FE-8347-1A2EC2E92941}" srcOrd="6" destOrd="0" presId="urn:microsoft.com/office/officeart/2005/8/layout/hierarchy2"/>
    <dgm:cxn modelId="{B4979D81-77B9-4703-9F02-56DB57765AEB}" type="presParOf" srcId="{BD1B0038-1995-41FE-8347-1A2EC2E92941}" destId="{B6E47C32-2C11-4B21-A53B-2669469F8643}" srcOrd="0" destOrd="0" presId="urn:microsoft.com/office/officeart/2005/8/layout/hierarchy2"/>
    <dgm:cxn modelId="{8CB310BE-30F2-4CED-88AB-17E1DC8D41F7}" type="presParOf" srcId="{3E83EA78-E7E6-451E-B7DC-07901D2D7910}" destId="{B3800218-A945-41E2-AE74-30630088BB01}" srcOrd="7" destOrd="0" presId="urn:microsoft.com/office/officeart/2005/8/layout/hierarchy2"/>
    <dgm:cxn modelId="{D1AAF1C5-1187-48E1-B924-C6C3707B5373}" type="presParOf" srcId="{B3800218-A945-41E2-AE74-30630088BB01}" destId="{F403C46A-46F1-4DAE-8939-1E5069A56644}" srcOrd="0" destOrd="0" presId="urn:microsoft.com/office/officeart/2005/8/layout/hierarchy2"/>
    <dgm:cxn modelId="{BFABEB5D-073E-48B6-9D35-115A6C6ED892}" type="presParOf" srcId="{B3800218-A945-41E2-AE74-30630088BB01}" destId="{AC0F8750-FF46-4CB6-BFEF-6809E6399BBC}" srcOrd="1" destOrd="0" presId="urn:microsoft.com/office/officeart/2005/8/layout/hierarchy2"/>
    <dgm:cxn modelId="{72BC3D94-8F7F-47E5-AE6D-622D1A15BB4F}" type="presParOf" srcId="{3E83EA78-E7E6-451E-B7DC-07901D2D7910}" destId="{2FDC4FC5-CA8D-415B-AD9A-D2D869562CD5}" srcOrd="8" destOrd="0" presId="urn:microsoft.com/office/officeart/2005/8/layout/hierarchy2"/>
    <dgm:cxn modelId="{4A6DDE0C-C709-42A7-9B15-549F9AEFD2CB}" type="presParOf" srcId="{2FDC4FC5-CA8D-415B-AD9A-D2D869562CD5}" destId="{BBA41E1F-6F3D-40FA-8DB0-27B4CFF36588}" srcOrd="0" destOrd="0" presId="urn:microsoft.com/office/officeart/2005/8/layout/hierarchy2"/>
    <dgm:cxn modelId="{C04481DB-F33C-4F06-B10C-D322484ACADB}" type="presParOf" srcId="{3E83EA78-E7E6-451E-B7DC-07901D2D7910}" destId="{3D08B0C6-74DC-4A90-8BF2-CEFACBAF6005}" srcOrd="9" destOrd="0" presId="urn:microsoft.com/office/officeart/2005/8/layout/hierarchy2"/>
    <dgm:cxn modelId="{AA5B1296-9FD6-48B9-8862-FF7428BC08CA}" type="presParOf" srcId="{3D08B0C6-74DC-4A90-8BF2-CEFACBAF6005}" destId="{B5017C0A-D46E-4D29-8B02-55D68BE0C427}" srcOrd="0" destOrd="0" presId="urn:microsoft.com/office/officeart/2005/8/layout/hierarchy2"/>
    <dgm:cxn modelId="{6A21ED76-35E4-4E77-8B4B-E1D3831C81C0}" type="presParOf" srcId="{3D08B0C6-74DC-4A90-8BF2-CEFACBAF6005}" destId="{194A5669-DBDA-43BE-8BBF-40CF1F9351BE}" srcOrd="1" destOrd="0" presId="urn:microsoft.com/office/officeart/2005/8/layout/hierarchy2"/>
    <dgm:cxn modelId="{B0A9B08B-97C4-4523-900E-DD9F396C9CC4}" type="presParOf" srcId="{3E83EA78-E7E6-451E-B7DC-07901D2D7910}" destId="{7595CEF5-3B1E-43F2-8BE1-3EDC66A4D59E}" srcOrd="10" destOrd="0" presId="urn:microsoft.com/office/officeart/2005/8/layout/hierarchy2"/>
    <dgm:cxn modelId="{CCDE98FD-6971-496E-86B9-92C5B36E7230}" type="presParOf" srcId="{7595CEF5-3B1E-43F2-8BE1-3EDC66A4D59E}" destId="{003BFFA3-1891-436B-B804-E4D82A51E804}" srcOrd="0" destOrd="0" presId="urn:microsoft.com/office/officeart/2005/8/layout/hierarchy2"/>
    <dgm:cxn modelId="{BEDBB388-38C3-40E1-8470-D37A6805E409}" type="presParOf" srcId="{3E83EA78-E7E6-451E-B7DC-07901D2D7910}" destId="{9111CCAB-F906-44BE-8D78-E235FDA90946}" srcOrd="11" destOrd="0" presId="urn:microsoft.com/office/officeart/2005/8/layout/hierarchy2"/>
    <dgm:cxn modelId="{D58BB094-CDD1-4792-9F1F-36D0A2A68CB6}" type="presParOf" srcId="{9111CCAB-F906-44BE-8D78-E235FDA90946}" destId="{6E64582A-4DF4-4D19-8FDD-04CF212F8A48}" srcOrd="0" destOrd="0" presId="urn:microsoft.com/office/officeart/2005/8/layout/hierarchy2"/>
    <dgm:cxn modelId="{4F91E4D2-105F-4417-9D56-FD942E5876E9}" type="presParOf" srcId="{9111CCAB-F906-44BE-8D78-E235FDA90946}" destId="{ADD61D8C-C607-494B-A729-58D4E0062581}" srcOrd="1" destOrd="0" presId="urn:microsoft.com/office/officeart/2005/8/layout/hierarchy2"/>
  </dgm:cxnLst>
  <dgm:bg/>
  <dgm:whole/>
</dgm:dataModel>
</file>

<file path=ppt/diagrams/data2.xml><?xml version="1.0" encoding="utf-8"?>
<dgm:dataModel xmlns:dgm="http://schemas.openxmlformats.org/drawingml/2006/diagram" xmlns:a="http://schemas.openxmlformats.org/drawingml/2006/main">
  <dgm:ptLst>
    <dgm:pt modelId="{83EDF034-2D77-47EA-BE8F-C530208F20A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8C1C200E-5B5D-4A13-8579-568BBE9E63D0}">
      <dgm:prSet phldrT="[Text]"/>
      <dgm:spPr/>
      <dgm:t>
        <a:bodyPr/>
        <a:lstStyle/>
        <a:p>
          <a:r>
            <a:rPr lang="en-US" dirty="0" smtClean="0"/>
            <a:t>Microcontroller AT mega32</a:t>
          </a:r>
          <a:endParaRPr lang="en-US" dirty="0"/>
        </a:p>
      </dgm:t>
    </dgm:pt>
    <dgm:pt modelId="{4B574A1F-C457-443A-A77B-CEB4960D15D7}" type="parTrans" cxnId="{0ABBF834-53C7-4C28-889E-5A6D109B01BA}">
      <dgm:prSet/>
      <dgm:spPr/>
      <dgm:t>
        <a:bodyPr/>
        <a:lstStyle/>
        <a:p>
          <a:endParaRPr lang="en-US"/>
        </a:p>
      </dgm:t>
    </dgm:pt>
    <dgm:pt modelId="{599A1519-5E82-49B9-AE45-E0A4A794ED0D}" type="sibTrans" cxnId="{0ABBF834-53C7-4C28-889E-5A6D109B01BA}">
      <dgm:prSet/>
      <dgm:spPr/>
      <dgm:t>
        <a:bodyPr/>
        <a:lstStyle/>
        <a:p>
          <a:endParaRPr lang="en-US"/>
        </a:p>
      </dgm:t>
    </dgm:pt>
    <dgm:pt modelId="{8F292306-8F85-466F-B05E-E871D1E1C55B}">
      <dgm:prSet phldrT="[Text]"/>
      <dgm:spPr/>
      <dgm:t>
        <a:bodyPr/>
        <a:lstStyle/>
        <a:p>
          <a:r>
            <a:rPr lang="en-US" dirty="0" smtClean="0"/>
            <a:t>Level sensor</a:t>
          </a:r>
          <a:endParaRPr lang="en-US" dirty="0"/>
        </a:p>
      </dgm:t>
    </dgm:pt>
    <dgm:pt modelId="{5EE2AEA4-524F-4F5C-B014-034C495C567E}" type="parTrans" cxnId="{DC518E7C-5C36-414B-B768-F00F5BA11DFF}">
      <dgm:prSet/>
      <dgm:spPr/>
      <dgm:t>
        <a:bodyPr/>
        <a:lstStyle/>
        <a:p>
          <a:endParaRPr lang="en-US"/>
        </a:p>
      </dgm:t>
    </dgm:pt>
    <dgm:pt modelId="{7C3E724A-8AC8-433D-A29D-8BEC83757BD2}" type="sibTrans" cxnId="{DC518E7C-5C36-414B-B768-F00F5BA11DFF}">
      <dgm:prSet/>
      <dgm:spPr/>
      <dgm:t>
        <a:bodyPr/>
        <a:lstStyle/>
        <a:p>
          <a:endParaRPr lang="en-US"/>
        </a:p>
      </dgm:t>
    </dgm:pt>
    <dgm:pt modelId="{3FB6B531-A42F-455C-BCCF-ECF920D13CBC}">
      <dgm:prSet phldrT="[Text]"/>
      <dgm:spPr/>
      <dgm:t>
        <a:bodyPr/>
        <a:lstStyle/>
        <a:p>
          <a:r>
            <a:rPr lang="en-US" dirty="0" smtClean="0"/>
            <a:t>Ethernet(ENC28160)</a:t>
          </a:r>
          <a:endParaRPr lang="en-US" dirty="0"/>
        </a:p>
      </dgm:t>
    </dgm:pt>
    <dgm:pt modelId="{CD018F3C-65F1-4E44-B9E2-046289A12810}" type="parTrans" cxnId="{02F47081-C80B-4F17-9990-EE24B6FCE6DC}">
      <dgm:prSet/>
      <dgm:spPr/>
      <dgm:t>
        <a:bodyPr/>
        <a:lstStyle/>
        <a:p>
          <a:endParaRPr lang="en-US"/>
        </a:p>
      </dgm:t>
    </dgm:pt>
    <dgm:pt modelId="{78A98E2C-674C-4C71-A230-C87CADC4ACFE}" type="sibTrans" cxnId="{02F47081-C80B-4F17-9990-EE24B6FCE6DC}">
      <dgm:prSet/>
      <dgm:spPr/>
      <dgm:t>
        <a:bodyPr/>
        <a:lstStyle/>
        <a:p>
          <a:endParaRPr lang="en-US"/>
        </a:p>
      </dgm:t>
    </dgm:pt>
    <dgm:pt modelId="{F08ABB68-846C-4BD8-B892-ACDCADAE2B63}">
      <dgm:prSet phldrT="[Text]"/>
      <dgm:spPr/>
      <dgm:t>
        <a:bodyPr/>
        <a:lstStyle/>
        <a:p>
          <a:r>
            <a:rPr lang="en-US" dirty="0" smtClean="0"/>
            <a:t>Temp. sensor</a:t>
          </a:r>
          <a:endParaRPr lang="en-US" dirty="0"/>
        </a:p>
      </dgm:t>
    </dgm:pt>
    <dgm:pt modelId="{7F1C116A-7664-427E-886A-B41AB100F9FA}" type="parTrans" cxnId="{A39A140B-1665-492E-BAB9-D0CBEB541A05}">
      <dgm:prSet/>
      <dgm:spPr/>
      <dgm:t>
        <a:bodyPr/>
        <a:lstStyle/>
        <a:p>
          <a:endParaRPr lang="en-US"/>
        </a:p>
      </dgm:t>
    </dgm:pt>
    <dgm:pt modelId="{E4BB7D8A-8A4A-46FB-BCFE-C5CDB6268FE2}" type="sibTrans" cxnId="{A39A140B-1665-492E-BAB9-D0CBEB541A05}">
      <dgm:prSet/>
      <dgm:spPr/>
      <dgm:t>
        <a:bodyPr/>
        <a:lstStyle/>
        <a:p>
          <a:endParaRPr lang="en-US"/>
        </a:p>
      </dgm:t>
    </dgm:pt>
    <dgm:pt modelId="{E9A9E763-AD64-4A1A-8CB5-07F14A7A5786}">
      <dgm:prSet phldrT="[Text]"/>
      <dgm:spPr/>
      <dgm:t>
        <a:bodyPr/>
        <a:lstStyle/>
        <a:p>
          <a:r>
            <a:rPr lang="en-US" dirty="0" smtClean="0"/>
            <a:t>Web Server</a:t>
          </a:r>
          <a:endParaRPr lang="en-US" dirty="0"/>
        </a:p>
      </dgm:t>
    </dgm:pt>
    <dgm:pt modelId="{71078A32-59D0-472E-8FB4-8A27FBE8E398}" type="parTrans" cxnId="{775B2732-ADAA-4094-A255-6DBEF1613F94}">
      <dgm:prSet/>
      <dgm:spPr/>
      <dgm:t>
        <a:bodyPr/>
        <a:lstStyle/>
        <a:p>
          <a:endParaRPr lang="en-US"/>
        </a:p>
      </dgm:t>
    </dgm:pt>
    <dgm:pt modelId="{DC094F0F-FEA6-4D63-A1BB-A7DAB42CAE01}" type="sibTrans" cxnId="{775B2732-ADAA-4094-A255-6DBEF1613F94}">
      <dgm:prSet/>
      <dgm:spPr/>
      <dgm:t>
        <a:bodyPr/>
        <a:lstStyle/>
        <a:p>
          <a:endParaRPr lang="en-US"/>
        </a:p>
      </dgm:t>
    </dgm:pt>
    <dgm:pt modelId="{C8E96AEC-3EDA-4506-ABA5-068445E470FC}" type="pres">
      <dgm:prSet presAssocID="{83EDF034-2D77-47EA-BE8F-C530208F20AE}" presName="diagram" presStyleCnt="0">
        <dgm:presLayoutVars>
          <dgm:chMax val="1"/>
          <dgm:dir/>
          <dgm:animLvl val="ctr"/>
          <dgm:resizeHandles val="exact"/>
        </dgm:presLayoutVars>
      </dgm:prSet>
      <dgm:spPr/>
    </dgm:pt>
    <dgm:pt modelId="{193F6E8F-2001-49DF-AADC-9E593F5C62AF}" type="pres">
      <dgm:prSet presAssocID="{83EDF034-2D77-47EA-BE8F-C530208F20AE}" presName="matrix" presStyleCnt="0"/>
      <dgm:spPr/>
    </dgm:pt>
    <dgm:pt modelId="{973350DE-81B4-45B2-B8B9-85E5B44D21B9}" type="pres">
      <dgm:prSet presAssocID="{83EDF034-2D77-47EA-BE8F-C530208F20AE}" presName="tile1" presStyleLbl="node1" presStyleIdx="0" presStyleCnt="4"/>
      <dgm:spPr/>
    </dgm:pt>
    <dgm:pt modelId="{5E43B9CC-6115-4B03-8DD5-7ABBC6FCC7CD}" type="pres">
      <dgm:prSet presAssocID="{83EDF034-2D77-47EA-BE8F-C530208F20AE}" presName="tile1text" presStyleLbl="node1" presStyleIdx="0" presStyleCnt="4">
        <dgm:presLayoutVars>
          <dgm:chMax val="0"/>
          <dgm:chPref val="0"/>
          <dgm:bulletEnabled val="1"/>
        </dgm:presLayoutVars>
      </dgm:prSet>
      <dgm:spPr/>
    </dgm:pt>
    <dgm:pt modelId="{2970562C-C2E4-4DCF-A5BF-3E709BBD393A}" type="pres">
      <dgm:prSet presAssocID="{83EDF034-2D77-47EA-BE8F-C530208F20AE}" presName="tile2" presStyleLbl="node1" presStyleIdx="1" presStyleCnt="4"/>
      <dgm:spPr/>
      <dgm:t>
        <a:bodyPr/>
        <a:lstStyle/>
        <a:p>
          <a:endParaRPr lang="en-US"/>
        </a:p>
      </dgm:t>
    </dgm:pt>
    <dgm:pt modelId="{89FB218B-EE29-46A6-8462-16BE4E467306}" type="pres">
      <dgm:prSet presAssocID="{83EDF034-2D77-47EA-BE8F-C530208F20AE}" presName="tile2text" presStyleLbl="node1" presStyleIdx="1" presStyleCnt="4">
        <dgm:presLayoutVars>
          <dgm:chMax val="0"/>
          <dgm:chPref val="0"/>
          <dgm:bulletEnabled val="1"/>
        </dgm:presLayoutVars>
      </dgm:prSet>
      <dgm:spPr/>
      <dgm:t>
        <a:bodyPr/>
        <a:lstStyle/>
        <a:p>
          <a:endParaRPr lang="en-US"/>
        </a:p>
      </dgm:t>
    </dgm:pt>
    <dgm:pt modelId="{54EC4142-2396-409D-8B3A-85E91FE1643F}" type="pres">
      <dgm:prSet presAssocID="{83EDF034-2D77-47EA-BE8F-C530208F20AE}" presName="tile3" presStyleLbl="node1" presStyleIdx="2" presStyleCnt="4"/>
      <dgm:spPr/>
      <dgm:t>
        <a:bodyPr/>
        <a:lstStyle/>
        <a:p>
          <a:endParaRPr lang="en-US"/>
        </a:p>
      </dgm:t>
    </dgm:pt>
    <dgm:pt modelId="{4A4CA860-9C35-4A95-B66A-039FAF40C6F4}" type="pres">
      <dgm:prSet presAssocID="{83EDF034-2D77-47EA-BE8F-C530208F20AE}" presName="tile3text" presStyleLbl="node1" presStyleIdx="2" presStyleCnt="4">
        <dgm:presLayoutVars>
          <dgm:chMax val="0"/>
          <dgm:chPref val="0"/>
          <dgm:bulletEnabled val="1"/>
        </dgm:presLayoutVars>
      </dgm:prSet>
      <dgm:spPr/>
      <dgm:t>
        <a:bodyPr/>
        <a:lstStyle/>
        <a:p>
          <a:endParaRPr lang="en-US"/>
        </a:p>
      </dgm:t>
    </dgm:pt>
    <dgm:pt modelId="{16C2F2E6-1211-4AA8-8BF9-3181062958BC}" type="pres">
      <dgm:prSet presAssocID="{83EDF034-2D77-47EA-BE8F-C530208F20AE}" presName="tile4" presStyleLbl="node1" presStyleIdx="3" presStyleCnt="4"/>
      <dgm:spPr/>
      <dgm:t>
        <a:bodyPr/>
        <a:lstStyle/>
        <a:p>
          <a:endParaRPr lang="en-US"/>
        </a:p>
      </dgm:t>
    </dgm:pt>
    <dgm:pt modelId="{81EF3E4D-4821-428F-8F63-AF9FF826941B}" type="pres">
      <dgm:prSet presAssocID="{83EDF034-2D77-47EA-BE8F-C530208F20AE}" presName="tile4text" presStyleLbl="node1" presStyleIdx="3" presStyleCnt="4">
        <dgm:presLayoutVars>
          <dgm:chMax val="0"/>
          <dgm:chPref val="0"/>
          <dgm:bulletEnabled val="1"/>
        </dgm:presLayoutVars>
      </dgm:prSet>
      <dgm:spPr/>
      <dgm:t>
        <a:bodyPr/>
        <a:lstStyle/>
        <a:p>
          <a:endParaRPr lang="en-US"/>
        </a:p>
      </dgm:t>
    </dgm:pt>
    <dgm:pt modelId="{309B9A05-FF95-458F-9684-3293803761D5}" type="pres">
      <dgm:prSet presAssocID="{83EDF034-2D77-47EA-BE8F-C530208F20AE}" presName="centerTile" presStyleLbl="fgShp" presStyleIdx="0" presStyleCnt="1">
        <dgm:presLayoutVars>
          <dgm:chMax val="0"/>
          <dgm:chPref val="0"/>
        </dgm:presLayoutVars>
      </dgm:prSet>
      <dgm:spPr/>
      <dgm:t>
        <a:bodyPr/>
        <a:lstStyle/>
        <a:p>
          <a:endParaRPr lang="en-US"/>
        </a:p>
      </dgm:t>
    </dgm:pt>
  </dgm:ptLst>
  <dgm:cxnLst>
    <dgm:cxn modelId="{DC518E7C-5C36-414B-B768-F00F5BA11DFF}" srcId="{8C1C200E-5B5D-4A13-8579-568BBE9E63D0}" destId="{8F292306-8F85-466F-B05E-E871D1E1C55B}" srcOrd="0" destOrd="0" parTransId="{5EE2AEA4-524F-4F5C-B014-034C495C567E}" sibTransId="{7C3E724A-8AC8-433D-A29D-8BEC83757BD2}"/>
    <dgm:cxn modelId="{775B2732-ADAA-4094-A255-6DBEF1613F94}" srcId="{8C1C200E-5B5D-4A13-8579-568BBE9E63D0}" destId="{E9A9E763-AD64-4A1A-8CB5-07F14A7A5786}" srcOrd="3" destOrd="0" parTransId="{71078A32-59D0-472E-8FB4-8A27FBE8E398}" sibTransId="{DC094F0F-FEA6-4D63-A1BB-A7DAB42CAE01}"/>
    <dgm:cxn modelId="{C3BE8E7E-FC26-4EAC-B2A3-4CDA099A1B52}" type="presOf" srcId="{F08ABB68-846C-4BD8-B892-ACDCADAE2B63}" destId="{4A4CA860-9C35-4A95-B66A-039FAF40C6F4}" srcOrd="1" destOrd="0" presId="urn:microsoft.com/office/officeart/2005/8/layout/matrix1"/>
    <dgm:cxn modelId="{78B8F2E8-3AAE-4F9E-8891-0FC74149DCD7}" type="presOf" srcId="{83EDF034-2D77-47EA-BE8F-C530208F20AE}" destId="{C8E96AEC-3EDA-4506-ABA5-068445E470FC}" srcOrd="0" destOrd="0" presId="urn:microsoft.com/office/officeart/2005/8/layout/matrix1"/>
    <dgm:cxn modelId="{02F47081-C80B-4F17-9990-EE24B6FCE6DC}" srcId="{8C1C200E-5B5D-4A13-8579-568BBE9E63D0}" destId="{3FB6B531-A42F-455C-BCCF-ECF920D13CBC}" srcOrd="1" destOrd="0" parTransId="{CD018F3C-65F1-4E44-B9E2-046289A12810}" sibTransId="{78A98E2C-674C-4C71-A230-C87CADC4ACFE}"/>
    <dgm:cxn modelId="{A39A140B-1665-492E-BAB9-D0CBEB541A05}" srcId="{8C1C200E-5B5D-4A13-8579-568BBE9E63D0}" destId="{F08ABB68-846C-4BD8-B892-ACDCADAE2B63}" srcOrd="2" destOrd="0" parTransId="{7F1C116A-7664-427E-886A-B41AB100F9FA}" sibTransId="{E4BB7D8A-8A4A-46FB-BCFE-C5CDB6268FE2}"/>
    <dgm:cxn modelId="{53BE5337-29F1-42A1-A3F2-63EEBC1B4BBF}" type="presOf" srcId="{E9A9E763-AD64-4A1A-8CB5-07F14A7A5786}" destId="{16C2F2E6-1211-4AA8-8BF9-3181062958BC}" srcOrd="0" destOrd="0" presId="urn:microsoft.com/office/officeart/2005/8/layout/matrix1"/>
    <dgm:cxn modelId="{4FA28A22-4005-4CEC-B49C-46B1924B438E}" type="presOf" srcId="{8C1C200E-5B5D-4A13-8579-568BBE9E63D0}" destId="{309B9A05-FF95-458F-9684-3293803761D5}" srcOrd="0" destOrd="0" presId="urn:microsoft.com/office/officeart/2005/8/layout/matrix1"/>
    <dgm:cxn modelId="{EA4E2B13-37AA-485D-8DF2-194372683EC3}" type="presOf" srcId="{3FB6B531-A42F-455C-BCCF-ECF920D13CBC}" destId="{89FB218B-EE29-46A6-8462-16BE4E467306}" srcOrd="1" destOrd="0" presId="urn:microsoft.com/office/officeart/2005/8/layout/matrix1"/>
    <dgm:cxn modelId="{F7527B86-4528-446D-BA23-78377F5C9687}" type="presOf" srcId="{8F292306-8F85-466F-B05E-E871D1E1C55B}" destId="{5E43B9CC-6115-4B03-8DD5-7ABBC6FCC7CD}" srcOrd="1" destOrd="0" presId="urn:microsoft.com/office/officeart/2005/8/layout/matrix1"/>
    <dgm:cxn modelId="{6F6E059F-FA94-4F79-8346-46303491A340}" type="presOf" srcId="{F08ABB68-846C-4BD8-B892-ACDCADAE2B63}" destId="{54EC4142-2396-409D-8B3A-85E91FE1643F}" srcOrd="0" destOrd="0" presId="urn:microsoft.com/office/officeart/2005/8/layout/matrix1"/>
    <dgm:cxn modelId="{0ABBF834-53C7-4C28-889E-5A6D109B01BA}" srcId="{83EDF034-2D77-47EA-BE8F-C530208F20AE}" destId="{8C1C200E-5B5D-4A13-8579-568BBE9E63D0}" srcOrd="0" destOrd="0" parTransId="{4B574A1F-C457-443A-A77B-CEB4960D15D7}" sibTransId="{599A1519-5E82-49B9-AE45-E0A4A794ED0D}"/>
    <dgm:cxn modelId="{C4DFE5E5-D23C-4640-8BD6-0A007EFBAE91}" type="presOf" srcId="{3FB6B531-A42F-455C-BCCF-ECF920D13CBC}" destId="{2970562C-C2E4-4DCF-A5BF-3E709BBD393A}" srcOrd="0" destOrd="0" presId="urn:microsoft.com/office/officeart/2005/8/layout/matrix1"/>
    <dgm:cxn modelId="{71B842A1-2CFF-438A-8C75-B28966FC39A7}" type="presOf" srcId="{8F292306-8F85-466F-B05E-E871D1E1C55B}" destId="{973350DE-81B4-45B2-B8B9-85E5B44D21B9}" srcOrd="0" destOrd="0" presId="urn:microsoft.com/office/officeart/2005/8/layout/matrix1"/>
    <dgm:cxn modelId="{8F4F9E79-EC78-4182-BFF2-E1158765F420}" type="presOf" srcId="{E9A9E763-AD64-4A1A-8CB5-07F14A7A5786}" destId="{81EF3E4D-4821-428F-8F63-AF9FF826941B}" srcOrd="1" destOrd="0" presId="urn:microsoft.com/office/officeart/2005/8/layout/matrix1"/>
    <dgm:cxn modelId="{2161801C-6466-4EC2-BC33-F9BB751200A7}" type="presParOf" srcId="{C8E96AEC-3EDA-4506-ABA5-068445E470FC}" destId="{193F6E8F-2001-49DF-AADC-9E593F5C62AF}" srcOrd="0" destOrd="0" presId="urn:microsoft.com/office/officeart/2005/8/layout/matrix1"/>
    <dgm:cxn modelId="{B21946B4-4A7B-48A0-A169-159CD4286CCB}" type="presParOf" srcId="{193F6E8F-2001-49DF-AADC-9E593F5C62AF}" destId="{973350DE-81B4-45B2-B8B9-85E5B44D21B9}" srcOrd="0" destOrd="0" presId="urn:microsoft.com/office/officeart/2005/8/layout/matrix1"/>
    <dgm:cxn modelId="{2C27AF1B-E953-4A42-8356-DBDF7156D35D}" type="presParOf" srcId="{193F6E8F-2001-49DF-AADC-9E593F5C62AF}" destId="{5E43B9CC-6115-4B03-8DD5-7ABBC6FCC7CD}" srcOrd="1" destOrd="0" presId="urn:microsoft.com/office/officeart/2005/8/layout/matrix1"/>
    <dgm:cxn modelId="{27DD2272-72AA-4520-BC57-46DFE6031699}" type="presParOf" srcId="{193F6E8F-2001-49DF-AADC-9E593F5C62AF}" destId="{2970562C-C2E4-4DCF-A5BF-3E709BBD393A}" srcOrd="2" destOrd="0" presId="urn:microsoft.com/office/officeart/2005/8/layout/matrix1"/>
    <dgm:cxn modelId="{3039BF0A-0D84-46FC-A7B5-9FFD34CF6CD4}" type="presParOf" srcId="{193F6E8F-2001-49DF-AADC-9E593F5C62AF}" destId="{89FB218B-EE29-46A6-8462-16BE4E467306}" srcOrd="3" destOrd="0" presId="urn:microsoft.com/office/officeart/2005/8/layout/matrix1"/>
    <dgm:cxn modelId="{0F2C9620-6D09-4049-8C33-B9EE0B4E07C7}" type="presParOf" srcId="{193F6E8F-2001-49DF-AADC-9E593F5C62AF}" destId="{54EC4142-2396-409D-8B3A-85E91FE1643F}" srcOrd="4" destOrd="0" presId="urn:microsoft.com/office/officeart/2005/8/layout/matrix1"/>
    <dgm:cxn modelId="{9A2B2ECB-0599-4694-BE55-24ED6D9FDEFB}" type="presParOf" srcId="{193F6E8F-2001-49DF-AADC-9E593F5C62AF}" destId="{4A4CA860-9C35-4A95-B66A-039FAF40C6F4}" srcOrd="5" destOrd="0" presId="urn:microsoft.com/office/officeart/2005/8/layout/matrix1"/>
    <dgm:cxn modelId="{9BC64CA3-B9E6-4147-AB62-980222E7CFC0}" type="presParOf" srcId="{193F6E8F-2001-49DF-AADC-9E593F5C62AF}" destId="{16C2F2E6-1211-4AA8-8BF9-3181062958BC}" srcOrd="6" destOrd="0" presId="urn:microsoft.com/office/officeart/2005/8/layout/matrix1"/>
    <dgm:cxn modelId="{957F880D-2568-4D15-B751-B955AF43ABE1}" type="presParOf" srcId="{193F6E8F-2001-49DF-AADC-9E593F5C62AF}" destId="{81EF3E4D-4821-428F-8F63-AF9FF826941B}" srcOrd="7" destOrd="0" presId="urn:microsoft.com/office/officeart/2005/8/layout/matrix1"/>
    <dgm:cxn modelId="{C225E969-93C0-4D68-8DA3-08BDA21B0CF4}" type="presParOf" srcId="{C8E96AEC-3EDA-4506-ABA5-068445E470FC}" destId="{309B9A05-FF95-458F-9684-3293803761D5}" srcOrd="1" destOrd="0" presId="urn:microsoft.com/office/officeart/2005/8/layout/matrix1"/>
  </dgm:cxnLst>
  <dgm:bg/>
  <dgm:whole/>
</dgm:dataModel>
</file>

<file path=ppt/diagrams/data3.xml><?xml version="1.0" encoding="utf-8"?>
<dgm:dataModel xmlns:dgm="http://schemas.openxmlformats.org/drawingml/2006/diagram" xmlns:a="http://schemas.openxmlformats.org/drawingml/2006/main">
  <dgm:ptLst>
    <dgm:pt modelId="{246A56E1-E5B2-4D7A-A665-67F3D4ECCD8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758517D-9B9B-4866-A0F0-3B1A6C1B80C5}">
      <dgm:prSet phldrT="[Text]"/>
      <dgm:spPr/>
      <dgm:t>
        <a:bodyPr/>
        <a:lstStyle/>
        <a:p>
          <a:r>
            <a:rPr lang="en-US" dirty="0" smtClean="0"/>
            <a:t>Literature Survey</a:t>
          </a:r>
          <a:endParaRPr lang="en-US" dirty="0"/>
        </a:p>
      </dgm:t>
    </dgm:pt>
    <dgm:pt modelId="{1FC84D5E-0255-4820-B0DF-B694BADCEE5A}" type="parTrans" cxnId="{3AB80A3A-8DF8-4B1A-9DAE-C2189D8B2ACB}">
      <dgm:prSet/>
      <dgm:spPr/>
      <dgm:t>
        <a:bodyPr/>
        <a:lstStyle/>
        <a:p>
          <a:endParaRPr lang="en-US"/>
        </a:p>
      </dgm:t>
    </dgm:pt>
    <dgm:pt modelId="{306B3E34-2F76-472A-A9FD-36C14E1BAF22}" type="sibTrans" cxnId="{3AB80A3A-8DF8-4B1A-9DAE-C2189D8B2ACB}">
      <dgm:prSet/>
      <dgm:spPr/>
      <dgm:t>
        <a:bodyPr/>
        <a:lstStyle/>
        <a:p>
          <a:endParaRPr lang="en-US"/>
        </a:p>
      </dgm:t>
    </dgm:pt>
    <dgm:pt modelId="{35CB4E37-80D1-460E-B62E-6686C369EFB1}">
      <dgm:prSet phldrT="[Text]"/>
      <dgm:spPr/>
      <dgm:t>
        <a:bodyPr/>
        <a:lstStyle/>
        <a:p>
          <a:r>
            <a:rPr lang="en-US" dirty="0" smtClean="0"/>
            <a:t>Hardware study</a:t>
          </a:r>
          <a:endParaRPr lang="en-US" dirty="0"/>
        </a:p>
      </dgm:t>
    </dgm:pt>
    <dgm:pt modelId="{02FF724C-5C33-4896-A3C2-0771C4DEE397}" type="parTrans" cxnId="{4F61A56C-F756-4123-8C9C-91D1057FC9BE}">
      <dgm:prSet/>
      <dgm:spPr/>
      <dgm:t>
        <a:bodyPr/>
        <a:lstStyle/>
        <a:p>
          <a:endParaRPr lang="en-US"/>
        </a:p>
      </dgm:t>
    </dgm:pt>
    <dgm:pt modelId="{88615F11-7DB5-4E43-87CF-641E94329188}" type="sibTrans" cxnId="{4F61A56C-F756-4123-8C9C-91D1057FC9BE}">
      <dgm:prSet/>
      <dgm:spPr/>
      <dgm:t>
        <a:bodyPr/>
        <a:lstStyle/>
        <a:p>
          <a:endParaRPr lang="en-US"/>
        </a:p>
      </dgm:t>
    </dgm:pt>
    <dgm:pt modelId="{1480A53E-4E11-44AA-B669-1916ABA44725}">
      <dgm:prSet phldrT="[Text]"/>
      <dgm:spPr/>
      <dgm:t>
        <a:bodyPr/>
        <a:lstStyle/>
        <a:p>
          <a:r>
            <a:rPr lang="en-US" dirty="0" smtClean="0"/>
            <a:t>Atmel AT mega32 microcontroller</a:t>
          </a:r>
          <a:endParaRPr lang="en-US" dirty="0"/>
        </a:p>
      </dgm:t>
    </dgm:pt>
    <dgm:pt modelId="{6896B740-36E2-4F0F-9551-983399AA1F05}" type="parTrans" cxnId="{A67D33E9-CDC8-4762-8939-B8AB7D72558C}">
      <dgm:prSet/>
      <dgm:spPr/>
      <dgm:t>
        <a:bodyPr/>
        <a:lstStyle/>
        <a:p>
          <a:endParaRPr lang="en-US"/>
        </a:p>
      </dgm:t>
    </dgm:pt>
    <dgm:pt modelId="{32DA54E4-959D-43B7-AA80-1EACE6BBA178}" type="sibTrans" cxnId="{A67D33E9-CDC8-4762-8939-B8AB7D72558C}">
      <dgm:prSet/>
      <dgm:spPr/>
      <dgm:t>
        <a:bodyPr/>
        <a:lstStyle/>
        <a:p>
          <a:endParaRPr lang="en-US"/>
        </a:p>
      </dgm:t>
    </dgm:pt>
    <dgm:pt modelId="{0D0F44DA-8589-4268-9F5B-BDC39EDD23AF}">
      <dgm:prSet phldrT="[Text]"/>
      <dgm:spPr/>
      <dgm:t>
        <a:bodyPr/>
        <a:lstStyle/>
        <a:p>
          <a:r>
            <a:rPr lang="en-US" dirty="0" smtClean="0"/>
            <a:t>ENC28J60 Ethernet controller</a:t>
          </a:r>
          <a:endParaRPr lang="en-US" dirty="0"/>
        </a:p>
      </dgm:t>
    </dgm:pt>
    <dgm:pt modelId="{A41CD913-1AA9-40C1-AA44-5CD8DD9B7C20}" type="parTrans" cxnId="{4B0F05CF-712B-4D10-88AD-92F768A7FA65}">
      <dgm:prSet/>
      <dgm:spPr/>
    </dgm:pt>
    <dgm:pt modelId="{92FE5769-AA61-4696-A6DA-C25011F0AE6D}" type="sibTrans" cxnId="{4B0F05CF-712B-4D10-88AD-92F768A7FA65}">
      <dgm:prSet/>
      <dgm:spPr/>
    </dgm:pt>
    <dgm:pt modelId="{8E497908-95AC-444C-8DA6-13CD55BA1EE1}">
      <dgm:prSet phldrT="[Text]"/>
      <dgm:spPr/>
      <dgm:t>
        <a:bodyPr/>
        <a:lstStyle/>
        <a:p>
          <a:r>
            <a:rPr lang="en-US" dirty="0" smtClean="0"/>
            <a:t>LCD display</a:t>
          </a:r>
          <a:endParaRPr lang="en-US" dirty="0"/>
        </a:p>
      </dgm:t>
    </dgm:pt>
    <dgm:pt modelId="{9149BDFD-6F4F-4BBF-B599-E5888B1583ED}" type="parTrans" cxnId="{FEF6F87D-CFE8-41EF-8CAD-3E291DF6FA56}">
      <dgm:prSet/>
      <dgm:spPr/>
    </dgm:pt>
    <dgm:pt modelId="{204C5369-EE2B-4CD1-ADDF-2E96492EBF41}" type="sibTrans" cxnId="{FEF6F87D-CFE8-41EF-8CAD-3E291DF6FA56}">
      <dgm:prSet/>
      <dgm:spPr/>
    </dgm:pt>
    <dgm:pt modelId="{01779D0E-1695-41AE-A5E8-543CFB00783B}">
      <dgm:prSet phldrT="[Text]"/>
      <dgm:spPr/>
      <dgm:t>
        <a:bodyPr/>
        <a:lstStyle/>
        <a:p>
          <a:r>
            <a:rPr lang="en-US" dirty="0" smtClean="0"/>
            <a:t>NETWORKING</a:t>
          </a:r>
          <a:endParaRPr lang="en-US" dirty="0"/>
        </a:p>
      </dgm:t>
    </dgm:pt>
    <dgm:pt modelId="{56137E92-FC1A-41D7-BA4B-A2F294941CF7}" type="parTrans" cxnId="{FC170B66-99AD-4D32-A50C-A57039C9155C}">
      <dgm:prSet/>
      <dgm:spPr/>
    </dgm:pt>
    <dgm:pt modelId="{58FF008C-8B8E-451C-9D30-D7D1A6BEB2F7}" type="sibTrans" cxnId="{FC170B66-99AD-4D32-A50C-A57039C9155C}">
      <dgm:prSet/>
      <dgm:spPr/>
    </dgm:pt>
    <dgm:pt modelId="{F00BB6BA-A900-44E2-A488-6E35450BECAD}" type="pres">
      <dgm:prSet presAssocID="{246A56E1-E5B2-4D7A-A665-67F3D4ECCD8B}" presName="hierChild1" presStyleCnt="0">
        <dgm:presLayoutVars>
          <dgm:chPref val="1"/>
          <dgm:dir/>
          <dgm:animOne val="branch"/>
          <dgm:animLvl val="lvl"/>
          <dgm:resizeHandles/>
        </dgm:presLayoutVars>
      </dgm:prSet>
      <dgm:spPr/>
    </dgm:pt>
    <dgm:pt modelId="{76B0FE1E-DB54-4BFF-892C-8224CADDD0BB}" type="pres">
      <dgm:prSet presAssocID="{9758517D-9B9B-4866-A0F0-3B1A6C1B80C5}" presName="hierRoot1" presStyleCnt="0"/>
      <dgm:spPr/>
    </dgm:pt>
    <dgm:pt modelId="{6A49AF78-7871-45E1-9FAA-F1504F1E8094}" type="pres">
      <dgm:prSet presAssocID="{9758517D-9B9B-4866-A0F0-3B1A6C1B80C5}" presName="composite" presStyleCnt="0"/>
      <dgm:spPr/>
    </dgm:pt>
    <dgm:pt modelId="{D5BE43A9-1923-4818-BE52-A43AD7FA5C92}" type="pres">
      <dgm:prSet presAssocID="{9758517D-9B9B-4866-A0F0-3B1A6C1B80C5}" presName="background" presStyleLbl="node0" presStyleIdx="0" presStyleCnt="1"/>
      <dgm:spPr/>
    </dgm:pt>
    <dgm:pt modelId="{CE71FFF0-B5F1-4DB7-8C82-5AFD20E336FC}" type="pres">
      <dgm:prSet presAssocID="{9758517D-9B9B-4866-A0F0-3B1A6C1B80C5}" presName="text" presStyleLbl="fgAcc0" presStyleIdx="0" presStyleCnt="1">
        <dgm:presLayoutVars>
          <dgm:chPref val="3"/>
        </dgm:presLayoutVars>
      </dgm:prSet>
      <dgm:spPr/>
      <dgm:t>
        <a:bodyPr/>
        <a:lstStyle/>
        <a:p>
          <a:endParaRPr lang="en-US"/>
        </a:p>
      </dgm:t>
    </dgm:pt>
    <dgm:pt modelId="{B3045B20-4C0C-4A0B-81CC-6CE3421611BD}" type="pres">
      <dgm:prSet presAssocID="{9758517D-9B9B-4866-A0F0-3B1A6C1B80C5}" presName="hierChild2" presStyleCnt="0"/>
      <dgm:spPr/>
    </dgm:pt>
    <dgm:pt modelId="{D87090AB-55A0-40BE-A647-1DE62DFF7F76}" type="pres">
      <dgm:prSet presAssocID="{02FF724C-5C33-4896-A3C2-0771C4DEE397}" presName="Name10" presStyleLbl="parChTrans1D2" presStyleIdx="0" presStyleCnt="2"/>
      <dgm:spPr/>
    </dgm:pt>
    <dgm:pt modelId="{48AC17C6-4EA6-4CF6-A235-2C29A4563912}" type="pres">
      <dgm:prSet presAssocID="{35CB4E37-80D1-460E-B62E-6686C369EFB1}" presName="hierRoot2" presStyleCnt="0"/>
      <dgm:spPr/>
    </dgm:pt>
    <dgm:pt modelId="{F2C33610-325C-4777-9D20-369FFE108390}" type="pres">
      <dgm:prSet presAssocID="{35CB4E37-80D1-460E-B62E-6686C369EFB1}" presName="composite2" presStyleCnt="0"/>
      <dgm:spPr/>
    </dgm:pt>
    <dgm:pt modelId="{B183D4C6-49F3-4D6A-A273-32C4CE974B50}" type="pres">
      <dgm:prSet presAssocID="{35CB4E37-80D1-460E-B62E-6686C369EFB1}" presName="background2" presStyleLbl="node2" presStyleIdx="0" presStyleCnt="2"/>
      <dgm:spPr/>
    </dgm:pt>
    <dgm:pt modelId="{AAD40373-1AB9-4FFE-9114-79A2320CF098}" type="pres">
      <dgm:prSet presAssocID="{35CB4E37-80D1-460E-B62E-6686C369EFB1}" presName="text2" presStyleLbl="fgAcc2" presStyleIdx="0" presStyleCnt="2">
        <dgm:presLayoutVars>
          <dgm:chPref val="3"/>
        </dgm:presLayoutVars>
      </dgm:prSet>
      <dgm:spPr/>
      <dgm:t>
        <a:bodyPr/>
        <a:lstStyle/>
        <a:p>
          <a:endParaRPr lang="en-US"/>
        </a:p>
      </dgm:t>
    </dgm:pt>
    <dgm:pt modelId="{83EBC6B6-A795-4334-BF36-2AE4DA68EC96}" type="pres">
      <dgm:prSet presAssocID="{35CB4E37-80D1-460E-B62E-6686C369EFB1}" presName="hierChild3" presStyleCnt="0"/>
      <dgm:spPr/>
    </dgm:pt>
    <dgm:pt modelId="{A4C60B9A-15B7-4321-BD58-AE1A84D5100C}" type="pres">
      <dgm:prSet presAssocID="{6896B740-36E2-4F0F-9551-983399AA1F05}" presName="Name17" presStyleLbl="parChTrans1D3" presStyleIdx="0" presStyleCnt="3"/>
      <dgm:spPr/>
    </dgm:pt>
    <dgm:pt modelId="{D453D197-D968-407E-846B-47BFD8BC0D37}" type="pres">
      <dgm:prSet presAssocID="{1480A53E-4E11-44AA-B669-1916ABA44725}" presName="hierRoot3" presStyleCnt="0"/>
      <dgm:spPr/>
    </dgm:pt>
    <dgm:pt modelId="{C449FEE5-DD3D-46C5-9096-AE7B8526BABA}" type="pres">
      <dgm:prSet presAssocID="{1480A53E-4E11-44AA-B669-1916ABA44725}" presName="composite3" presStyleCnt="0"/>
      <dgm:spPr/>
    </dgm:pt>
    <dgm:pt modelId="{E9CD93E2-B741-41DE-AD10-0F9E5DC16CD5}" type="pres">
      <dgm:prSet presAssocID="{1480A53E-4E11-44AA-B669-1916ABA44725}" presName="background3" presStyleLbl="node3" presStyleIdx="0" presStyleCnt="3"/>
      <dgm:spPr/>
    </dgm:pt>
    <dgm:pt modelId="{495D9482-77F2-4C1C-86DA-8E38327DC3D3}" type="pres">
      <dgm:prSet presAssocID="{1480A53E-4E11-44AA-B669-1916ABA44725}" presName="text3" presStyleLbl="fgAcc3" presStyleIdx="0" presStyleCnt="3">
        <dgm:presLayoutVars>
          <dgm:chPref val="3"/>
        </dgm:presLayoutVars>
      </dgm:prSet>
      <dgm:spPr/>
      <dgm:t>
        <a:bodyPr/>
        <a:lstStyle/>
        <a:p>
          <a:endParaRPr lang="en-US"/>
        </a:p>
      </dgm:t>
    </dgm:pt>
    <dgm:pt modelId="{4E65F89A-3CD4-4799-9E14-865B561E1CD3}" type="pres">
      <dgm:prSet presAssocID="{1480A53E-4E11-44AA-B669-1916ABA44725}" presName="hierChild4" presStyleCnt="0"/>
      <dgm:spPr/>
    </dgm:pt>
    <dgm:pt modelId="{AD4C2769-F094-4D8F-9D5B-93FF86D494DB}" type="pres">
      <dgm:prSet presAssocID="{A41CD913-1AA9-40C1-AA44-5CD8DD9B7C20}" presName="Name17" presStyleLbl="parChTrans1D3" presStyleIdx="1" presStyleCnt="3"/>
      <dgm:spPr/>
    </dgm:pt>
    <dgm:pt modelId="{0183F389-BE2C-4367-AD75-FC371CF42A84}" type="pres">
      <dgm:prSet presAssocID="{0D0F44DA-8589-4268-9F5B-BDC39EDD23AF}" presName="hierRoot3" presStyleCnt="0"/>
      <dgm:spPr/>
    </dgm:pt>
    <dgm:pt modelId="{C405411C-99B1-49DA-9941-9EE3B2724B99}" type="pres">
      <dgm:prSet presAssocID="{0D0F44DA-8589-4268-9F5B-BDC39EDD23AF}" presName="composite3" presStyleCnt="0"/>
      <dgm:spPr/>
    </dgm:pt>
    <dgm:pt modelId="{885074C8-7E71-4808-8581-2541822A7CEC}" type="pres">
      <dgm:prSet presAssocID="{0D0F44DA-8589-4268-9F5B-BDC39EDD23AF}" presName="background3" presStyleLbl="node3" presStyleIdx="1" presStyleCnt="3"/>
      <dgm:spPr/>
    </dgm:pt>
    <dgm:pt modelId="{2F340468-9FA4-4FB0-A13D-FCD81E4D1E8D}" type="pres">
      <dgm:prSet presAssocID="{0D0F44DA-8589-4268-9F5B-BDC39EDD23AF}" presName="text3" presStyleLbl="fgAcc3" presStyleIdx="1" presStyleCnt="3">
        <dgm:presLayoutVars>
          <dgm:chPref val="3"/>
        </dgm:presLayoutVars>
      </dgm:prSet>
      <dgm:spPr/>
      <dgm:t>
        <a:bodyPr/>
        <a:lstStyle/>
        <a:p>
          <a:endParaRPr lang="en-US"/>
        </a:p>
      </dgm:t>
    </dgm:pt>
    <dgm:pt modelId="{5357D8A3-7284-4E53-AA84-64CAB0BA05A8}" type="pres">
      <dgm:prSet presAssocID="{0D0F44DA-8589-4268-9F5B-BDC39EDD23AF}" presName="hierChild4" presStyleCnt="0"/>
      <dgm:spPr/>
    </dgm:pt>
    <dgm:pt modelId="{AA696F88-34BD-4B28-8263-5F1F17AC4084}" type="pres">
      <dgm:prSet presAssocID="{9149BDFD-6F4F-4BBF-B599-E5888B1583ED}" presName="Name17" presStyleLbl="parChTrans1D3" presStyleIdx="2" presStyleCnt="3"/>
      <dgm:spPr/>
    </dgm:pt>
    <dgm:pt modelId="{01BFF74B-19E1-4710-8019-EF6F4DD6C5BE}" type="pres">
      <dgm:prSet presAssocID="{8E497908-95AC-444C-8DA6-13CD55BA1EE1}" presName="hierRoot3" presStyleCnt="0"/>
      <dgm:spPr/>
    </dgm:pt>
    <dgm:pt modelId="{3EBCDA3A-6639-4051-8F34-BC84536D83E9}" type="pres">
      <dgm:prSet presAssocID="{8E497908-95AC-444C-8DA6-13CD55BA1EE1}" presName="composite3" presStyleCnt="0"/>
      <dgm:spPr/>
    </dgm:pt>
    <dgm:pt modelId="{4D9C46E7-FC02-4D8D-8FFD-2C37BDA1BAA8}" type="pres">
      <dgm:prSet presAssocID="{8E497908-95AC-444C-8DA6-13CD55BA1EE1}" presName="background3" presStyleLbl="node3" presStyleIdx="2" presStyleCnt="3"/>
      <dgm:spPr/>
    </dgm:pt>
    <dgm:pt modelId="{7D8FD3BB-B0FF-471D-A2A2-DFDD2825601F}" type="pres">
      <dgm:prSet presAssocID="{8E497908-95AC-444C-8DA6-13CD55BA1EE1}" presName="text3" presStyleLbl="fgAcc3" presStyleIdx="2" presStyleCnt="3">
        <dgm:presLayoutVars>
          <dgm:chPref val="3"/>
        </dgm:presLayoutVars>
      </dgm:prSet>
      <dgm:spPr/>
      <dgm:t>
        <a:bodyPr/>
        <a:lstStyle/>
        <a:p>
          <a:endParaRPr lang="en-US"/>
        </a:p>
      </dgm:t>
    </dgm:pt>
    <dgm:pt modelId="{5D85B5D0-9B33-441B-BFED-8C47E1F77357}" type="pres">
      <dgm:prSet presAssocID="{8E497908-95AC-444C-8DA6-13CD55BA1EE1}" presName="hierChild4" presStyleCnt="0"/>
      <dgm:spPr/>
    </dgm:pt>
    <dgm:pt modelId="{4DE1CCA0-8FA1-44E3-9A9A-BF99992A2BC2}" type="pres">
      <dgm:prSet presAssocID="{56137E92-FC1A-41D7-BA4B-A2F294941CF7}" presName="Name10" presStyleLbl="parChTrans1D2" presStyleIdx="1" presStyleCnt="2"/>
      <dgm:spPr/>
    </dgm:pt>
    <dgm:pt modelId="{EBDD46BD-E126-4ACF-9F15-6564C9DB20FF}" type="pres">
      <dgm:prSet presAssocID="{01779D0E-1695-41AE-A5E8-543CFB00783B}" presName="hierRoot2" presStyleCnt="0"/>
      <dgm:spPr/>
    </dgm:pt>
    <dgm:pt modelId="{43A83F28-10DB-423A-9546-7A2689A6A75B}" type="pres">
      <dgm:prSet presAssocID="{01779D0E-1695-41AE-A5E8-543CFB00783B}" presName="composite2" presStyleCnt="0"/>
      <dgm:spPr/>
    </dgm:pt>
    <dgm:pt modelId="{76E8BB18-6EBE-475E-9050-6C07CC676F12}" type="pres">
      <dgm:prSet presAssocID="{01779D0E-1695-41AE-A5E8-543CFB00783B}" presName="background2" presStyleLbl="node2" presStyleIdx="1" presStyleCnt="2"/>
      <dgm:spPr/>
    </dgm:pt>
    <dgm:pt modelId="{D9C617D0-CEE4-4415-B7BA-AF88B328E994}" type="pres">
      <dgm:prSet presAssocID="{01779D0E-1695-41AE-A5E8-543CFB00783B}" presName="text2" presStyleLbl="fgAcc2" presStyleIdx="1" presStyleCnt="2">
        <dgm:presLayoutVars>
          <dgm:chPref val="3"/>
        </dgm:presLayoutVars>
      </dgm:prSet>
      <dgm:spPr/>
    </dgm:pt>
    <dgm:pt modelId="{DE248B05-786A-4B95-9194-B7D540833E74}" type="pres">
      <dgm:prSet presAssocID="{01779D0E-1695-41AE-A5E8-543CFB00783B}" presName="hierChild3" presStyleCnt="0"/>
      <dgm:spPr/>
    </dgm:pt>
  </dgm:ptLst>
  <dgm:cxnLst>
    <dgm:cxn modelId="{D3DB5FF8-00C1-4D20-93DA-52C557D0B96F}" type="presOf" srcId="{02FF724C-5C33-4896-A3C2-0771C4DEE397}" destId="{D87090AB-55A0-40BE-A647-1DE62DFF7F76}" srcOrd="0" destOrd="0" presId="urn:microsoft.com/office/officeart/2005/8/layout/hierarchy1"/>
    <dgm:cxn modelId="{FC170B66-99AD-4D32-A50C-A57039C9155C}" srcId="{9758517D-9B9B-4866-A0F0-3B1A6C1B80C5}" destId="{01779D0E-1695-41AE-A5E8-543CFB00783B}" srcOrd="1" destOrd="0" parTransId="{56137E92-FC1A-41D7-BA4B-A2F294941CF7}" sibTransId="{58FF008C-8B8E-451C-9D30-D7D1A6BEB2F7}"/>
    <dgm:cxn modelId="{32B981D6-FED2-407D-853A-7CE89EE42771}" type="presOf" srcId="{0D0F44DA-8589-4268-9F5B-BDC39EDD23AF}" destId="{2F340468-9FA4-4FB0-A13D-FCD81E4D1E8D}" srcOrd="0" destOrd="0" presId="urn:microsoft.com/office/officeart/2005/8/layout/hierarchy1"/>
    <dgm:cxn modelId="{53F43C0B-9E94-437C-BE55-00B0A3108C0F}" type="presOf" srcId="{35CB4E37-80D1-460E-B62E-6686C369EFB1}" destId="{AAD40373-1AB9-4FFE-9114-79A2320CF098}" srcOrd="0" destOrd="0" presId="urn:microsoft.com/office/officeart/2005/8/layout/hierarchy1"/>
    <dgm:cxn modelId="{997D295B-97AB-4A3B-A31B-B9C5559A25C4}" type="presOf" srcId="{01779D0E-1695-41AE-A5E8-543CFB00783B}" destId="{D9C617D0-CEE4-4415-B7BA-AF88B328E994}" srcOrd="0" destOrd="0" presId="urn:microsoft.com/office/officeart/2005/8/layout/hierarchy1"/>
    <dgm:cxn modelId="{2E6A32F1-8D3E-49A2-B960-507CE98F5C9D}" type="presOf" srcId="{8E497908-95AC-444C-8DA6-13CD55BA1EE1}" destId="{7D8FD3BB-B0FF-471D-A2A2-DFDD2825601F}" srcOrd="0" destOrd="0" presId="urn:microsoft.com/office/officeart/2005/8/layout/hierarchy1"/>
    <dgm:cxn modelId="{4B0F05CF-712B-4D10-88AD-92F768A7FA65}" srcId="{35CB4E37-80D1-460E-B62E-6686C369EFB1}" destId="{0D0F44DA-8589-4268-9F5B-BDC39EDD23AF}" srcOrd="1" destOrd="0" parTransId="{A41CD913-1AA9-40C1-AA44-5CD8DD9B7C20}" sibTransId="{92FE5769-AA61-4696-A6DA-C25011F0AE6D}"/>
    <dgm:cxn modelId="{DD3EBEFB-8F0C-4A3A-BD0A-A31678CA7453}" type="presOf" srcId="{9758517D-9B9B-4866-A0F0-3B1A6C1B80C5}" destId="{CE71FFF0-B5F1-4DB7-8C82-5AFD20E336FC}" srcOrd="0" destOrd="0" presId="urn:microsoft.com/office/officeart/2005/8/layout/hierarchy1"/>
    <dgm:cxn modelId="{8D330031-BE16-4A9F-89C7-3161696EA4EB}" type="presOf" srcId="{246A56E1-E5B2-4D7A-A665-67F3D4ECCD8B}" destId="{F00BB6BA-A900-44E2-A488-6E35450BECAD}" srcOrd="0" destOrd="0" presId="urn:microsoft.com/office/officeart/2005/8/layout/hierarchy1"/>
    <dgm:cxn modelId="{A67D33E9-CDC8-4762-8939-B8AB7D72558C}" srcId="{35CB4E37-80D1-460E-B62E-6686C369EFB1}" destId="{1480A53E-4E11-44AA-B669-1916ABA44725}" srcOrd="0" destOrd="0" parTransId="{6896B740-36E2-4F0F-9551-983399AA1F05}" sibTransId="{32DA54E4-959D-43B7-AA80-1EACE6BBA178}"/>
    <dgm:cxn modelId="{FEF6F87D-CFE8-41EF-8CAD-3E291DF6FA56}" srcId="{35CB4E37-80D1-460E-B62E-6686C369EFB1}" destId="{8E497908-95AC-444C-8DA6-13CD55BA1EE1}" srcOrd="2" destOrd="0" parTransId="{9149BDFD-6F4F-4BBF-B599-E5888B1583ED}" sibTransId="{204C5369-EE2B-4CD1-ADDF-2E96492EBF41}"/>
    <dgm:cxn modelId="{2C6832E3-5014-466D-BDE7-931CDF4C70FA}" type="presOf" srcId="{9149BDFD-6F4F-4BBF-B599-E5888B1583ED}" destId="{AA696F88-34BD-4B28-8263-5F1F17AC4084}" srcOrd="0" destOrd="0" presId="urn:microsoft.com/office/officeart/2005/8/layout/hierarchy1"/>
    <dgm:cxn modelId="{1C8FCBF5-628C-4723-807B-449AC36B88C2}" type="presOf" srcId="{56137E92-FC1A-41D7-BA4B-A2F294941CF7}" destId="{4DE1CCA0-8FA1-44E3-9A9A-BF99992A2BC2}" srcOrd="0" destOrd="0" presId="urn:microsoft.com/office/officeart/2005/8/layout/hierarchy1"/>
    <dgm:cxn modelId="{1EAFEF48-FBAA-4A2A-9E7D-3860E2E42C3B}" type="presOf" srcId="{1480A53E-4E11-44AA-B669-1916ABA44725}" destId="{495D9482-77F2-4C1C-86DA-8E38327DC3D3}" srcOrd="0" destOrd="0" presId="urn:microsoft.com/office/officeart/2005/8/layout/hierarchy1"/>
    <dgm:cxn modelId="{4F61A56C-F756-4123-8C9C-91D1057FC9BE}" srcId="{9758517D-9B9B-4866-A0F0-3B1A6C1B80C5}" destId="{35CB4E37-80D1-460E-B62E-6686C369EFB1}" srcOrd="0" destOrd="0" parTransId="{02FF724C-5C33-4896-A3C2-0771C4DEE397}" sibTransId="{88615F11-7DB5-4E43-87CF-641E94329188}"/>
    <dgm:cxn modelId="{85E4F4DD-18B0-43E4-910D-565CC97CD68F}" type="presOf" srcId="{A41CD913-1AA9-40C1-AA44-5CD8DD9B7C20}" destId="{AD4C2769-F094-4D8F-9D5B-93FF86D494DB}" srcOrd="0" destOrd="0" presId="urn:microsoft.com/office/officeart/2005/8/layout/hierarchy1"/>
    <dgm:cxn modelId="{AC0C54BD-DDCD-43E7-97AA-9915EE6AF539}" type="presOf" srcId="{6896B740-36E2-4F0F-9551-983399AA1F05}" destId="{A4C60B9A-15B7-4321-BD58-AE1A84D5100C}" srcOrd="0" destOrd="0" presId="urn:microsoft.com/office/officeart/2005/8/layout/hierarchy1"/>
    <dgm:cxn modelId="{3AB80A3A-8DF8-4B1A-9DAE-C2189D8B2ACB}" srcId="{246A56E1-E5B2-4D7A-A665-67F3D4ECCD8B}" destId="{9758517D-9B9B-4866-A0F0-3B1A6C1B80C5}" srcOrd="0" destOrd="0" parTransId="{1FC84D5E-0255-4820-B0DF-B694BADCEE5A}" sibTransId="{306B3E34-2F76-472A-A9FD-36C14E1BAF22}"/>
    <dgm:cxn modelId="{7D42D46C-0D17-4CF4-A640-581C4B50AF6A}" type="presParOf" srcId="{F00BB6BA-A900-44E2-A488-6E35450BECAD}" destId="{76B0FE1E-DB54-4BFF-892C-8224CADDD0BB}" srcOrd="0" destOrd="0" presId="urn:microsoft.com/office/officeart/2005/8/layout/hierarchy1"/>
    <dgm:cxn modelId="{011A5EFF-C9FE-47EA-B49F-C56A5CEBE99F}" type="presParOf" srcId="{76B0FE1E-DB54-4BFF-892C-8224CADDD0BB}" destId="{6A49AF78-7871-45E1-9FAA-F1504F1E8094}" srcOrd="0" destOrd="0" presId="urn:microsoft.com/office/officeart/2005/8/layout/hierarchy1"/>
    <dgm:cxn modelId="{07235412-BE27-43E4-849D-8A97D0C71AD7}" type="presParOf" srcId="{6A49AF78-7871-45E1-9FAA-F1504F1E8094}" destId="{D5BE43A9-1923-4818-BE52-A43AD7FA5C92}" srcOrd="0" destOrd="0" presId="urn:microsoft.com/office/officeart/2005/8/layout/hierarchy1"/>
    <dgm:cxn modelId="{1CEA353E-7CC6-4C84-AB3F-2CBFB2000A16}" type="presParOf" srcId="{6A49AF78-7871-45E1-9FAA-F1504F1E8094}" destId="{CE71FFF0-B5F1-4DB7-8C82-5AFD20E336FC}" srcOrd="1" destOrd="0" presId="urn:microsoft.com/office/officeart/2005/8/layout/hierarchy1"/>
    <dgm:cxn modelId="{531A5A6A-941F-4B9B-8E15-7FE741CE3391}" type="presParOf" srcId="{76B0FE1E-DB54-4BFF-892C-8224CADDD0BB}" destId="{B3045B20-4C0C-4A0B-81CC-6CE3421611BD}" srcOrd="1" destOrd="0" presId="urn:microsoft.com/office/officeart/2005/8/layout/hierarchy1"/>
    <dgm:cxn modelId="{06239D96-0D19-4319-953F-E6FCA14BE66C}" type="presParOf" srcId="{B3045B20-4C0C-4A0B-81CC-6CE3421611BD}" destId="{D87090AB-55A0-40BE-A647-1DE62DFF7F76}" srcOrd="0" destOrd="0" presId="urn:microsoft.com/office/officeart/2005/8/layout/hierarchy1"/>
    <dgm:cxn modelId="{2B2A1D1A-3043-4ABC-B90E-823339ACE810}" type="presParOf" srcId="{B3045B20-4C0C-4A0B-81CC-6CE3421611BD}" destId="{48AC17C6-4EA6-4CF6-A235-2C29A4563912}" srcOrd="1" destOrd="0" presId="urn:microsoft.com/office/officeart/2005/8/layout/hierarchy1"/>
    <dgm:cxn modelId="{1C274A7F-2F9D-4954-8D52-3A0CC21F7792}" type="presParOf" srcId="{48AC17C6-4EA6-4CF6-A235-2C29A4563912}" destId="{F2C33610-325C-4777-9D20-369FFE108390}" srcOrd="0" destOrd="0" presId="urn:microsoft.com/office/officeart/2005/8/layout/hierarchy1"/>
    <dgm:cxn modelId="{89805CE9-D6DB-4252-8AED-A07C5C5DCAB8}" type="presParOf" srcId="{F2C33610-325C-4777-9D20-369FFE108390}" destId="{B183D4C6-49F3-4D6A-A273-32C4CE974B50}" srcOrd="0" destOrd="0" presId="urn:microsoft.com/office/officeart/2005/8/layout/hierarchy1"/>
    <dgm:cxn modelId="{FCD595DA-E921-4E43-976C-0334BA6F1C5C}" type="presParOf" srcId="{F2C33610-325C-4777-9D20-369FFE108390}" destId="{AAD40373-1AB9-4FFE-9114-79A2320CF098}" srcOrd="1" destOrd="0" presId="urn:microsoft.com/office/officeart/2005/8/layout/hierarchy1"/>
    <dgm:cxn modelId="{38001F62-45C5-427C-9CE3-76ACD46F04A1}" type="presParOf" srcId="{48AC17C6-4EA6-4CF6-A235-2C29A4563912}" destId="{83EBC6B6-A795-4334-BF36-2AE4DA68EC96}" srcOrd="1" destOrd="0" presId="urn:microsoft.com/office/officeart/2005/8/layout/hierarchy1"/>
    <dgm:cxn modelId="{68FC10F4-99A0-4EFE-BCC3-0332E9EB3750}" type="presParOf" srcId="{83EBC6B6-A795-4334-BF36-2AE4DA68EC96}" destId="{A4C60B9A-15B7-4321-BD58-AE1A84D5100C}" srcOrd="0" destOrd="0" presId="urn:microsoft.com/office/officeart/2005/8/layout/hierarchy1"/>
    <dgm:cxn modelId="{1FEA74F0-CB22-4CD1-8C9A-84ABD75F2971}" type="presParOf" srcId="{83EBC6B6-A795-4334-BF36-2AE4DA68EC96}" destId="{D453D197-D968-407E-846B-47BFD8BC0D37}" srcOrd="1" destOrd="0" presId="urn:microsoft.com/office/officeart/2005/8/layout/hierarchy1"/>
    <dgm:cxn modelId="{4C82F4CF-4C6F-41CE-93BD-426359C46CFB}" type="presParOf" srcId="{D453D197-D968-407E-846B-47BFD8BC0D37}" destId="{C449FEE5-DD3D-46C5-9096-AE7B8526BABA}" srcOrd="0" destOrd="0" presId="urn:microsoft.com/office/officeart/2005/8/layout/hierarchy1"/>
    <dgm:cxn modelId="{1BEA0BAF-8209-4886-9032-819AA2A8D7AA}" type="presParOf" srcId="{C449FEE5-DD3D-46C5-9096-AE7B8526BABA}" destId="{E9CD93E2-B741-41DE-AD10-0F9E5DC16CD5}" srcOrd="0" destOrd="0" presId="urn:microsoft.com/office/officeart/2005/8/layout/hierarchy1"/>
    <dgm:cxn modelId="{C32AEA2F-46B3-4FD1-8CCD-B0B5F6702D34}" type="presParOf" srcId="{C449FEE5-DD3D-46C5-9096-AE7B8526BABA}" destId="{495D9482-77F2-4C1C-86DA-8E38327DC3D3}" srcOrd="1" destOrd="0" presId="urn:microsoft.com/office/officeart/2005/8/layout/hierarchy1"/>
    <dgm:cxn modelId="{91F5E302-0DAB-483A-9389-E94B37C21225}" type="presParOf" srcId="{D453D197-D968-407E-846B-47BFD8BC0D37}" destId="{4E65F89A-3CD4-4799-9E14-865B561E1CD3}" srcOrd="1" destOrd="0" presId="urn:microsoft.com/office/officeart/2005/8/layout/hierarchy1"/>
    <dgm:cxn modelId="{DD162749-CFBE-4E83-B1C7-299326F7CAF6}" type="presParOf" srcId="{83EBC6B6-A795-4334-BF36-2AE4DA68EC96}" destId="{AD4C2769-F094-4D8F-9D5B-93FF86D494DB}" srcOrd="2" destOrd="0" presId="urn:microsoft.com/office/officeart/2005/8/layout/hierarchy1"/>
    <dgm:cxn modelId="{4141E444-3ACF-4716-A5BE-30EA1FF4EA2F}" type="presParOf" srcId="{83EBC6B6-A795-4334-BF36-2AE4DA68EC96}" destId="{0183F389-BE2C-4367-AD75-FC371CF42A84}" srcOrd="3" destOrd="0" presId="urn:microsoft.com/office/officeart/2005/8/layout/hierarchy1"/>
    <dgm:cxn modelId="{C2CBCD1A-B456-41D5-9F62-D4B375A28D9A}" type="presParOf" srcId="{0183F389-BE2C-4367-AD75-FC371CF42A84}" destId="{C405411C-99B1-49DA-9941-9EE3B2724B99}" srcOrd="0" destOrd="0" presId="urn:microsoft.com/office/officeart/2005/8/layout/hierarchy1"/>
    <dgm:cxn modelId="{BB22FA6A-BAD5-491F-B62A-2E77F7923DFE}" type="presParOf" srcId="{C405411C-99B1-49DA-9941-9EE3B2724B99}" destId="{885074C8-7E71-4808-8581-2541822A7CEC}" srcOrd="0" destOrd="0" presId="urn:microsoft.com/office/officeart/2005/8/layout/hierarchy1"/>
    <dgm:cxn modelId="{7C3BE4E0-86DE-40A7-A8B5-A454004A1C98}" type="presParOf" srcId="{C405411C-99B1-49DA-9941-9EE3B2724B99}" destId="{2F340468-9FA4-4FB0-A13D-FCD81E4D1E8D}" srcOrd="1" destOrd="0" presId="urn:microsoft.com/office/officeart/2005/8/layout/hierarchy1"/>
    <dgm:cxn modelId="{CC1F040E-2BF7-49CF-951D-9DB9091B00A2}" type="presParOf" srcId="{0183F389-BE2C-4367-AD75-FC371CF42A84}" destId="{5357D8A3-7284-4E53-AA84-64CAB0BA05A8}" srcOrd="1" destOrd="0" presId="urn:microsoft.com/office/officeart/2005/8/layout/hierarchy1"/>
    <dgm:cxn modelId="{AA954E12-5AA2-4569-946C-46B2C9776850}" type="presParOf" srcId="{83EBC6B6-A795-4334-BF36-2AE4DA68EC96}" destId="{AA696F88-34BD-4B28-8263-5F1F17AC4084}" srcOrd="4" destOrd="0" presId="urn:microsoft.com/office/officeart/2005/8/layout/hierarchy1"/>
    <dgm:cxn modelId="{C39A6221-D50A-48B5-9CC7-4F2A12184A02}" type="presParOf" srcId="{83EBC6B6-A795-4334-BF36-2AE4DA68EC96}" destId="{01BFF74B-19E1-4710-8019-EF6F4DD6C5BE}" srcOrd="5" destOrd="0" presId="urn:microsoft.com/office/officeart/2005/8/layout/hierarchy1"/>
    <dgm:cxn modelId="{0432D9C9-C8CB-4CA8-BFC0-456B54EE34CA}" type="presParOf" srcId="{01BFF74B-19E1-4710-8019-EF6F4DD6C5BE}" destId="{3EBCDA3A-6639-4051-8F34-BC84536D83E9}" srcOrd="0" destOrd="0" presId="urn:microsoft.com/office/officeart/2005/8/layout/hierarchy1"/>
    <dgm:cxn modelId="{29FF7F47-F920-471E-B8C2-0615134FD3D0}" type="presParOf" srcId="{3EBCDA3A-6639-4051-8F34-BC84536D83E9}" destId="{4D9C46E7-FC02-4D8D-8FFD-2C37BDA1BAA8}" srcOrd="0" destOrd="0" presId="urn:microsoft.com/office/officeart/2005/8/layout/hierarchy1"/>
    <dgm:cxn modelId="{88687CA4-4508-4596-82D5-94ECA9AB1BE1}" type="presParOf" srcId="{3EBCDA3A-6639-4051-8F34-BC84536D83E9}" destId="{7D8FD3BB-B0FF-471D-A2A2-DFDD2825601F}" srcOrd="1" destOrd="0" presId="urn:microsoft.com/office/officeart/2005/8/layout/hierarchy1"/>
    <dgm:cxn modelId="{8F17FA23-C9CF-48C0-B7AC-239065A3D215}" type="presParOf" srcId="{01BFF74B-19E1-4710-8019-EF6F4DD6C5BE}" destId="{5D85B5D0-9B33-441B-BFED-8C47E1F77357}" srcOrd="1" destOrd="0" presId="urn:microsoft.com/office/officeart/2005/8/layout/hierarchy1"/>
    <dgm:cxn modelId="{31041481-3899-4581-B2D0-DBBCB0AACAED}" type="presParOf" srcId="{B3045B20-4C0C-4A0B-81CC-6CE3421611BD}" destId="{4DE1CCA0-8FA1-44E3-9A9A-BF99992A2BC2}" srcOrd="2" destOrd="0" presId="urn:microsoft.com/office/officeart/2005/8/layout/hierarchy1"/>
    <dgm:cxn modelId="{05DFB500-06E1-480B-A66F-E646FEFE3B8F}" type="presParOf" srcId="{B3045B20-4C0C-4A0B-81CC-6CE3421611BD}" destId="{EBDD46BD-E126-4ACF-9F15-6564C9DB20FF}" srcOrd="3" destOrd="0" presId="urn:microsoft.com/office/officeart/2005/8/layout/hierarchy1"/>
    <dgm:cxn modelId="{473F119F-E2CA-42AE-A826-E1DF152B0F36}" type="presParOf" srcId="{EBDD46BD-E126-4ACF-9F15-6564C9DB20FF}" destId="{43A83F28-10DB-423A-9546-7A2689A6A75B}" srcOrd="0" destOrd="0" presId="urn:microsoft.com/office/officeart/2005/8/layout/hierarchy1"/>
    <dgm:cxn modelId="{97A05800-1F89-4EF6-9147-708EF9393674}" type="presParOf" srcId="{43A83F28-10DB-423A-9546-7A2689A6A75B}" destId="{76E8BB18-6EBE-475E-9050-6C07CC676F12}" srcOrd="0" destOrd="0" presId="urn:microsoft.com/office/officeart/2005/8/layout/hierarchy1"/>
    <dgm:cxn modelId="{066B52E0-9D1A-43C8-990A-F2DE5C139ED8}" type="presParOf" srcId="{43A83F28-10DB-423A-9546-7A2689A6A75B}" destId="{D9C617D0-CEE4-4415-B7BA-AF88B328E994}" srcOrd="1" destOrd="0" presId="urn:microsoft.com/office/officeart/2005/8/layout/hierarchy1"/>
    <dgm:cxn modelId="{B79FAE78-6E31-4614-A04B-F0854985418C}" type="presParOf" srcId="{EBDD46BD-E126-4ACF-9F15-6564C9DB20FF}" destId="{DE248B05-786A-4B95-9194-B7D540833E74}"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00CB4B1-A0B2-4788-B9B0-7505438DC817}" type="datetimeFigureOut">
              <a:rPr lang="en-US" smtClean="0"/>
              <a:t>25-Aug-18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E4F57BB-843F-4740-892F-0F033227BA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0CB4B1-A0B2-4788-B9B0-7505438DC817}" type="datetimeFigureOut">
              <a:rPr lang="en-US" smtClean="0"/>
              <a:t>25-Aug-18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F57BB-843F-4740-892F-0F033227BA8E}"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0CB4B1-A0B2-4788-B9B0-7505438DC817}" type="datetimeFigureOut">
              <a:rPr lang="en-US" smtClean="0"/>
              <a:t>25-Aug-18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F57BB-843F-4740-892F-0F033227BA8E}"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0CB4B1-A0B2-4788-B9B0-7505438DC817}" type="datetimeFigureOut">
              <a:rPr lang="en-US" smtClean="0"/>
              <a:t>25-Aug-18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F57BB-843F-4740-892F-0F033227BA8E}"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0CB4B1-A0B2-4788-B9B0-7505438DC817}" type="datetimeFigureOut">
              <a:rPr lang="en-US" smtClean="0"/>
              <a:t>25-Aug-18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F57BB-843F-4740-892F-0F033227BA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0CB4B1-A0B2-4788-B9B0-7505438DC817}" type="datetimeFigureOut">
              <a:rPr lang="en-US" smtClean="0"/>
              <a:t>25-Aug-18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F57BB-843F-4740-892F-0F033227BA8E}"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0CB4B1-A0B2-4788-B9B0-7505438DC817}" type="datetimeFigureOut">
              <a:rPr lang="en-US" smtClean="0"/>
              <a:t>25-Aug-18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4F57BB-843F-4740-892F-0F033227BA8E}"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0CB4B1-A0B2-4788-B9B0-7505438DC817}" type="datetimeFigureOut">
              <a:rPr lang="en-US" smtClean="0"/>
              <a:t>25-Aug-18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4F57BB-843F-4740-892F-0F033227BA8E}"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CB4B1-A0B2-4788-B9B0-7505438DC817}" type="datetimeFigureOut">
              <a:rPr lang="en-US" smtClean="0"/>
              <a:t>25-Aug-18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4F57BB-843F-4740-892F-0F033227BA8E}"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0CB4B1-A0B2-4788-B9B0-7505438DC817}" type="datetimeFigureOut">
              <a:rPr lang="en-US" smtClean="0"/>
              <a:t>25-Aug-18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F57BB-843F-4740-892F-0F033227BA8E}"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0CB4B1-A0B2-4788-B9B0-7505438DC817}" type="datetimeFigureOut">
              <a:rPr lang="en-US" smtClean="0"/>
              <a:t>25-Aug-18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E4F57BB-843F-4740-892F-0F033227BA8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00CB4B1-A0B2-4788-B9B0-7505438DC817}" type="datetimeFigureOut">
              <a:rPr lang="en-US" smtClean="0"/>
              <a:t>25-Aug-18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E4F57BB-843F-4740-892F-0F033227BA8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0"/>
            <a:ext cx="7851648" cy="1828800"/>
          </a:xfrm>
        </p:spPr>
        <p:txBody>
          <a:bodyPr>
            <a:noAutofit/>
          </a:bodyPr>
          <a:lstStyle/>
          <a:p>
            <a:r>
              <a:rPr lang="en-US" sz="4800" u="sng" dirty="0" smtClean="0">
                <a:latin typeface="Calibri" pitchFamily="34" charset="0"/>
                <a:cs typeface="Calibri" pitchFamily="34" charset="0"/>
              </a:rPr>
              <a:t>IOT Based Substation Monitoring and Controlling System</a:t>
            </a:r>
            <a:endParaRPr lang="en-US" sz="4800" u="sng" dirty="0">
              <a:latin typeface="Calibri" pitchFamily="34" charset="0"/>
              <a:cs typeface="Calibri" pitchFamily="34" charset="0"/>
            </a:endParaRPr>
          </a:p>
        </p:txBody>
      </p:sp>
      <p:sp>
        <p:nvSpPr>
          <p:cNvPr id="3" name="Subtitle 2"/>
          <p:cNvSpPr>
            <a:spLocks noGrp="1"/>
          </p:cNvSpPr>
          <p:nvPr>
            <p:ph type="subTitle" idx="1"/>
          </p:nvPr>
        </p:nvSpPr>
        <p:spPr>
          <a:xfrm>
            <a:off x="990600" y="4572000"/>
            <a:ext cx="7854696" cy="1371600"/>
          </a:xfrm>
        </p:spPr>
        <p:txBody>
          <a:bodyPr/>
          <a:lstStyle/>
          <a:p>
            <a:r>
              <a:rPr lang="en-US" dirty="0" smtClean="0"/>
              <a:t>Guided by :-</a:t>
            </a:r>
            <a:r>
              <a:rPr lang="en-US" dirty="0" smtClean="0"/>
              <a:t>P</a:t>
            </a:r>
            <a:r>
              <a:rPr lang="en-US" dirty="0" smtClean="0"/>
              <a:t>rof. </a:t>
            </a:r>
            <a:r>
              <a:rPr lang="en-US" dirty="0" err="1" smtClean="0"/>
              <a:t>A.S.Jhaybay</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NETWORKING</a:t>
            </a:r>
            <a:endParaRPr lang="en-US" dirty="0"/>
          </a:p>
        </p:txBody>
      </p:sp>
      <p:sp>
        <p:nvSpPr>
          <p:cNvPr id="6" name="Content Placeholder 5"/>
          <p:cNvSpPr>
            <a:spLocks noGrp="1"/>
          </p:cNvSpPr>
          <p:nvPr>
            <p:ph idx="1"/>
          </p:nvPr>
        </p:nvSpPr>
        <p:spPr/>
        <p:txBody>
          <a:bodyPr/>
          <a:lstStyle/>
          <a:p>
            <a:r>
              <a:rPr lang="en-US" dirty="0" smtClean="0"/>
              <a:t>A network connects computers, mobile phone ,peripherals and even IOT devices.</a:t>
            </a:r>
          </a:p>
          <a:p>
            <a:r>
              <a:rPr lang="en-US" dirty="0" smtClean="0"/>
              <a:t>we mention about points:-</a:t>
            </a:r>
          </a:p>
          <a:p>
            <a:pPr marL="571500" indent="-571500">
              <a:buFont typeface="+mj-lt"/>
              <a:buAutoNum type="romanLcPeriod"/>
            </a:pPr>
            <a:r>
              <a:rPr lang="en-US" dirty="0" smtClean="0"/>
              <a:t>Protocol stack</a:t>
            </a:r>
          </a:p>
          <a:p>
            <a:pPr marL="571500" indent="-571500">
              <a:buFont typeface="+mj-lt"/>
              <a:buAutoNum type="romanLcPeriod"/>
            </a:pPr>
            <a:r>
              <a:rPr lang="en-US" dirty="0" smtClean="0"/>
              <a:t>Ethernet frame structure</a:t>
            </a:r>
          </a:p>
          <a:p>
            <a:pPr marL="571500" indent="-571500">
              <a:buFont typeface="+mj-lt"/>
              <a:buAutoNum type="romanLcPeriod"/>
            </a:pPr>
            <a:r>
              <a:rPr lang="en-US" dirty="0" smtClean="0"/>
              <a:t>http </a:t>
            </a:r>
          </a:p>
          <a:p>
            <a:pPr>
              <a:buNone/>
            </a:pP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smtClean="0"/>
              <a:t>ADVANTAGES</a:t>
            </a:r>
            <a:endParaRPr lang="en-US" sz="3600" dirty="0"/>
          </a:p>
        </p:txBody>
      </p:sp>
      <p:sp>
        <p:nvSpPr>
          <p:cNvPr id="7" name="Content Placeholder 6"/>
          <p:cNvSpPr>
            <a:spLocks noGrp="1"/>
          </p:cNvSpPr>
          <p:nvPr>
            <p:ph idx="1"/>
          </p:nvPr>
        </p:nvSpPr>
        <p:spPr/>
        <p:txBody>
          <a:bodyPr/>
          <a:lstStyle/>
          <a:p>
            <a:r>
              <a:rPr lang="en-US" dirty="0" smtClean="0"/>
              <a:t> Devices can be operated from any where in the world</a:t>
            </a:r>
          </a:p>
          <a:p>
            <a:r>
              <a:rPr lang="en-US" dirty="0" smtClean="0"/>
              <a:t>Efficient and low cost design </a:t>
            </a:r>
          </a:p>
          <a:p>
            <a:r>
              <a:rPr lang="en-US" dirty="0" smtClean="0"/>
              <a:t>Low power consumption </a:t>
            </a:r>
          </a:p>
          <a:p>
            <a:r>
              <a:rPr lang="en-US" dirty="0" smtClean="0"/>
              <a:t>Real time monitoring</a:t>
            </a:r>
          </a:p>
          <a:p>
            <a:r>
              <a:rPr lang="en-US" dirty="0" smtClean="0"/>
              <a:t>Wireless monitoring system</a:t>
            </a:r>
          </a:p>
          <a:p>
            <a:r>
              <a:rPr lang="en-US" dirty="0" smtClean="0"/>
              <a:t>Fast control action</a:t>
            </a:r>
          </a:p>
          <a:p>
            <a:r>
              <a:rPr lang="en-US" dirty="0" smtClean="0"/>
              <a:t>Automatic control action</a:t>
            </a:r>
          </a:p>
          <a:p>
            <a:r>
              <a:rPr lang="en-US" dirty="0" smtClean="0"/>
              <a:t>Accurate system </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t>DISADVANTAGE</a:t>
            </a:r>
            <a:endParaRPr lang="en-US" sz="3600" dirty="0"/>
          </a:p>
        </p:txBody>
      </p:sp>
      <p:sp>
        <p:nvSpPr>
          <p:cNvPr id="6" name="Content Placeholder 5"/>
          <p:cNvSpPr>
            <a:spLocks noGrp="1"/>
          </p:cNvSpPr>
          <p:nvPr>
            <p:ph idx="1"/>
          </p:nvPr>
        </p:nvSpPr>
        <p:spPr/>
        <p:txBody>
          <a:bodyPr/>
          <a:lstStyle/>
          <a:p>
            <a:r>
              <a:rPr lang="en-US" dirty="0" smtClean="0"/>
              <a:t>Depends on network signal strength i.e. weak or strong.</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t>APPLICATION</a:t>
            </a:r>
            <a:endParaRPr lang="en-US" sz="3600" dirty="0"/>
          </a:p>
        </p:txBody>
      </p:sp>
      <p:sp>
        <p:nvSpPr>
          <p:cNvPr id="6" name="Content Placeholder 5"/>
          <p:cNvSpPr>
            <a:spLocks noGrp="1"/>
          </p:cNvSpPr>
          <p:nvPr>
            <p:ph idx="1"/>
          </p:nvPr>
        </p:nvSpPr>
        <p:spPr/>
        <p:txBody>
          <a:bodyPr/>
          <a:lstStyle/>
          <a:p>
            <a:r>
              <a:rPr lang="en-US" dirty="0" smtClean="0"/>
              <a:t>In industries to monitor different modules located at different places </a:t>
            </a:r>
          </a:p>
          <a:p>
            <a:r>
              <a:rPr lang="en-US" dirty="0" smtClean="0"/>
              <a:t>In rural areas which are far away from main station</a:t>
            </a:r>
          </a:p>
          <a:p>
            <a:r>
              <a:rPr lang="en-US" dirty="0" smtClean="0"/>
              <a:t>Monitoring and controlling of home appliances </a:t>
            </a:r>
            <a:endParaRPr lang="en-US" dirty="0" smtClean="0"/>
          </a:p>
          <a:p>
            <a:r>
              <a:rPr lang="en-US" dirty="0" smtClean="0"/>
              <a:t>Distribution points where the huge amount of power distribution takes place </a:t>
            </a:r>
          </a:p>
          <a:p>
            <a:r>
              <a:rPr lang="en-US" dirty="0" smtClean="0"/>
              <a:t>Automation of any small areas where many electrical devices are present can be done</a:t>
            </a:r>
          </a:p>
          <a:p>
            <a:r>
              <a:rPr lang="en-US" dirty="0" smtClean="0"/>
              <a:t>For e.g. process controlling unit</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t>FUTURE EXPANSION </a:t>
            </a:r>
            <a:endParaRPr lang="en-US" sz="3600" dirty="0"/>
          </a:p>
        </p:txBody>
      </p:sp>
      <p:sp>
        <p:nvSpPr>
          <p:cNvPr id="6" name="Content Placeholder 5"/>
          <p:cNvSpPr>
            <a:spLocks noGrp="1"/>
          </p:cNvSpPr>
          <p:nvPr>
            <p:ph idx="1"/>
          </p:nvPr>
        </p:nvSpPr>
        <p:spPr/>
        <p:txBody>
          <a:bodyPr/>
          <a:lstStyle/>
          <a:p>
            <a:r>
              <a:rPr lang="en-US" dirty="0" smtClean="0"/>
              <a:t>The project can be extended by using GPRS technology , which helps in sending the monitored and control data to any place in the world</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smtClean="0"/>
              <a:t>This Project aim at</a:t>
            </a:r>
            <a:r>
              <a:rPr lang="en-US" sz="2800" dirty="0" smtClean="0"/>
              <a:t> implementing a web server over an AVR microcontroller. Now a days in a substation there is at least one operator for measuring parameter like voltage ,current, level and temp. etc. belonging to transformer  and other equipment. These can affect the transformer and parallax error  too. So by using, these project we can minimize error.</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58369"/>
            <a:ext cx="8229600" cy="45719"/>
          </a:xfrm>
        </p:spPr>
        <p:txBody>
          <a:bodyPr>
            <a:normAutofit fontScale="90000"/>
          </a:bodyPr>
          <a:lstStyle/>
          <a:p>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r>
              <a:rPr lang="en-US" dirty="0" smtClean="0"/>
              <a:t>                   </a:t>
            </a:r>
          </a:p>
          <a:p>
            <a:pPr>
              <a:buFont typeface="Wingdings" pitchFamily="2" charset="2"/>
              <a:buChar char="q"/>
            </a:pPr>
            <a:endParaRPr lang="en-US" dirty="0" smtClean="0"/>
          </a:p>
        </p:txBody>
      </p:sp>
      <p:graphicFrame>
        <p:nvGraphicFramePr>
          <p:cNvPr id="4" name="Diagram 3"/>
          <p:cNvGraphicFramePr/>
          <p:nvPr/>
        </p:nvGraphicFramePr>
        <p:xfrm>
          <a:off x="457200" y="381000"/>
          <a:ext cx="81534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Monitoring of substation as essential task for supplying healthy power to the consumers, there are transmission or distribution substations those supply electrical power to various loads. Remote controlling makes these substations to be operated through wireless communication technologies like </a:t>
            </a:r>
            <a:r>
              <a:rPr lang="en-US" dirty="0" err="1" smtClean="0"/>
              <a:t>zigbee</a:t>
            </a:r>
            <a:r>
              <a:rPr lang="en-US" dirty="0" smtClean="0"/>
              <a:t>  etc. </a:t>
            </a:r>
          </a:p>
          <a:p>
            <a:r>
              <a:rPr lang="en-US" dirty="0" smtClean="0"/>
              <a:t>In these project sensor are used to sense the parameter  of transformer(level and temp.) .</a:t>
            </a:r>
          </a:p>
          <a:p>
            <a:r>
              <a:rPr lang="en-US" dirty="0" smtClean="0"/>
              <a:t>Then these data is send to web server through communicating device Ethernet. Through the interface of webpage, a user can control devices attached to microcontroller.</a:t>
            </a:r>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BLOCK DIAGRAM OF PROJECT</a:t>
            </a:r>
            <a:endParaRPr lang="en-US" sz="2400"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ATMEL ATmega32 Microcontroller</a:t>
            </a:r>
            <a:endParaRPr lang="en-US" dirty="0"/>
          </a:p>
        </p:txBody>
      </p:sp>
      <p:sp>
        <p:nvSpPr>
          <p:cNvPr id="6" name="Text Placeholder 5"/>
          <p:cNvSpPr>
            <a:spLocks noGrp="1"/>
          </p:cNvSpPr>
          <p:nvPr>
            <p:ph type="body" idx="2"/>
          </p:nvPr>
        </p:nvSpPr>
        <p:spPr/>
        <p:txBody>
          <a:bodyPr/>
          <a:lstStyle/>
          <a:p>
            <a:endParaRPr lang="en-US" dirty="0"/>
          </a:p>
        </p:txBody>
      </p:sp>
      <p:sp>
        <p:nvSpPr>
          <p:cNvPr id="5" name="Content Placeholder 4"/>
          <p:cNvSpPr>
            <a:spLocks noGrp="1"/>
          </p:cNvSpPr>
          <p:nvPr>
            <p:ph sz="half" idx="1"/>
          </p:nvPr>
        </p:nvSpPr>
        <p:spPr/>
        <p:txBody>
          <a:bodyPr>
            <a:normAutofit fontScale="70000" lnSpcReduction="20000"/>
          </a:bodyPr>
          <a:lstStyle/>
          <a:p>
            <a:r>
              <a:rPr lang="en-US" dirty="0" smtClean="0"/>
              <a:t>The  Atmega32 is a low power CMOS8-bit microcontroller based on the AVR enhanced RISC architecture by executing powerful instruction in a single clock cycle.</a:t>
            </a:r>
          </a:p>
          <a:p>
            <a:r>
              <a:rPr lang="en-US" dirty="0" smtClean="0"/>
              <a:t>ATmega32 Features :</a:t>
            </a:r>
          </a:p>
          <a:p>
            <a:pPr algn="just">
              <a:buFont typeface="Wingdings" pitchFamily="2" charset="2"/>
              <a:buChar char="q"/>
            </a:pPr>
            <a:r>
              <a:rPr lang="en-US" dirty="0" smtClean="0"/>
              <a:t>1] CPU -8bit AVR</a:t>
            </a:r>
          </a:p>
          <a:p>
            <a:pPr algn="just">
              <a:buFont typeface="Wingdings" pitchFamily="2" charset="2"/>
              <a:buChar char="q"/>
            </a:pPr>
            <a:r>
              <a:rPr lang="en-US" dirty="0" smtClean="0"/>
              <a:t>2]Two-8bit timer/counter  with separate Pre </a:t>
            </a:r>
            <a:r>
              <a:rPr lang="en-US" dirty="0" err="1" smtClean="0"/>
              <a:t>scalers</a:t>
            </a:r>
            <a:r>
              <a:rPr lang="en-US" dirty="0" smtClean="0"/>
              <a:t> and Compare Modules</a:t>
            </a:r>
          </a:p>
          <a:p>
            <a:pPr algn="just">
              <a:buFont typeface="Wingdings" pitchFamily="2" charset="2"/>
              <a:buChar char="q"/>
            </a:pPr>
            <a:r>
              <a:rPr lang="en-US" dirty="0" smtClean="0"/>
              <a:t>3]one sixteen bit timer/counter</a:t>
            </a:r>
          </a:p>
          <a:p>
            <a:pPr algn="just">
              <a:buFont typeface="Wingdings" pitchFamily="2" charset="2"/>
              <a:buChar char="q"/>
            </a:pPr>
            <a:r>
              <a:rPr lang="en-US" dirty="0" smtClean="0"/>
              <a:t>4]on-chip analog comparator</a:t>
            </a:r>
          </a:p>
          <a:p>
            <a:pPr algn="just">
              <a:buFont typeface="Wingdings" pitchFamily="2" charset="2"/>
              <a:buChar char="q"/>
            </a:pPr>
            <a:r>
              <a:rPr lang="en-US" dirty="0" smtClean="0"/>
              <a:t>5]External and internal Interrupt Sources</a:t>
            </a:r>
          </a:p>
          <a:p>
            <a:pPr algn="just">
              <a:buFont typeface="Wingdings" pitchFamily="2" charset="2"/>
              <a:buChar char="q"/>
            </a:pPr>
            <a:r>
              <a:rPr lang="en-US" dirty="0" smtClean="0"/>
              <a:t>6]2k bite internal RAM</a:t>
            </a:r>
          </a:p>
          <a:p>
            <a:pPr algn="just">
              <a:buFont typeface="Wingdings" pitchFamily="2" charset="2"/>
              <a:buChar char="q"/>
            </a:pPr>
            <a:r>
              <a:rPr lang="en-US" dirty="0" smtClean="0"/>
              <a:t>7]1024 bytes EEPROM</a:t>
            </a:r>
          </a:p>
          <a:p>
            <a:pPr algn="just">
              <a:buFont typeface="Wingdings" pitchFamily="2" charset="2"/>
              <a:buChar char="q"/>
            </a:pPr>
            <a:endParaRPr lang="en-US" dirty="0" smtClean="0"/>
          </a:p>
          <a:p>
            <a:endParaRPr lang="en-US" dirty="0" smtClean="0"/>
          </a:p>
          <a:p>
            <a:endParaRPr lang="en-US" dirty="0" smtClean="0"/>
          </a:p>
          <a:p>
            <a:endParaRPr lang="en-US" dirty="0"/>
          </a:p>
        </p:txBody>
      </p:sp>
      <p:pic>
        <p:nvPicPr>
          <p:cNvPr id="11" name="Picture 10" descr="IMG_20180825_172940_238.JPG"/>
          <p:cNvPicPr>
            <a:picLocks noChangeAspect="1"/>
          </p:cNvPicPr>
          <p:nvPr/>
        </p:nvPicPr>
        <p:blipFill>
          <a:blip r:embed="rId2"/>
          <a:stretch>
            <a:fillRect/>
          </a:stretch>
        </p:blipFill>
        <p:spPr>
          <a:xfrm>
            <a:off x="0" y="1676400"/>
            <a:ext cx="3581400" cy="5029200"/>
          </a:xfrm>
          <a:prstGeom prst="rect">
            <a:avLst/>
          </a:prstGeom>
        </p:spPr>
      </p:pic>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smtClean="0"/>
              <a:t>ENC28J60 Ethernet Controller</a:t>
            </a:r>
            <a:endParaRPr lang="en-US" sz="2400" dirty="0"/>
          </a:p>
        </p:txBody>
      </p:sp>
      <p:sp>
        <p:nvSpPr>
          <p:cNvPr id="6" name="Text Placeholder 5"/>
          <p:cNvSpPr>
            <a:spLocks noGrp="1"/>
          </p:cNvSpPr>
          <p:nvPr>
            <p:ph type="body" idx="2"/>
          </p:nvPr>
        </p:nvSpPr>
        <p:spPr/>
        <p:txBody>
          <a:bodyPr/>
          <a:lstStyle/>
          <a:p>
            <a:endParaRPr lang="en-US" dirty="0"/>
          </a:p>
        </p:txBody>
      </p:sp>
      <p:sp>
        <p:nvSpPr>
          <p:cNvPr id="5" name="Content Placeholder 4"/>
          <p:cNvSpPr>
            <a:spLocks noGrp="1"/>
          </p:cNvSpPr>
          <p:nvPr>
            <p:ph sz="half" idx="1"/>
          </p:nvPr>
        </p:nvSpPr>
        <p:spPr/>
        <p:txBody>
          <a:bodyPr>
            <a:normAutofit fontScale="92500" lnSpcReduction="20000"/>
          </a:bodyPr>
          <a:lstStyle/>
          <a:p>
            <a:r>
              <a:rPr lang="en-US" dirty="0" smtClean="0"/>
              <a:t>An Ethernet Controller is a device used to implement Ethernet Protocol . The reason for using ENC28J60 as an Ethernet Controller in our application is because its supports SPI  Interfacing.</a:t>
            </a:r>
          </a:p>
          <a:p>
            <a:r>
              <a:rPr lang="en-US" dirty="0" smtClean="0"/>
              <a:t>Features of Ethernet:-</a:t>
            </a:r>
          </a:p>
          <a:p>
            <a:pPr>
              <a:buFont typeface="Wingdings" pitchFamily="2" charset="2"/>
              <a:buChar char="Ø"/>
            </a:pPr>
            <a:r>
              <a:rPr lang="en-US" dirty="0" smtClean="0"/>
              <a:t>IEEE 802.3 compatible </a:t>
            </a:r>
          </a:p>
          <a:p>
            <a:pPr>
              <a:buFont typeface="Wingdings" pitchFamily="2" charset="2"/>
              <a:buChar char="Ø"/>
            </a:pPr>
            <a:r>
              <a:rPr lang="en-US" dirty="0" smtClean="0"/>
              <a:t>Supports full and half duplex modes</a:t>
            </a:r>
          </a:p>
          <a:p>
            <a:pPr>
              <a:buFont typeface="Wingdings" pitchFamily="2" charset="2"/>
              <a:buChar char="Ø"/>
            </a:pPr>
            <a:r>
              <a:rPr lang="en-US" dirty="0" err="1" smtClean="0"/>
              <a:t>Programmbale</a:t>
            </a:r>
            <a:r>
              <a:rPr lang="en-US" dirty="0" smtClean="0"/>
              <a:t> automatic retransmit on collision</a:t>
            </a:r>
            <a:endParaRPr lang="en-US" dirty="0"/>
          </a:p>
        </p:txBody>
      </p:sp>
      <p:pic>
        <p:nvPicPr>
          <p:cNvPr id="8" name="Picture 7" descr="IMG_20180825_173019_531.JPG"/>
          <p:cNvPicPr>
            <a:picLocks noChangeAspect="1"/>
          </p:cNvPicPr>
          <p:nvPr/>
        </p:nvPicPr>
        <p:blipFill>
          <a:blip r:embed="rId2"/>
          <a:stretch>
            <a:fillRect/>
          </a:stretch>
        </p:blipFill>
        <p:spPr>
          <a:xfrm>
            <a:off x="1" y="2209800"/>
            <a:ext cx="3352800" cy="3217757"/>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LCD Display</a:t>
            </a:r>
            <a:endParaRPr lang="en-US" dirty="0"/>
          </a:p>
        </p:txBody>
      </p:sp>
      <p:sp>
        <p:nvSpPr>
          <p:cNvPr id="6" name="Text Placeholder 5"/>
          <p:cNvSpPr>
            <a:spLocks noGrp="1"/>
          </p:cNvSpPr>
          <p:nvPr>
            <p:ph type="body" idx="2"/>
          </p:nvPr>
        </p:nvSpPr>
        <p:spPr>
          <a:xfrm>
            <a:off x="5334000" y="2895600"/>
            <a:ext cx="2743200" cy="4572000"/>
          </a:xfrm>
        </p:spPr>
        <p:txBody>
          <a:bodyPr>
            <a:normAutofit/>
          </a:bodyPr>
          <a:lstStyle/>
          <a:p>
            <a:pPr marL="342900" indent="-342900">
              <a:buFont typeface="+mj-lt"/>
              <a:buAutoNum type="alphaUcPeriod"/>
            </a:pPr>
            <a:r>
              <a:rPr lang="en-US" sz="2000" dirty="0" smtClean="0"/>
              <a:t>An  LCD Display offers high flexibility</a:t>
            </a:r>
          </a:p>
          <a:p>
            <a:pPr marL="342900" indent="-342900">
              <a:buFont typeface="+mj-lt"/>
              <a:buAutoNum type="alphaUcPeriod"/>
            </a:pPr>
            <a:r>
              <a:rPr lang="en-US" sz="2000" dirty="0" smtClean="0"/>
              <a:t>It may also  used for  debugging purpose </a:t>
            </a:r>
          </a:p>
          <a:p>
            <a:pPr marL="342900" indent="-342900">
              <a:buFont typeface="+mj-lt"/>
              <a:buAutoNum type="alphaUcPeriod"/>
            </a:pPr>
            <a:r>
              <a:rPr lang="en-US" sz="2000" dirty="0" smtClean="0"/>
              <a:t>An LCD driver is a link between the microcontroller and LCD</a:t>
            </a:r>
            <a:endParaRPr lang="en-US" sz="2000" dirty="0"/>
          </a:p>
        </p:txBody>
      </p:sp>
      <p:pic>
        <p:nvPicPr>
          <p:cNvPr id="7" name="Content Placeholder 6" descr="16x2-LCD-Module.jpg"/>
          <p:cNvPicPr>
            <a:picLocks noGrp="1" noChangeAspect="1"/>
          </p:cNvPicPr>
          <p:nvPr>
            <p:ph sz="half" idx="1"/>
          </p:nvPr>
        </p:nvPicPr>
        <p:blipFill>
          <a:blip r:embed="rId2"/>
          <a:stretch>
            <a:fillRect/>
          </a:stretch>
        </p:blipFill>
        <p:spPr>
          <a:xfrm>
            <a:off x="228600" y="2667000"/>
            <a:ext cx="4502150" cy="2216443"/>
          </a:xfrm>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235</TotalTime>
  <Words>521</Words>
  <Application>Microsoft Office PowerPoint</Application>
  <PresentationFormat>On-screen Show (4:3)</PresentationFormat>
  <Paragraphs>80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IOT Based Substation Monitoring and Controlling System</vt:lpstr>
      <vt:lpstr>Abstract</vt:lpstr>
      <vt:lpstr>Slide 3</vt:lpstr>
      <vt:lpstr>Project overview:-</vt:lpstr>
      <vt:lpstr>BLOCK DIAGRAM OF PROJECT</vt:lpstr>
      <vt:lpstr>Slide 6</vt:lpstr>
      <vt:lpstr>ATMEL ATmega32 Microcontroller</vt:lpstr>
      <vt:lpstr>ENC28J60 Ethernet Controller</vt:lpstr>
      <vt:lpstr>LCD Display</vt:lpstr>
      <vt:lpstr>NETWORKING</vt:lpstr>
      <vt:lpstr>ADVANTAGES</vt:lpstr>
      <vt:lpstr>DISADVANTAGE</vt:lpstr>
      <vt:lpstr>APPLICATION</vt:lpstr>
      <vt:lpstr>FUTURE EXPANSION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Substation Monitoring and Controlling System</dc:title>
  <dc:creator>Arvind</dc:creator>
  <cp:lastModifiedBy>Arvind</cp:lastModifiedBy>
  <cp:revision>35</cp:revision>
  <dcterms:created xsi:type="dcterms:W3CDTF">2018-08-25T09:58:07Z</dcterms:created>
  <dcterms:modified xsi:type="dcterms:W3CDTF">2018-08-25T13:53:47Z</dcterms:modified>
</cp:coreProperties>
</file>