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6BA40C-AF73-4938-AE68-57288CBD394A}" v="45" dt="2023-05-23T15:36:53.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ur Dusane" userId="236f85bb3b08ad84" providerId="LiveId" clId="{AF6BA40C-AF73-4938-AE68-57288CBD394A}"/>
    <pc:docChg chg="undo custSel addSld delSld modSld sldOrd">
      <pc:chgData name="Mayur Dusane" userId="236f85bb3b08ad84" providerId="LiveId" clId="{AF6BA40C-AF73-4938-AE68-57288CBD394A}" dt="2023-05-23T16:07:49.077" v="1453" actId="115"/>
      <pc:docMkLst>
        <pc:docMk/>
      </pc:docMkLst>
      <pc:sldChg chg="addSp delSp modSp new mod">
        <pc:chgData name="Mayur Dusane" userId="236f85bb3b08ad84" providerId="LiveId" clId="{AF6BA40C-AF73-4938-AE68-57288CBD394A}" dt="2023-05-21T14:35:17.442" v="357" actId="1076"/>
        <pc:sldMkLst>
          <pc:docMk/>
          <pc:sldMk cId="3238013028" sldId="256"/>
        </pc:sldMkLst>
        <pc:spChg chg="del mod">
          <ac:chgData name="Mayur Dusane" userId="236f85bb3b08ad84" providerId="LiveId" clId="{AF6BA40C-AF73-4938-AE68-57288CBD394A}" dt="2023-05-21T14:30:56.169" v="309" actId="478"/>
          <ac:spMkLst>
            <pc:docMk/>
            <pc:sldMk cId="3238013028" sldId="256"/>
            <ac:spMk id="2" creationId="{8750FCCA-B721-122A-6221-96B5CFDD4D3E}"/>
          </ac:spMkLst>
        </pc:spChg>
        <pc:spChg chg="del">
          <ac:chgData name="Mayur Dusane" userId="236f85bb3b08ad84" providerId="LiveId" clId="{AF6BA40C-AF73-4938-AE68-57288CBD394A}" dt="2023-05-21T14:26:34.997" v="297" actId="478"/>
          <ac:spMkLst>
            <pc:docMk/>
            <pc:sldMk cId="3238013028" sldId="256"/>
            <ac:spMk id="3" creationId="{249B3A4F-B6F5-EFDB-C2A8-4A7F5442157F}"/>
          </ac:spMkLst>
        </pc:spChg>
        <pc:spChg chg="add mod">
          <ac:chgData name="Mayur Dusane" userId="236f85bb3b08ad84" providerId="LiveId" clId="{AF6BA40C-AF73-4938-AE68-57288CBD394A}" dt="2023-05-21T14:35:17.442" v="357" actId="1076"/>
          <ac:spMkLst>
            <pc:docMk/>
            <pc:sldMk cId="3238013028" sldId="256"/>
            <ac:spMk id="5" creationId="{A05918EF-9E36-F9EF-C3B5-025D2A82BAC8}"/>
          </ac:spMkLst>
        </pc:spChg>
        <pc:picChg chg="add mod">
          <ac:chgData name="Mayur Dusane" userId="236f85bb3b08ad84" providerId="LiveId" clId="{AF6BA40C-AF73-4938-AE68-57288CBD394A}" dt="2023-05-21T14:31:16.352" v="314" actId="14100"/>
          <ac:picMkLst>
            <pc:docMk/>
            <pc:sldMk cId="3238013028" sldId="256"/>
            <ac:picMk id="1026" creationId="{1EE103C8-59E5-5637-C432-77E60AB0155C}"/>
          </ac:picMkLst>
        </pc:picChg>
      </pc:sldChg>
      <pc:sldChg chg="modSp new del mod">
        <pc:chgData name="Mayur Dusane" userId="236f85bb3b08ad84" providerId="LiveId" clId="{AF6BA40C-AF73-4938-AE68-57288CBD394A}" dt="2023-05-21T14:36:15.322" v="358" actId="2696"/>
        <pc:sldMkLst>
          <pc:docMk/>
          <pc:sldMk cId="4006614960" sldId="257"/>
        </pc:sldMkLst>
        <pc:spChg chg="mod">
          <ac:chgData name="Mayur Dusane" userId="236f85bb3b08ad84" providerId="LiveId" clId="{AF6BA40C-AF73-4938-AE68-57288CBD394A}" dt="2023-05-21T10:31:43.982" v="40" actId="20577"/>
          <ac:spMkLst>
            <pc:docMk/>
            <pc:sldMk cId="4006614960" sldId="257"/>
            <ac:spMk id="2" creationId="{7882FA61-FAF6-9156-DF05-A6FF42D22601}"/>
          </ac:spMkLst>
        </pc:spChg>
      </pc:sldChg>
      <pc:sldChg chg="modSp new mod">
        <pc:chgData name="Mayur Dusane" userId="236f85bb3b08ad84" providerId="LiveId" clId="{AF6BA40C-AF73-4938-AE68-57288CBD394A}" dt="2023-05-23T16:07:04.560" v="1445" actId="115"/>
        <pc:sldMkLst>
          <pc:docMk/>
          <pc:sldMk cId="2256626877" sldId="258"/>
        </pc:sldMkLst>
        <pc:spChg chg="mod">
          <ac:chgData name="Mayur Dusane" userId="236f85bb3b08ad84" providerId="LiveId" clId="{AF6BA40C-AF73-4938-AE68-57288CBD394A}" dt="2023-05-23T16:07:04.560" v="1445" actId="115"/>
          <ac:spMkLst>
            <pc:docMk/>
            <pc:sldMk cId="2256626877" sldId="258"/>
            <ac:spMk id="2" creationId="{CED55960-38A2-8B73-A17F-2A38AFB57019}"/>
          </ac:spMkLst>
        </pc:spChg>
        <pc:spChg chg="mod">
          <ac:chgData name="Mayur Dusane" userId="236f85bb3b08ad84" providerId="LiveId" clId="{AF6BA40C-AF73-4938-AE68-57288CBD394A}" dt="2023-05-21T15:04:44.935" v="402" actId="20577"/>
          <ac:spMkLst>
            <pc:docMk/>
            <pc:sldMk cId="2256626877" sldId="258"/>
            <ac:spMk id="3" creationId="{79437743-6F47-3785-0C02-8F9BB8C6A055}"/>
          </ac:spMkLst>
        </pc:spChg>
      </pc:sldChg>
      <pc:sldChg chg="addSp delSp modSp new mod">
        <pc:chgData name="Mayur Dusane" userId="236f85bb3b08ad84" providerId="LiveId" clId="{AF6BA40C-AF73-4938-AE68-57288CBD394A}" dt="2023-05-23T16:07:08.995" v="1446" actId="115"/>
        <pc:sldMkLst>
          <pc:docMk/>
          <pc:sldMk cId="913982181" sldId="259"/>
        </pc:sldMkLst>
        <pc:spChg chg="mod">
          <ac:chgData name="Mayur Dusane" userId="236f85bb3b08ad84" providerId="LiveId" clId="{AF6BA40C-AF73-4938-AE68-57288CBD394A}" dt="2023-05-23T16:07:08.995" v="1446" actId="115"/>
          <ac:spMkLst>
            <pc:docMk/>
            <pc:sldMk cId="913982181" sldId="259"/>
            <ac:spMk id="2" creationId="{B1D735EB-4BCB-F458-8B39-5D5C3AA11B8F}"/>
          </ac:spMkLst>
        </pc:spChg>
        <pc:spChg chg="mod">
          <ac:chgData name="Mayur Dusane" userId="236f85bb3b08ad84" providerId="LiveId" clId="{AF6BA40C-AF73-4938-AE68-57288CBD394A}" dt="2023-05-21T15:24:09.218" v="454" actId="1076"/>
          <ac:spMkLst>
            <pc:docMk/>
            <pc:sldMk cId="913982181" sldId="259"/>
            <ac:spMk id="3" creationId="{0FD4A295-5138-60E8-3C1E-FAFBDD79A201}"/>
          </ac:spMkLst>
        </pc:spChg>
        <pc:picChg chg="add del mod">
          <ac:chgData name="Mayur Dusane" userId="236f85bb3b08ad84" providerId="LiveId" clId="{AF6BA40C-AF73-4938-AE68-57288CBD394A}" dt="2023-05-21T15:23:10.149" v="444" actId="478"/>
          <ac:picMkLst>
            <pc:docMk/>
            <pc:sldMk cId="913982181" sldId="259"/>
            <ac:picMk id="5" creationId="{1428BE9D-55D2-B532-EB90-A3857E6A8FD2}"/>
          </ac:picMkLst>
        </pc:picChg>
        <pc:picChg chg="add mod">
          <ac:chgData name="Mayur Dusane" userId="236f85bb3b08ad84" providerId="LiveId" clId="{AF6BA40C-AF73-4938-AE68-57288CBD394A}" dt="2023-05-21T15:24:13.052" v="455" actId="1076"/>
          <ac:picMkLst>
            <pc:docMk/>
            <pc:sldMk cId="913982181" sldId="259"/>
            <ac:picMk id="7" creationId="{CB9846F7-BBF2-0336-1DD6-52CED3798A8A}"/>
          </ac:picMkLst>
        </pc:picChg>
      </pc:sldChg>
      <pc:sldChg chg="addSp modSp new mod">
        <pc:chgData name="Mayur Dusane" userId="236f85bb3b08ad84" providerId="LiveId" clId="{AF6BA40C-AF73-4938-AE68-57288CBD394A}" dt="2023-05-23T16:07:12.595" v="1447" actId="115"/>
        <pc:sldMkLst>
          <pc:docMk/>
          <pc:sldMk cId="3917084284" sldId="260"/>
        </pc:sldMkLst>
        <pc:spChg chg="mod">
          <ac:chgData name="Mayur Dusane" userId="236f85bb3b08ad84" providerId="LiveId" clId="{AF6BA40C-AF73-4938-AE68-57288CBD394A}" dt="2023-05-23T16:07:12.595" v="1447" actId="115"/>
          <ac:spMkLst>
            <pc:docMk/>
            <pc:sldMk cId="3917084284" sldId="260"/>
            <ac:spMk id="2" creationId="{35616444-12EB-DE82-15B6-851AD2851A6A}"/>
          </ac:spMkLst>
        </pc:spChg>
        <pc:spChg chg="mod">
          <ac:chgData name="Mayur Dusane" userId="236f85bb3b08ad84" providerId="LiveId" clId="{AF6BA40C-AF73-4938-AE68-57288CBD394A}" dt="2023-05-21T15:31:07.278" v="507" actId="1076"/>
          <ac:spMkLst>
            <pc:docMk/>
            <pc:sldMk cId="3917084284" sldId="260"/>
            <ac:spMk id="3" creationId="{3D4B3443-EF77-BA38-5FEB-7B52AC3D5A2E}"/>
          </ac:spMkLst>
        </pc:spChg>
        <pc:picChg chg="add mod">
          <ac:chgData name="Mayur Dusane" userId="236f85bb3b08ad84" providerId="LiveId" clId="{AF6BA40C-AF73-4938-AE68-57288CBD394A}" dt="2023-05-21T15:30:21.795" v="497" actId="14100"/>
          <ac:picMkLst>
            <pc:docMk/>
            <pc:sldMk cId="3917084284" sldId="260"/>
            <ac:picMk id="5" creationId="{4FBCF406-DF6B-BBAC-2F39-06EF1C75034F}"/>
          </ac:picMkLst>
        </pc:picChg>
      </pc:sldChg>
      <pc:sldChg chg="addSp delSp modSp new mod ord">
        <pc:chgData name="Mayur Dusane" userId="236f85bb3b08ad84" providerId="LiveId" clId="{AF6BA40C-AF73-4938-AE68-57288CBD394A}" dt="2023-05-23T16:07:16.419" v="1448" actId="115"/>
        <pc:sldMkLst>
          <pc:docMk/>
          <pc:sldMk cId="566378105" sldId="261"/>
        </pc:sldMkLst>
        <pc:spChg chg="mod">
          <ac:chgData name="Mayur Dusane" userId="236f85bb3b08ad84" providerId="LiveId" clId="{AF6BA40C-AF73-4938-AE68-57288CBD394A}" dt="2023-05-23T16:07:16.419" v="1448" actId="115"/>
          <ac:spMkLst>
            <pc:docMk/>
            <pc:sldMk cId="566378105" sldId="261"/>
            <ac:spMk id="2" creationId="{DA8FF1B6-0D40-A10A-5970-12676FB7DFF6}"/>
          </ac:spMkLst>
        </pc:spChg>
        <pc:spChg chg="del mod">
          <ac:chgData name="Mayur Dusane" userId="236f85bb3b08ad84" providerId="LiveId" clId="{AF6BA40C-AF73-4938-AE68-57288CBD394A}" dt="2023-05-21T15:56:48.244" v="686" actId="478"/>
          <ac:spMkLst>
            <pc:docMk/>
            <pc:sldMk cId="566378105" sldId="261"/>
            <ac:spMk id="3" creationId="{B4640341-B227-385E-FF86-98F48E04B44B}"/>
          </ac:spMkLst>
        </pc:spChg>
        <pc:spChg chg="add del mod">
          <ac:chgData name="Mayur Dusane" userId="236f85bb3b08ad84" providerId="LiveId" clId="{AF6BA40C-AF73-4938-AE68-57288CBD394A}" dt="2023-05-21T15:56:51.646" v="687" actId="478"/>
          <ac:spMkLst>
            <pc:docMk/>
            <pc:sldMk cId="566378105" sldId="261"/>
            <ac:spMk id="5" creationId="{31A2D84D-3D64-52B6-D75F-B92E007D64D0}"/>
          </ac:spMkLst>
        </pc:spChg>
        <pc:spChg chg="add mod">
          <ac:chgData name="Mayur Dusane" userId="236f85bb3b08ad84" providerId="LiveId" clId="{AF6BA40C-AF73-4938-AE68-57288CBD394A}" dt="2023-05-21T16:11:06.201" v="885" actId="1076"/>
          <ac:spMkLst>
            <pc:docMk/>
            <pc:sldMk cId="566378105" sldId="261"/>
            <ac:spMk id="8" creationId="{7F580343-7B56-0F7D-D77F-B81919E73D8F}"/>
          </ac:spMkLst>
        </pc:spChg>
        <pc:picChg chg="add mod">
          <ac:chgData name="Mayur Dusane" userId="236f85bb3b08ad84" providerId="LiveId" clId="{AF6BA40C-AF73-4938-AE68-57288CBD394A}" dt="2023-05-21T16:11:09.231" v="886" actId="14100"/>
          <ac:picMkLst>
            <pc:docMk/>
            <pc:sldMk cId="566378105" sldId="261"/>
            <ac:picMk id="7" creationId="{6383D119-E95A-6472-9E32-AA12F55D4785}"/>
          </ac:picMkLst>
        </pc:picChg>
        <pc:picChg chg="add del mod">
          <ac:chgData name="Mayur Dusane" userId="236f85bb3b08ad84" providerId="LiveId" clId="{AF6BA40C-AF73-4938-AE68-57288CBD394A}" dt="2023-05-21T16:11:00.666" v="884" actId="478"/>
          <ac:picMkLst>
            <pc:docMk/>
            <pc:sldMk cId="566378105" sldId="261"/>
            <ac:picMk id="9" creationId="{FD6F9739-D68B-7219-9970-17D7BAD20E0D}"/>
          </ac:picMkLst>
        </pc:picChg>
      </pc:sldChg>
      <pc:sldChg chg="modSp new del mod">
        <pc:chgData name="Mayur Dusane" userId="236f85bb3b08ad84" providerId="LiveId" clId="{AF6BA40C-AF73-4938-AE68-57288CBD394A}" dt="2023-05-23T15:45:38.726" v="1444" actId="47"/>
        <pc:sldMkLst>
          <pc:docMk/>
          <pc:sldMk cId="1823633764" sldId="262"/>
        </pc:sldMkLst>
        <pc:spChg chg="mod">
          <ac:chgData name="Mayur Dusane" userId="236f85bb3b08ad84" providerId="LiveId" clId="{AF6BA40C-AF73-4938-AE68-57288CBD394A}" dt="2023-05-23T15:44:50.856" v="1442" actId="1076"/>
          <ac:spMkLst>
            <pc:docMk/>
            <pc:sldMk cId="1823633764" sldId="262"/>
            <ac:spMk id="2" creationId="{7BEFB063-6D9E-4452-CB6F-D654AF88134E}"/>
          </ac:spMkLst>
        </pc:spChg>
        <pc:spChg chg="mod">
          <ac:chgData name="Mayur Dusane" userId="236f85bb3b08ad84" providerId="LiveId" clId="{AF6BA40C-AF73-4938-AE68-57288CBD394A}" dt="2023-05-23T15:44:54.934" v="1443" actId="14100"/>
          <ac:spMkLst>
            <pc:docMk/>
            <pc:sldMk cId="1823633764" sldId="262"/>
            <ac:spMk id="3" creationId="{708FD3EE-DE23-71C5-DF03-65FBCAB89FC7}"/>
          </ac:spMkLst>
        </pc:spChg>
      </pc:sldChg>
      <pc:sldChg chg="addSp delSp modSp new mod">
        <pc:chgData name="Mayur Dusane" userId="236f85bb3b08ad84" providerId="LiveId" clId="{AF6BA40C-AF73-4938-AE68-57288CBD394A}" dt="2023-05-23T16:07:22.529" v="1449" actId="115"/>
        <pc:sldMkLst>
          <pc:docMk/>
          <pc:sldMk cId="1818777110" sldId="263"/>
        </pc:sldMkLst>
        <pc:spChg chg="mod">
          <ac:chgData name="Mayur Dusane" userId="236f85bb3b08ad84" providerId="LiveId" clId="{AF6BA40C-AF73-4938-AE68-57288CBD394A}" dt="2023-05-23T16:07:22.529" v="1449" actId="115"/>
          <ac:spMkLst>
            <pc:docMk/>
            <pc:sldMk cId="1818777110" sldId="263"/>
            <ac:spMk id="2" creationId="{3FA27B7B-2BC9-9F01-C78A-47766CAEADC1}"/>
          </ac:spMkLst>
        </pc:spChg>
        <pc:spChg chg="del">
          <ac:chgData name="Mayur Dusane" userId="236f85bb3b08ad84" providerId="LiveId" clId="{AF6BA40C-AF73-4938-AE68-57288CBD394A}" dt="2023-05-21T16:00:49.667" v="720" actId="478"/>
          <ac:spMkLst>
            <pc:docMk/>
            <pc:sldMk cId="1818777110" sldId="263"/>
            <ac:spMk id="3" creationId="{7608C1CF-5C1B-896B-1371-CF324B6F2FBC}"/>
          </ac:spMkLst>
        </pc:spChg>
        <pc:spChg chg="add del mod">
          <ac:chgData name="Mayur Dusane" userId="236f85bb3b08ad84" providerId="LiveId" clId="{AF6BA40C-AF73-4938-AE68-57288CBD394A}" dt="2023-05-23T12:25:21.085" v="888" actId="478"/>
          <ac:spMkLst>
            <pc:docMk/>
            <pc:sldMk cId="1818777110" sldId="263"/>
            <ac:spMk id="6" creationId="{E2901DC4-73D1-97B1-71F8-7B5F90BEBBBF}"/>
          </ac:spMkLst>
        </pc:spChg>
        <pc:spChg chg="add mod">
          <ac:chgData name="Mayur Dusane" userId="236f85bb3b08ad84" providerId="LiveId" clId="{AF6BA40C-AF73-4938-AE68-57288CBD394A}" dt="2023-05-23T13:13:39.857" v="1216" actId="255"/>
          <ac:spMkLst>
            <pc:docMk/>
            <pc:sldMk cId="1818777110" sldId="263"/>
            <ac:spMk id="7" creationId="{AFDC518C-2055-01CA-8216-D96E75FA4018}"/>
          </ac:spMkLst>
        </pc:spChg>
        <pc:picChg chg="add mod modCrop">
          <ac:chgData name="Mayur Dusane" userId="236f85bb3b08ad84" providerId="LiveId" clId="{AF6BA40C-AF73-4938-AE68-57288CBD394A}" dt="2023-05-23T12:39:24.876" v="970" actId="1076"/>
          <ac:picMkLst>
            <pc:docMk/>
            <pc:sldMk cId="1818777110" sldId="263"/>
            <ac:picMk id="5" creationId="{FA8D9D60-AB7B-108E-B250-61EE1B8204D9}"/>
          </ac:picMkLst>
        </pc:picChg>
      </pc:sldChg>
      <pc:sldChg chg="addSp delSp modSp new mod">
        <pc:chgData name="Mayur Dusane" userId="236f85bb3b08ad84" providerId="LiveId" clId="{AF6BA40C-AF73-4938-AE68-57288CBD394A}" dt="2023-05-23T16:07:29.314" v="1450" actId="115"/>
        <pc:sldMkLst>
          <pc:docMk/>
          <pc:sldMk cId="602969419" sldId="264"/>
        </pc:sldMkLst>
        <pc:spChg chg="mod">
          <ac:chgData name="Mayur Dusane" userId="236f85bb3b08ad84" providerId="LiveId" clId="{AF6BA40C-AF73-4938-AE68-57288CBD394A}" dt="2023-05-23T16:07:29.314" v="1450" actId="115"/>
          <ac:spMkLst>
            <pc:docMk/>
            <pc:sldMk cId="602969419" sldId="264"/>
            <ac:spMk id="2" creationId="{4B2A8250-D44F-9E05-2714-6BC88F33DF15}"/>
          </ac:spMkLst>
        </pc:spChg>
        <pc:spChg chg="del">
          <ac:chgData name="Mayur Dusane" userId="236f85bb3b08ad84" providerId="LiveId" clId="{AF6BA40C-AF73-4938-AE68-57288CBD394A}" dt="2023-05-23T12:41:22.659" v="1014" actId="478"/>
          <ac:spMkLst>
            <pc:docMk/>
            <pc:sldMk cId="602969419" sldId="264"/>
            <ac:spMk id="3" creationId="{CC1A3B00-A2E4-89DD-B05C-095448B7A6CF}"/>
          </ac:spMkLst>
        </pc:spChg>
        <pc:spChg chg="add mod">
          <ac:chgData name="Mayur Dusane" userId="236f85bb3b08ad84" providerId="LiveId" clId="{AF6BA40C-AF73-4938-AE68-57288CBD394A}" dt="2023-05-23T15:11:13.761" v="1357" actId="108"/>
          <ac:spMkLst>
            <pc:docMk/>
            <pc:sldMk cId="602969419" sldId="264"/>
            <ac:spMk id="8" creationId="{2FDD9896-9F6D-2713-4F2F-B6CDD8CB8EBB}"/>
          </ac:spMkLst>
        </pc:spChg>
        <pc:picChg chg="add del mod">
          <ac:chgData name="Mayur Dusane" userId="236f85bb3b08ad84" providerId="LiveId" clId="{AF6BA40C-AF73-4938-AE68-57288CBD394A}" dt="2023-05-23T12:51:49.908" v="1139" actId="478"/>
          <ac:picMkLst>
            <pc:docMk/>
            <pc:sldMk cId="602969419" sldId="264"/>
            <ac:picMk id="5" creationId="{6D941AC7-DB83-36C3-6406-C1B6C0118BE6}"/>
          </ac:picMkLst>
        </pc:picChg>
        <pc:picChg chg="add mod">
          <ac:chgData name="Mayur Dusane" userId="236f85bb3b08ad84" providerId="LiveId" clId="{AF6BA40C-AF73-4938-AE68-57288CBD394A}" dt="2023-05-23T13:06:02.415" v="1178" actId="1076"/>
          <ac:picMkLst>
            <pc:docMk/>
            <pc:sldMk cId="602969419" sldId="264"/>
            <ac:picMk id="7" creationId="{5AC94E55-6381-61A6-CF28-4E3E0681B854}"/>
          </ac:picMkLst>
        </pc:picChg>
        <pc:picChg chg="add mod">
          <ac:chgData name="Mayur Dusane" userId="236f85bb3b08ad84" providerId="LiveId" clId="{AF6BA40C-AF73-4938-AE68-57288CBD394A}" dt="2023-05-23T12:51:55.586" v="1142" actId="1076"/>
          <ac:picMkLst>
            <pc:docMk/>
            <pc:sldMk cId="602969419" sldId="264"/>
            <ac:picMk id="10" creationId="{F5BD4DB6-84CC-7DE1-ABB7-D1B2A63EE419}"/>
          </ac:picMkLst>
        </pc:picChg>
      </pc:sldChg>
      <pc:sldChg chg="addSp delSp modSp new mod">
        <pc:chgData name="Mayur Dusane" userId="236f85bb3b08ad84" providerId="LiveId" clId="{AF6BA40C-AF73-4938-AE68-57288CBD394A}" dt="2023-05-23T16:07:34.523" v="1451" actId="115"/>
        <pc:sldMkLst>
          <pc:docMk/>
          <pc:sldMk cId="1390955837" sldId="265"/>
        </pc:sldMkLst>
        <pc:spChg chg="mod">
          <ac:chgData name="Mayur Dusane" userId="236f85bb3b08ad84" providerId="LiveId" clId="{AF6BA40C-AF73-4938-AE68-57288CBD394A}" dt="2023-05-23T16:07:34.523" v="1451" actId="115"/>
          <ac:spMkLst>
            <pc:docMk/>
            <pc:sldMk cId="1390955837" sldId="265"/>
            <ac:spMk id="2" creationId="{976DD20D-80EA-5B26-62A9-75378A202408}"/>
          </ac:spMkLst>
        </pc:spChg>
        <pc:spChg chg="del">
          <ac:chgData name="Mayur Dusane" userId="236f85bb3b08ad84" providerId="LiveId" clId="{AF6BA40C-AF73-4938-AE68-57288CBD394A}" dt="2023-05-23T13:21:07.600" v="1248" actId="478"/>
          <ac:spMkLst>
            <pc:docMk/>
            <pc:sldMk cId="1390955837" sldId="265"/>
            <ac:spMk id="3" creationId="{61A39115-0626-BC70-E975-952614252B6D}"/>
          </ac:spMkLst>
        </pc:spChg>
        <pc:spChg chg="add mod">
          <ac:chgData name="Mayur Dusane" userId="236f85bb3b08ad84" providerId="LiveId" clId="{AF6BA40C-AF73-4938-AE68-57288CBD394A}" dt="2023-05-23T15:11:31.700" v="1358" actId="255"/>
          <ac:spMkLst>
            <pc:docMk/>
            <pc:sldMk cId="1390955837" sldId="265"/>
            <ac:spMk id="12" creationId="{3756E57C-20DC-CF88-3F07-F2BBE4FEB308}"/>
          </ac:spMkLst>
        </pc:spChg>
        <pc:picChg chg="add del mod">
          <ac:chgData name="Mayur Dusane" userId="236f85bb3b08ad84" providerId="LiveId" clId="{AF6BA40C-AF73-4938-AE68-57288CBD394A}" dt="2023-05-23T13:30:34.244" v="1262" actId="478"/>
          <ac:picMkLst>
            <pc:docMk/>
            <pc:sldMk cId="1390955837" sldId="265"/>
            <ac:picMk id="5" creationId="{9956AE74-EF64-DAA0-4835-F82494095FE4}"/>
          </ac:picMkLst>
        </pc:picChg>
        <pc:picChg chg="add mod">
          <ac:chgData name="Mayur Dusane" userId="236f85bb3b08ad84" providerId="LiveId" clId="{AF6BA40C-AF73-4938-AE68-57288CBD394A}" dt="2023-05-23T15:09:07.174" v="1344" actId="14100"/>
          <ac:picMkLst>
            <pc:docMk/>
            <pc:sldMk cId="1390955837" sldId="265"/>
            <ac:picMk id="7" creationId="{4C9E5ECF-FF45-7FF3-4804-85E887162249}"/>
          </ac:picMkLst>
        </pc:picChg>
        <pc:picChg chg="add mod">
          <ac:chgData name="Mayur Dusane" userId="236f85bb3b08ad84" providerId="LiveId" clId="{AF6BA40C-AF73-4938-AE68-57288CBD394A}" dt="2023-05-23T13:30:40.596" v="1265" actId="14100"/>
          <ac:picMkLst>
            <pc:docMk/>
            <pc:sldMk cId="1390955837" sldId="265"/>
            <ac:picMk id="9" creationId="{D6131263-672C-AF67-9899-8C633A8624CF}"/>
          </ac:picMkLst>
        </pc:picChg>
        <pc:picChg chg="add mod">
          <ac:chgData name="Mayur Dusane" userId="236f85bb3b08ad84" providerId="LiveId" clId="{AF6BA40C-AF73-4938-AE68-57288CBD394A}" dt="2023-05-23T13:31:07.875" v="1269" actId="1076"/>
          <ac:picMkLst>
            <pc:docMk/>
            <pc:sldMk cId="1390955837" sldId="265"/>
            <ac:picMk id="11" creationId="{E99E693E-8BC8-3A89-2F0F-D2DB665D250D}"/>
          </ac:picMkLst>
        </pc:picChg>
      </pc:sldChg>
      <pc:sldChg chg="addSp delSp modSp new mod">
        <pc:chgData name="Mayur Dusane" userId="236f85bb3b08ad84" providerId="LiveId" clId="{AF6BA40C-AF73-4938-AE68-57288CBD394A}" dt="2023-05-23T16:07:40.060" v="1452" actId="115"/>
        <pc:sldMkLst>
          <pc:docMk/>
          <pc:sldMk cId="668156412" sldId="266"/>
        </pc:sldMkLst>
        <pc:spChg chg="mod">
          <ac:chgData name="Mayur Dusane" userId="236f85bb3b08ad84" providerId="LiveId" clId="{AF6BA40C-AF73-4938-AE68-57288CBD394A}" dt="2023-05-23T16:07:40.060" v="1452" actId="115"/>
          <ac:spMkLst>
            <pc:docMk/>
            <pc:sldMk cId="668156412" sldId="266"/>
            <ac:spMk id="2" creationId="{43FA34DE-A992-82BD-09D4-73CFC9CF19A4}"/>
          </ac:spMkLst>
        </pc:spChg>
        <pc:spChg chg="del">
          <ac:chgData name="Mayur Dusane" userId="236f85bb3b08ad84" providerId="LiveId" clId="{AF6BA40C-AF73-4938-AE68-57288CBD394A}" dt="2023-05-23T14:36:15.193" v="1305" actId="478"/>
          <ac:spMkLst>
            <pc:docMk/>
            <pc:sldMk cId="668156412" sldId="266"/>
            <ac:spMk id="3" creationId="{4CAD13D0-0073-9A4A-D57F-2FEAB71CA3C2}"/>
          </ac:spMkLst>
        </pc:spChg>
        <pc:spChg chg="add mod">
          <ac:chgData name="Mayur Dusane" userId="236f85bb3b08ad84" providerId="LiveId" clId="{AF6BA40C-AF73-4938-AE68-57288CBD394A}" dt="2023-05-23T15:11:51.522" v="1361" actId="1076"/>
          <ac:spMkLst>
            <pc:docMk/>
            <pc:sldMk cId="668156412" sldId="266"/>
            <ac:spMk id="10" creationId="{201E6DD7-7BFC-AFCE-5BB6-3D0FC17F02A4}"/>
          </ac:spMkLst>
        </pc:spChg>
        <pc:picChg chg="add mod">
          <ac:chgData name="Mayur Dusane" userId="236f85bb3b08ad84" providerId="LiveId" clId="{AF6BA40C-AF73-4938-AE68-57288CBD394A}" dt="2023-05-23T14:53:48.198" v="1318" actId="1076"/>
          <ac:picMkLst>
            <pc:docMk/>
            <pc:sldMk cId="668156412" sldId="266"/>
            <ac:picMk id="5" creationId="{9597EC20-B3CA-1FE5-13FE-A064D6917F6C}"/>
          </ac:picMkLst>
        </pc:picChg>
        <pc:picChg chg="add mod">
          <ac:chgData name="Mayur Dusane" userId="236f85bb3b08ad84" providerId="LiveId" clId="{AF6BA40C-AF73-4938-AE68-57288CBD394A}" dt="2023-05-23T14:55:06.077" v="1322" actId="1076"/>
          <ac:picMkLst>
            <pc:docMk/>
            <pc:sldMk cId="668156412" sldId="266"/>
            <ac:picMk id="7" creationId="{B96DA8FB-9CB0-E587-6266-D5E49DD73464}"/>
          </ac:picMkLst>
        </pc:picChg>
        <pc:picChg chg="add mod">
          <ac:chgData name="Mayur Dusane" userId="236f85bb3b08ad84" providerId="LiveId" clId="{AF6BA40C-AF73-4938-AE68-57288CBD394A}" dt="2023-05-23T14:53:59.411" v="1320" actId="1076"/>
          <ac:picMkLst>
            <pc:docMk/>
            <pc:sldMk cId="668156412" sldId="266"/>
            <ac:picMk id="9" creationId="{53D68EB5-0B90-E089-265B-E76D8A10BFEE}"/>
          </ac:picMkLst>
        </pc:picChg>
      </pc:sldChg>
      <pc:sldChg chg="addSp delSp modSp new mod">
        <pc:chgData name="Mayur Dusane" userId="236f85bb3b08ad84" providerId="LiveId" clId="{AF6BA40C-AF73-4938-AE68-57288CBD394A}" dt="2023-05-23T16:07:49.077" v="1453" actId="115"/>
        <pc:sldMkLst>
          <pc:docMk/>
          <pc:sldMk cId="2836964207" sldId="267"/>
        </pc:sldMkLst>
        <pc:spChg chg="mod">
          <ac:chgData name="Mayur Dusane" userId="236f85bb3b08ad84" providerId="LiveId" clId="{AF6BA40C-AF73-4938-AE68-57288CBD394A}" dt="2023-05-23T16:07:49.077" v="1453" actId="115"/>
          <ac:spMkLst>
            <pc:docMk/>
            <pc:sldMk cId="2836964207" sldId="267"/>
            <ac:spMk id="2" creationId="{30FD0BA0-EDF4-273D-8000-687528A6DA23}"/>
          </ac:spMkLst>
        </pc:spChg>
        <pc:spChg chg="del">
          <ac:chgData name="Mayur Dusane" userId="236f85bb3b08ad84" providerId="LiveId" clId="{AF6BA40C-AF73-4938-AE68-57288CBD394A}" dt="2023-05-23T15:16:04.319" v="1388" actId="478"/>
          <ac:spMkLst>
            <pc:docMk/>
            <pc:sldMk cId="2836964207" sldId="267"/>
            <ac:spMk id="3" creationId="{809F5AFB-27CD-D61C-121E-DDA286A3B502}"/>
          </ac:spMkLst>
        </pc:spChg>
        <pc:spChg chg="add del mod">
          <ac:chgData name="Mayur Dusane" userId="236f85bb3b08ad84" providerId="LiveId" clId="{AF6BA40C-AF73-4938-AE68-57288CBD394A}" dt="2023-05-23T15:29:18.540" v="1414" actId="478"/>
          <ac:spMkLst>
            <pc:docMk/>
            <pc:sldMk cId="2836964207" sldId="267"/>
            <ac:spMk id="10" creationId="{8892E7A2-0BF5-0CD4-BA71-6A12D2846DA6}"/>
          </ac:spMkLst>
        </pc:spChg>
        <pc:spChg chg="add mod">
          <ac:chgData name="Mayur Dusane" userId="236f85bb3b08ad84" providerId="LiveId" clId="{AF6BA40C-AF73-4938-AE68-57288CBD394A}" dt="2023-05-23T15:31:37.320" v="1429" actId="1076"/>
          <ac:spMkLst>
            <pc:docMk/>
            <pc:sldMk cId="2836964207" sldId="267"/>
            <ac:spMk id="11" creationId="{DE6E75DB-B64D-B4CA-71A0-AA0970A8E0AA}"/>
          </ac:spMkLst>
        </pc:spChg>
        <pc:spChg chg="add mod">
          <ac:chgData name="Mayur Dusane" userId="236f85bb3b08ad84" providerId="LiveId" clId="{AF6BA40C-AF73-4938-AE68-57288CBD394A}" dt="2023-05-23T15:37:13.282" v="1438" actId="1076"/>
          <ac:spMkLst>
            <pc:docMk/>
            <pc:sldMk cId="2836964207" sldId="267"/>
            <ac:spMk id="12" creationId="{13DEB08C-4AFD-8CD5-4FE1-D839DA3E1F18}"/>
          </ac:spMkLst>
        </pc:spChg>
        <pc:picChg chg="add mod">
          <ac:chgData name="Mayur Dusane" userId="236f85bb3b08ad84" providerId="LiveId" clId="{AF6BA40C-AF73-4938-AE68-57288CBD394A}" dt="2023-05-23T15:31:40.102" v="1430" actId="1076"/>
          <ac:picMkLst>
            <pc:docMk/>
            <pc:sldMk cId="2836964207" sldId="267"/>
            <ac:picMk id="5" creationId="{4CE27EA9-6FA7-DD74-A899-333F2A517303}"/>
          </ac:picMkLst>
        </pc:picChg>
        <pc:picChg chg="add del mod">
          <ac:chgData name="Mayur Dusane" userId="236f85bb3b08ad84" providerId="LiveId" clId="{AF6BA40C-AF73-4938-AE68-57288CBD394A}" dt="2023-05-23T15:22:01.945" v="1399" actId="478"/>
          <ac:picMkLst>
            <pc:docMk/>
            <pc:sldMk cId="2836964207" sldId="267"/>
            <ac:picMk id="7" creationId="{DD2C521C-174F-9EB7-072B-FFDC28E5BEDF}"/>
          </ac:picMkLst>
        </pc:picChg>
        <pc:picChg chg="add mod">
          <ac:chgData name="Mayur Dusane" userId="236f85bb3b08ad84" providerId="LiveId" clId="{AF6BA40C-AF73-4938-AE68-57288CBD394A}" dt="2023-05-23T15:31:23.406" v="1427" actId="1076"/>
          <ac:picMkLst>
            <pc:docMk/>
            <pc:sldMk cId="2836964207" sldId="267"/>
            <ac:picMk id="9" creationId="{DF73B7EE-BBB7-D56B-9B09-A3617DEAB658}"/>
          </ac:picMkLst>
        </pc:picChg>
      </pc:sldChg>
      <pc:sldMasterChg chg="addSldLayout">
        <pc:chgData name="Mayur Dusane" userId="236f85bb3b08ad84" providerId="LiveId" clId="{AF6BA40C-AF73-4938-AE68-57288CBD394A}" dt="2023-05-21T10:30:27.870" v="0" actId="680"/>
        <pc:sldMasterMkLst>
          <pc:docMk/>
          <pc:sldMasterMk cId="4116304571" sldId="2147483648"/>
        </pc:sldMasterMkLst>
        <pc:sldLayoutChg chg="add">
          <pc:chgData name="Mayur Dusane" userId="236f85bb3b08ad84" providerId="LiveId" clId="{AF6BA40C-AF73-4938-AE68-57288CBD394A}" dt="2023-05-21T10:30:27.870" v="0" actId="680"/>
          <pc:sldLayoutMkLst>
            <pc:docMk/>
            <pc:sldMasterMk cId="4116304571" sldId="2147483648"/>
            <pc:sldLayoutMk cId="244739551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730B-A03F-2355-A820-47F851157BE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E9B41E-B207-397E-380E-AD3ED72FC9D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4473955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30457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ealth Insurance: How to Know if You're Covered | MyBankTracker">
            <a:extLst>
              <a:ext uri="{FF2B5EF4-FFF2-40B4-BE49-F238E27FC236}">
                <a16:creationId xmlns:a16="http://schemas.microsoft.com/office/drawing/2014/main" id="{1EE103C8-59E5-5637-C432-77E60AB01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A05918EF-9E36-F9EF-C3B5-025D2A82BAC8}"/>
              </a:ext>
            </a:extLst>
          </p:cNvPr>
          <p:cNvSpPr>
            <a:spLocks noGrp="1"/>
          </p:cNvSpPr>
          <p:nvPr>
            <p:ph type="ctrTitle"/>
          </p:nvPr>
        </p:nvSpPr>
        <p:spPr>
          <a:xfrm>
            <a:off x="4072128" y="2660904"/>
            <a:ext cx="8119872" cy="3675888"/>
          </a:xfrm>
        </p:spPr>
        <p:txBody>
          <a:bodyPr/>
          <a:lstStyle/>
          <a:p>
            <a:r>
              <a:rPr lang="en-US" b="1" dirty="0">
                <a:solidFill>
                  <a:schemeClr val="accent6">
                    <a:lumMod val="75000"/>
                  </a:schemeClr>
                </a:solidFill>
                <a:effectLst/>
                <a:latin typeface="Söhne"/>
              </a:rPr>
              <a:t>Health Insurance Data Analysis: Exploring Factors Impacting Health and Wellness</a:t>
            </a:r>
            <a:br>
              <a:rPr lang="en-US" b="1" dirty="0">
                <a:solidFill>
                  <a:schemeClr val="accent6">
                    <a:lumMod val="75000"/>
                  </a:schemeClr>
                </a:solidFill>
                <a:effectLst/>
                <a:latin typeface="Söhne"/>
              </a:rPr>
            </a:br>
            <a:br>
              <a:rPr lang="en-US" b="1" dirty="0">
                <a:solidFill>
                  <a:schemeClr val="accent6">
                    <a:lumMod val="75000"/>
                  </a:schemeClr>
                </a:solidFill>
                <a:effectLst/>
                <a:latin typeface="Söhne"/>
              </a:rPr>
            </a:br>
            <a:r>
              <a:rPr lang="en-US" sz="4400" b="1" dirty="0">
                <a:solidFill>
                  <a:schemeClr val="accent6">
                    <a:lumMod val="75000"/>
                  </a:schemeClr>
                </a:solidFill>
                <a:effectLst/>
                <a:latin typeface="Söhne"/>
              </a:rPr>
              <a:t>Mayur Dusane</a:t>
            </a:r>
            <a:endParaRPr lang="en-IN" b="1" dirty="0">
              <a:solidFill>
                <a:schemeClr val="accent6">
                  <a:lumMod val="75000"/>
                </a:schemeClr>
              </a:solidFill>
            </a:endParaRPr>
          </a:p>
        </p:txBody>
      </p:sp>
    </p:spTree>
    <p:extLst>
      <p:ext uri="{BB962C8B-B14F-4D97-AF65-F5344CB8AC3E}">
        <p14:creationId xmlns:p14="http://schemas.microsoft.com/office/powerpoint/2010/main" val="323801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0BA0-EDF4-273D-8000-687528A6DA23}"/>
              </a:ext>
            </a:extLst>
          </p:cNvPr>
          <p:cNvSpPr>
            <a:spLocks noGrp="1"/>
          </p:cNvSpPr>
          <p:nvPr>
            <p:ph type="ctrTitle"/>
          </p:nvPr>
        </p:nvSpPr>
        <p:spPr>
          <a:xfrm>
            <a:off x="1524000" y="1"/>
            <a:ext cx="9144000" cy="795528"/>
          </a:xfrm>
        </p:spPr>
        <p:txBody>
          <a:bodyPr/>
          <a:lstStyle/>
          <a:p>
            <a:r>
              <a:rPr lang="en-IN" sz="5400" b="1" u="sng" dirty="0">
                <a:solidFill>
                  <a:schemeClr val="accent6">
                    <a:lumMod val="75000"/>
                  </a:schemeClr>
                </a:solidFill>
              </a:rPr>
              <a:t>Cholesterol Levels in Participants</a:t>
            </a:r>
          </a:p>
        </p:txBody>
      </p:sp>
      <p:pic>
        <p:nvPicPr>
          <p:cNvPr id="5" name="Picture 4">
            <a:extLst>
              <a:ext uri="{FF2B5EF4-FFF2-40B4-BE49-F238E27FC236}">
                <a16:creationId xmlns:a16="http://schemas.microsoft.com/office/drawing/2014/main" id="{4CE27EA9-6FA7-DD74-A899-333F2A517303}"/>
              </a:ext>
            </a:extLst>
          </p:cNvPr>
          <p:cNvPicPr>
            <a:picLocks noChangeAspect="1"/>
          </p:cNvPicPr>
          <p:nvPr/>
        </p:nvPicPr>
        <p:blipFill>
          <a:blip r:embed="rId2"/>
          <a:stretch>
            <a:fillRect/>
          </a:stretch>
        </p:blipFill>
        <p:spPr>
          <a:xfrm>
            <a:off x="0" y="795529"/>
            <a:ext cx="6096000" cy="3201733"/>
          </a:xfrm>
          <a:prstGeom prst="rect">
            <a:avLst/>
          </a:prstGeom>
        </p:spPr>
      </p:pic>
      <p:pic>
        <p:nvPicPr>
          <p:cNvPr id="9" name="Picture 8">
            <a:extLst>
              <a:ext uri="{FF2B5EF4-FFF2-40B4-BE49-F238E27FC236}">
                <a16:creationId xmlns:a16="http://schemas.microsoft.com/office/drawing/2014/main" id="{DF73B7EE-BBB7-D56B-9B09-A3617DEAB658}"/>
              </a:ext>
            </a:extLst>
          </p:cNvPr>
          <p:cNvPicPr>
            <a:picLocks noChangeAspect="1"/>
          </p:cNvPicPr>
          <p:nvPr/>
        </p:nvPicPr>
        <p:blipFill>
          <a:blip r:embed="rId3"/>
          <a:stretch>
            <a:fillRect/>
          </a:stretch>
        </p:blipFill>
        <p:spPr>
          <a:xfrm>
            <a:off x="6217920" y="3656267"/>
            <a:ext cx="5924538" cy="3201733"/>
          </a:xfrm>
          <a:prstGeom prst="rect">
            <a:avLst/>
          </a:prstGeom>
        </p:spPr>
      </p:pic>
      <p:sp>
        <p:nvSpPr>
          <p:cNvPr id="11" name="TextBox 10">
            <a:extLst>
              <a:ext uri="{FF2B5EF4-FFF2-40B4-BE49-F238E27FC236}">
                <a16:creationId xmlns:a16="http://schemas.microsoft.com/office/drawing/2014/main" id="{DE6E75DB-B64D-B4CA-71A0-AA0970A8E0AA}"/>
              </a:ext>
            </a:extLst>
          </p:cNvPr>
          <p:cNvSpPr txBox="1"/>
          <p:nvPr/>
        </p:nvSpPr>
        <p:spPr>
          <a:xfrm>
            <a:off x="6217920" y="795529"/>
            <a:ext cx="5924538"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tx2"/>
                </a:solidFill>
                <a:latin typeface="Söhne"/>
              </a:rPr>
              <a:t>As age increases, the prevalence of high cholesterol tends to rise, indicating a potential age-related risk factor.</a:t>
            </a:r>
          </a:p>
          <a:p>
            <a:pPr marL="285750" indent="-285750">
              <a:buFont typeface="Wingdings" panose="05000000000000000000" pitchFamily="2" charset="2"/>
              <a:buChar char="Ø"/>
            </a:pPr>
            <a:r>
              <a:rPr lang="en-US" sz="2400" dirty="0">
                <a:solidFill>
                  <a:schemeClr val="tx2"/>
                </a:solidFill>
                <a:latin typeface="Söhne"/>
              </a:rPr>
              <a:t>The highest percentage of high cholesterol is observed in the age group of 40, where 77% of individuals have high cholesterol, and only 23% have normal cholesterol levels.</a:t>
            </a:r>
            <a:endParaRPr lang="en-IN" sz="2400" dirty="0">
              <a:solidFill>
                <a:schemeClr val="tx2"/>
              </a:solidFill>
              <a:latin typeface="Söhne"/>
            </a:endParaRPr>
          </a:p>
        </p:txBody>
      </p:sp>
      <p:sp>
        <p:nvSpPr>
          <p:cNvPr id="12" name="TextBox 11">
            <a:extLst>
              <a:ext uri="{FF2B5EF4-FFF2-40B4-BE49-F238E27FC236}">
                <a16:creationId xmlns:a16="http://schemas.microsoft.com/office/drawing/2014/main" id="{13DEB08C-4AFD-8CD5-4FE1-D839DA3E1F18}"/>
              </a:ext>
            </a:extLst>
          </p:cNvPr>
          <p:cNvSpPr txBox="1"/>
          <p:nvPr/>
        </p:nvSpPr>
        <p:spPr>
          <a:xfrm>
            <a:off x="310896" y="4287637"/>
            <a:ext cx="5785104"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tx2"/>
                </a:solidFill>
                <a:latin typeface="Söhne"/>
              </a:rPr>
              <a:t>The trends observed in the line chart indicate age-related variations in cholesterol levels, with LDL and total cholesterol generally increasing and HDL cholesterol showing a decreasing trend.</a:t>
            </a:r>
            <a:endParaRPr lang="en-IN" sz="2400" dirty="0">
              <a:solidFill>
                <a:schemeClr val="tx2"/>
              </a:solidFill>
              <a:latin typeface="Söhne"/>
            </a:endParaRPr>
          </a:p>
        </p:txBody>
      </p:sp>
    </p:spTree>
    <p:extLst>
      <p:ext uri="{BB962C8B-B14F-4D97-AF65-F5344CB8AC3E}">
        <p14:creationId xmlns:p14="http://schemas.microsoft.com/office/powerpoint/2010/main" val="283696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5960-38A2-8B73-A17F-2A38AFB57019}"/>
              </a:ext>
            </a:extLst>
          </p:cNvPr>
          <p:cNvSpPr>
            <a:spLocks noGrp="1"/>
          </p:cNvSpPr>
          <p:nvPr>
            <p:ph type="ctrTitle"/>
          </p:nvPr>
        </p:nvSpPr>
        <p:spPr>
          <a:xfrm>
            <a:off x="1588008" y="0"/>
            <a:ext cx="9144000" cy="880173"/>
          </a:xfrm>
        </p:spPr>
        <p:txBody>
          <a:bodyPr/>
          <a:lstStyle/>
          <a:p>
            <a:r>
              <a:rPr lang="en-IN" sz="5400" b="1" u="sng" dirty="0">
                <a:solidFill>
                  <a:schemeClr val="accent6">
                    <a:lumMod val="75000"/>
                  </a:schemeClr>
                </a:solidFill>
              </a:rPr>
              <a:t>Executive Summary</a:t>
            </a:r>
          </a:p>
        </p:txBody>
      </p:sp>
      <p:sp>
        <p:nvSpPr>
          <p:cNvPr id="3" name="Subtitle 2">
            <a:extLst>
              <a:ext uri="{FF2B5EF4-FFF2-40B4-BE49-F238E27FC236}">
                <a16:creationId xmlns:a16="http://schemas.microsoft.com/office/drawing/2014/main" id="{79437743-6F47-3785-0C02-8F9BB8C6A055}"/>
              </a:ext>
            </a:extLst>
          </p:cNvPr>
          <p:cNvSpPr>
            <a:spLocks noGrp="1"/>
          </p:cNvSpPr>
          <p:nvPr>
            <p:ph type="subTitle" idx="1"/>
          </p:nvPr>
        </p:nvSpPr>
        <p:spPr>
          <a:xfrm>
            <a:off x="1024128" y="1700784"/>
            <a:ext cx="10698480" cy="4114800"/>
          </a:xfrm>
        </p:spPr>
        <p:txBody>
          <a:bodyPr/>
          <a:lstStyle/>
          <a:p>
            <a:pPr marL="342900" indent="-342900" algn="l">
              <a:buFont typeface="Wingdings" panose="05000000000000000000" pitchFamily="2" charset="2"/>
              <a:buChar char="Ø"/>
            </a:pPr>
            <a:r>
              <a:rPr lang="en-US" sz="2800" b="0" i="0" dirty="0">
                <a:solidFill>
                  <a:schemeClr val="tx2"/>
                </a:solidFill>
                <a:effectLst/>
                <a:latin typeface="Söhne"/>
              </a:rPr>
              <a:t>This health insurance data analysis project aimed to explore and analyze a comprehensive dataset containing various health-related factors of individuals. </a:t>
            </a:r>
          </a:p>
          <a:p>
            <a:pPr marL="342900" indent="-342900" algn="l">
              <a:buFont typeface="Wingdings" panose="05000000000000000000" pitchFamily="2" charset="2"/>
              <a:buChar char="Ø"/>
            </a:pPr>
            <a:r>
              <a:rPr lang="en-US" sz="2800" b="0" i="0" dirty="0">
                <a:solidFill>
                  <a:schemeClr val="tx2"/>
                </a:solidFill>
                <a:effectLst/>
                <a:latin typeface="Söhne"/>
              </a:rPr>
              <a:t>The analysis focused on understanding the relationships between different variables and their potential impact on health insurance claims and risk assessment.</a:t>
            </a:r>
          </a:p>
          <a:p>
            <a:pPr marL="342900" indent="-342900" algn="l">
              <a:buFont typeface="Wingdings" panose="05000000000000000000" pitchFamily="2" charset="2"/>
              <a:buChar char="Ø"/>
            </a:pPr>
            <a:r>
              <a:rPr lang="en-US" sz="2800" dirty="0">
                <a:solidFill>
                  <a:schemeClr val="tx2"/>
                </a:solidFill>
                <a:latin typeface="Söhne"/>
              </a:rPr>
              <a:t>This data analysis project sheds light on the crucial role of data analytics in the health insurance industry, offering actionable insights for informed decision-making and improved risk assessment practices.</a:t>
            </a:r>
            <a:endParaRPr lang="en-IN" sz="2800" dirty="0">
              <a:solidFill>
                <a:schemeClr val="tx2"/>
              </a:solidFill>
              <a:latin typeface="Söhne"/>
            </a:endParaRPr>
          </a:p>
        </p:txBody>
      </p:sp>
    </p:spTree>
    <p:extLst>
      <p:ext uri="{BB962C8B-B14F-4D97-AF65-F5344CB8AC3E}">
        <p14:creationId xmlns:p14="http://schemas.microsoft.com/office/powerpoint/2010/main" val="225662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35EB-4BCB-F458-8B39-5D5C3AA11B8F}"/>
              </a:ext>
            </a:extLst>
          </p:cNvPr>
          <p:cNvSpPr>
            <a:spLocks noGrp="1"/>
          </p:cNvSpPr>
          <p:nvPr>
            <p:ph type="ctrTitle"/>
          </p:nvPr>
        </p:nvSpPr>
        <p:spPr>
          <a:xfrm>
            <a:off x="1524000" y="0"/>
            <a:ext cx="9144000" cy="1044765"/>
          </a:xfrm>
        </p:spPr>
        <p:txBody>
          <a:bodyPr/>
          <a:lstStyle/>
          <a:p>
            <a:r>
              <a:rPr lang="en-IN" sz="5400" b="1" u="sng" dirty="0">
                <a:solidFill>
                  <a:schemeClr val="accent6">
                    <a:lumMod val="75000"/>
                  </a:schemeClr>
                </a:solidFill>
              </a:rPr>
              <a:t>Problem Statement</a:t>
            </a:r>
          </a:p>
        </p:txBody>
      </p:sp>
      <p:sp>
        <p:nvSpPr>
          <p:cNvPr id="3" name="Subtitle 2">
            <a:extLst>
              <a:ext uri="{FF2B5EF4-FFF2-40B4-BE49-F238E27FC236}">
                <a16:creationId xmlns:a16="http://schemas.microsoft.com/office/drawing/2014/main" id="{0FD4A295-5138-60E8-3C1E-FAFBDD79A201}"/>
              </a:ext>
            </a:extLst>
          </p:cNvPr>
          <p:cNvSpPr>
            <a:spLocks noGrp="1"/>
          </p:cNvSpPr>
          <p:nvPr>
            <p:ph type="subTitle" idx="1"/>
          </p:nvPr>
        </p:nvSpPr>
        <p:spPr>
          <a:xfrm>
            <a:off x="3200400" y="2121408"/>
            <a:ext cx="8583168" cy="3136392"/>
          </a:xfrm>
        </p:spPr>
        <p:txBody>
          <a:bodyPr/>
          <a:lstStyle/>
          <a:p>
            <a:pPr algn="just"/>
            <a:r>
              <a:rPr lang="en-US" sz="2800" dirty="0">
                <a:solidFill>
                  <a:schemeClr val="tx2"/>
                </a:solidFill>
                <a:latin typeface="Söhne"/>
              </a:rPr>
              <a:t>Health Profile by Age and Gender: Examine the health profiles of individuals by age and gender. Analyze various health parameters such as blood pressure, cholesterol levels, fasting blood sugar, and body mass index (BMI) across different age groups and genders. Identify any age or gender-related variations in health indicators and explore potential implications for health insurance and healthcare services.</a:t>
            </a:r>
          </a:p>
          <a:p>
            <a:pPr algn="just"/>
            <a:endParaRPr lang="en-IN" dirty="0"/>
          </a:p>
        </p:txBody>
      </p:sp>
      <p:pic>
        <p:nvPicPr>
          <p:cNvPr id="7" name="Graphic 6" descr="Heart with pulse with solid fill">
            <a:extLst>
              <a:ext uri="{FF2B5EF4-FFF2-40B4-BE49-F238E27FC236}">
                <a16:creationId xmlns:a16="http://schemas.microsoft.com/office/drawing/2014/main" id="{CB9846F7-BBF2-0336-1DD6-52CED3798A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504" y="2414016"/>
            <a:ext cx="3493008" cy="2551176"/>
          </a:xfrm>
          <a:prstGeom prst="rect">
            <a:avLst/>
          </a:prstGeom>
        </p:spPr>
      </p:pic>
    </p:spTree>
    <p:extLst>
      <p:ext uri="{BB962C8B-B14F-4D97-AF65-F5344CB8AC3E}">
        <p14:creationId xmlns:p14="http://schemas.microsoft.com/office/powerpoint/2010/main" val="91398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6444-12EB-DE82-15B6-851AD2851A6A}"/>
              </a:ext>
            </a:extLst>
          </p:cNvPr>
          <p:cNvSpPr>
            <a:spLocks noGrp="1"/>
          </p:cNvSpPr>
          <p:nvPr>
            <p:ph type="ctrTitle"/>
          </p:nvPr>
        </p:nvSpPr>
        <p:spPr>
          <a:xfrm>
            <a:off x="1524000" y="274319"/>
            <a:ext cx="9144000" cy="867347"/>
          </a:xfrm>
        </p:spPr>
        <p:txBody>
          <a:bodyPr/>
          <a:lstStyle/>
          <a:p>
            <a:r>
              <a:rPr lang="en-IN" sz="5400" b="1" u="sng" dirty="0">
                <a:solidFill>
                  <a:schemeClr val="accent6">
                    <a:lumMod val="75000"/>
                  </a:schemeClr>
                </a:solidFill>
              </a:rPr>
              <a:t>Methodology</a:t>
            </a:r>
          </a:p>
        </p:txBody>
      </p:sp>
      <p:sp>
        <p:nvSpPr>
          <p:cNvPr id="3" name="Subtitle 2">
            <a:extLst>
              <a:ext uri="{FF2B5EF4-FFF2-40B4-BE49-F238E27FC236}">
                <a16:creationId xmlns:a16="http://schemas.microsoft.com/office/drawing/2014/main" id="{3D4B3443-EF77-BA38-5FEB-7B52AC3D5A2E}"/>
              </a:ext>
            </a:extLst>
          </p:cNvPr>
          <p:cNvSpPr>
            <a:spLocks noGrp="1"/>
          </p:cNvSpPr>
          <p:nvPr>
            <p:ph type="subTitle" idx="1"/>
          </p:nvPr>
        </p:nvSpPr>
        <p:spPr>
          <a:xfrm>
            <a:off x="6096000" y="1344168"/>
            <a:ext cx="5224272" cy="3621024"/>
          </a:xfrm>
        </p:spPr>
        <p:txBody>
          <a:bodyPr/>
          <a:lstStyle/>
          <a:p>
            <a:pPr marL="342900" indent="-342900" algn="l">
              <a:lnSpc>
                <a:spcPct val="150000"/>
              </a:lnSpc>
              <a:buFont typeface="Wingdings" panose="05000000000000000000" pitchFamily="2" charset="2"/>
              <a:buChar char="Ø"/>
            </a:pPr>
            <a:r>
              <a:rPr lang="en-US" sz="3200" dirty="0">
                <a:solidFill>
                  <a:schemeClr val="tx2"/>
                </a:solidFill>
                <a:latin typeface="Söhne"/>
              </a:rPr>
              <a:t>Data Collection </a:t>
            </a:r>
          </a:p>
          <a:p>
            <a:pPr marL="342900" indent="-342900" algn="l">
              <a:lnSpc>
                <a:spcPct val="150000"/>
              </a:lnSpc>
              <a:buFont typeface="Wingdings" panose="05000000000000000000" pitchFamily="2" charset="2"/>
              <a:buChar char="Ø"/>
            </a:pPr>
            <a:r>
              <a:rPr lang="en-US" sz="3200" dirty="0">
                <a:solidFill>
                  <a:schemeClr val="tx2"/>
                </a:solidFill>
                <a:latin typeface="Söhne"/>
              </a:rPr>
              <a:t>Data Wrangling </a:t>
            </a:r>
          </a:p>
          <a:p>
            <a:pPr marL="342900" indent="-342900" algn="l">
              <a:lnSpc>
                <a:spcPct val="150000"/>
              </a:lnSpc>
              <a:buFont typeface="Wingdings" panose="05000000000000000000" pitchFamily="2" charset="2"/>
              <a:buChar char="Ø"/>
            </a:pPr>
            <a:r>
              <a:rPr lang="en-IN" sz="3200" dirty="0">
                <a:solidFill>
                  <a:schemeClr val="tx2"/>
                </a:solidFill>
                <a:latin typeface="Söhne"/>
              </a:rPr>
              <a:t>Exploratory</a:t>
            </a:r>
            <a:r>
              <a:rPr lang="en-US" sz="3200" dirty="0">
                <a:solidFill>
                  <a:schemeClr val="tx2"/>
                </a:solidFill>
                <a:latin typeface="Söhne"/>
              </a:rPr>
              <a:t> Data Analysis </a:t>
            </a:r>
          </a:p>
          <a:p>
            <a:pPr marL="342900" indent="-342900" algn="l">
              <a:lnSpc>
                <a:spcPct val="150000"/>
              </a:lnSpc>
              <a:buFont typeface="Wingdings" panose="05000000000000000000" pitchFamily="2" charset="2"/>
              <a:buChar char="Ø"/>
            </a:pPr>
            <a:r>
              <a:rPr lang="en-US" sz="3200" dirty="0">
                <a:solidFill>
                  <a:schemeClr val="tx2"/>
                </a:solidFill>
                <a:latin typeface="Söhne"/>
              </a:rPr>
              <a:t>Data Visualization</a:t>
            </a:r>
          </a:p>
          <a:p>
            <a:pPr marL="342900" indent="-342900" algn="l">
              <a:lnSpc>
                <a:spcPct val="150000"/>
              </a:lnSpc>
              <a:buFont typeface="Wingdings" panose="05000000000000000000" pitchFamily="2" charset="2"/>
              <a:buChar char="Ø"/>
            </a:pPr>
            <a:r>
              <a:rPr lang="en-IN" sz="3200" dirty="0">
                <a:solidFill>
                  <a:schemeClr val="tx2"/>
                </a:solidFill>
                <a:latin typeface="Söhne"/>
              </a:rPr>
              <a:t>Presenting of Findings</a:t>
            </a:r>
          </a:p>
        </p:txBody>
      </p:sp>
      <p:pic>
        <p:nvPicPr>
          <p:cNvPr id="5" name="Graphic 4" descr="Lightbulb and gear with solid fill">
            <a:extLst>
              <a:ext uri="{FF2B5EF4-FFF2-40B4-BE49-F238E27FC236}">
                <a16:creationId xmlns:a16="http://schemas.microsoft.com/office/drawing/2014/main" id="{4FBCF406-DF6B-BBAC-2F39-06EF1C7503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272" y="1344168"/>
            <a:ext cx="3410712" cy="3950208"/>
          </a:xfrm>
          <a:prstGeom prst="rect">
            <a:avLst/>
          </a:prstGeom>
        </p:spPr>
      </p:pic>
    </p:spTree>
    <p:extLst>
      <p:ext uri="{BB962C8B-B14F-4D97-AF65-F5344CB8AC3E}">
        <p14:creationId xmlns:p14="http://schemas.microsoft.com/office/powerpoint/2010/main" val="391708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F1B6-0D40-A10A-5970-12676FB7DFF6}"/>
              </a:ext>
            </a:extLst>
          </p:cNvPr>
          <p:cNvSpPr>
            <a:spLocks noGrp="1"/>
          </p:cNvSpPr>
          <p:nvPr>
            <p:ph type="ctrTitle"/>
          </p:nvPr>
        </p:nvSpPr>
        <p:spPr>
          <a:xfrm>
            <a:off x="646176" y="82296"/>
            <a:ext cx="10899648" cy="813816"/>
          </a:xfrm>
        </p:spPr>
        <p:txBody>
          <a:bodyPr/>
          <a:lstStyle/>
          <a:p>
            <a:r>
              <a:rPr lang="en-US" sz="5400" b="1" u="sng" dirty="0">
                <a:solidFill>
                  <a:schemeClr val="accent6">
                    <a:lumMod val="75000"/>
                  </a:schemeClr>
                </a:solidFill>
              </a:rPr>
              <a:t>Participants Count </a:t>
            </a:r>
            <a:r>
              <a:rPr lang="en-IN" sz="5400" b="1" u="sng" dirty="0">
                <a:solidFill>
                  <a:schemeClr val="accent6">
                    <a:lumMod val="75000"/>
                  </a:schemeClr>
                </a:solidFill>
              </a:rPr>
              <a:t>According to Sex</a:t>
            </a:r>
          </a:p>
        </p:txBody>
      </p:sp>
      <p:pic>
        <p:nvPicPr>
          <p:cNvPr id="7" name="Picture 6">
            <a:extLst>
              <a:ext uri="{FF2B5EF4-FFF2-40B4-BE49-F238E27FC236}">
                <a16:creationId xmlns:a16="http://schemas.microsoft.com/office/drawing/2014/main" id="{6383D119-E95A-6472-9E32-AA12F55D4785}"/>
              </a:ext>
            </a:extLst>
          </p:cNvPr>
          <p:cNvPicPr>
            <a:picLocks noChangeAspect="1"/>
          </p:cNvPicPr>
          <p:nvPr/>
        </p:nvPicPr>
        <p:blipFill>
          <a:blip r:embed="rId2"/>
          <a:stretch>
            <a:fillRect/>
          </a:stretch>
        </p:blipFill>
        <p:spPr>
          <a:xfrm>
            <a:off x="210312" y="1069066"/>
            <a:ext cx="5242514" cy="4709941"/>
          </a:xfrm>
          <a:prstGeom prst="rect">
            <a:avLst/>
          </a:prstGeom>
        </p:spPr>
      </p:pic>
      <p:sp>
        <p:nvSpPr>
          <p:cNvPr id="8" name="TextBox 7">
            <a:extLst>
              <a:ext uri="{FF2B5EF4-FFF2-40B4-BE49-F238E27FC236}">
                <a16:creationId xmlns:a16="http://schemas.microsoft.com/office/drawing/2014/main" id="{7F580343-7B56-0F7D-D77F-B81919E73D8F}"/>
              </a:ext>
            </a:extLst>
          </p:cNvPr>
          <p:cNvSpPr txBox="1"/>
          <p:nvPr/>
        </p:nvSpPr>
        <p:spPr>
          <a:xfrm>
            <a:off x="5382768" y="2287018"/>
            <a:ext cx="6163056" cy="1446422"/>
          </a:xfrm>
          <a:prstGeom prst="rect">
            <a:avLst/>
          </a:prstGeom>
          <a:noFill/>
        </p:spPr>
        <p:txBody>
          <a:bodyPr wrap="square" rtlCol="0">
            <a:spAutoFit/>
          </a:bodyPr>
          <a:lstStyle/>
          <a:p>
            <a:pPr marL="342900" indent="-342900">
              <a:lnSpc>
                <a:spcPct val="150000"/>
              </a:lnSpc>
              <a:spcBef>
                <a:spcPts val="1000"/>
              </a:spcBef>
              <a:buFont typeface="Wingdings" panose="05000000000000000000" pitchFamily="2" charset="2"/>
              <a:buChar char="Ø"/>
            </a:pPr>
            <a:r>
              <a:rPr lang="en-IN" sz="2800" dirty="0">
                <a:solidFill>
                  <a:schemeClr val="tx2"/>
                </a:solidFill>
                <a:latin typeface="Söhne"/>
              </a:rPr>
              <a:t>Total Participant count is 4827.</a:t>
            </a:r>
          </a:p>
          <a:p>
            <a:pPr marL="342900" indent="-342900">
              <a:lnSpc>
                <a:spcPct val="150000"/>
              </a:lnSpc>
              <a:spcBef>
                <a:spcPts val="1000"/>
              </a:spcBef>
              <a:buFont typeface="Wingdings" panose="05000000000000000000" pitchFamily="2" charset="2"/>
              <a:buChar char="Ø"/>
            </a:pPr>
            <a:r>
              <a:rPr lang="en-IN" sz="2800" dirty="0">
                <a:solidFill>
                  <a:schemeClr val="tx2"/>
                </a:solidFill>
                <a:latin typeface="Söhne"/>
              </a:rPr>
              <a:t>Male count is more than female count.</a:t>
            </a:r>
          </a:p>
        </p:txBody>
      </p:sp>
    </p:spTree>
    <p:extLst>
      <p:ext uri="{BB962C8B-B14F-4D97-AF65-F5344CB8AC3E}">
        <p14:creationId xmlns:p14="http://schemas.microsoft.com/office/powerpoint/2010/main" val="56637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7B7B-2BC9-9F01-C78A-47766CAEADC1}"/>
              </a:ext>
            </a:extLst>
          </p:cNvPr>
          <p:cNvSpPr>
            <a:spLocks noGrp="1"/>
          </p:cNvSpPr>
          <p:nvPr>
            <p:ph type="ctrTitle"/>
          </p:nvPr>
        </p:nvSpPr>
        <p:spPr>
          <a:xfrm>
            <a:off x="408432" y="-101310"/>
            <a:ext cx="11375136" cy="1024128"/>
          </a:xfrm>
        </p:spPr>
        <p:txBody>
          <a:bodyPr/>
          <a:lstStyle/>
          <a:p>
            <a:r>
              <a:rPr lang="en-US" sz="5400" b="1" u="sng" dirty="0">
                <a:solidFill>
                  <a:schemeClr val="accent6">
                    <a:lumMod val="75000"/>
                  </a:schemeClr>
                </a:solidFill>
              </a:rPr>
              <a:t>Participants Count According to Age</a:t>
            </a:r>
            <a:endParaRPr lang="en-IN" sz="5400" b="1" u="sng" dirty="0">
              <a:solidFill>
                <a:schemeClr val="accent6">
                  <a:lumMod val="75000"/>
                </a:schemeClr>
              </a:solidFill>
            </a:endParaRPr>
          </a:p>
        </p:txBody>
      </p:sp>
      <p:pic>
        <p:nvPicPr>
          <p:cNvPr id="5" name="Picture 4">
            <a:extLst>
              <a:ext uri="{FF2B5EF4-FFF2-40B4-BE49-F238E27FC236}">
                <a16:creationId xmlns:a16="http://schemas.microsoft.com/office/drawing/2014/main" id="{FA8D9D60-AB7B-108E-B250-61EE1B8204D9}"/>
              </a:ext>
            </a:extLst>
          </p:cNvPr>
          <p:cNvPicPr>
            <a:picLocks noChangeAspect="1"/>
          </p:cNvPicPr>
          <p:nvPr/>
        </p:nvPicPr>
        <p:blipFill rotWithShape="1">
          <a:blip r:embed="rId2"/>
          <a:srcRect l="8678" t="2540" r="14232" b="3653"/>
          <a:stretch/>
        </p:blipFill>
        <p:spPr>
          <a:xfrm>
            <a:off x="7260335" y="1421285"/>
            <a:ext cx="4629913" cy="4242816"/>
          </a:xfrm>
          <a:prstGeom prst="rect">
            <a:avLst/>
          </a:prstGeom>
        </p:spPr>
      </p:pic>
      <p:sp>
        <p:nvSpPr>
          <p:cNvPr id="7" name="TextBox 6">
            <a:extLst>
              <a:ext uri="{FF2B5EF4-FFF2-40B4-BE49-F238E27FC236}">
                <a16:creationId xmlns:a16="http://schemas.microsoft.com/office/drawing/2014/main" id="{AFDC518C-2055-01CA-8216-D96E75FA4018}"/>
              </a:ext>
            </a:extLst>
          </p:cNvPr>
          <p:cNvSpPr txBox="1"/>
          <p:nvPr/>
        </p:nvSpPr>
        <p:spPr>
          <a:xfrm>
            <a:off x="481584" y="1015503"/>
            <a:ext cx="6665975" cy="54317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600" dirty="0">
                <a:solidFill>
                  <a:schemeClr val="tx2"/>
                </a:solidFill>
                <a:latin typeface="Söhne"/>
              </a:rPr>
              <a:t>The age groups range from 25 to 90, with increments of 5 years.</a:t>
            </a:r>
          </a:p>
          <a:p>
            <a:pPr marL="285750" indent="-285750">
              <a:lnSpc>
                <a:spcPct val="150000"/>
              </a:lnSpc>
              <a:buFont typeface="Wingdings" panose="05000000000000000000" pitchFamily="2" charset="2"/>
              <a:buChar char="Ø"/>
            </a:pPr>
            <a:r>
              <a:rPr lang="en-US" sz="2600" dirty="0">
                <a:solidFill>
                  <a:schemeClr val="tx2"/>
                </a:solidFill>
                <a:latin typeface="Söhne"/>
              </a:rPr>
              <a:t>The highest count is observed in the age group of 45, with 958 individuals.</a:t>
            </a:r>
          </a:p>
          <a:p>
            <a:pPr marL="285750" indent="-285750">
              <a:lnSpc>
                <a:spcPct val="150000"/>
              </a:lnSpc>
              <a:buFont typeface="Wingdings" panose="05000000000000000000" pitchFamily="2" charset="2"/>
              <a:buChar char="Ø"/>
            </a:pPr>
            <a:r>
              <a:rPr lang="en-US" sz="2600" dirty="0">
                <a:solidFill>
                  <a:schemeClr val="tx2"/>
                </a:solidFill>
                <a:latin typeface="Söhne"/>
              </a:rPr>
              <a:t>The age groups of 50, 55, and 65 also have significant counts with 500, 496, and 954 individuals, respectively.</a:t>
            </a:r>
          </a:p>
          <a:p>
            <a:pPr marL="285750" indent="-285750">
              <a:lnSpc>
                <a:spcPct val="150000"/>
              </a:lnSpc>
              <a:buFont typeface="Wingdings" panose="05000000000000000000" pitchFamily="2" charset="2"/>
              <a:buChar char="Ø"/>
            </a:pPr>
            <a:r>
              <a:rPr lang="en-US" sz="2600" dirty="0">
                <a:solidFill>
                  <a:schemeClr val="tx2"/>
                </a:solidFill>
                <a:latin typeface="Söhne"/>
              </a:rPr>
              <a:t>The data shows a gradual decrease in counts as age increases beyond 65.</a:t>
            </a:r>
            <a:endParaRPr lang="en-IN" sz="2600" dirty="0">
              <a:solidFill>
                <a:schemeClr val="tx2"/>
              </a:solidFill>
              <a:latin typeface="Söhne"/>
            </a:endParaRPr>
          </a:p>
        </p:txBody>
      </p:sp>
    </p:spTree>
    <p:extLst>
      <p:ext uri="{BB962C8B-B14F-4D97-AF65-F5344CB8AC3E}">
        <p14:creationId xmlns:p14="http://schemas.microsoft.com/office/powerpoint/2010/main" val="181877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8250-D44F-9E05-2714-6BC88F33DF15}"/>
              </a:ext>
            </a:extLst>
          </p:cNvPr>
          <p:cNvSpPr>
            <a:spLocks noGrp="1"/>
          </p:cNvSpPr>
          <p:nvPr>
            <p:ph type="ctrTitle"/>
          </p:nvPr>
        </p:nvSpPr>
        <p:spPr>
          <a:xfrm>
            <a:off x="449580" y="-10503"/>
            <a:ext cx="11292840" cy="1004507"/>
          </a:xfrm>
        </p:spPr>
        <p:txBody>
          <a:bodyPr/>
          <a:lstStyle/>
          <a:p>
            <a:r>
              <a:rPr lang="en-IN" sz="5400" b="1" u="sng" dirty="0">
                <a:solidFill>
                  <a:schemeClr val="accent6">
                    <a:lumMod val="75000"/>
                  </a:schemeClr>
                </a:solidFill>
              </a:rPr>
              <a:t>Participants with Blood Pressure Issues</a:t>
            </a:r>
          </a:p>
        </p:txBody>
      </p:sp>
      <p:pic>
        <p:nvPicPr>
          <p:cNvPr id="7" name="Picture 6">
            <a:extLst>
              <a:ext uri="{FF2B5EF4-FFF2-40B4-BE49-F238E27FC236}">
                <a16:creationId xmlns:a16="http://schemas.microsoft.com/office/drawing/2014/main" id="{5AC94E55-6381-61A6-CF28-4E3E0681B854}"/>
              </a:ext>
            </a:extLst>
          </p:cNvPr>
          <p:cNvPicPr>
            <a:picLocks noChangeAspect="1"/>
          </p:cNvPicPr>
          <p:nvPr/>
        </p:nvPicPr>
        <p:blipFill>
          <a:blip r:embed="rId2"/>
          <a:stretch>
            <a:fillRect/>
          </a:stretch>
        </p:blipFill>
        <p:spPr>
          <a:xfrm>
            <a:off x="4499113" y="1098261"/>
            <a:ext cx="7421328" cy="3143413"/>
          </a:xfrm>
          <a:prstGeom prst="rect">
            <a:avLst/>
          </a:prstGeom>
        </p:spPr>
      </p:pic>
      <p:sp>
        <p:nvSpPr>
          <p:cNvPr id="8" name="TextBox 7">
            <a:extLst>
              <a:ext uri="{FF2B5EF4-FFF2-40B4-BE49-F238E27FC236}">
                <a16:creationId xmlns:a16="http://schemas.microsoft.com/office/drawing/2014/main" id="{2FDD9896-9F6D-2713-4F2F-B6CDD8CB8EBB}"/>
              </a:ext>
            </a:extLst>
          </p:cNvPr>
          <p:cNvSpPr txBox="1"/>
          <p:nvPr/>
        </p:nvSpPr>
        <p:spPr>
          <a:xfrm>
            <a:off x="330708" y="4241674"/>
            <a:ext cx="11510772" cy="3323987"/>
          </a:xfrm>
          <a:prstGeom prst="rect">
            <a:avLst/>
          </a:prstGeom>
          <a:noFill/>
        </p:spPr>
        <p:txBody>
          <a:bodyPr wrap="square" rtlCol="0">
            <a:spAutoFit/>
          </a:bodyPr>
          <a:lstStyle/>
          <a:p>
            <a:pPr marL="285750" indent="-285750">
              <a:buFont typeface="Wingdings" panose="05000000000000000000" pitchFamily="2" charset="2"/>
              <a:buChar char="Ø"/>
            </a:pPr>
            <a:r>
              <a:rPr lang="en-US" sz="2600" dirty="0">
                <a:solidFill>
                  <a:schemeClr val="tx2"/>
                </a:solidFill>
                <a:latin typeface="Söhne"/>
              </a:rPr>
              <a:t>Out of the total participants, 35.2% are categorized as having High BP.</a:t>
            </a:r>
          </a:p>
          <a:p>
            <a:pPr marL="285750" indent="-285750">
              <a:buFont typeface="Wingdings" panose="05000000000000000000" pitchFamily="2" charset="2"/>
              <a:buChar char="Ø"/>
            </a:pPr>
            <a:r>
              <a:rPr lang="en-US" sz="2600" dirty="0">
                <a:solidFill>
                  <a:schemeClr val="tx2"/>
                </a:solidFill>
                <a:latin typeface="Söhne"/>
              </a:rPr>
              <a:t>This indicates a significant portion of the population under study is affected by high blood pressure.</a:t>
            </a:r>
          </a:p>
          <a:p>
            <a:pPr marL="285750" indent="-285750">
              <a:buFont typeface="Wingdings" panose="05000000000000000000" pitchFamily="2" charset="2"/>
              <a:buChar char="Ø"/>
            </a:pPr>
            <a:r>
              <a:rPr lang="en-US" sz="2600" dirty="0">
                <a:solidFill>
                  <a:schemeClr val="tx2"/>
                </a:solidFill>
                <a:latin typeface="Söhne"/>
              </a:rPr>
              <a:t>As we move to higher age groups, the count of individuals with high BP generally increases, indicating a potential correlation between age and the prevalence of high blood pressure.</a:t>
            </a:r>
            <a:endParaRPr lang="en-IN" sz="2600" dirty="0">
              <a:solidFill>
                <a:schemeClr val="tx2"/>
              </a:solidFill>
              <a:latin typeface="Söhne"/>
            </a:endParaRP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10" name="Picture 9">
            <a:extLst>
              <a:ext uri="{FF2B5EF4-FFF2-40B4-BE49-F238E27FC236}">
                <a16:creationId xmlns:a16="http://schemas.microsoft.com/office/drawing/2014/main" id="{F5BD4DB6-84CC-7DE1-ABB7-D1B2A63EE419}"/>
              </a:ext>
            </a:extLst>
          </p:cNvPr>
          <p:cNvPicPr>
            <a:picLocks noChangeAspect="1"/>
          </p:cNvPicPr>
          <p:nvPr/>
        </p:nvPicPr>
        <p:blipFill>
          <a:blip r:embed="rId3"/>
          <a:stretch>
            <a:fillRect/>
          </a:stretch>
        </p:blipFill>
        <p:spPr>
          <a:xfrm>
            <a:off x="851840" y="1077443"/>
            <a:ext cx="3365673" cy="2997354"/>
          </a:xfrm>
          <a:prstGeom prst="rect">
            <a:avLst/>
          </a:prstGeom>
        </p:spPr>
      </p:pic>
    </p:spTree>
    <p:extLst>
      <p:ext uri="{BB962C8B-B14F-4D97-AF65-F5344CB8AC3E}">
        <p14:creationId xmlns:p14="http://schemas.microsoft.com/office/powerpoint/2010/main" val="60296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D20D-80EA-5B26-62A9-75378A202408}"/>
              </a:ext>
            </a:extLst>
          </p:cNvPr>
          <p:cNvSpPr>
            <a:spLocks noGrp="1"/>
          </p:cNvSpPr>
          <p:nvPr>
            <p:ph type="ctrTitle"/>
          </p:nvPr>
        </p:nvSpPr>
        <p:spPr>
          <a:xfrm>
            <a:off x="359664" y="56094"/>
            <a:ext cx="11472672" cy="922211"/>
          </a:xfrm>
        </p:spPr>
        <p:txBody>
          <a:bodyPr/>
          <a:lstStyle/>
          <a:p>
            <a:r>
              <a:rPr lang="en-US" sz="5400" b="1" u="sng" dirty="0">
                <a:solidFill>
                  <a:schemeClr val="accent6">
                    <a:lumMod val="75000"/>
                  </a:schemeClr>
                </a:solidFill>
              </a:rPr>
              <a:t>Obesity Based on BMI and W/H Ratio</a:t>
            </a:r>
            <a:endParaRPr lang="en-IN" sz="5400" b="1" u="sng" dirty="0">
              <a:solidFill>
                <a:schemeClr val="accent6">
                  <a:lumMod val="75000"/>
                </a:schemeClr>
              </a:solidFill>
            </a:endParaRPr>
          </a:p>
        </p:txBody>
      </p:sp>
      <p:pic>
        <p:nvPicPr>
          <p:cNvPr id="7" name="Picture 6">
            <a:extLst>
              <a:ext uri="{FF2B5EF4-FFF2-40B4-BE49-F238E27FC236}">
                <a16:creationId xmlns:a16="http://schemas.microsoft.com/office/drawing/2014/main" id="{4C9E5ECF-FF45-7FF3-4804-85E887162249}"/>
              </a:ext>
            </a:extLst>
          </p:cNvPr>
          <p:cNvPicPr>
            <a:picLocks noChangeAspect="1"/>
          </p:cNvPicPr>
          <p:nvPr/>
        </p:nvPicPr>
        <p:blipFill>
          <a:blip r:embed="rId2"/>
          <a:stretch>
            <a:fillRect/>
          </a:stretch>
        </p:blipFill>
        <p:spPr>
          <a:xfrm>
            <a:off x="3854713" y="3291840"/>
            <a:ext cx="7977623" cy="3566160"/>
          </a:xfrm>
          <a:prstGeom prst="rect">
            <a:avLst/>
          </a:prstGeom>
        </p:spPr>
      </p:pic>
      <p:pic>
        <p:nvPicPr>
          <p:cNvPr id="9" name="Picture 8">
            <a:extLst>
              <a:ext uri="{FF2B5EF4-FFF2-40B4-BE49-F238E27FC236}">
                <a16:creationId xmlns:a16="http://schemas.microsoft.com/office/drawing/2014/main" id="{D6131263-672C-AF67-9899-8C633A8624CF}"/>
              </a:ext>
            </a:extLst>
          </p:cNvPr>
          <p:cNvPicPr>
            <a:picLocks noChangeAspect="1"/>
          </p:cNvPicPr>
          <p:nvPr/>
        </p:nvPicPr>
        <p:blipFill>
          <a:blip r:embed="rId3"/>
          <a:stretch>
            <a:fillRect/>
          </a:stretch>
        </p:blipFill>
        <p:spPr>
          <a:xfrm>
            <a:off x="0" y="1059371"/>
            <a:ext cx="3630168" cy="2506679"/>
          </a:xfrm>
          <a:prstGeom prst="rect">
            <a:avLst/>
          </a:prstGeom>
        </p:spPr>
      </p:pic>
      <p:pic>
        <p:nvPicPr>
          <p:cNvPr id="11" name="Picture 10">
            <a:extLst>
              <a:ext uri="{FF2B5EF4-FFF2-40B4-BE49-F238E27FC236}">
                <a16:creationId xmlns:a16="http://schemas.microsoft.com/office/drawing/2014/main" id="{E99E693E-8BC8-3A89-2F0F-D2DB665D250D}"/>
              </a:ext>
            </a:extLst>
          </p:cNvPr>
          <p:cNvPicPr>
            <a:picLocks noChangeAspect="1"/>
          </p:cNvPicPr>
          <p:nvPr/>
        </p:nvPicPr>
        <p:blipFill>
          <a:blip r:embed="rId4"/>
          <a:stretch>
            <a:fillRect/>
          </a:stretch>
        </p:blipFill>
        <p:spPr>
          <a:xfrm>
            <a:off x="0" y="3675888"/>
            <a:ext cx="3854713" cy="2664912"/>
          </a:xfrm>
          <a:prstGeom prst="rect">
            <a:avLst/>
          </a:prstGeom>
        </p:spPr>
      </p:pic>
      <p:sp>
        <p:nvSpPr>
          <p:cNvPr id="12" name="TextBox 11">
            <a:extLst>
              <a:ext uri="{FF2B5EF4-FFF2-40B4-BE49-F238E27FC236}">
                <a16:creationId xmlns:a16="http://schemas.microsoft.com/office/drawing/2014/main" id="{3756E57C-20DC-CF88-3F07-F2BBE4FEB308}"/>
              </a:ext>
            </a:extLst>
          </p:cNvPr>
          <p:cNvSpPr txBox="1"/>
          <p:nvPr/>
        </p:nvSpPr>
        <p:spPr>
          <a:xfrm>
            <a:off x="3683004" y="1059371"/>
            <a:ext cx="8321040" cy="2123658"/>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solidFill>
                  <a:schemeClr val="tx2"/>
                </a:solidFill>
                <a:latin typeface="Söhne"/>
              </a:rPr>
              <a:t>While the overall obesity rate is relatively low, there is a significant gender disparity, with a higher prevalence of obesity among females compared to males.</a:t>
            </a:r>
          </a:p>
          <a:p>
            <a:pPr marL="285750" indent="-285750">
              <a:buFont typeface="Wingdings" panose="05000000000000000000" pitchFamily="2" charset="2"/>
              <a:buChar char="Ø"/>
            </a:pPr>
            <a:r>
              <a:rPr lang="en-US" sz="2200" dirty="0">
                <a:solidFill>
                  <a:schemeClr val="tx2"/>
                </a:solidFill>
                <a:latin typeface="Söhne"/>
              </a:rPr>
              <a:t>As the age groups progress, there is a slight decrease in the percentage of non-obese individuals and a corresponding increase in the percentage of obese individuals.</a:t>
            </a:r>
            <a:endParaRPr lang="en-IN" sz="2200" dirty="0">
              <a:solidFill>
                <a:schemeClr val="tx2"/>
              </a:solidFill>
              <a:latin typeface="Söhne"/>
            </a:endParaRPr>
          </a:p>
        </p:txBody>
      </p:sp>
    </p:spTree>
    <p:extLst>
      <p:ext uri="{BB962C8B-B14F-4D97-AF65-F5344CB8AC3E}">
        <p14:creationId xmlns:p14="http://schemas.microsoft.com/office/powerpoint/2010/main" val="13909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34DE-A992-82BD-09D4-73CFC9CF19A4}"/>
              </a:ext>
            </a:extLst>
          </p:cNvPr>
          <p:cNvSpPr>
            <a:spLocks noGrp="1"/>
          </p:cNvSpPr>
          <p:nvPr>
            <p:ph type="ctrTitle"/>
          </p:nvPr>
        </p:nvSpPr>
        <p:spPr>
          <a:xfrm>
            <a:off x="234696" y="0"/>
            <a:ext cx="11722608" cy="812483"/>
          </a:xfrm>
        </p:spPr>
        <p:txBody>
          <a:bodyPr/>
          <a:lstStyle/>
          <a:p>
            <a:r>
              <a:rPr lang="en-IN" sz="5400" b="1" u="sng" dirty="0">
                <a:solidFill>
                  <a:schemeClr val="accent6">
                    <a:lumMod val="75000"/>
                  </a:schemeClr>
                </a:solidFill>
              </a:rPr>
              <a:t>Diabetes Prevalence Among Participants</a:t>
            </a:r>
          </a:p>
        </p:txBody>
      </p:sp>
      <p:pic>
        <p:nvPicPr>
          <p:cNvPr id="5" name="Picture 4">
            <a:extLst>
              <a:ext uri="{FF2B5EF4-FFF2-40B4-BE49-F238E27FC236}">
                <a16:creationId xmlns:a16="http://schemas.microsoft.com/office/drawing/2014/main" id="{9597EC20-B3CA-1FE5-13FE-A064D6917F6C}"/>
              </a:ext>
            </a:extLst>
          </p:cNvPr>
          <p:cNvPicPr>
            <a:picLocks noChangeAspect="1"/>
          </p:cNvPicPr>
          <p:nvPr/>
        </p:nvPicPr>
        <p:blipFill>
          <a:blip r:embed="rId2"/>
          <a:stretch>
            <a:fillRect/>
          </a:stretch>
        </p:blipFill>
        <p:spPr>
          <a:xfrm>
            <a:off x="8680876" y="1112076"/>
            <a:ext cx="3187864" cy="2457576"/>
          </a:xfrm>
          <a:prstGeom prst="rect">
            <a:avLst/>
          </a:prstGeom>
        </p:spPr>
      </p:pic>
      <p:pic>
        <p:nvPicPr>
          <p:cNvPr id="7" name="Picture 6">
            <a:extLst>
              <a:ext uri="{FF2B5EF4-FFF2-40B4-BE49-F238E27FC236}">
                <a16:creationId xmlns:a16="http://schemas.microsoft.com/office/drawing/2014/main" id="{B96DA8FB-9CB0-E587-6266-D5E49DD73464}"/>
              </a:ext>
            </a:extLst>
          </p:cNvPr>
          <p:cNvPicPr>
            <a:picLocks noChangeAspect="1"/>
          </p:cNvPicPr>
          <p:nvPr/>
        </p:nvPicPr>
        <p:blipFill>
          <a:blip r:embed="rId3"/>
          <a:stretch>
            <a:fillRect/>
          </a:stretch>
        </p:blipFill>
        <p:spPr>
          <a:xfrm>
            <a:off x="8781460" y="3833368"/>
            <a:ext cx="2781443" cy="2381372"/>
          </a:xfrm>
          <a:prstGeom prst="rect">
            <a:avLst/>
          </a:prstGeom>
        </p:spPr>
      </p:pic>
      <p:pic>
        <p:nvPicPr>
          <p:cNvPr id="9" name="Picture 8">
            <a:extLst>
              <a:ext uri="{FF2B5EF4-FFF2-40B4-BE49-F238E27FC236}">
                <a16:creationId xmlns:a16="http://schemas.microsoft.com/office/drawing/2014/main" id="{53D68EB5-0B90-E089-265B-E76D8A10BFEE}"/>
              </a:ext>
            </a:extLst>
          </p:cNvPr>
          <p:cNvPicPr>
            <a:picLocks noChangeAspect="1"/>
          </p:cNvPicPr>
          <p:nvPr/>
        </p:nvPicPr>
        <p:blipFill>
          <a:blip r:embed="rId4"/>
          <a:stretch>
            <a:fillRect/>
          </a:stretch>
        </p:blipFill>
        <p:spPr>
          <a:xfrm>
            <a:off x="136988" y="3311672"/>
            <a:ext cx="8357616" cy="3546328"/>
          </a:xfrm>
          <a:prstGeom prst="rect">
            <a:avLst/>
          </a:prstGeom>
        </p:spPr>
      </p:pic>
      <p:sp>
        <p:nvSpPr>
          <p:cNvPr id="10" name="TextBox 9">
            <a:extLst>
              <a:ext uri="{FF2B5EF4-FFF2-40B4-BE49-F238E27FC236}">
                <a16:creationId xmlns:a16="http://schemas.microsoft.com/office/drawing/2014/main" id="{201E6DD7-7BFC-AFCE-5BB6-3D0FC17F02A4}"/>
              </a:ext>
            </a:extLst>
          </p:cNvPr>
          <p:cNvSpPr txBox="1"/>
          <p:nvPr/>
        </p:nvSpPr>
        <p:spPr>
          <a:xfrm>
            <a:off x="630936" y="643684"/>
            <a:ext cx="7863668"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tx2"/>
                </a:solidFill>
                <a:latin typeface="Söhne"/>
              </a:rPr>
              <a:t>The prevalence of diabetes appears to be higher among males compared to females, with a notable difference in the percentages.</a:t>
            </a:r>
          </a:p>
          <a:p>
            <a:pPr marL="285750" indent="-285750">
              <a:buFont typeface="Wingdings" panose="05000000000000000000" pitchFamily="2" charset="2"/>
              <a:buChar char="Ø"/>
            </a:pPr>
            <a:r>
              <a:rPr lang="en-US" sz="2400" dirty="0">
                <a:solidFill>
                  <a:schemeClr val="tx2"/>
                </a:solidFill>
                <a:latin typeface="Söhne"/>
              </a:rPr>
              <a:t>The count of individuals with diabetes gradually increases from the younger age groups to the older age groups.</a:t>
            </a:r>
          </a:p>
          <a:p>
            <a:pPr marL="285750" indent="-285750">
              <a:buFont typeface="Wingdings" panose="05000000000000000000" pitchFamily="2" charset="2"/>
              <a:buChar char="Ø"/>
            </a:pPr>
            <a:r>
              <a:rPr lang="en-US" sz="2400" dirty="0">
                <a:solidFill>
                  <a:schemeClr val="tx2"/>
                </a:solidFill>
                <a:latin typeface="Söhne"/>
              </a:rPr>
              <a:t>Pre-diabetes shows a similar trend, with higher counts observed in the older age groups.</a:t>
            </a:r>
            <a:endParaRPr lang="en-IN" sz="2400" dirty="0">
              <a:solidFill>
                <a:schemeClr val="tx2"/>
              </a:solidFill>
              <a:latin typeface="Söhne"/>
            </a:endParaRPr>
          </a:p>
        </p:txBody>
      </p:sp>
    </p:spTree>
    <p:extLst>
      <p:ext uri="{BB962C8B-B14F-4D97-AF65-F5344CB8AC3E}">
        <p14:creationId xmlns:p14="http://schemas.microsoft.com/office/powerpoint/2010/main" val="66815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3223</TotalTime>
  <Words>549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Wingdings</vt:lpstr>
      <vt:lpstr>Office Theme</vt:lpstr>
      <vt:lpstr>Health Insurance Data Analysis: Exploring Factors Impacting Health and Wellness  Mayur Dusane</vt:lpstr>
      <vt:lpstr>Executive Summary</vt:lpstr>
      <vt:lpstr>Problem Statement</vt:lpstr>
      <vt:lpstr>Methodology</vt:lpstr>
      <vt:lpstr>Participants Count According to Sex</vt:lpstr>
      <vt:lpstr>Participants Count According to Age</vt:lpstr>
      <vt:lpstr>Participants with Blood Pressure Issues</vt:lpstr>
      <vt:lpstr>Obesity Based on BMI and W/H Ratio</vt:lpstr>
      <vt:lpstr>Diabetes Prevalence Among Participants</vt:lpstr>
      <vt:lpstr>Cholesterol Levels in Participants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Data Analysis: Exploring Factors Impacting Health and Wellness  Mayur Dusane</dc:title>
  <dc:creator>Mayur Dusane</dc:creator>
  <cp:lastModifiedBy>Mayur Dusane</cp:lastModifiedBy>
  <cp:revision>2</cp:revision>
  <dcterms:created xsi:type="dcterms:W3CDTF">2023-05-21T10:30:20Z</dcterms:created>
  <dcterms:modified xsi:type="dcterms:W3CDTF">2023-05-24T12:12:22Z</dcterms:modified>
</cp:coreProperties>
</file>