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theme/theme9.xml" ContentType="application/vnd.openxmlformats-officedocument.theme+xml"/>
  <Override PartName="/ppt/theme/theme10.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13" r:id="rId5"/>
    <p:sldMasterId id="2147483726" r:id="rId6"/>
    <p:sldMasterId id="2147483739" r:id="rId7"/>
    <p:sldMasterId id="2147483752" r:id="rId8"/>
  </p:sldMasterIdLst>
  <p:notesMasterIdLst>
    <p:notesMasterId r:id="rId20"/>
  </p:notesMasterIdLst>
  <p:handoutMasterIdLst>
    <p:handoutMasterId r:id="rId21"/>
  </p:handoutMasterIdLst>
  <p:sldIdLst>
    <p:sldId id="256" r:id="rId9"/>
    <p:sldId id="257" r:id="rId10"/>
    <p:sldId id="258" r:id="rId11"/>
    <p:sldId id="259" r:id="rId12"/>
    <p:sldId id="262" r:id="rId13"/>
    <p:sldId id="272" r:id="rId14"/>
    <p:sldId id="271" r:id="rId15"/>
    <p:sldId id="264" r:id="rId16"/>
    <p:sldId id="265" r:id="rId17"/>
    <p:sldId id="269" r:id="rId18"/>
    <p:sldId id="266"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4" d="100"/>
          <a:sy n="74" d="100"/>
        </p:scale>
        <p:origin x="171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5.xml"/><Relationship Id="rId18" Type="http://schemas.openxmlformats.org/officeDocument/2006/relationships/slide" Target="slides/slide10.xml"/><Relationship Id="rId3" Type="http://schemas.openxmlformats.org/officeDocument/2006/relationships/slideMaster" Target="slideMasters/slideMaster3.xml"/><Relationship Id="rId21" Type="http://schemas.openxmlformats.org/officeDocument/2006/relationships/handoutMaster" Target="handoutMasters/handoutMaster1.xml"/><Relationship Id="rId7" Type="http://schemas.openxmlformats.org/officeDocument/2006/relationships/slideMaster" Target="slideMasters/slideMaster7.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8.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3.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7.xml"/><Relationship Id="rId23"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4" Type="http://schemas.openxmlformats.org/officeDocument/2006/relationships/slideMaster" Target="slideMasters/slideMaster4.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0.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5D35960-FA03-4045-89EE-B160B117CD8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7F15E2DA-E6E8-4A5B-B21A-E059D5F459D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C642872-F3E9-4990-951E-309BA91F2C62}" type="datetimeFigureOut">
              <a:rPr lang="en-US" smtClean="0"/>
              <a:t>2/24/2025</a:t>
            </a:fld>
            <a:endParaRPr lang="en-US"/>
          </a:p>
        </p:txBody>
      </p:sp>
      <p:sp>
        <p:nvSpPr>
          <p:cNvPr id="4" name="Footer Placeholder 3">
            <a:extLst>
              <a:ext uri="{FF2B5EF4-FFF2-40B4-BE49-F238E27FC236}">
                <a16:creationId xmlns:a16="http://schemas.microsoft.com/office/drawing/2014/main" id="{E3056462-0797-4C4B-AA8A-65C50B2B27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315678E5-8DD9-401C-8912-61C10BC33C2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D8443C8-4220-4FAB-B281-E6FD56E53850}" type="slidenum">
              <a:rPr lang="en-US" smtClean="0"/>
              <a:t>‹#›</a:t>
            </a:fld>
            <a:endParaRPr lang="en-US"/>
          </a:p>
        </p:txBody>
      </p:sp>
    </p:spTree>
    <p:extLst>
      <p:ext uri="{BB962C8B-B14F-4D97-AF65-F5344CB8AC3E}">
        <p14:creationId xmlns:p14="http://schemas.microsoft.com/office/powerpoint/2010/main" val="42443997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9.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55"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IN" sz="4400" b="0" strike="noStrike" spc="-1">
                <a:latin typeface="Arial"/>
              </a:rPr>
              <a:t>Click to move the slide</a:t>
            </a:r>
          </a:p>
        </p:txBody>
      </p:sp>
      <p:sp>
        <p:nvSpPr>
          <p:cNvPr id="356" name="PlaceHolder 2"/>
          <p:cNvSpPr>
            <a:spLocks noGrp="1"/>
          </p:cNvSpPr>
          <p:nvPr>
            <p:ph type="body"/>
          </p:nvPr>
        </p:nvSpPr>
        <p:spPr>
          <a:xfrm>
            <a:off x="756000" y="5078520"/>
            <a:ext cx="6047640" cy="4811040"/>
          </a:xfrm>
          <a:prstGeom prst="rect">
            <a:avLst/>
          </a:prstGeom>
        </p:spPr>
        <p:txBody>
          <a:bodyPr lIns="0" tIns="0" rIns="0" bIns="0">
            <a:noAutofit/>
          </a:bodyPr>
          <a:lstStyle/>
          <a:p>
            <a:r>
              <a:rPr lang="en-IN" sz="2000" b="0" strike="noStrike" spc="-1">
                <a:latin typeface="Arial"/>
              </a:rPr>
              <a:t>Click to edit the notes format</a:t>
            </a:r>
          </a:p>
        </p:txBody>
      </p:sp>
      <p:sp>
        <p:nvSpPr>
          <p:cNvPr id="357" name="PlaceHolder 3"/>
          <p:cNvSpPr>
            <a:spLocks noGrp="1"/>
          </p:cNvSpPr>
          <p:nvPr>
            <p:ph type="hdr"/>
          </p:nvPr>
        </p:nvSpPr>
        <p:spPr>
          <a:xfrm>
            <a:off x="0" y="0"/>
            <a:ext cx="3280680" cy="534240"/>
          </a:xfrm>
          <a:prstGeom prst="rect">
            <a:avLst/>
          </a:prstGeom>
        </p:spPr>
        <p:txBody>
          <a:bodyPr lIns="0" tIns="0" rIns="0" bIns="0">
            <a:noAutofit/>
          </a:bodyPr>
          <a:lstStyle/>
          <a:p>
            <a:r>
              <a:rPr lang="en-IN" sz="1400" b="0" strike="noStrike" spc="-1">
                <a:latin typeface="Times New Roman"/>
              </a:rPr>
              <a:t>&lt;header&gt;</a:t>
            </a:r>
          </a:p>
        </p:txBody>
      </p:sp>
      <p:sp>
        <p:nvSpPr>
          <p:cNvPr id="358"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IN" sz="1400" b="0" strike="noStrike" spc="-1">
                <a:latin typeface="Times New Roman"/>
              </a:rPr>
              <a:t>&lt;date/time&gt;</a:t>
            </a:r>
          </a:p>
        </p:txBody>
      </p:sp>
      <p:sp>
        <p:nvSpPr>
          <p:cNvPr id="359"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IN" sz="1400" b="0" strike="noStrike" spc="-1">
                <a:latin typeface="Times New Roman"/>
              </a:rPr>
              <a:t>&lt;footer&gt;</a:t>
            </a:r>
          </a:p>
        </p:txBody>
      </p:sp>
      <p:sp>
        <p:nvSpPr>
          <p:cNvPr id="360"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D09499E2-1D38-4A8A-AF53-B1F5AF512CD9}" type="slidenum">
              <a:rPr lang="en-IN" sz="1400" b="0" strike="noStrike" spc="-1">
                <a:latin typeface="Times New Roman"/>
              </a:rPr>
              <a:t>‹#›</a:t>
            </a:fld>
            <a:endParaRPr lang="en-IN" sz="1400" b="0" strike="noStrike" spc="-1">
              <a:latin typeface="Times New Roman"/>
            </a:endParaRPr>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4398840" y="9555120"/>
            <a:ext cx="3367080" cy="49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BC591C14-A7E6-4DBC-869F-E4E5E8C5DC5D}" type="slidenum">
              <a:rPr lang="en-US" sz="1400" b="0" strike="noStrike" spc="-1">
                <a:solidFill>
                  <a:srgbClr val="000000"/>
                </a:solidFill>
                <a:latin typeface="Times New Roman"/>
                <a:ea typeface="Times New Roman"/>
              </a:rPr>
              <a:t>1</a:t>
            </a:fld>
            <a:endParaRPr lang="en-IN" sz="1400" b="0" strike="noStrike" spc="-1">
              <a:latin typeface="Arial"/>
            </a:endParaRPr>
          </a:p>
        </p:txBody>
      </p:sp>
      <p:sp>
        <p:nvSpPr>
          <p:cNvPr id="455" name="PlaceHolder 2"/>
          <p:cNvSpPr>
            <a:spLocks noGrp="1" noRot="1" noChangeAspect="1"/>
          </p:cNvSpPr>
          <p:nvPr>
            <p:ph type="sldImg"/>
          </p:nvPr>
        </p:nvSpPr>
        <p:spPr>
          <a:xfrm>
            <a:off x="1371600" y="763588"/>
            <a:ext cx="5024438" cy="3767137"/>
          </a:xfrm>
          <a:prstGeom prst="rect">
            <a:avLst/>
          </a:prstGeom>
        </p:spPr>
      </p:sp>
      <p:sp>
        <p:nvSpPr>
          <p:cNvPr id="456" name="PlaceHolder 3"/>
          <p:cNvSpPr>
            <a:spLocks noGrp="1"/>
          </p:cNvSpPr>
          <p:nvPr>
            <p:ph type="body"/>
          </p:nvPr>
        </p:nvSpPr>
        <p:spPr>
          <a:xfrm>
            <a:off x="777960" y="4776840"/>
            <a:ext cx="6213600" cy="4521240"/>
          </a:xfrm>
          <a:prstGeom prst="rect">
            <a:avLst/>
          </a:prstGeom>
        </p:spPr>
        <p:txBody>
          <a:bodyPr lIns="0" tIns="0" rIns="0" bIns="0" anchor="ctr">
            <a:noAutofit/>
          </a:bodyPr>
          <a:lstStyle/>
          <a:p>
            <a:endParaRPr lang="en-IN" sz="20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4398840" y="9555120"/>
            <a:ext cx="3367080" cy="4968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b">
            <a:noAutofit/>
          </a:bodyPr>
          <a:lstStyle/>
          <a:p>
            <a:pPr algn="r">
              <a:lnSpc>
                <a:spcPct val="93000"/>
              </a:lnSpc>
              <a:tabLst>
                <a:tab pos="0" algn="l"/>
              </a:tabLst>
            </a:pPr>
            <a:fld id="{36D81A76-271A-4B53-AE08-16D363DC2365}" type="slidenum">
              <a:rPr lang="en-US" sz="1400" b="0" strike="noStrike" spc="-1">
                <a:solidFill>
                  <a:srgbClr val="000000"/>
                </a:solidFill>
                <a:latin typeface="Times New Roman"/>
                <a:ea typeface="Times New Roman"/>
              </a:rPr>
              <a:t>11</a:t>
            </a:fld>
            <a:endParaRPr lang="en-IN" sz="1400" b="0" strike="noStrike" spc="-1">
              <a:latin typeface="Arial"/>
            </a:endParaRPr>
          </a:p>
        </p:txBody>
      </p:sp>
      <p:sp>
        <p:nvSpPr>
          <p:cNvPr id="458" name="PlaceHolder 2"/>
          <p:cNvSpPr>
            <a:spLocks noGrp="1" noRot="1" noChangeAspect="1"/>
          </p:cNvSpPr>
          <p:nvPr>
            <p:ph type="sldImg"/>
          </p:nvPr>
        </p:nvSpPr>
        <p:spPr>
          <a:xfrm>
            <a:off x="1371600" y="763560"/>
            <a:ext cx="5024520" cy="3767400"/>
          </a:xfrm>
          <a:prstGeom prst="rect">
            <a:avLst/>
          </a:prstGeom>
        </p:spPr>
      </p:sp>
      <p:sp>
        <p:nvSpPr>
          <p:cNvPr id="459" name="PlaceHolder 3"/>
          <p:cNvSpPr>
            <a:spLocks noGrp="1"/>
          </p:cNvSpPr>
          <p:nvPr>
            <p:ph type="body"/>
          </p:nvPr>
        </p:nvSpPr>
        <p:spPr>
          <a:xfrm>
            <a:off x="777960" y="4776840"/>
            <a:ext cx="6213600" cy="4521240"/>
          </a:xfrm>
          <a:prstGeom prst="rect">
            <a:avLst/>
          </a:prstGeom>
        </p:spPr>
        <p:txBody>
          <a:bodyPr lIns="0" tIns="0" rIns="0" bIns="0" anchor="ctr">
            <a:noAutofit/>
          </a:bodyPr>
          <a:lstStyle/>
          <a:p>
            <a:endParaRPr lang="en-IN" sz="20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4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5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5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4"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5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5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5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6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5"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66"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6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70"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71"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73"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74"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75"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76"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77"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78"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8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6"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9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9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9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9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0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0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0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1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1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1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1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1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3"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5"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8"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9"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2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28"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0"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2"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3"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4"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3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38"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1"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2"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4"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145"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4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9"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150"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52"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3"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4"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155"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156"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157"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0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0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0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0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0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09"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1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1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1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1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1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2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2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2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2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2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2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3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3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3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3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3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3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3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2"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4"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4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46"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47"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9"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52"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53"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5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57"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5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5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0"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1"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3"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14"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15"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63"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264"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5"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66"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7"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68"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269"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71"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272"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273"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274"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275"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276"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8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81"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8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83"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8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85"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86"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8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88"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8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0"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1"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292"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17"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1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19"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29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6"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97"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98"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99"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0"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02"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03"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4"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05"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6"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07"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08"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0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10"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11"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12"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13"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14"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15"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19"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0" name="PlaceHolder 2"/>
          <p:cNvSpPr>
            <a:spLocks noGrp="1"/>
          </p:cNvSpPr>
          <p:nvPr>
            <p:ph type="subTitle"/>
          </p:nvPr>
        </p:nvSpPr>
        <p:spPr>
          <a:xfrm>
            <a:off x="457200" y="1604520"/>
            <a:ext cx="8229240" cy="397728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21"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2" name="PlaceHolder 2"/>
          <p:cNvSpPr>
            <a:spLocks noGrp="1"/>
          </p:cNvSpPr>
          <p:nvPr>
            <p:ph type="body"/>
          </p:nvPr>
        </p:nvSpPr>
        <p:spPr>
          <a:xfrm>
            <a:off x="457200" y="1604520"/>
            <a:ext cx="822924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2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4"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25"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2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21"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22"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23"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27" name="PlaceHolder 1"/>
          <p:cNvSpPr>
            <a:spLocks noGrp="1"/>
          </p:cNvSpPr>
          <p:nvPr>
            <p:ph type="subTitle"/>
          </p:nvPr>
        </p:nvSpPr>
        <p:spPr>
          <a:xfrm>
            <a:off x="457200" y="273600"/>
            <a:ext cx="8229240" cy="5307840"/>
          </a:xfrm>
          <a:prstGeom prst="rect">
            <a:avLst/>
          </a:prstGeom>
        </p:spPr>
        <p:txBody>
          <a:bodyPr lIns="0" tIns="0" rIns="0" bIns="0" anchor="ctr">
            <a:noAutofit/>
          </a:bodyPr>
          <a:lstStyle/>
          <a:p>
            <a:pPr algn="ctr"/>
            <a:endParaRPr lang="en-IN" sz="3200" b="0" strike="noStrike" spc="-1">
              <a:latin typeface="Arial"/>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2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29"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0" name="PlaceHolder 3"/>
          <p:cNvSpPr>
            <a:spLocks noGrp="1"/>
          </p:cNvSpPr>
          <p:nvPr>
            <p:ph type="body"/>
          </p:nvPr>
        </p:nvSpPr>
        <p:spPr>
          <a:xfrm>
            <a:off x="4674240" y="1604520"/>
            <a:ext cx="4015800" cy="3977280"/>
          </a:xfrm>
          <a:prstGeom prst="rect">
            <a:avLst/>
          </a:prstGeom>
        </p:spPr>
        <p:txBody>
          <a:bodyPr lIns="0" tIns="0" rIns="0" bIns="0">
            <a:normAutofit/>
          </a:bodyPr>
          <a:lstStyle/>
          <a:p>
            <a:endParaRPr lang="en-IN" sz="3200" b="0" strike="noStrike" spc="-1">
              <a:latin typeface="Arial"/>
            </a:endParaRPr>
          </a:p>
        </p:txBody>
      </p:sp>
      <p:sp>
        <p:nvSpPr>
          <p:cNvPr id="331"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32"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33" name="PlaceHolder 2"/>
          <p:cNvSpPr>
            <a:spLocks noGrp="1"/>
          </p:cNvSpPr>
          <p:nvPr>
            <p:ph type="body"/>
          </p:nvPr>
        </p:nvSpPr>
        <p:spPr>
          <a:xfrm>
            <a:off x="457200" y="1604520"/>
            <a:ext cx="4015800" cy="3977280"/>
          </a:xfrm>
          <a:prstGeom prst="rect">
            <a:avLst/>
          </a:prstGeom>
        </p:spPr>
        <p:txBody>
          <a:bodyPr lIns="0" tIns="0" rIns="0" bIns="0">
            <a:normAutofit/>
          </a:bodyPr>
          <a:lstStyle/>
          <a:p>
            <a:endParaRPr lang="en-IN" sz="3200" b="0" strike="noStrike" spc="-1">
              <a:latin typeface="Arial"/>
            </a:endParaRPr>
          </a:p>
        </p:txBody>
      </p:sp>
      <p:sp>
        <p:nvSpPr>
          <p:cNvPr id="334"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5" name="PlaceHolder 4"/>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37"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8"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39" name="PlaceHolder 4"/>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40"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41" name="PlaceHolder 2"/>
          <p:cNvSpPr>
            <a:spLocks noGrp="1"/>
          </p:cNvSpPr>
          <p:nvPr>
            <p:ph type="body"/>
          </p:nvPr>
        </p:nvSpPr>
        <p:spPr>
          <a:xfrm>
            <a:off x="457200" y="1604520"/>
            <a:ext cx="8229240" cy="1896840"/>
          </a:xfrm>
          <a:prstGeom prst="rect">
            <a:avLst/>
          </a:prstGeom>
        </p:spPr>
        <p:txBody>
          <a:bodyPr lIns="0" tIns="0" rIns="0" bIns="0">
            <a:normAutofit/>
          </a:bodyPr>
          <a:lstStyle/>
          <a:p>
            <a:endParaRPr lang="en-IN" sz="3200" b="0" strike="noStrike" spc="-1">
              <a:latin typeface="Arial"/>
            </a:endParaRPr>
          </a:p>
        </p:txBody>
      </p:sp>
      <p:sp>
        <p:nvSpPr>
          <p:cNvPr id="342" name="PlaceHolder 3"/>
          <p:cNvSpPr>
            <a:spLocks noGrp="1"/>
          </p:cNvSpPr>
          <p:nvPr>
            <p:ph type="body"/>
          </p:nvPr>
        </p:nvSpPr>
        <p:spPr>
          <a:xfrm>
            <a:off x="457200" y="3682080"/>
            <a:ext cx="822924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43"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44" name="PlaceHolder 2"/>
          <p:cNvSpPr>
            <a:spLocks noGrp="1"/>
          </p:cNvSpPr>
          <p:nvPr>
            <p:ph type="body"/>
          </p:nvPr>
        </p:nvSpPr>
        <p:spPr>
          <a:xfrm>
            <a:off x="457200" y="1604520"/>
            <a:ext cx="4015800" cy="1896840"/>
          </a:xfrm>
          <a:prstGeom prst="rect">
            <a:avLst/>
          </a:prstGeom>
        </p:spPr>
        <p:txBody>
          <a:bodyPr lIns="0" tIns="0" rIns="0" bIns="0">
            <a:normAutofit/>
          </a:bodyPr>
          <a:lstStyle/>
          <a:p>
            <a:endParaRPr lang="en-IN" sz="3200" b="0" strike="noStrike" spc="-1">
              <a:latin typeface="Arial"/>
            </a:endParaRPr>
          </a:p>
        </p:txBody>
      </p:sp>
      <p:sp>
        <p:nvSpPr>
          <p:cNvPr id="345" name="PlaceHolder 3"/>
          <p:cNvSpPr>
            <a:spLocks noGrp="1"/>
          </p:cNvSpPr>
          <p:nvPr>
            <p:ph type="body"/>
          </p:nvPr>
        </p:nvSpPr>
        <p:spPr>
          <a:xfrm>
            <a:off x="4674240" y="1604520"/>
            <a:ext cx="4015800" cy="1896840"/>
          </a:xfrm>
          <a:prstGeom prst="rect">
            <a:avLst/>
          </a:prstGeom>
        </p:spPr>
        <p:txBody>
          <a:bodyPr lIns="0" tIns="0" rIns="0" bIns="0">
            <a:normAutofit/>
          </a:bodyPr>
          <a:lstStyle/>
          <a:p>
            <a:endParaRPr lang="en-IN" sz="3200" b="0" strike="noStrike" spc="-1">
              <a:latin typeface="Arial"/>
            </a:endParaRPr>
          </a:p>
        </p:txBody>
      </p:sp>
      <p:sp>
        <p:nvSpPr>
          <p:cNvPr id="346" name="PlaceHolder 4"/>
          <p:cNvSpPr>
            <a:spLocks noGrp="1"/>
          </p:cNvSpPr>
          <p:nvPr>
            <p:ph type="body"/>
          </p:nvPr>
        </p:nvSpPr>
        <p:spPr>
          <a:xfrm>
            <a:off x="457200" y="3682080"/>
            <a:ext cx="4015800" cy="1896840"/>
          </a:xfrm>
          <a:prstGeom prst="rect">
            <a:avLst/>
          </a:prstGeom>
        </p:spPr>
        <p:txBody>
          <a:bodyPr lIns="0" tIns="0" rIns="0" bIns="0">
            <a:normAutofit/>
          </a:bodyPr>
          <a:lstStyle/>
          <a:p>
            <a:endParaRPr lang="en-IN" sz="3200" b="0" strike="noStrike" spc="-1">
              <a:latin typeface="Arial"/>
            </a:endParaRPr>
          </a:p>
        </p:txBody>
      </p:sp>
      <p:sp>
        <p:nvSpPr>
          <p:cNvPr id="347" name="PlaceHolder 5"/>
          <p:cNvSpPr>
            <a:spLocks noGrp="1"/>
          </p:cNvSpPr>
          <p:nvPr>
            <p:ph type="body"/>
          </p:nvPr>
        </p:nvSpPr>
        <p:spPr>
          <a:xfrm>
            <a:off x="4674240" y="3682080"/>
            <a:ext cx="40158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8" name="PlaceHolder 1"/>
          <p:cNvSpPr>
            <a:spLocks noGrp="1"/>
          </p:cNvSpPr>
          <p:nvPr>
            <p:ph type="title"/>
          </p:nvPr>
        </p:nvSpPr>
        <p:spPr>
          <a:xfrm>
            <a:off x="457200" y="273600"/>
            <a:ext cx="8229240" cy="1144800"/>
          </a:xfrm>
          <a:prstGeom prst="rect">
            <a:avLst/>
          </a:prstGeom>
        </p:spPr>
        <p:txBody>
          <a:bodyPr lIns="0" tIns="0" rIns="0" bIns="0" anchor="ctr">
            <a:noAutofit/>
          </a:bodyPr>
          <a:lstStyle/>
          <a:p>
            <a:pPr algn="ctr"/>
            <a:endParaRPr lang="en-IN" sz="4400" b="0" strike="noStrike" spc="-1">
              <a:latin typeface="Arial"/>
            </a:endParaRPr>
          </a:p>
        </p:txBody>
      </p:sp>
      <p:sp>
        <p:nvSpPr>
          <p:cNvPr id="349" name="PlaceHolder 2"/>
          <p:cNvSpPr>
            <a:spLocks noGrp="1"/>
          </p:cNvSpPr>
          <p:nvPr>
            <p:ph type="body"/>
          </p:nvPr>
        </p:nvSpPr>
        <p:spPr>
          <a:xfrm>
            <a:off x="45720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0" name="PlaceHolder 3"/>
          <p:cNvSpPr>
            <a:spLocks noGrp="1"/>
          </p:cNvSpPr>
          <p:nvPr>
            <p:ph type="body"/>
          </p:nvPr>
        </p:nvSpPr>
        <p:spPr>
          <a:xfrm>
            <a:off x="323964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1" name="PlaceHolder 4"/>
          <p:cNvSpPr>
            <a:spLocks noGrp="1"/>
          </p:cNvSpPr>
          <p:nvPr>
            <p:ph type="body"/>
          </p:nvPr>
        </p:nvSpPr>
        <p:spPr>
          <a:xfrm>
            <a:off x="6022080" y="1604520"/>
            <a:ext cx="2649600" cy="1896840"/>
          </a:xfrm>
          <a:prstGeom prst="rect">
            <a:avLst/>
          </a:prstGeom>
        </p:spPr>
        <p:txBody>
          <a:bodyPr lIns="0" tIns="0" rIns="0" bIns="0">
            <a:normAutofit/>
          </a:bodyPr>
          <a:lstStyle/>
          <a:p>
            <a:endParaRPr lang="en-IN" sz="3200" b="0" strike="noStrike" spc="-1">
              <a:latin typeface="Arial"/>
            </a:endParaRPr>
          </a:p>
        </p:txBody>
      </p:sp>
      <p:sp>
        <p:nvSpPr>
          <p:cNvPr id="352" name="PlaceHolder 5"/>
          <p:cNvSpPr>
            <a:spLocks noGrp="1"/>
          </p:cNvSpPr>
          <p:nvPr>
            <p:ph type="body"/>
          </p:nvPr>
        </p:nvSpPr>
        <p:spPr>
          <a:xfrm>
            <a:off x="457200" y="3682080"/>
            <a:ext cx="2649600" cy="1896840"/>
          </a:xfrm>
          <a:prstGeom prst="rect">
            <a:avLst/>
          </a:prstGeom>
        </p:spPr>
        <p:txBody>
          <a:bodyPr lIns="0" tIns="0" rIns="0" bIns="0">
            <a:normAutofit/>
          </a:bodyPr>
          <a:lstStyle/>
          <a:p>
            <a:endParaRPr lang="en-IN" sz="3200" b="0" strike="noStrike" spc="-1">
              <a:latin typeface="Arial"/>
            </a:endParaRPr>
          </a:p>
        </p:txBody>
      </p:sp>
      <p:sp>
        <p:nvSpPr>
          <p:cNvPr id="353" name="PlaceHolder 6"/>
          <p:cNvSpPr>
            <a:spLocks noGrp="1"/>
          </p:cNvSpPr>
          <p:nvPr>
            <p:ph type="body"/>
          </p:nvPr>
        </p:nvSpPr>
        <p:spPr>
          <a:xfrm>
            <a:off x="3239640" y="3682080"/>
            <a:ext cx="2649600" cy="1896840"/>
          </a:xfrm>
          <a:prstGeom prst="rect">
            <a:avLst/>
          </a:prstGeom>
        </p:spPr>
        <p:txBody>
          <a:bodyPr lIns="0" tIns="0" rIns="0" bIns="0">
            <a:normAutofit/>
          </a:bodyPr>
          <a:lstStyle/>
          <a:p>
            <a:endParaRPr lang="en-IN" sz="3200" b="0" strike="noStrike" spc="-1">
              <a:latin typeface="Arial"/>
            </a:endParaRPr>
          </a:p>
        </p:txBody>
      </p:sp>
      <p:sp>
        <p:nvSpPr>
          <p:cNvPr id="354" name="PlaceHolder 7"/>
          <p:cNvSpPr>
            <a:spLocks noGrp="1"/>
          </p:cNvSpPr>
          <p:nvPr>
            <p:ph type="body"/>
          </p:nvPr>
        </p:nvSpPr>
        <p:spPr>
          <a:xfrm>
            <a:off x="6022080" y="3682080"/>
            <a:ext cx="2649600" cy="1896840"/>
          </a:xfrm>
          <a:prstGeom prst="rect">
            <a:avLst/>
          </a:prstGeom>
        </p:spPr>
        <p:txBody>
          <a:bodyPr lIns="0" tIns="0" rIns="0" bIns="0">
            <a:normAutofit/>
          </a:bodyPr>
          <a:lstStyle/>
          <a:p>
            <a:endParaRPr lang="en-IN"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 name="CustomShape 1"/>
          <p:cNvSpPr/>
          <p:nvPr/>
        </p:nvSpPr>
        <p:spPr>
          <a:xfrm>
            <a:off x="3124080" y="6356520"/>
            <a:ext cx="2890800" cy="360360"/>
          </a:xfrm>
          <a:prstGeom prst="rect">
            <a:avLst/>
          </a:prstGeom>
          <a:noFill/>
          <a:ln w="0">
            <a:noFill/>
          </a:ln>
        </p:spPr>
        <p:style>
          <a:lnRef idx="0">
            <a:scrgbClr r="0" g="0" b="0"/>
          </a:lnRef>
          <a:fillRef idx="0">
            <a:scrgbClr r="0" g="0" b="0"/>
          </a:fillRef>
          <a:effectRef idx="0">
            <a:scrgbClr r="0" g="0" b="0"/>
          </a:effectRef>
          <a:fontRef idx="minor"/>
        </p:style>
      </p:sp>
      <p:sp>
        <p:nvSpPr>
          <p:cNvPr id="4"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 name="CustomShape 1"/>
          <p:cNvSpPr/>
          <p:nvPr/>
        </p:nvSpPr>
        <p:spPr>
          <a:xfrm>
            <a:off x="3124080" y="6356520"/>
            <a:ext cx="2890800" cy="360360"/>
          </a:xfrm>
          <a:prstGeom prst="rect">
            <a:avLst/>
          </a:prstGeom>
          <a:noFill/>
          <a:ln w="0">
            <a:noFill/>
          </a:ln>
        </p:spPr>
        <p:style>
          <a:lnRef idx="0">
            <a:scrgbClr r="0" g="0" b="0"/>
          </a:lnRef>
          <a:fillRef idx="0">
            <a:scrgbClr r="0" g="0" b="0"/>
          </a:fillRef>
          <a:effectRef idx="0">
            <a:scrgbClr r="0" g="0" b="0"/>
          </a:effectRef>
          <a:fontRef idx="minor"/>
        </p:style>
      </p:sp>
      <p:sp>
        <p:nvSpPr>
          <p:cNvPr id="40" name="PlaceHolder 2"/>
          <p:cNvSpPr>
            <a:spLocks noGrp="1"/>
          </p:cNvSpPr>
          <p:nvPr>
            <p:ph type="title"/>
          </p:nvPr>
        </p:nvSpPr>
        <p:spPr>
          <a:xfrm>
            <a:off x="457200" y="273600"/>
            <a:ext cx="8228880" cy="11444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41" name="PlaceHolder 3"/>
          <p:cNvSpPr>
            <a:spLocks noGrp="1"/>
          </p:cNvSpPr>
          <p:nvPr>
            <p:ph type="body"/>
          </p:nvPr>
        </p:nvSpPr>
        <p:spPr>
          <a:xfrm>
            <a:off x="45720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42" name="PlaceHolder 4"/>
          <p:cNvSpPr>
            <a:spLocks noGrp="1"/>
          </p:cNvSpPr>
          <p:nvPr>
            <p:ph type="body"/>
          </p:nvPr>
        </p:nvSpPr>
        <p:spPr>
          <a:xfrm>
            <a:off x="467424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 name="CustomShape 1"/>
          <p:cNvSpPr/>
          <p:nvPr/>
        </p:nvSpPr>
        <p:spPr>
          <a:xfrm>
            <a:off x="3124080" y="6356520"/>
            <a:ext cx="2890800" cy="360360"/>
          </a:xfrm>
          <a:prstGeom prst="rect">
            <a:avLst/>
          </a:prstGeom>
          <a:noFill/>
          <a:ln w="0">
            <a:noFill/>
          </a:ln>
        </p:spPr>
        <p:style>
          <a:lnRef idx="0">
            <a:scrgbClr r="0" g="0" b="0"/>
          </a:lnRef>
          <a:fillRef idx="0">
            <a:scrgbClr r="0" g="0" b="0"/>
          </a:fillRef>
          <a:effectRef idx="0">
            <a:scrgbClr r="0" g="0" b="0"/>
          </a:effectRef>
          <a:fontRef idx="minor"/>
        </p:style>
      </p:sp>
      <p:sp>
        <p:nvSpPr>
          <p:cNvPr id="80"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81"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CustomShape 1"/>
          <p:cNvSpPr/>
          <p:nvPr/>
        </p:nvSpPr>
        <p:spPr>
          <a:xfrm>
            <a:off x="3124080" y="6356520"/>
            <a:ext cx="2890800" cy="360360"/>
          </a:xfrm>
          <a:prstGeom prst="rect">
            <a:avLst/>
          </a:prstGeom>
          <a:noFill/>
          <a:ln w="0">
            <a:noFill/>
          </a:ln>
        </p:spPr>
        <p:style>
          <a:lnRef idx="0">
            <a:scrgbClr r="0" g="0" b="0"/>
          </a:lnRef>
          <a:fillRef idx="0">
            <a:scrgbClr r="0" g="0" b="0"/>
          </a:fillRef>
          <a:effectRef idx="0">
            <a:scrgbClr r="0" g="0" b="0"/>
          </a:effectRef>
          <a:fontRef idx="minor"/>
        </p:style>
      </p:sp>
      <p:sp>
        <p:nvSpPr>
          <p:cNvPr id="119" name="PlaceHolder 2"/>
          <p:cNvSpPr>
            <a:spLocks noGrp="1"/>
          </p:cNvSpPr>
          <p:nvPr>
            <p:ph type="title"/>
          </p:nvPr>
        </p:nvSpPr>
        <p:spPr>
          <a:xfrm>
            <a:off x="457200" y="273600"/>
            <a:ext cx="8228880" cy="11444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120" name="PlaceHolder 3"/>
          <p:cNvSpPr>
            <a:spLocks noGrp="1"/>
          </p:cNvSpPr>
          <p:nvPr>
            <p:ph type="body"/>
          </p:nvPr>
        </p:nvSpPr>
        <p:spPr>
          <a:xfrm>
            <a:off x="45720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121" name="PlaceHolder 4"/>
          <p:cNvSpPr>
            <a:spLocks noGrp="1"/>
          </p:cNvSpPr>
          <p:nvPr>
            <p:ph type="body"/>
          </p:nvPr>
        </p:nvSpPr>
        <p:spPr>
          <a:xfrm>
            <a:off x="467424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98" name="CustomShape 1"/>
          <p:cNvSpPr/>
          <p:nvPr/>
        </p:nvSpPr>
        <p:spPr>
          <a:xfrm>
            <a:off x="3124080" y="6356520"/>
            <a:ext cx="2890800" cy="360360"/>
          </a:xfrm>
          <a:prstGeom prst="rect">
            <a:avLst/>
          </a:prstGeom>
          <a:noFill/>
          <a:ln w="0">
            <a:noFill/>
          </a:ln>
        </p:spPr>
        <p:style>
          <a:lnRef idx="0">
            <a:scrgbClr r="0" g="0" b="0"/>
          </a:lnRef>
          <a:fillRef idx="0">
            <a:scrgbClr r="0" g="0" b="0"/>
          </a:fillRef>
          <a:effectRef idx="0">
            <a:scrgbClr r="0" g="0" b="0"/>
          </a:effectRef>
          <a:fontRef idx="minor"/>
        </p:style>
      </p:sp>
      <p:sp>
        <p:nvSpPr>
          <p:cNvPr id="199"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00"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37" name="CustomShape 1"/>
          <p:cNvSpPr/>
          <p:nvPr/>
        </p:nvSpPr>
        <p:spPr>
          <a:xfrm>
            <a:off x="3124080" y="6356520"/>
            <a:ext cx="2890800" cy="360360"/>
          </a:xfrm>
          <a:prstGeom prst="rect">
            <a:avLst/>
          </a:prstGeom>
          <a:noFill/>
          <a:ln w="0">
            <a:noFill/>
          </a:ln>
        </p:spPr>
        <p:style>
          <a:lnRef idx="0">
            <a:scrgbClr r="0" g="0" b="0"/>
          </a:lnRef>
          <a:fillRef idx="0">
            <a:scrgbClr r="0" g="0" b="0"/>
          </a:fillRef>
          <a:effectRef idx="0">
            <a:scrgbClr r="0" g="0" b="0"/>
          </a:effectRef>
          <a:fontRef idx="minor"/>
        </p:style>
      </p:sp>
      <p:sp>
        <p:nvSpPr>
          <p:cNvPr id="238" name="PlaceHolder 2"/>
          <p:cNvSpPr>
            <a:spLocks noGrp="1"/>
          </p:cNvSpPr>
          <p:nvPr>
            <p:ph type="title"/>
          </p:nvPr>
        </p:nvSpPr>
        <p:spPr>
          <a:xfrm>
            <a:off x="457200" y="273600"/>
            <a:ext cx="8228880" cy="1144440"/>
          </a:xfrm>
          <a:prstGeom prst="rect">
            <a:avLst/>
          </a:prstGeom>
        </p:spPr>
        <p:txBody>
          <a:bodyPr lIns="0" tIns="0" rIns="0" bIns="0" anchor="ctr">
            <a:noAutofit/>
          </a:bodyPr>
          <a:lstStyle/>
          <a:p>
            <a:r>
              <a:rPr lang="en-IN" sz="1800" b="0" strike="noStrike" spc="-1">
                <a:latin typeface="Arial"/>
              </a:rPr>
              <a:t>Click to edit the title text format</a:t>
            </a:r>
          </a:p>
        </p:txBody>
      </p:sp>
      <p:sp>
        <p:nvSpPr>
          <p:cNvPr id="239" name="PlaceHolder 3"/>
          <p:cNvSpPr>
            <a:spLocks noGrp="1"/>
          </p:cNvSpPr>
          <p:nvPr>
            <p:ph type="body"/>
          </p:nvPr>
        </p:nvSpPr>
        <p:spPr>
          <a:xfrm>
            <a:off x="45720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
        <p:nvSpPr>
          <p:cNvPr id="240" name="PlaceHolder 4"/>
          <p:cNvSpPr>
            <a:spLocks noGrp="1"/>
          </p:cNvSpPr>
          <p:nvPr>
            <p:ph type="body"/>
          </p:nvPr>
        </p:nvSpPr>
        <p:spPr>
          <a:xfrm>
            <a:off x="4674240" y="1604520"/>
            <a:ext cx="401544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1800" b="0" strike="noStrike" spc="-1">
                <a:latin typeface="Arial"/>
              </a:rPr>
              <a:t>Second Outline Level</a:t>
            </a:r>
          </a:p>
          <a:p>
            <a:pPr marL="1296000" lvl="2" indent="-288000">
              <a:spcBef>
                <a:spcPts val="850"/>
              </a:spcBef>
              <a:buClr>
                <a:srgbClr val="000000"/>
              </a:buClr>
              <a:buSzPct val="45000"/>
              <a:buFont typeface="Wingdings" charset="2"/>
              <a:buChar char=""/>
            </a:pPr>
            <a:r>
              <a:rPr lang="en-IN" sz="1800" b="0" strike="noStrike" spc="-1">
                <a:latin typeface="Arial"/>
              </a:rPr>
              <a:t>Third Outline Level</a:t>
            </a:r>
          </a:p>
          <a:p>
            <a:pPr marL="1728000" lvl="3" indent="-216000">
              <a:spcBef>
                <a:spcPts val="567"/>
              </a:spcBef>
              <a:buClr>
                <a:srgbClr val="000000"/>
              </a:buClr>
              <a:buSzPct val="75000"/>
              <a:buFont typeface="Symbol" charset="2"/>
              <a:buChar char=""/>
            </a:pPr>
            <a:r>
              <a:rPr lang="en-IN" sz="1800" b="0" strike="noStrike" spc="-1">
                <a:latin typeface="Arial"/>
              </a:rPr>
              <a:t>Fourth Outline Level</a:t>
            </a:r>
          </a:p>
          <a:p>
            <a:pPr marL="2160000" lvl="4" indent="-216000">
              <a:spcBef>
                <a:spcPts val="283"/>
              </a:spcBef>
              <a:buClr>
                <a:srgbClr val="000000"/>
              </a:buClr>
              <a:buSzPct val="45000"/>
              <a:buFont typeface="Wingdings" charset="2"/>
              <a:buChar char=""/>
            </a:pPr>
            <a:r>
              <a:rPr lang="en-IN" sz="1800" b="0" strike="noStrike" spc="-1">
                <a:latin typeface="Arial"/>
              </a:rPr>
              <a:t>Fifth Outline Level</a:t>
            </a:r>
          </a:p>
          <a:p>
            <a:pPr marL="2592000" lvl="5" indent="-216000">
              <a:spcBef>
                <a:spcPts val="283"/>
              </a:spcBef>
              <a:buClr>
                <a:srgbClr val="000000"/>
              </a:buClr>
              <a:buSzPct val="45000"/>
              <a:buFont typeface="Wingdings" charset="2"/>
              <a:buChar char=""/>
            </a:pPr>
            <a:r>
              <a:rPr lang="en-IN" sz="1800" b="0" strike="noStrike" spc="-1">
                <a:latin typeface="Arial"/>
              </a:rPr>
              <a:t>Sixth Outline Level</a:t>
            </a:r>
          </a:p>
          <a:p>
            <a:pPr marL="3024000" lvl="6" indent="-216000">
              <a:spcBef>
                <a:spcPts val="283"/>
              </a:spcBef>
              <a:buClr>
                <a:srgbClr val="000000"/>
              </a:buClr>
              <a:buSzPct val="45000"/>
              <a:buFont typeface="Wingdings" charset="2"/>
              <a:buChar char=""/>
            </a:pPr>
            <a:r>
              <a:rPr lang="en-IN"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77" name="CustomShape 1"/>
          <p:cNvSpPr/>
          <p:nvPr/>
        </p:nvSpPr>
        <p:spPr>
          <a:xfrm>
            <a:off x="3124080" y="6356520"/>
            <a:ext cx="2890800" cy="360360"/>
          </a:xfrm>
          <a:prstGeom prst="rect">
            <a:avLst/>
          </a:prstGeom>
          <a:noFill/>
          <a:ln w="0">
            <a:noFill/>
          </a:ln>
        </p:spPr>
        <p:style>
          <a:lnRef idx="0">
            <a:scrgbClr r="0" g="0" b="0"/>
          </a:lnRef>
          <a:fillRef idx="0">
            <a:scrgbClr r="0" g="0" b="0"/>
          </a:fillRef>
          <a:effectRef idx="0">
            <a:scrgbClr r="0" g="0" b="0"/>
          </a:effectRef>
          <a:fontRef idx="minor"/>
        </p:style>
      </p:sp>
      <p:sp>
        <p:nvSpPr>
          <p:cNvPr id="278"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279"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16" name="CustomShape 1"/>
          <p:cNvSpPr/>
          <p:nvPr/>
        </p:nvSpPr>
        <p:spPr>
          <a:xfrm>
            <a:off x="3124080" y="6356520"/>
            <a:ext cx="2890800" cy="360360"/>
          </a:xfrm>
          <a:prstGeom prst="rect">
            <a:avLst/>
          </a:prstGeom>
          <a:noFill/>
          <a:ln w="0">
            <a:noFill/>
          </a:ln>
        </p:spPr>
        <p:style>
          <a:lnRef idx="0">
            <a:scrgbClr r="0" g="0" b="0"/>
          </a:lnRef>
          <a:fillRef idx="0">
            <a:scrgbClr r="0" g="0" b="0"/>
          </a:fillRef>
          <a:effectRef idx="0">
            <a:scrgbClr r="0" g="0" b="0"/>
          </a:effectRef>
          <a:fontRef idx="minor"/>
        </p:style>
      </p:sp>
      <p:sp>
        <p:nvSpPr>
          <p:cNvPr id="317" name="PlaceHolder 2"/>
          <p:cNvSpPr>
            <a:spLocks noGrp="1"/>
          </p:cNvSpPr>
          <p:nvPr>
            <p:ph type="title"/>
          </p:nvPr>
        </p:nvSpPr>
        <p:spPr>
          <a:xfrm>
            <a:off x="457200" y="273600"/>
            <a:ext cx="8229240" cy="1144800"/>
          </a:xfrm>
          <a:prstGeom prst="rect">
            <a:avLst/>
          </a:prstGeom>
        </p:spPr>
        <p:txBody>
          <a:bodyPr lIns="0" tIns="0" rIns="0" bIns="0" anchor="ctr">
            <a:noAutofit/>
          </a:bodyPr>
          <a:lstStyle/>
          <a:p>
            <a:pPr algn="ctr"/>
            <a:r>
              <a:rPr lang="en-IN" sz="4400" b="0" strike="noStrike" spc="-1">
                <a:latin typeface="Arial"/>
              </a:rPr>
              <a:t>Click to edit the title text format</a:t>
            </a:r>
          </a:p>
        </p:txBody>
      </p:sp>
      <p:sp>
        <p:nvSpPr>
          <p:cNvPr id="318" name="PlaceHolder 3"/>
          <p:cNvSpPr>
            <a:spLocks noGrp="1"/>
          </p:cNvSpPr>
          <p:nvPr>
            <p:ph type="body"/>
          </p:nvPr>
        </p:nvSpPr>
        <p:spPr>
          <a:xfrm>
            <a:off x="457200" y="1604520"/>
            <a:ext cx="82292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IN"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IN" sz="2800" b="0" strike="noStrike" spc="-1">
                <a:latin typeface="Arial"/>
              </a:rPr>
              <a:t>Second Outline Level</a:t>
            </a:r>
          </a:p>
          <a:p>
            <a:pPr marL="1296000" lvl="2" indent="-288000">
              <a:spcBef>
                <a:spcPts val="850"/>
              </a:spcBef>
              <a:buClr>
                <a:srgbClr val="000000"/>
              </a:buClr>
              <a:buSzPct val="45000"/>
              <a:buFont typeface="Wingdings" charset="2"/>
              <a:buChar char=""/>
            </a:pPr>
            <a:r>
              <a:rPr lang="en-IN" sz="2400" b="0" strike="noStrike" spc="-1">
                <a:latin typeface="Arial"/>
              </a:rPr>
              <a:t>Third Outline Level</a:t>
            </a:r>
          </a:p>
          <a:p>
            <a:pPr marL="1728000" lvl="3" indent="-216000">
              <a:spcBef>
                <a:spcPts val="567"/>
              </a:spcBef>
              <a:buClr>
                <a:srgbClr val="000000"/>
              </a:buClr>
              <a:buSzPct val="75000"/>
              <a:buFont typeface="Symbol" charset="2"/>
              <a:buChar char=""/>
            </a:pPr>
            <a:r>
              <a:rPr lang="en-IN" sz="2000" b="0" strike="noStrike" spc="-1">
                <a:latin typeface="Arial"/>
              </a:rPr>
              <a:t>Fourth Outline Level</a:t>
            </a:r>
          </a:p>
          <a:p>
            <a:pPr marL="2160000" lvl="4" indent="-216000">
              <a:spcBef>
                <a:spcPts val="283"/>
              </a:spcBef>
              <a:buClr>
                <a:srgbClr val="000000"/>
              </a:buClr>
              <a:buSzPct val="45000"/>
              <a:buFont typeface="Wingdings" charset="2"/>
              <a:buChar char=""/>
            </a:pPr>
            <a:r>
              <a:rPr lang="en-IN" sz="2000" b="0" strike="noStrike" spc="-1">
                <a:latin typeface="Arial"/>
              </a:rPr>
              <a:t>Fifth Outline Level</a:t>
            </a:r>
          </a:p>
          <a:p>
            <a:pPr marL="2592000" lvl="5" indent="-216000">
              <a:spcBef>
                <a:spcPts val="283"/>
              </a:spcBef>
              <a:buClr>
                <a:srgbClr val="000000"/>
              </a:buClr>
              <a:buSzPct val="45000"/>
              <a:buFont typeface="Wingdings" charset="2"/>
              <a:buChar char=""/>
            </a:pPr>
            <a:r>
              <a:rPr lang="en-IN" sz="2000" b="0" strike="noStrike" spc="-1">
                <a:latin typeface="Arial"/>
              </a:rPr>
              <a:t>Sixth Outline Level</a:t>
            </a:r>
          </a:p>
          <a:p>
            <a:pPr marL="3024000" lvl="6" indent="-216000">
              <a:spcBef>
                <a:spcPts val="283"/>
              </a:spcBef>
              <a:buClr>
                <a:srgbClr val="000000"/>
              </a:buClr>
              <a:buSzPct val="45000"/>
              <a:buFont typeface="Wingdings" charset="2"/>
              <a:buChar char=""/>
            </a:pPr>
            <a:r>
              <a:rPr lang="en-IN"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85.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0.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4.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3.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 name="CustomShape 1"/>
          <p:cNvSpPr/>
          <p:nvPr/>
        </p:nvSpPr>
        <p:spPr>
          <a:xfrm>
            <a:off x="133560" y="249120"/>
            <a:ext cx="8682120" cy="2060649"/>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2000" b="1" strike="noStrike" spc="-1" dirty="0">
                <a:solidFill>
                  <a:srgbClr val="000000"/>
                </a:solidFill>
                <a:latin typeface="Times New Roman"/>
                <a:ea typeface="Times New Roman"/>
              </a:rPr>
              <a:t>A </a:t>
            </a:r>
            <a:endParaRPr lang="en-IN" sz="2000" b="0" strike="noStrike" spc="-1" dirty="0">
              <a:latin typeface="Arial"/>
            </a:endParaRPr>
          </a:p>
          <a:p>
            <a:pPr algn="ctr">
              <a:lnSpc>
                <a:spcPct val="100000"/>
              </a:lnSpc>
              <a:tabLst>
                <a:tab pos="0" algn="l"/>
              </a:tabLst>
            </a:pPr>
            <a:r>
              <a:rPr lang="en-US" sz="2000" b="1" spc="-1" dirty="0">
                <a:solidFill>
                  <a:srgbClr val="000000"/>
                </a:solidFill>
                <a:latin typeface="Times New Roman"/>
                <a:ea typeface="Times New Roman"/>
              </a:rPr>
              <a:t>URE</a:t>
            </a:r>
            <a:r>
              <a:rPr lang="en-US" sz="2000" b="1" strike="noStrike" spc="-1" dirty="0">
                <a:solidFill>
                  <a:srgbClr val="000000"/>
                </a:solidFill>
                <a:latin typeface="Times New Roman"/>
                <a:ea typeface="Times New Roman"/>
              </a:rPr>
              <a:t> Project Presentation </a:t>
            </a:r>
            <a:endParaRPr lang="en-IN" sz="2000" b="0" strike="noStrike" spc="-1" dirty="0">
              <a:latin typeface="Arial"/>
            </a:endParaRPr>
          </a:p>
          <a:p>
            <a:pPr algn="ctr">
              <a:lnSpc>
                <a:spcPct val="100000"/>
              </a:lnSpc>
              <a:tabLst>
                <a:tab pos="0" algn="l"/>
              </a:tabLst>
            </a:pPr>
            <a:r>
              <a:rPr lang="en-US" sz="2000" b="1" strike="noStrike" spc="-1" dirty="0">
                <a:solidFill>
                  <a:srgbClr val="000000"/>
                </a:solidFill>
                <a:latin typeface="Times New Roman"/>
                <a:ea typeface="Times New Roman"/>
              </a:rPr>
              <a:t> on</a:t>
            </a:r>
            <a:endParaRPr lang="en-IN" sz="2000" b="0" strike="noStrike" spc="-1" dirty="0">
              <a:latin typeface="Arial"/>
            </a:endParaRPr>
          </a:p>
          <a:p>
            <a:pPr algn="ctr">
              <a:lnSpc>
                <a:spcPct val="100000"/>
              </a:lnSpc>
              <a:tabLst>
                <a:tab pos="0" algn="l"/>
              </a:tabLst>
            </a:pPr>
            <a:r>
              <a:rPr lang="en-US" sz="2400" b="1" strike="noStrike" spc="-1" dirty="0">
                <a:solidFill>
                  <a:srgbClr val="000000"/>
                </a:solidFill>
                <a:latin typeface="Times New Roman"/>
                <a:ea typeface="Times New Roman"/>
              </a:rPr>
              <a:t>“</a:t>
            </a:r>
            <a:r>
              <a:rPr lang="en-US" sz="2400" b="1" spc="-1" dirty="0">
                <a:solidFill>
                  <a:srgbClr val="000000"/>
                </a:solidFill>
                <a:latin typeface="Times New Roman"/>
                <a:ea typeface="Times New Roman"/>
              </a:rPr>
              <a:t>C</a:t>
            </a:r>
            <a:r>
              <a:rPr lang="en-US" sz="2400" b="1" strike="noStrike" spc="-1" dirty="0">
                <a:solidFill>
                  <a:srgbClr val="000000"/>
                </a:solidFill>
                <a:latin typeface="Times New Roman"/>
                <a:ea typeface="Times New Roman"/>
              </a:rPr>
              <a:t>ollision </a:t>
            </a:r>
            <a:r>
              <a:rPr lang="en-US" sz="2400" b="1" spc="-1" dirty="0">
                <a:solidFill>
                  <a:srgbClr val="000000"/>
                </a:solidFill>
                <a:latin typeface="Times New Roman"/>
                <a:ea typeface="Times New Roman"/>
              </a:rPr>
              <a:t>Alert</a:t>
            </a:r>
            <a:r>
              <a:rPr lang="en-US" sz="2400" b="1" strike="noStrike" spc="-1" dirty="0">
                <a:solidFill>
                  <a:srgbClr val="000000"/>
                </a:solidFill>
                <a:latin typeface="Times New Roman"/>
                <a:ea typeface="Times New Roman"/>
              </a:rPr>
              <a:t> System At Blind Spot</a:t>
            </a:r>
            <a:r>
              <a:rPr lang="en-IN" sz="2600" b="1" strike="noStrike" spc="-1" dirty="0">
                <a:solidFill>
                  <a:srgbClr val="000000"/>
                </a:solidFill>
                <a:highlight>
                  <a:srgbClr val="FFFFFF"/>
                </a:highlight>
                <a:latin typeface="Arial"/>
                <a:ea typeface="Times New Roman"/>
              </a:rPr>
              <a:t>”</a:t>
            </a:r>
            <a:r>
              <a:rPr lang="en-IN" sz="4400" b="1" strike="noStrike" spc="-1" dirty="0">
                <a:solidFill>
                  <a:srgbClr val="000000"/>
                </a:solidFill>
                <a:highlight>
                  <a:srgbClr val="FFFFFF"/>
                </a:highlight>
                <a:latin typeface="Arial"/>
                <a:ea typeface="Times New Roman"/>
              </a:rPr>
              <a:t>  </a:t>
            </a:r>
            <a:endParaRPr lang="en-IN" sz="4400" b="0" strike="noStrike" spc="-1" dirty="0">
              <a:latin typeface="Arial"/>
            </a:endParaRPr>
          </a:p>
          <a:p>
            <a:pPr algn="ctr">
              <a:lnSpc>
                <a:spcPct val="100000"/>
              </a:lnSpc>
              <a:tabLst>
                <a:tab pos="0" algn="l"/>
              </a:tabLst>
            </a:pPr>
            <a:r>
              <a:rPr lang="en-IN" sz="2400" b="0" strike="noStrike" spc="-1" dirty="0">
                <a:solidFill>
                  <a:srgbClr val="000000"/>
                </a:solidFill>
                <a:highlight>
                  <a:srgbClr val="FFFFFF"/>
                </a:highlight>
                <a:latin typeface="Arial"/>
                <a:ea typeface="Times New Roman"/>
              </a:rPr>
              <a:t>Name- Mayur Anil</a:t>
            </a:r>
            <a:r>
              <a:rPr lang="en-IN" sz="2400" spc="-1" dirty="0">
                <a:solidFill>
                  <a:srgbClr val="000000"/>
                </a:solidFill>
                <a:highlight>
                  <a:srgbClr val="FFFFFF"/>
                </a:highlight>
                <a:latin typeface="Arial"/>
                <a:ea typeface="Times New Roman"/>
              </a:rPr>
              <a:t> Jadhav</a:t>
            </a:r>
            <a:r>
              <a:rPr lang="en-IN" sz="2400" b="0" strike="noStrike" spc="-1" dirty="0">
                <a:solidFill>
                  <a:srgbClr val="000000"/>
                </a:solidFill>
                <a:highlight>
                  <a:srgbClr val="FFFFFF"/>
                </a:highlight>
                <a:latin typeface="Arial"/>
                <a:ea typeface="Times New Roman"/>
              </a:rPr>
              <a:t>.</a:t>
            </a:r>
            <a:endParaRPr lang="en-IN" sz="2400" b="0" strike="noStrike" spc="-1" dirty="0">
              <a:latin typeface="Arial"/>
            </a:endParaRPr>
          </a:p>
        </p:txBody>
      </p:sp>
      <p:sp>
        <p:nvSpPr>
          <p:cNvPr id="362"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pic>
        <p:nvPicPr>
          <p:cNvPr id="363" name="Google Shape;80;p1"/>
          <p:cNvPicPr/>
          <p:nvPr/>
        </p:nvPicPr>
        <p:blipFill>
          <a:blip r:embed="rId3"/>
          <a:stretch/>
        </p:blipFill>
        <p:spPr>
          <a:xfrm>
            <a:off x="7705800" y="6219720"/>
            <a:ext cx="1357560" cy="557280"/>
          </a:xfrm>
          <a:prstGeom prst="rect">
            <a:avLst/>
          </a:prstGeom>
          <a:ln w="0">
            <a:noFill/>
          </a:ln>
        </p:spPr>
      </p:pic>
      <p:sp>
        <p:nvSpPr>
          <p:cNvPr id="364" name="CustomShape 3"/>
          <p:cNvSpPr/>
          <p:nvPr/>
        </p:nvSpPr>
        <p:spPr>
          <a:xfrm>
            <a:off x="521111" y="2362320"/>
            <a:ext cx="7905134" cy="398655"/>
          </a:xfrm>
          <a:prstGeom prst="rect">
            <a:avLst/>
          </a:prstGeom>
          <a:noFill/>
          <a:ln w="0">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lnSpc>
                <a:spcPct val="100000"/>
              </a:lnSpc>
              <a:tabLst>
                <a:tab pos="0" algn="l"/>
              </a:tabLst>
            </a:pPr>
            <a:r>
              <a:rPr lang="en-US" sz="2000" b="1" strike="noStrike" spc="-1" dirty="0">
                <a:solidFill>
                  <a:srgbClr val="000000"/>
                </a:solidFill>
                <a:highlight>
                  <a:srgbClr val="FFFF00"/>
                </a:highlight>
                <a:latin typeface="Arial"/>
                <a:ea typeface="Arial"/>
              </a:rPr>
              <a:t>2024-25</a:t>
            </a:r>
            <a:endParaRPr lang="en-IN" sz="2000" b="0" strike="noStrike" spc="-1" dirty="0">
              <a:highlight>
                <a:srgbClr val="FFFF00"/>
              </a:highlight>
              <a:latin typeface="Arial"/>
            </a:endParaRPr>
          </a:p>
        </p:txBody>
      </p:sp>
      <p:sp>
        <p:nvSpPr>
          <p:cNvPr id="365" name="CustomShape 4"/>
          <p:cNvSpPr/>
          <p:nvPr/>
        </p:nvSpPr>
        <p:spPr>
          <a:xfrm>
            <a:off x="609480" y="3581280"/>
            <a:ext cx="2814840" cy="6448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800" b="1" strike="noStrike" spc="-1" dirty="0">
                <a:solidFill>
                  <a:srgbClr val="000000"/>
                </a:solidFill>
                <a:latin typeface="Arial"/>
                <a:ea typeface="Arial"/>
              </a:rPr>
              <a:t>Guided by</a:t>
            </a:r>
            <a:endParaRPr lang="en-IN" sz="1800" b="0" strike="noStrike" spc="-1" dirty="0">
              <a:latin typeface="Arial"/>
            </a:endParaRPr>
          </a:p>
          <a:p>
            <a:pPr algn="ctr">
              <a:lnSpc>
                <a:spcPct val="100000"/>
              </a:lnSpc>
              <a:tabLst>
                <a:tab pos="0" algn="l"/>
              </a:tabLst>
            </a:pPr>
            <a:r>
              <a:rPr lang="en-US" sz="1800" b="0" strike="noStrike" spc="-1" dirty="0">
                <a:solidFill>
                  <a:srgbClr val="000000"/>
                </a:solidFill>
                <a:latin typeface="Times New Roman"/>
                <a:ea typeface="Times New Roman"/>
              </a:rPr>
              <a:t> Dr. A. B. </a:t>
            </a:r>
            <a:r>
              <a:rPr lang="en-US" sz="1800" b="0" strike="noStrike" spc="-1" dirty="0" err="1">
                <a:solidFill>
                  <a:srgbClr val="000000"/>
                </a:solidFill>
                <a:latin typeface="Times New Roman"/>
                <a:ea typeface="Times New Roman"/>
              </a:rPr>
              <a:t>Kakade</a:t>
            </a:r>
            <a:endParaRPr lang="en-IN" sz="1800" b="0" strike="noStrike" spc="-1" dirty="0">
              <a:latin typeface="Arial"/>
            </a:endParaRPr>
          </a:p>
        </p:txBody>
      </p:sp>
      <p:sp>
        <p:nvSpPr>
          <p:cNvPr id="366" name="CustomShape 5"/>
          <p:cNvSpPr/>
          <p:nvPr/>
        </p:nvSpPr>
        <p:spPr>
          <a:xfrm>
            <a:off x="5943600" y="3429000"/>
            <a:ext cx="2890800" cy="92187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1800" b="1" strike="noStrike" spc="-1" dirty="0">
                <a:solidFill>
                  <a:srgbClr val="000000"/>
                </a:solidFill>
                <a:latin typeface="Arial"/>
                <a:ea typeface="Arial"/>
              </a:rPr>
              <a:t>Presented by</a:t>
            </a:r>
            <a:endParaRPr lang="en-IN" sz="1800" b="0" strike="noStrike" spc="-1" dirty="0">
              <a:latin typeface="Arial"/>
            </a:endParaRPr>
          </a:p>
          <a:p>
            <a:pPr algn="ctr">
              <a:lnSpc>
                <a:spcPct val="100000"/>
              </a:lnSpc>
              <a:tabLst>
                <a:tab pos="0" algn="l"/>
              </a:tabLst>
            </a:pPr>
            <a:r>
              <a:rPr lang="en-US" sz="1800" b="0" strike="noStrike" spc="-1" dirty="0">
                <a:solidFill>
                  <a:srgbClr val="000000"/>
                </a:solidFill>
                <a:latin typeface="Times New Roman"/>
                <a:ea typeface="Times New Roman"/>
              </a:rPr>
              <a:t>Mr. Mayur</a:t>
            </a:r>
            <a:r>
              <a:rPr lang="en-US" spc="-1" dirty="0">
                <a:solidFill>
                  <a:srgbClr val="000000"/>
                </a:solidFill>
                <a:latin typeface="Times New Roman"/>
                <a:ea typeface="Times New Roman"/>
              </a:rPr>
              <a:t> A. J.</a:t>
            </a:r>
            <a:r>
              <a:rPr lang="en-US" sz="1800" b="0" strike="noStrike" spc="-1" dirty="0">
                <a:solidFill>
                  <a:srgbClr val="000000"/>
                </a:solidFill>
                <a:latin typeface="Times New Roman"/>
                <a:ea typeface="Times New Roman"/>
              </a:rPr>
              <a:t> </a:t>
            </a:r>
            <a:endParaRPr lang="en-IN" sz="1800" b="0" strike="noStrike" spc="-1" dirty="0">
              <a:latin typeface="Arial"/>
            </a:endParaRPr>
          </a:p>
          <a:p>
            <a:pPr algn="ctr">
              <a:lnSpc>
                <a:spcPct val="100000"/>
              </a:lnSpc>
              <a:tabLst>
                <a:tab pos="0" algn="l"/>
              </a:tabLst>
            </a:pPr>
            <a:r>
              <a:rPr lang="en-US" sz="1800" b="0" strike="noStrike" spc="-1" dirty="0">
                <a:solidFill>
                  <a:srgbClr val="000000"/>
                </a:solidFill>
                <a:latin typeface="Times New Roman"/>
                <a:ea typeface="Times New Roman"/>
              </a:rPr>
              <a:t>Roll No. 2105067</a:t>
            </a:r>
            <a:endParaRPr lang="en-IN" sz="1800" b="0" strike="noStrike" spc="-1" dirty="0">
              <a:latin typeface="Arial"/>
            </a:endParaRPr>
          </a:p>
        </p:txBody>
      </p:sp>
      <p:sp>
        <p:nvSpPr>
          <p:cNvPr id="367" name="CustomShape 6"/>
          <p:cNvSpPr/>
          <p:nvPr/>
        </p:nvSpPr>
        <p:spPr>
          <a:xfrm>
            <a:off x="441360" y="5004720"/>
            <a:ext cx="8211960" cy="11260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2000" b="1" strike="noStrike" spc="-1">
                <a:solidFill>
                  <a:srgbClr val="000000"/>
                </a:solidFill>
                <a:latin typeface="Times New Roman"/>
                <a:ea typeface="Times New Roman"/>
              </a:rPr>
              <a:t>Rajarambapu Institute of Technology, Rajaramnagar</a:t>
            </a:r>
            <a:endParaRPr lang="en-IN" sz="2000" b="0" strike="noStrike" spc="-1">
              <a:latin typeface="Arial"/>
            </a:endParaRPr>
          </a:p>
          <a:p>
            <a:pPr algn="ctr">
              <a:lnSpc>
                <a:spcPct val="100000"/>
              </a:lnSpc>
              <a:tabLst>
                <a:tab pos="0" algn="l"/>
              </a:tabLst>
            </a:pPr>
            <a:r>
              <a:rPr lang="en-US" sz="2400" b="1" strike="noStrike" spc="-1">
                <a:solidFill>
                  <a:srgbClr val="000000"/>
                </a:solidFill>
                <a:latin typeface="Arial"/>
                <a:ea typeface="Arial"/>
              </a:rPr>
              <a:t>Department of Electronics and Telecommunication Engineering</a:t>
            </a:r>
            <a:endParaRPr lang="en-IN" sz="2400" b="0" strike="noStrike" spc="-1">
              <a:latin typeface="Arial"/>
            </a:endParaRPr>
          </a:p>
        </p:txBody>
      </p:sp>
      <p:sp>
        <p:nvSpPr>
          <p:cNvPr id="368" name="CustomShape 7"/>
          <p:cNvSpPr/>
          <p:nvPr/>
        </p:nvSpPr>
        <p:spPr>
          <a:xfrm>
            <a:off x="0" y="0"/>
            <a:ext cx="9139320" cy="3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pic>
        <p:nvPicPr>
          <p:cNvPr id="369" name="Google Shape;86;p1"/>
          <p:cNvPicPr/>
          <p:nvPr/>
        </p:nvPicPr>
        <p:blipFill>
          <a:blip r:embed="rId4"/>
          <a:stretch/>
        </p:blipFill>
        <p:spPr>
          <a:xfrm>
            <a:off x="3701880" y="3146760"/>
            <a:ext cx="1677240" cy="1621080"/>
          </a:xfrm>
          <a:prstGeom prst="rect">
            <a:avLst/>
          </a:prstGeom>
          <a:ln w="0">
            <a:noFill/>
          </a:ln>
        </p:spPr>
      </p:pic>
      <p:sp>
        <p:nvSpPr>
          <p:cNvPr id="370" name="CustomShape 8"/>
          <p:cNvSpPr/>
          <p:nvPr/>
        </p:nvSpPr>
        <p:spPr>
          <a:xfrm>
            <a:off x="316080" y="6300000"/>
            <a:ext cx="1122120" cy="425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FA1B88E9-B7B3-4F02-803A-9BE89DC3E39E}" type="slidenum">
              <a:rPr lang="en-IN" sz="2400" b="0" strike="noStrike" spc="-1">
                <a:solidFill>
                  <a:srgbClr val="000000"/>
                </a:solidFill>
                <a:latin typeface="Times New Roman"/>
                <a:ea typeface="DejaVu Sans"/>
              </a:rPr>
              <a:t>1</a:t>
            </a:fld>
            <a:endParaRPr lang="en-IN" sz="24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457200" y="6356520"/>
            <a:ext cx="3395880" cy="358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44"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445" name="CustomShape 3"/>
          <p:cNvSpPr/>
          <p:nvPr/>
        </p:nvSpPr>
        <p:spPr>
          <a:xfrm>
            <a:off x="0" y="34560"/>
            <a:ext cx="9139320" cy="68112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a:lstStyle/>
          <a:p>
            <a:endParaRPr lang="en-IN"/>
          </a:p>
        </p:txBody>
      </p:sp>
      <p:pic>
        <p:nvPicPr>
          <p:cNvPr id="446" name="Google Shape;301;gae066d6174_0_6"/>
          <p:cNvPicPr/>
          <p:nvPr/>
        </p:nvPicPr>
        <p:blipFill>
          <a:blip r:embed="rId2"/>
          <a:stretch/>
        </p:blipFill>
        <p:spPr>
          <a:xfrm>
            <a:off x="7705800" y="6219720"/>
            <a:ext cx="1357560" cy="557280"/>
          </a:xfrm>
          <a:prstGeom prst="rect">
            <a:avLst/>
          </a:prstGeom>
          <a:ln w="0">
            <a:noFill/>
          </a:ln>
        </p:spPr>
      </p:pic>
      <p:sp>
        <p:nvSpPr>
          <p:cNvPr id="447" name="CustomShape 4"/>
          <p:cNvSpPr/>
          <p:nvPr/>
        </p:nvSpPr>
        <p:spPr>
          <a:xfrm>
            <a:off x="801720" y="5239440"/>
            <a:ext cx="6216840" cy="5169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48" name="CustomShape 5"/>
          <p:cNvSpPr/>
          <p:nvPr/>
        </p:nvSpPr>
        <p:spPr>
          <a:xfrm>
            <a:off x="180000" y="630000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49EFA9B-F4C3-46F9-93EF-36BF6003D3DD}" type="slidenum">
              <a:rPr kumimoji="0" lang="en-IN" sz="2400" b="0" i="0" u="none" strike="noStrike" kern="1200" cap="none" spc="-1" normalizeH="0" baseline="0" noProof="0">
                <a:ln>
                  <a:noFill/>
                </a:ln>
                <a:solidFill>
                  <a:srgbClr val="000000"/>
                </a:solidFill>
                <a:effectLst/>
                <a:uLnTx/>
                <a:uFillTx/>
                <a:latin typeface="Times New Roman"/>
                <a:ea typeface="DejaVu Sans"/>
              </a:rPr>
              <a:pPr marL="0" marR="0" lvl="0" indent="0" algn="l" defTabSz="914400" rtl="0" eaLnBrk="1" fontAlgn="auto" latinLnBrk="0" hangingPunct="1">
                <a:lnSpc>
                  <a:spcPct val="100000"/>
                </a:lnSpc>
                <a:spcBef>
                  <a:spcPts val="0"/>
                </a:spcBef>
                <a:spcAft>
                  <a:spcPts val="0"/>
                </a:spcAft>
                <a:buClrTx/>
                <a:buSzTx/>
                <a:buFontTx/>
                <a:buNone/>
                <a:tabLst/>
                <a:defRPr/>
              </a:pPr>
              <a:t>10</a:t>
            </a:fld>
            <a:endParaRPr kumimoji="0" lang="en-IN" sz="2400" b="0" i="0" u="none" strike="noStrike" kern="1200" cap="none" spc="-1" normalizeH="0" baseline="0" noProof="0">
              <a:ln>
                <a:noFill/>
              </a:ln>
              <a:solidFill>
                <a:prstClr val="black"/>
              </a:solidFill>
              <a:effectLst/>
              <a:uLnTx/>
              <a:uFillTx/>
              <a:latin typeface="Arial"/>
            </a:endParaRPr>
          </a:p>
        </p:txBody>
      </p:sp>
      <p:sp>
        <p:nvSpPr>
          <p:cNvPr id="449" name="CustomShape 6"/>
          <p:cNvSpPr/>
          <p:nvPr/>
        </p:nvSpPr>
        <p:spPr>
          <a:xfrm>
            <a:off x="180000" y="180000"/>
            <a:ext cx="6448680" cy="39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200" b="0" i="0" u="none" strike="noStrike" kern="1200" cap="none" spc="-1" normalizeH="0" baseline="0" noProof="0">
                <a:ln>
                  <a:noFill/>
                </a:ln>
                <a:solidFill>
                  <a:srgbClr val="000000"/>
                </a:solidFill>
                <a:effectLst/>
                <a:uLnTx/>
                <a:uFillTx/>
                <a:latin typeface="Times New Roman"/>
                <a:ea typeface="DejaVu Sans"/>
              </a:rPr>
              <a:t>References</a:t>
            </a:r>
            <a:endParaRPr kumimoji="0" lang="en-IN" sz="2200" b="0" i="0" u="none" strike="noStrike" kern="1200" cap="none" spc="-1" normalizeH="0" baseline="0" noProof="0">
              <a:ln>
                <a:noFill/>
              </a:ln>
              <a:solidFill>
                <a:prstClr val="black"/>
              </a:solidFill>
              <a:effectLst/>
              <a:uLnTx/>
              <a:uFillTx/>
              <a:latin typeface="Arial"/>
            </a:endParaRPr>
          </a:p>
        </p:txBody>
      </p:sp>
      <p:sp>
        <p:nvSpPr>
          <p:cNvPr id="450" name="CustomShape 7"/>
          <p:cNvSpPr/>
          <p:nvPr/>
        </p:nvSpPr>
        <p:spPr>
          <a:xfrm>
            <a:off x="179999" y="1101600"/>
            <a:ext cx="8236413" cy="485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Times New Roman" panose="02020603050405020304" pitchFamily="18" charset="0"/>
                <a:cs typeface="Times New Roman" panose="02020603050405020304" pitchFamily="18" charset="0"/>
              </a:rPr>
              <a:t>1. Jorge D. Cardenas, Omar Contreras-Ponce, Carlos A. Gutierrez, Ruth Aguilar-Ponce, Francisco R. Castillo-Soria, Cesar A. </a:t>
            </a:r>
            <a:r>
              <a:rPr lang="en-IN" dirty="0" err="1">
                <a:latin typeface="Times New Roman" panose="02020603050405020304" pitchFamily="18" charset="0"/>
                <a:cs typeface="Times New Roman" panose="02020603050405020304" pitchFamily="18" charset="0"/>
              </a:rPr>
              <a:t>Azurdia-MezaExperimental</a:t>
            </a:r>
            <a:r>
              <a:rPr lang="en-IN" dirty="0">
                <a:latin typeface="Times New Roman" panose="02020603050405020304" pitchFamily="18" charset="0"/>
                <a:cs typeface="Times New Roman" panose="02020603050405020304" pitchFamily="18" charset="0"/>
              </a:rPr>
              <a:t> Assessment of a Forward-Collision Warning System Fusing Deep Learning and Decentralized Radio </a:t>
            </a:r>
            <a:r>
              <a:rPr lang="en-IN" dirty="0" err="1">
                <a:latin typeface="Times New Roman" panose="02020603050405020304" pitchFamily="18" charset="0"/>
                <a:cs typeface="Times New Roman" panose="02020603050405020304" pitchFamily="18" charset="0"/>
              </a:rPr>
              <a:t>SensingPublished</a:t>
            </a:r>
            <a:r>
              <a:rPr lang="en-IN" dirty="0">
                <a:latin typeface="Times New Roman" panose="02020603050405020304" pitchFamily="18" charset="0"/>
                <a:cs typeface="Times New Roman" panose="02020603050405020304" pitchFamily="18" charset="0"/>
              </a:rPr>
              <a:t>: 2023Source: </a:t>
            </a:r>
            <a:r>
              <a:rPr lang="en-IN" dirty="0" err="1">
                <a:latin typeface="Times New Roman" panose="02020603050405020304" pitchFamily="18" charset="0"/>
                <a:cs typeface="Times New Roman" panose="02020603050405020304" pitchFamily="18" charset="0"/>
              </a:rPr>
              <a:t>arXiv</a:t>
            </a:r>
            <a:endParaRPr lang="en-IN" dirty="0">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Times New Roman" panose="02020603050405020304" pitchFamily="18" charset="0"/>
                <a:cs typeface="Times New Roman" panose="02020603050405020304" pitchFamily="18" charset="0"/>
              </a:rPr>
              <a:t>2. </a:t>
            </a:r>
            <a:r>
              <a:rPr lang="en-IN" dirty="0" err="1">
                <a:latin typeface="Times New Roman" panose="02020603050405020304" pitchFamily="18" charset="0"/>
                <a:cs typeface="Times New Roman" panose="02020603050405020304" pitchFamily="18" charset="0"/>
              </a:rPr>
              <a:t>Jianqiang</a:t>
            </a:r>
            <a:r>
              <a:rPr lang="en-IN" dirty="0">
                <a:latin typeface="Times New Roman" panose="02020603050405020304" pitchFamily="18" charset="0"/>
                <a:cs typeface="Times New Roman" panose="02020603050405020304" pitchFamily="18" charset="0"/>
              </a:rPr>
              <a:t> Wang, Ding Wen, </a:t>
            </a:r>
            <a:r>
              <a:rPr lang="en-IN" dirty="0" err="1">
                <a:latin typeface="Times New Roman" panose="02020603050405020304" pitchFamily="18" charset="0"/>
                <a:cs typeface="Times New Roman" panose="02020603050405020304" pitchFamily="18" charset="0"/>
              </a:rPr>
              <a:t>Huijing</a:t>
            </a:r>
            <a:r>
              <a:rPr lang="en-IN" dirty="0">
                <a:latin typeface="Times New Roman" panose="02020603050405020304" pitchFamily="18" charset="0"/>
                <a:cs typeface="Times New Roman" panose="02020603050405020304" pitchFamily="18" charset="0"/>
              </a:rPr>
              <a:t> Zhao, Ming </a:t>
            </a:r>
            <a:r>
              <a:rPr lang="en-IN" dirty="0" err="1">
                <a:latin typeface="Times New Roman" panose="02020603050405020304" pitchFamily="18" charset="0"/>
                <a:cs typeface="Times New Roman" panose="02020603050405020304" pitchFamily="18" charset="0"/>
              </a:rPr>
              <a:t>LiuA</a:t>
            </a:r>
            <a:r>
              <a:rPr lang="en-IN" dirty="0">
                <a:latin typeface="Times New Roman" panose="02020603050405020304" pitchFamily="18" charset="0"/>
                <a:cs typeface="Times New Roman" panose="02020603050405020304" pitchFamily="18" charset="0"/>
              </a:rPr>
              <a:t> Forward Collision Warning System Using Driving Intention Recognition of the Front Vehicle and V2V </a:t>
            </a:r>
            <a:r>
              <a:rPr lang="en-IN" dirty="0" err="1">
                <a:latin typeface="Times New Roman" panose="02020603050405020304" pitchFamily="18" charset="0"/>
                <a:cs typeface="Times New Roman" panose="02020603050405020304" pitchFamily="18" charset="0"/>
              </a:rPr>
              <a:t>CommunicationPublished</a:t>
            </a:r>
            <a:r>
              <a:rPr lang="en-IN" dirty="0">
                <a:latin typeface="Times New Roman" panose="02020603050405020304" pitchFamily="18" charset="0"/>
                <a:cs typeface="Times New Roman" panose="02020603050405020304" pitchFamily="18" charset="0"/>
              </a:rPr>
              <a:t>: 2019 Source: IEEE Xplore</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Times New Roman" panose="02020603050405020304" pitchFamily="18" charset="0"/>
                <a:cs typeface="Times New Roman" panose="02020603050405020304" pitchFamily="18" charset="0"/>
              </a:rPr>
              <a:t>3. </a:t>
            </a:r>
            <a:r>
              <a:rPr lang="en-IN" dirty="0" err="1">
                <a:latin typeface="Times New Roman" panose="02020603050405020304" pitchFamily="18" charset="0"/>
                <a:cs typeface="Times New Roman" panose="02020603050405020304" pitchFamily="18" charset="0"/>
              </a:rPr>
              <a:t>N.SreeramanPerformance</a:t>
            </a:r>
            <a:r>
              <a:rPr lang="en-IN" dirty="0">
                <a:latin typeface="Times New Roman" panose="02020603050405020304" pitchFamily="18" charset="0"/>
                <a:cs typeface="Times New Roman" panose="02020603050405020304" pitchFamily="18" charset="0"/>
              </a:rPr>
              <a:t> Study On IR Sensor For Automobile Braking </a:t>
            </a:r>
            <a:r>
              <a:rPr lang="en-IN" dirty="0" err="1">
                <a:latin typeface="Times New Roman" panose="02020603050405020304" pitchFamily="18" charset="0"/>
                <a:cs typeface="Times New Roman" panose="02020603050405020304" pitchFamily="18" charset="0"/>
              </a:rPr>
              <a:t>SystemPublished</a:t>
            </a:r>
            <a:r>
              <a:rPr lang="en-IN" dirty="0">
                <a:latin typeface="Times New Roman" panose="02020603050405020304" pitchFamily="18" charset="0"/>
                <a:cs typeface="Times New Roman" panose="02020603050405020304" pitchFamily="18" charset="0"/>
              </a:rPr>
              <a:t>: 2018Source: IRJET</a:t>
            </a: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Times New Roman" panose="02020603050405020304" pitchFamily="18" charset="0"/>
              <a:cs typeface="Times New Roman" panose="02020603050405020304" pitchFamily="18" charset="0"/>
            </a:endParaRPr>
          </a:p>
          <a:p>
            <a:pPr marL="342900" marR="0" lvl="0" indent="-3429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IN" dirty="0">
                <a:latin typeface="Times New Roman" panose="02020603050405020304" pitchFamily="18" charset="0"/>
                <a:cs typeface="Times New Roman" panose="02020603050405020304" pitchFamily="18" charset="0"/>
              </a:rPr>
              <a:t>4. </a:t>
            </a:r>
            <a:r>
              <a:rPr lang="en-IN" dirty="0" err="1">
                <a:latin typeface="Times New Roman" panose="02020603050405020304" pitchFamily="18" charset="0"/>
                <a:cs typeface="Times New Roman" panose="02020603050405020304" pitchFamily="18" charset="0"/>
              </a:rPr>
              <a:t>Chirantana</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Kuchimanchi</a:t>
            </a:r>
            <a:r>
              <a:rPr lang="en-IN" dirty="0">
                <a:latin typeface="Times New Roman" panose="02020603050405020304" pitchFamily="18" charset="0"/>
                <a:cs typeface="Times New Roman" panose="02020603050405020304" pitchFamily="18" charset="0"/>
              </a:rPr>
              <a:t>, S. S. P. Rao, K. S. R. </a:t>
            </a:r>
            <a:r>
              <a:rPr lang="en-IN" dirty="0" err="1">
                <a:latin typeface="Times New Roman" panose="02020603050405020304" pitchFamily="18" charset="0"/>
                <a:cs typeface="Times New Roman" panose="02020603050405020304" pitchFamily="18" charset="0"/>
              </a:rPr>
              <a:t>AnjaneyuluCollision</a:t>
            </a:r>
            <a:r>
              <a:rPr lang="en-IN" dirty="0">
                <a:latin typeface="Times New Roman" panose="02020603050405020304" pitchFamily="18" charset="0"/>
                <a:cs typeface="Times New Roman" panose="02020603050405020304" pitchFamily="18" charset="0"/>
              </a:rPr>
              <a:t> Warning With Automatic Braking System For Electric CarsPublished:2016 Source: ResearchGate</a:t>
            </a:r>
          </a:p>
          <a:p>
            <a:pPr marL="0" marR="0" lvl="0" indent="0" algn="just"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1" normalizeH="0" baseline="0" noProof="0" dirty="0">
              <a:ln>
                <a:noFill/>
              </a:ln>
              <a:solidFill>
                <a:prstClr val="black"/>
              </a:solidFill>
              <a:effectLst/>
              <a:uLnTx/>
              <a:uFillTx/>
              <a:latin typeface="Arial"/>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b="0" i="0" u="none" strike="noStrike" kern="1200" cap="none" spc="-1" normalizeH="0" baseline="0" noProof="0" dirty="0">
              <a:ln>
                <a:noFill/>
              </a:ln>
              <a:solidFill>
                <a:prstClr val="black"/>
              </a:solidFill>
              <a:effectLst/>
              <a:uLnTx/>
              <a:uFillTx/>
              <a:latin typeface="Arial"/>
            </a:endParaRPr>
          </a:p>
        </p:txBody>
      </p:sp>
    </p:spTree>
    <p:extLst>
      <p:ext uri="{BB962C8B-B14F-4D97-AF65-F5344CB8AC3E}">
        <p14:creationId xmlns:p14="http://schemas.microsoft.com/office/powerpoint/2010/main" val="2388956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1" name="CustomShape 1"/>
          <p:cNvSpPr/>
          <p:nvPr/>
        </p:nvSpPr>
        <p:spPr>
          <a:xfrm>
            <a:off x="2209680" y="1838520"/>
            <a:ext cx="5394600" cy="1171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tabLst>
                <a:tab pos="0" algn="l"/>
              </a:tabLst>
            </a:pPr>
            <a:r>
              <a:rPr lang="en-US" sz="7100" b="1" strike="noStrike" spc="-1" dirty="0">
                <a:solidFill>
                  <a:srgbClr val="000000"/>
                </a:solidFill>
                <a:latin typeface="Times New Roman"/>
                <a:ea typeface="Times New Roman"/>
              </a:rPr>
              <a:t>Thank you</a:t>
            </a:r>
            <a:endParaRPr lang="en-IN" sz="7100" b="0" strike="noStrike" spc="-1" dirty="0">
              <a:latin typeface="Arial"/>
            </a:endParaRPr>
          </a:p>
        </p:txBody>
      </p:sp>
      <p:sp>
        <p:nvSpPr>
          <p:cNvPr id="452"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pic>
        <p:nvPicPr>
          <p:cNvPr id="453" name="Google Shape;540;p28"/>
          <p:cNvPicPr/>
          <p:nvPr/>
        </p:nvPicPr>
        <p:blipFill>
          <a:blip r:embed="rId3"/>
          <a:stretch/>
        </p:blipFill>
        <p:spPr>
          <a:xfrm>
            <a:off x="7705800" y="6219720"/>
            <a:ext cx="1357560" cy="557280"/>
          </a:xfrm>
          <a:prstGeom prst="rect">
            <a:avLst/>
          </a:prstGeom>
          <a:ln w="0">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457200" y="6356520"/>
            <a:ext cx="3395880" cy="358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72"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373" name="CustomShape 3"/>
          <p:cNvSpPr/>
          <p:nvPr/>
        </p:nvSpPr>
        <p:spPr>
          <a:xfrm>
            <a:off x="3240" y="0"/>
            <a:ext cx="9139320" cy="59328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400" b="0" strike="noStrike" spc="-1">
                <a:solidFill>
                  <a:srgbClr val="000000"/>
                </a:solidFill>
                <a:latin typeface="Arial"/>
                <a:ea typeface="DejaVu Sans"/>
              </a:rPr>
              <a:t> </a:t>
            </a:r>
            <a:r>
              <a:rPr lang="en-IN" sz="2400" b="0" strike="noStrike" spc="-1">
                <a:solidFill>
                  <a:srgbClr val="000000"/>
                </a:solidFill>
                <a:latin typeface="Arial Black"/>
                <a:ea typeface="DejaVu Sans"/>
              </a:rPr>
              <a:t>  </a:t>
            </a:r>
            <a:r>
              <a:rPr lang="en-IN" sz="2400" b="0" strike="noStrike" spc="-1">
                <a:solidFill>
                  <a:srgbClr val="000000"/>
                </a:solidFill>
                <a:latin typeface="Times New Roman"/>
                <a:ea typeface="DejaVu Sans"/>
              </a:rPr>
              <a:t> Content</a:t>
            </a:r>
            <a:endParaRPr lang="en-IN" sz="2400" b="0" strike="noStrike" spc="-1">
              <a:latin typeface="Arial"/>
            </a:endParaRPr>
          </a:p>
        </p:txBody>
      </p:sp>
      <p:pic>
        <p:nvPicPr>
          <p:cNvPr id="374" name="Google Shape;301;gae066d6174_0_7"/>
          <p:cNvPicPr/>
          <p:nvPr/>
        </p:nvPicPr>
        <p:blipFill>
          <a:blip r:embed="rId2"/>
          <a:stretch/>
        </p:blipFill>
        <p:spPr>
          <a:xfrm>
            <a:off x="7560000" y="6300000"/>
            <a:ext cx="1186920" cy="487440"/>
          </a:xfrm>
          <a:prstGeom prst="rect">
            <a:avLst/>
          </a:prstGeom>
          <a:ln w="0">
            <a:noFill/>
          </a:ln>
        </p:spPr>
      </p:pic>
      <p:sp>
        <p:nvSpPr>
          <p:cNvPr id="375" name="CustomShape 4"/>
          <p:cNvSpPr/>
          <p:nvPr/>
        </p:nvSpPr>
        <p:spPr>
          <a:xfrm>
            <a:off x="129960" y="898200"/>
            <a:ext cx="8326440" cy="467820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marL="216000" indent="-213480" algn="just">
              <a:lnSpc>
                <a:spcPct val="100000"/>
              </a:lnSpc>
              <a:spcBef>
                <a:spcPts val="1417"/>
              </a:spcBef>
              <a:buClr>
                <a:srgbClr val="000000"/>
              </a:buClr>
              <a:buFont typeface="Symbol"/>
              <a:buChar char=""/>
            </a:pPr>
            <a:r>
              <a:rPr lang="en-IN" sz="2200" b="0" strike="noStrike" spc="-1" dirty="0">
                <a:solidFill>
                  <a:srgbClr val="000000"/>
                </a:solidFill>
                <a:latin typeface="Times New Roman" panose="02020603050405020304" pitchFamily="18" charset="0"/>
                <a:ea typeface="DejaVu Sans"/>
                <a:cs typeface="Times New Roman" panose="02020603050405020304" pitchFamily="18" charset="0"/>
              </a:rPr>
              <a:t>Introduction</a:t>
            </a:r>
            <a:endParaRPr lang="en-IN" sz="2200" b="0" strike="noStrike" spc="-1" dirty="0">
              <a:latin typeface="Times New Roman" panose="02020603050405020304" pitchFamily="18" charset="0"/>
              <a:cs typeface="Times New Roman" panose="02020603050405020304" pitchFamily="18" charset="0"/>
            </a:endParaRPr>
          </a:p>
          <a:p>
            <a:pPr marL="216000" indent="-213480" algn="just">
              <a:lnSpc>
                <a:spcPct val="100000"/>
              </a:lnSpc>
              <a:spcBef>
                <a:spcPts val="1417"/>
              </a:spcBef>
              <a:buClr>
                <a:srgbClr val="000000"/>
              </a:buClr>
              <a:buFont typeface="Symbol"/>
              <a:buChar char=""/>
            </a:pPr>
            <a:r>
              <a:rPr lang="en-IN" sz="2200" b="0" strike="noStrike" spc="-1" dirty="0">
                <a:solidFill>
                  <a:srgbClr val="000000"/>
                </a:solidFill>
                <a:latin typeface="Times New Roman" panose="02020603050405020304" pitchFamily="18" charset="0"/>
                <a:ea typeface="DejaVu Sans"/>
                <a:cs typeface="Times New Roman" panose="02020603050405020304" pitchFamily="18" charset="0"/>
              </a:rPr>
              <a:t>Objective</a:t>
            </a:r>
            <a:endParaRPr lang="en-IN" sz="2200" b="0" strike="noStrike" spc="-1" dirty="0">
              <a:latin typeface="Times New Roman" panose="02020603050405020304" pitchFamily="18" charset="0"/>
              <a:cs typeface="Times New Roman" panose="02020603050405020304" pitchFamily="18" charset="0"/>
            </a:endParaRPr>
          </a:p>
          <a:p>
            <a:pPr marL="216000" indent="-213480" algn="just">
              <a:lnSpc>
                <a:spcPct val="100000"/>
              </a:lnSpc>
              <a:spcBef>
                <a:spcPts val="1417"/>
              </a:spcBef>
              <a:buClr>
                <a:srgbClr val="000000"/>
              </a:buClr>
              <a:buFont typeface="Symbol"/>
              <a:buChar char=""/>
            </a:pPr>
            <a:r>
              <a:rPr lang="en-IN" sz="2200" b="0" strike="noStrike" spc="-1" dirty="0">
                <a:solidFill>
                  <a:srgbClr val="000000"/>
                </a:solidFill>
                <a:latin typeface="Times New Roman" panose="02020603050405020304" pitchFamily="18" charset="0"/>
                <a:ea typeface="DejaVu Sans"/>
                <a:cs typeface="Times New Roman" panose="02020603050405020304" pitchFamily="18" charset="0"/>
              </a:rPr>
              <a:t>Proposed system architecture</a:t>
            </a:r>
          </a:p>
          <a:p>
            <a:pPr marL="216000" indent="-213480" algn="just">
              <a:spcBef>
                <a:spcPts val="1417"/>
              </a:spcBef>
              <a:buClr>
                <a:srgbClr val="000000"/>
              </a:buClr>
              <a:buFont typeface="Symbol"/>
              <a:buChar char=""/>
            </a:pPr>
            <a:r>
              <a:rPr lang="en-IN" sz="2200" b="0" strike="noStrike" spc="-1" dirty="0">
                <a:solidFill>
                  <a:srgbClr val="000000"/>
                </a:solidFill>
                <a:latin typeface="Times New Roman" panose="02020603050405020304" pitchFamily="18" charset="0"/>
                <a:ea typeface="DejaVu Sans"/>
                <a:cs typeface="Times New Roman" panose="02020603050405020304" pitchFamily="18" charset="0"/>
              </a:rPr>
              <a:t>Proposed system working</a:t>
            </a:r>
            <a:endParaRPr lang="en-IN" sz="2200" b="0" strike="noStrike" spc="-1" dirty="0">
              <a:latin typeface="Times New Roman" panose="02020603050405020304" pitchFamily="18" charset="0"/>
              <a:cs typeface="Times New Roman" panose="02020603050405020304" pitchFamily="18" charset="0"/>
            </a:endParaRPr>
          </a:p>
          <a:p>
            <a:pPr marL="216000" indent="-213480" algn="just">
              <a:lnSpc>
                <a:spcPct val="100000"/>
              </a:lnSpc>
              <a:spcBef>
                <a:spcPts val="1417"/>
              </a:spcBef>
              <a:buClr>
                <a:srgbClr val="000000"/>
              </a:buClr>
              <a:buFont typeface="Symbol"/>
              <a:buChar char=""/>
            </a:pPr>
            <a:r>
              <a:rPr lang="en-IN" sz="2200" b="0" strike="noStrike" spc="-1" dirty="0">
                <a:solidFill>
                  <a:srgbClr val="000000"/>
                </a:solidFill>
                <a:latin typeface="Times New Roman" panose="02020603050405020304" pitchFamily="18" charset="0"/>
                <a:ea typeface="DejaVu Sans"/>
                <a:cs typeface="Times New Roman" panose="02020603050405020304" pitchFamily="18" charset="0"/>
              </a:rPr>
              <a:t>Hardware Development</a:t>
            </a:r>
          </a:p>
          <a:p>
            <a:pPr marL="216000" indent="-213480" algn="just">
              <a:spcBef>
                <a:spcPts val="1417"/>
              </a:spcBef>
              <a:buClr>
                <a:srgbClr val="000000"/>
              </a:buClr>
              <a:buFont typeface="Symbol"/>
              <a:buChar char=""/>
            </a:pPr>
            <a:r>
              <a:rPr lang="en-IN" sz="2200" dirty="0">
                <a:latin typeface="Times New Roman" panose="02020603050405020304" pitchFamily="18" charset="0"/>
                <a:cs typeface="Times New Roman" panose="02020603050405020304" pitchFamily="18" charset="0"/>
              </a:rPr>
              <a:t>Advantages Over Competing Technologies</a:t>
            </a:r>
            <a:endParaRPr lang="en-IN" sz="2200" b="0" strike="noStrike" spc="-1" dirty="0">
              <a:latin typeface="Times New Roman" panose="02020603050405020304" pitchFamily="18" charset="0"/>
              <a:cs typeface="Times New Roman" panose="02020603050405020304" pitchFamily="18" charset="0"/>
            </a:endParaRPr>
          </a:p>
          <a:p>
            <a:pPr marL="216000" indent="-213480" algn="just">
              <a:lnSpc>
                <a:spcPct val="100000"/>
              </a:lnSpc>
              <a:spcBef>
                <a:spcPts val="1417"/>
              </a:spcBef>
              <a:buClr>
                <a:srgbClr val="000000"/>
              </a:buClr>
              <a:buFont typeface="Symbol"/>
              <a:buChar char=""/>
            </a:pPr>
            <a:r>
              <a:rPr lang="en-IN" sz="2200" b="0" strike="noStrike" spc="-1" dirty="0">
                <a:solidFill>
                  <a:srgbClr val="000000"/>
                </a:solidFill>
                <a:latin typeface="Times New Roman" panose="02020603050405020304" pitchFamily="18" charset="0"/>
                <a:ea typeface="DejaVu Sans"/>
                <a:cs typeface="Times New Roman" panose="02020603050405020304" pitchFamily="18" charset="0"/>
              </a:rPr>
              <a:t>References</a:t>
            </a:r>
            <a:endParaRPr lang="en-IN" sz="2200" b="0" strike="noStrike" spc="-1" dirty="0">
              <a:latin typeface="Times New Roman" panose="02020603050405020304" pitchFamily="18" charset="0"/>
              <a:cs typeface="Times New Roman" panose="02020603050405020304" pitchFamily="18" charset="0"/>
            </a:endParaRPr>
          </a:p>
        </p:txBody>
      </p:sp>
      <p:sp>
        <p:nvSpPr>
          <p:cNvPr id="376" name="CustomShape 5"/>
          <p:cNvSpPr/>
          <p:nvPr/>
        </p:nvSpPr>
        <p:spPr>
          <a:xfrm>
            <a:off x="180000" y="623268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4FBD37BE-D1DE-4D65-81DB-A919641B822D}" type="slidenum">
              <a:rPr lang="en-IN" sz="2400" b="0" strike="noStrike" spc="-1">
                <a:solidFill>
                  <a:srgbClr val="000000"/>
                </a:solidFill>
                <a:latin typeface="Times New Roman"/>
                <a:ea typeface="DejaVu Sans"/>
              </a:rPr>
              <a:t>2</a:t>
            </a:fld>
            <a:endParaRPr lang="en-IN"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7" name="CustomShape 1"/>
          <p:cNvSpPr/>
          <p:nvPr/>
        </p:nvSpPr>
        <p:spPr>
          <a:xfrm>
            <a:off x="457200" y="6356520"/>
            <a:ext cx="3395880" cy="358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78"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379" name="CustomShape 3"/>
          <p:cNvSpPr/>
          <p:nvPr/>
        </p:nvSpPr>
        <p:spPr>
          <a:xfrm>
            <a:off x="0" y="0"/>
            <a:ext cx="9139320" cy="68112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a:lstStyle/>
          <a:p>
            <a:endParaRPr lang="en-IN"/>
          </a:p>
        </p:txBody>
      </p:sp>
      <p:pic>
        <p:nvPicPr>
          <p:cNvPr id="380" name="Google Shape;301;gae066d6174_0_3"/>
          <p:cNvPicPr/>
          <p:nvPr/>
        </p:nvPicPr>
        <p:blipFill>
          <a:blip r:embed="rId2"/>
          <a:stretch/>
        </p:blipFill>
        <p:spPr>
          <a:xfrm>
            <a:off x="7705800" y="6219720"/>
            <a:ext cx="1357560" cy="557280"/>
          </a:xfrm>
          <a:prstGeom prst="rect">
            <a:avLst/>
          </a:prstGeom>
          <a:ln w="0">
            <a:noFill/>
          </a:ln>
        </p:spPr>
      </p:pic>
      <p:sp>
        <p:nvSpPr>
          <p:cNvPr id="381" name="CustomShape 4"/>
          <p:cNvSpPr/>
          <p:nvPr/>
        </p:nvSpPr>
        <p:spPr>
          <a:xfrm>
            <a:off x="360000" y="-180000"/>
            <a:ext cx="8224920" cy="11404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2400" b="0" strike="noStrike" spc="-1">
                <a:solidFill>
                  <a:srgbClr val="000000"/>
                </a:solidFill>
                <a:latin typeface="Times New Roman"/>
                <a:ea typeface="DejaVu Sans"/>
              </a:rPr>
              <a:t>Introduction</a:t>
            </a:r>
            <a:endParaRPr lang="en-IN" sz="2400" b="0" strike="noStrike" spc="-1">
              <a:latin typeface="Arial"/>
            </a:endParaRPr>
          </a:p>
        </p:txBody>
      </p:sp>
      <p:sp>
        <p:nvSpPr>
          <p:cNvPr id="382" name="CustomShape 5"/>
          <p:cNvSpPr/>
          <p:nvPr/>
        </p:nvSpPr>
        <p:spPr>
          <a:xfrm>
            <a:off x="360000" y="964080"/>
            <a:ext cx="8224920" cy="4612680"/>
          </a:xfrm>
          <a:prstGeom prst="rect">
            <a:avLst/>
          </a:prstGeom>
          <a:noFill/>
          <a:ln w="0">
            <a:noFill/>
          </a:ln>
        </p:spPr>
        <p:style>
          <a:lnRef idx="0">
            <a:scrgbClr r="0" g="0" b="0"/>
          </a:lnRef>
          <a:fillRef idx="0">
            <a:scrgbClr r="0" g="0" b="0"/>
          </a:fillRef>
          <a:effectRef idx="0">
            <a:scrgbClr r="0" g="0" b="0"/>
          </a:effectRef>
          <a:fontRef idx="minor"/>
        </p:style>
        <p:txBody>
          <a:bodyPr lIns="0" tIns="0" rIns="0" bIns="0">
            <a:normAutofit/>
          </a:bodyPr>
          <a:lstStyle/>
          <a:p>
            <a:pPr>
              <a:lnSpc>
                <a:spcPct val="100000"/>
              </a:lnSpc>
              <a:spcBef>
                <a:spcPts val="1417"/>
              </a:spcBef>
            </a:pPr>
            <a:endParaRPr lang="en-IN" sz="1800" b="0" strike="noStrike" spc="-1" dirty="0">
              <a:latin typeface="Arial"/>
            </a:endParaRPr>
          </a:p>
          <a:p>
            <a:pPr algn="just">
              <a:lnSpc>
                <a:spcPct val="150000"/>
              </a:lnSpc>
              <a:tabLst>
                <a:tab pos="4915080" algn="l"/>
              </a:tabLst>
            </a:pPr>
            <a:r>
              <a:rPr lang="en-IN" sz="1400" b="0" strike="noStrike" spc="-1" dirty="0">
                <a:solidFill>
                  <a:srgbClr val="000000"/>
                </a:solidFill>
                <a:latin typeface="Times New Roman"/>
                <a:ea typeface="Arial"/>
              </a:rPr>
              <a:t>    </a:t>
            </a:r>
            <a:r>
              <a:rPr lang="en-IN" sz="1600" b="0" strike="noStrike" spc="-1" dirty="0">
                <a:solidFill>
                  <a:srgbClr val="000000"/>
                </a:solidFill>
                <a:latin typeface="Times New Roman"/>
                <a:ea typeface="Arial"/>
              </a:rPr>
              <a:t>     </a:t>
            </a:r>
            <a:endParaRPr lang="en-IN" sz="1600" b="0" strike="noStrike" spc="-1" dirty="0">
              <a:latin typeface="Arial"/>
            </a:endParaRPr>
          </a:p>
          <a:p>
            <a:pPr>
              <a:lnSpc>
                <a:spcPct val="100000"/>
              </a:lnSpc>
              <a:tabLst>
                <a:tab pos="4915080" algn="l"/>
              </a:tabLst>
            </a:pPr>
            <a:endParaRPr lang="en-IN" sz="1600" b="0" strike="noStrike" spc="-1" dirty="0">
              <a:latin typeface="Arial"/>
            </a:endParaRPr>
          </a:p>
        </p:txBody>
      </p:sp>
      <p:sp>
        <p:nvSpPr>
          <p:cNvPr id="383" name="CustomShape 6"/>
          <p:cNvSpPr/>
          <p:nvPr/>
        </p:nvSpPr>
        <p:spPr>
          <a:xfrm>
            <a:off x="180000" y="778320"/>
            <a:ext cx="8816400" cy="462564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spcBef>
                <a:spcPts val="1417"/>
              </a:spcBef>
            </a:pPr>
            <a:endParaRPr lang="en-IN" sz="1800" b="0" strike="noStrike" spc="-1">
              <a:latin typeface="Arial"/>
            </a:endParaRPr>
          </a:p>
          <a:p>
            <a:pPr>
              <a:lnSpc>
                <a:spcPct val="100000"/>
              </a:lnSpc>
            </a:pPr>
            <a:endParaRPr lang="en-IN" sz="1800" b="0" strike="noStrike" spc="-1">
              <a:latin typeface="Arial"/>
            </a:endParaRPr>
          </a:p>
          <a:p>
            <a:pPr>
              <a:lnSpc>
                <a:spcPct val="100000"/>
              </a:lnSpc>
            </a:pPr>
            <a:endParaRPr lang="en-IN" sz="1800" b="0" strike="noStrike" spc="-1">
              <a:latin typeface="Arial"/>
            </a:endParaRPr>
          </a:p>
        </p:txBody>
      </p:sp>
      <p:sp>
        <p:nvSpPr>
          <p:cNvPr id="384" name="CustomShape 7"/>
          <p:cNvSpPr/>
          <p:nvPr/>
        </p:nvSpPr>
        <p:spPr>
          <a:xfrm>
            <a:off x="148320" y="826920"/>
            <a:ext cx="8850600" cy="5214600"/>
          </a:xfrm>
          <a:prstGeom prst="rect">
            <a:avLst/>
          </a:prstGeom>
          <a:noFill/>
          <a:ln w="0">
            <a:noFill/>
          </a:ln>
        </p:spPr>
        <p:style>
          <a:lnRef idx="0">
            <a:scrgbClr r="0" g="0" b="0"/>
          </a:lnRef>
          <a:fillRef idx="0">
            <a:scrgbClr r="0" g="0" b="0"/>
          </a:fillRef>
          <a:effectRef idx="0">
            <a:scrgbClr r="0" g="0" b="0"/>
          </a:effectRef>
          <a:fontRef idx="minor"/>
        </p:style>
        <p:txBody>
          <a:bodyPr lIns="0" tIns="0" rIns="0" bIns="0">
            <a:noAutofit/>
          </a:bodyPr>
          <a:lstStyle/>
          <a:p>
            <a:pPr marL="111600" algn="just">
              <a:lnSpc>
                <a:spcPct val="100000"/>
              </a:lnSpc>
              <a:buClr>
                <a:srgbClr val="000000"/>
              </a:buClr>
              <a:buSzPct val="45000"/>
            </a:pPr>
            <a:endParaRPr lang="en-IN" sz="2000" b="0" strike="noStrike" spc="-1" dirty="0">
              <a:latin typeface="Arial"/>
            </a:endParaRPr>
          </a:p>
        </p:txBody>
      </p:sp>
      <p:sp>
        <p:nvSpPr>
          <p:cNvPr id="385" name="CustomShape 8"/>
          <p:cNvSpPr/>
          <p:nvPr/>
        </p:nvSpPr>
        <p:spPr>
          <a:xfrm>
            <a:off x="180000" y="630000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5081C01E-344E-41CC-807D-DCB65E9EC55C}" type="slidenum">
              <a:rPr lang="en-IN" sz="2400" b="0" strike="noStrike" spc="-1">
                <a:solidFill>
                  <a:srgbClr val="000000"/>
                </a:solidFill>
                <a:latin typeface="Times New Roman"/>
                <a:ea typeface="DejaVu Sans"/>
              </a:rPr>
              <a:t>3</a:t>
            </a:fld>
            <a:endParaRPr lang="en-IN" sz="2400" b="0" strike="noStrike" spc="-1">
              <a:latin typeface="Arial"/>
            </a:endParaRPr>
          </a:p>
        </p:txBody>
      </p:sp>
      <p:sp>
        <p:nvSpPr>
          <p:cNvPr id="3" name="TextBox 2">
            <a:extLst>
              <a:ext uri="{FF2B5EF4-FFF2-40B4-BE49-F238E27FC236}">
                <a16:creationId xmlns:a16="http://schemas.microsoft.com/office/drawing/2014/main" id="{7A999253-5717-4EC6-71C2-976A54B5E20D}"/>
              </a:ext>
            </a:extLst>
          </p:cNvPr>
          <p:cNvSpPr txBox="1"/>
          <p:nvPr/>
        </p:nvSpPr>
        <p:spPr>
          <a:xfrm>
            <a:off x="360000" y="1285261"/>
            <a:ext cx="8224920" cy="3970318"/>
          </a:xfrm>
          <a:prstGeom prst="rect">
            <a:avLst/>
          </a:prstGeom>
          <a:noFill/>
        </p:spPr>
        <p:txBody>
          <a:bodyPr wrap="square">
            <a:spAutoFit/>
          </a:bodyPr>
          <a:lstStyle/>
          <a:p>
            <a:pPr marL="285750" indent="-285750" algn="jus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rPr>
              <a:t>Collisions in blind corners of buildings, passages, and hallways are common, especially in high-traffic areas like offices, hospitals, schools, and shopping malls. These incidents can cause injuries, disruptions, and inefficiencies in movement. Existing solutions, such as mirrors and signs, require user awareness and may not always be effective.</a:t>
            </a:r>
            <a:endParaRPr lang="en-IN" sz="1800" dirty="0">
              <a:effectLst/>
              <a:latin typeface="Times New Roman" panose="02020603050405020304" pitchFamily="18" charset="0"/>
              <a:ea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 </a:t>
            </a: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visible barriers may include doors, blind corners, and other visual obstructions around which people move with the possibility of colliding with another person or a movable object carried or rolled by a person. </a:t>
            </a:r>
          </a:p>
          <a:p>
            <a:pPr marL="285750" indent="-285750" algn="just">
              <a:buFont typeface="Wingdings" panose="05000000000000000000" pitchFamily="2" charset="2"/>
              <a:buChar char="q"/>
            </a:pPr>
            <a:endParaRPr lang="en-IN"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The collisions avoided may involve, for example, people, plates of food, containers of liquids, fragile objects, wheelchairs, carts, carried trays, rolling trays, gurneys, and combinations thereof.</a:t>
            </a:r>
          </a:p>
          <a:p>
            <a:pPr algn="just"/>
            <a:endParaRPr lang="en-IN"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6" name="CustomShape 1"/>
          <p:cNvSpPr/>
          <p:nvPr/>
        </p:nvSpPr>
        <p:spPr>
          <a:xfrm>
            <a:off x="457200" y="6356520"/>
            <a:ext cx="3395880" cy="358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87"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388" name="CustomShape 3"/>
          <p:cNvSpPr/>
          <p:nvPr/>
        </p:nvSpPr>
        <p:spPr>
          <a:xfrm>
            <a:off x="0" y="0"/>
            <a:ext cx="9139320" cy="71640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a:lstStyle/>
          <a:p>
            <a:endParaRPr lang="en-IN"/>
          </a:p>
        </p:txBody>
      </p:sp>
      <p:pic>
        <p:nvPicPr>
          <p:cNvPr id="389" name="Google Shape;301;gae066d6174_0_4"/>
          <p:cNvPicPr/>
          <p:nvPr/>
        </p:nvPicPr>
        <p:blipFill>
          <a:blip r:embed="rId2"/>
          <a:stretch/>
        </p:blipFill>
        <p:spPr>
          <a:xfrm>
            <a:off x="7560000" y="6300000"/>
            <a:ext cx="1255680" cy="387360"/>
          </a:xfrm>
          <a:prstGeom prst="rect">
            <a:avLst/>
          </a:prstGeom>
          <a:ln w="0">
            <a:noFill/>
          </a:ln>
        </p:spPr>
      </p:pic>
      <p:sp>
        <p:nvSpPr>
          <p:cNvPr id="390" name="CustomShape 4"/>
          <p:cNvSpPr/>
          <p:nvPr/>
        </p:nvSpPr>
        <p:spPr>
          <a:xfrm>
            <a:off x="180000" y="0"/>
            <a:ext cx="8224920" cy="89568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nSpc>
                <a:spcPct val="100000"/>
              </a:lnSpc>
            </a:pPr>
            <a:r>
              <a:rPr lang="en-IN" sz="2000" b="0" strike="noStrike" spc="-1">
                <a:solidFill>
                  <a:srgbClr val="000000"/>
                </a:solidFill>
                <a:latin typeface="Arial"/>
                <a:ea typeface="DejaVu Sans"/>
              </a:rPr>
              <a:t> </a:t>
            </a:r>
            <a:r>
              <a:rPr lang="en-IN" sz="2000" b="0" strike="noStrike" spc="-1">
                <a:solidFill>
                  <a:srgbClr val="000000"/>
                </a:solidFill>
                <a:latin typeface="Times New Roman"/>
                <a:ea typeface="DejaVu Sans"/>
              </a:rPr>
              <a:t>  </a:t>
            </a:r>
            <a:endParaRPr lang="en-IN" sz="2000" b="0" strike="noStrike" spc="-1">
              <a:latin typeface="Arial"/>
            </a:endParaRPr>
          </a:p>
        </p:txBody>
      </p:sp>
      <p:sp>
        <p:nvSpPr>
          <p:cNvPr id="391" name="CustomShape 5"/>
          <p:cNvSpPr/>
          <p:nvPr/>
        </p:nvSpPr>
        <p:spPr>
          <a:xfrm>
            <a:off x="457200" y="898200"/>
            <a:ext cx="8682120" cy="46774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92" name="CustomShape 6"/>
          <p:cNvSpPr/>
          <p:nvPr/>
        </p:nvSpPr>
        <p:spPr>
          <a:xfrm>
            <a:off x="2340000" y="4204009"/>
            <a:ext cx="539640" cy="1159727"/>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393" name="CustomShape 7"/>
          <p:cNvSpPr/>
          <p:nvPr/>
        </p:nvSpPr>
        <p:spPr>
          <a:xfrm>
            <a:off x="307440" y="630000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F3A4D6E1-D2A7-44FC-B0B1-A27EE7DBF137}" type="slidenum">
              <a:rPr lang="en-IN" sz="2400" b="0" strike="noStrike" spc="-1">
                <a:solidFill>
                  <a:srgbClr val="000000"/>
                </a:solidFill>
                <a:latin typeface="Times New Roman"/>
                <a:ea typeface="DejaVu Sans"/>
              </a:rPr>
              <a:t>4</a:t>
            </a:fld>
            <a:endParaRPr lang="en-IN" sz="2400" b="0" strike="noStrike" spc="-1">
              <a:latin typeface="Arial"/>
            </a:endParaRPr>
          </a:p>
        </p:txBody>
      </p:sp>
      <p:sp>
        <p:nvSpPr>
          <p:cNvPr id="394" name="CustomShape 8"/>
          <p:cNvSpPr/>
          <p:nvPr/>
        </p:nvSpPr>
        <p:spPr>
          <a:xfrm>
            <a:off x="354240" y="180000"/>
            <a:ext cx="2525400" cy="53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000000"/>
                </a:solidFill>
                <a:latin typeface="Times New Roman"/>
                <a:ea typeface="DejaVu Sans"/>
              </a:rPr>
              <a:t>Objective</a:t>
            </a:r>
            <a:endParaRPr lang="en-IN" sz="2200" b="0" strike="noStrike" spc="-1">
              <a:latin typeface="Arial"/>
            </a:endParaRPr>
          </a:p>
        </p:txBody>
      </p:sp>
      <p:sp>
        <p:nvSpPr>
          <p:cNvPr id="395" name="CustomShape 9"/>
          <p:cNvSpPr/>
          <p:nvPr/>
        </p:nvSpPr>
        <p:spPr>
          <a:xfrm>
            <a:off x="360000" y="896759"/>
            <a:ext cx="8458920" cy="4979933"/>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marL="343980" indent="-342900" algn="just">
              <a:lnSpc>
                <a:spcPct val="100000"/>
              </a:lnSpc>
              <a:buClr>
                <a:srgbClr val="000000"/>
              </a:buClr>
              <a:buSzPct val="45000"/>
              <a:buFont typeface="Wingdings" panose="05000000000000000000" pitchFamily="2" charset="2"/>
              <a:buChar char="q"/>
            </a:pPr>
            <a:r>
              <a:rPr lang="en-US" sz="2200" dirty="0">
                <a:latin typeface="Times New Roman" panose="02020603050405020304" pitchFamily="18" charset="0"/>
                <a:cs typeface="Times New Roman" panose="02020603050405020304" pitchFamily="18" charset="0"/>
              </a:rPr>
              <a:t>The main objective is to prepare system of Collison warning :</a:t>
            </a:r>
          </a:p>
          <a:p>
            <a:pPr marL="1080" algn="just">
              <a:lnSpc>
                <a:spcPct val="100000"/>
              </a:lnSpc>
              <a:buClr>
                <a:srgbClr val="000000"/>
              </a:buClr>
              <a:buSzPct val="45000"/>
            </a:pPr>
            <a:endParaRPr lang="en-US" sz="2200"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1</a:t>
            </a:r>
            <a:r>
              <a:rPr lang="en-US" dirty="0">
                <a:effectLst/>
                <a:latin typeface="Times New Roman" panose="02020603050405020304" pitchFamily="18" charset="0"/>
                <a:ea typeface="Times New Roman" panose="02020603050405020304" pitchFamily="18" charset="0"/>
              </a:rPr>
              <a:t>.To sense the movement of the person </a:t>
            </a:r>
            <a:r>
              <a:rPr lang="en-US" dirty="0">
                <a:latin typeface="Times New Roman" panose="02020603050405020304" pitchFamily="18" charset="0"/>
                <a:ea typeface="Times New Roman" panose="02020603050405020304" pitchFamily="18" charset="0"/>
              </a:rPr>
              <a:t>at blind spots</a:t>
            </a:r>
            <a:r>
              <a:rPr lang="en-US" dirty="0">
                <a:effectLst/>
                <a:latin typeface="Times New Roman" panose="02020603050405020304" pitchFamily="18" charset="0"/>
                <a:ea typeface="Times New Roman" panose="02020603050405020304" pitchFamily="18" charset="0"/>
              </a:rPr>
              <a:t>.</a:t>
            </a:r>
          </a:p>
          <a:p>
            <a:endParaRPr lang="en-IN" dirty="0">
              <a:effectLst/>
              <a:latin typeface="Times New Roman" panose="02020603050405020304" pitchFamily="18" charset="0"/>
              <a:ea typeface="Times New Roman" panose="02020603050405020304" pitchFamily="18" charset="0"/>
            </a:endParaRPr>
          </a:p>
          <a:p>
            <a:r>
              <a:rPr lang="en-US" dirty="0">
                <a:effectLst/>
                <a:latin typeface="Times New Roman" panose="02020603050405020304" pitchFamily="18" charset="0"/>
                <a:ea typeface="Times New Roman" panose="02020603050405020304" pitchFamily="18" charset="0"/>
              </a:rPr>
              <a:t>2.To alert the people by turning on buzzer using microcontroller.</a:t>
            </a:r>
          </a:p>
          <a:p>
            <a:endParaRPr lang="en-IN" dirty="0">
              <a:effectLst/>
              <a:latin typeface="Times New Roman" panose="02020603050405020304" pitchFamily="18" charset="0"/>
              <a:ea typeface="Times New Roman" panose="02020603050405020304" pitchFamily="18" charset="0"/>
            </a:endParaRPr>
          </a:p>
          <a:p>
            <a:pPr marL="1080" algn="just">
              <a:lnSpc>
                <a:spcPct val="100000"/>
              </a:lnSpc>
              <a:buClr>
                <a:srgbClr val="000000"/>
              </a:buClr>
              <a:buSzPct val="45000"/>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 name="CustomShape 1"/>
          <p:cNvSpPr/>
          <p:nvPr/>
        </p:nvSpPr>
        <p:spPr>
          <a:xfrm>
            <a:off x="457200" y="6356520"/>
            <a:ext cx="3395880" cy="358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14"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415" name="CustomShape 3"/>
          <p:cNvSpPr/>
          <p:nvPr/>
        </p:nvSpPr>
        <p:spPr>
          <a:xfrm>
            <a:off x="12240" y="-83520"/>
            <a:ext cx="9139320" cy="68112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a:solidFill>
                  <a:srgbClr val="000000"/>
                </a:solidFill>
                <a:latin typeface="Times New Roman"/>
                <a:ea typeface="DejaVu Sans"/>
              </a:rPr>
              <a:t> Activities for proposed work </a:t>
            </a:r>
            <a:endParaRPr lang="en-IN" sz="2200" b="0" strike="noStrike" spc="-1">
              <a:latin typeface="Arial"/>
            </a:endParaRPr>
          </a:p>
        </p:txBody>
      </p:sp>
      <p:pic>
        <p:nvPicPr>
          <p:cNvPr id="416" name="Google Shape;301;gae066d6174_0_5"/>
          <p:cNvPicPr/>
          <p:nvPr/>
        </p:nvPicPr>
        <p:blipFill>
          <a:blip r:embed="rId2"/>
          <a:stretch/>
        </p:blipFill>
        <p:spPr>
          <a:xfrm>
            <a:off x="7705800" y="6219720"/>
            <a:ext cx="1357560" cy="557280"/>
          </a:xfrm>
          <a:prstGeom prst="rect">
            <a:avLst/>
          </a:prstGeom>
          <a:ln w="0">
            <a:noFill/>
          </a:ln>
        </p:spPr>
      </p:pic>
      <p:sp>
        <p:nvSpPr>
          <p:cNvPr id="417" name="CustomShape 4"/>
          <p:cNvSpPr/>
          <p:nvPr/>
        </p:nvSpPr>
        <p:spPr>
          <a:xfrm>
            <a:off x="0" y="684360"/>
            <a:ext cx="8439840" cy="3055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spcBef>
                <a:spcPts val="1417"/>
              </a:spcBef>
            </a:pPr>
            <a:endParaRPr lang="en-IN" sz="1800" b="0" strike="noStrike" spc="-1">
              <a:latin typeface="Arial"/>
            </a:endParaRPr>
          </a:p>
          <a:p>
            <a:pPr algn="just">
              <a:lnSpc>
                <a:spcPct val="100000"/>
              </a:lnSpc>
            </a:pPr>
            <a:endParaRPr lang="en-IN" sz="1800" b="0" strike="noStrike" spc="-1">
              <a:latin typeface="Arial"/>
            </a:endParaRPr>
          </a:p>
        </p:txBody>
      </p:sp>
      <p:sp>
        <p:nvSpPr>
          <p:cNvPr id="418" name="CustomShape 5"/>
          <p:cNvSpPr/>
          <p:nvPr/>
        </p:nvSpPr>
        <p:spPr>
          <a:xfrm>
            <a:off x="1620000" y="5220000"/>
            <a:ext cx="2876760" cy="7164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19" name="CustomShape 6"/>
          <p:cNvSpPr/>
          <p:nvPr/>
        </p:nvSpPr>
        <p:spPr>
          <a:xfrm>
            <a:off x="4500000" y="5217480"/>
            <a:ext cx="3236760" cy="39960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20" name="CustomShape 7"/>
          <p:cNvSpPr/>
          <p:nvPr/>
        </p:nvSpPr>
        <p:spPr>
          <a:xfrm>
            <a:off x="180000" y="623268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3D176B42-DA67-4270-9EF1-1E117F5F15E8}" type="slidenum">
              <a:rPr lang="en-IN" sz="2400" b="0" strike="noStrike" spc="-1">
                <a:solidFill>
                  <a:srgbClr val="000000"/>
                </a:solidFill>
                <a:latin typeface="Times New Roman"/>
                <a:ea typeface="DejaVu Sans"/>
              </a:rPr>
              <a:t>5</a:t>
            </a:fld>
            <a:endParaRPr lang="en-IN" sz="2400" b="0" strike="noStrike" spc="-1">
              <a:latin typeface="Arial"/>
            </a:endParaRPr>
          </a:p>
        </p:txBody>
      </p:sp>
      <p:sp>
        <p:nvSpPr>
          <p:cNvPr id="421" name="CustomShape 8"/>
          <p:cNvSpPr/>
          <p:nvPr/>
        </p:nvSpPr>
        <p:spPr>
          <a:xfrm>
            <a:off x="459720" y="902520"/>
            <a:ext cx="6919200" cy="503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IN" sz="2200" b="1" strike="noStrike" spc="-1" dirty="0">
                <a:solidFill>
                  <a:srgbClr val="000000"/>
                </a:solidFill>
                <a:latin typeface="Times New Roman"/>
                <a:ea typeface="DejaVu Sans"/>
              </a:rPr>
              <a:t>Phase I</a:t>
            </a:r>
            <a:endParaRPr lang="en-IN" sz="2200" b="0" strike="noStrike" spc="-1" dirty="0">
              <a:latin typeface="Arial"/>
            </a:endParaRPr>
          </a:p>
          <a:p>
            <a:pPr marL="216000" indent="-214920" algn="just">
              <a:lnSpc>
                <a:spcPct val="100000"/>
              </a:lnSpc>
              <a:buClr>
                <a:srgbClr val="000000"/>
              </a:buClr>
              <a:buSzPct val="45000"/>
              <a:buFont typeface="Wingdings" charset="2"/>
              <a:buChar char=""/>
            </a:pPr>
            <a:r>
              <a:rPr lang="en-IN" sz="2000" b="0" strike="noStrike" spc="-1" dirty="0">
                <a:solidFill>
                  <a:srgbClr val="000000"/>
                </a:solidFill>
                <a:latin typeface="Times New Roman"/>
                <a:ea typeface="TimesNewRomanPSMT"/>
              </a:rPr>
              <a:t>Problem Identification</a:t>
            </a:r>
            <a:endParaRPr lang="en-IN" sz="2000" b="0" strike="noStrike" spc="-1" dirty="0">
              <a:latin typeface="Arial"/>
            </a:endParaRPr>
          </a:p>
          <a:p>
            <a:pPr marL="216000" indent="-214920" algn="just">
              <a:lnSpc>
                <a:spcPct val="100000"/>
              </a:lnSpc>
              <a:buClr>
                <a:srgbClr val="000000"/>
              </a:buClr>
              <a:buSzPct val="45000"/>
              <a:buFont typeface="Wingdings" charset="2"/>
              <a:buChar char=""/>
            </a:pPr>
            <a:r>
              <a:rPr lang="en-IN" sz="2000" spc="-1" dirty="0">
                <a:solidFill>
                  <a:srgbClr val="000000"/>
                </a:solidFill>
                <a:latin typeface="Times New Roman"/>
              </a:rPr>
              <a:t>Find solution to detect Collisions</a:t>
            </a:r>
          </a:p>
          <a:p>
            <a:pPr marL="216000" indent="-214920" algn="just">
              <a:lnSpc>
                <a:spcPct val="100000"/>
              </a:lnSpc>
              <a:buClr>
                <a:srgbClr val="000000"/>
              </a:buClr>
              <a:buSzPct val="45000"/>
              <a:buFont typeface="Wingdings" charset="2"/>
              <a:buChar char=""/>
            </a:pPr>
            <a:r>
              <a:rPr lang="en-IN" sz="2000" b="0" strike="noStrike" spc="-1" dirty="0">
                <a:solidFill>
                  <a:srgbClr val="000000"/>
                </a:solidFill>
                <a:latin typeface="Times New Roman"/>
                <a:ea typeface="TimesNewRomanPSMT"/>
              </a:rPr>
              <a:t>Synopsis writing.</a:t>
            </a:r>
          </a:p>
          <a:p>
            <a:pPr marL="216000" indent="-214920" algn="just">
              <a:lnSpc>
                <a:spcPct val="100000"/>
              </a:lnSpc>
              <a:buClr>
                <a:srgbClr val="000000"/>
              </a:buClr>
              <a:buSzPct val="45000"/>
              <a:buFont typeface="Wingdings" charset="2"/>
              <a:buChar char=""/>
            </a:pPr>
            <a:r>
              <a:rPr lang="en-IN" sz="2000" spc="-1" dirty="0">
                <a:solidFill>
                  <a:srgbClr val="000000"/>
                </a:solidFill>
                <a:latin typeface="Times New Roman"/>
              </a:rPr>
              <a:t>Approval of Synopsis</a:t>
            </a:r>
            <a:endParaRPr lang="en-IN" sz="2000" b="0" strike="noStrike" spc="-1" dirty="0">
              <a:latin typeface="Arial"/>
            </a:endParaRPr>
          </a:p>
        </p:txBody>
      </p:sp>
      <p:sp>
        <p:nvSpPr>
          <p:cNvPr id="422" name="CustomShape 9"/>
          <p:cNvSpPr/>
          <p:nvPr/>
        </p:nvSpPr>
        <p:spPr>
          <a:xfrm>
            <a:off x="459720" y="3110400"/>
            <a:ext cx="6067440" cy="282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IN" sz="2200" b="1" strike="noStrike" spc="-1" dirty="0">
                <a:solidFill>
                  <a:srgbClr val="000000"/>
                </a:solidFill>
                <a:latin typeface="Times New Roman" panose="02020603050405020304" pitchFamily="18" charset="0"/>
                <a:ea typeface="DejaVu Sans"/>
                <a:cs typeface="Times New Roman" panose="02020603050405020304" pitchFamily="18" charset="0"/>
              </a:rPr>
              <a:t>Phase II</a:t>
            </a:r>
            <a:endParaRPr lang="en-IN" sz="2200" b="0" strike="noStrike" spc="-1" dirty="0">
              <a:latin typeface="Times New Roman" panose="02020603050405020304" pitchFamily="18" charset="0"/>
              <a:cs typeface="Times New Roman" panose="02020603050405020304" pitchFamily="18" charset="0"/>
            </a:endParaRPr>
          </a:p>
          <a:p>
            <a:pPr marL="216000" indent="-214920" algn="just">
              <a:lnSpc>
                <a:spcPct val="100000"/>
              </a:lnSpc>
              <a:buClr>
                <a:srgbClr val="000000"/>
              </a:buClr>
              <a:buSzPct val="45000"/>
              <a:buFont typeface="Wingdings" charset="2"/>
              <a:buChar char=""/>
            </a:pPr>
            <a:r>
              <a:rPr lang="en-IN" sz="2000" b="0" strike="noStrike" spc="-1" dirty="0">
                <a:solidFill>
                  <a:srgbClr val="000000"/>
                </a:solidFill>
                <a:latin typeface="Times New Roman" panose="02020603050405020304" pitchFamily="18" charset="0"/>
                <a:ea typeface="TimesNewRomanPSMT"/>
                <a:cs typeface="Times New Roman" panose="02020603050405020304" pitchFamily="18" charset="0"/>
              </a:rPr>
              <a:t>Hardware &amp; Software Architecture Design.</a:t>
            </a:r>
            <a:endParaRPr lang="en-IN" sz="2000" b="0" strike="noStrike" spc="-1" dirty="0">
              <a:latin typeface="Times New Roman" panose="02020603050405020304" pitchFamily="18" charset="0"/>
              <a:cs typeface="Times New Roman" panose="02020603050405020304" pitchFamily="18" charset="0"/>
            </a:endParaRPr>
          </a:p>
          <a:p>
            <a:pPr marL="216000" indent="-214920" algn="just">
              <a:lnSpc>
                <a:spcPct val="100000"/>
              </a:lnSpc>
              <a:buClr>
                <a:srgbClr val="000000"/>
              </a:buClr>
              <a:buSzPct val="45000"/>
              <a:buFont typeface="Wingdings" charset="2"/>
              <a:buChar char=""/>
            </a:pPr>
            <a:r>
              <a:rPr lang="en-IN" sz="2000" b="0" strike="noStrike" spc="-1" dirty="0">
                <a:solidFill>
                  <a:srgbClr val="000000"/>
                </a:solidFill>
                <a:latin typeface="Times New Roman" panose="02020603050405020304" pitchFamily="18" charset="0"/>
                <a:ea typeface="TimesNewRomanPSMT"/>
                <a:cs typeface="Times New Roman" panose="02020603050405020304" pitchFamily="18" charset="0"/>
              </a:rPr>
              <a:t>Study of </a:t>
            </a:r>
            <a:r>
              <a:rPr lang="en-IN" sz="2000" spc="-1" dirty="0">
                <a:solidFill>
                  <a:srgbClr val="000000"/>
                </a:solidFill>
                <a:latin typeface="Times New Roman" panose="02020603050405020304" pitchFamily="18" charset="0"/>
                <a:ea typeface="TimesNewRomanPSMT"/>
                <a:cs typeface="Times New Roman" panose="02020603050405020304" pitchFamily="18" charset="0"/>
              </a:rPr>
              <a:t> Open Required components and controller.</a:t>
            </a:r>
          </a:p>
          <a:p>
            <a:pPr marL="216000" indent="-214920" algn="just">
              <a:lnSpc>
                <a:spcPct val="100000"/>
              </a:lnSpc>
              <a:buClr>
                <a:srgbClr val="000000"/>
              </a:buClr>
              <a:buSzPct val="45000"/>
              <a:buFont typeface="Wingdings" charset="2"/>
              <a:buChar char=""/>
            </a:pPr>
            <a:r>
              <a:rPr lang="en-IN" sz="2000" spc="-1" dirty="0">
                <a:solidFill>
                  <a:srgbClr val="000000"/>
                </a:solidFill>
                <a:latin typeface="Times New Roman" panose="02020603050405020304" pitchFamily="18" charset="0"/>
                <a:cs typeface="Times New Roman" panose="02020603050405020304" pitchFamily="18" charset="0"/>
              </a:rPr>
              <a:t>Learning of Assembly Language Programming.</a:t>
            </a:r>
            <a:endParaRPr lang="en-IN" sz="2000" b="0" strike="noStrike" spc="-1" dirty="0">
              <a:latin typeface="Times New Roman" panose="02020603050405020304" pitchFamily="18" charset="0"/>
              <a:cs typeface="Times New Roman" panose="02020603050405020304" pitchFamily="18" charset="0"/>
            </a:endParaRPr>
          </a:p>
          <a:p>
            <a:pPr algn="just">
              <a:lnSpc>
                <a:spcPct val="100000"/>
              </a:lnSpc>
            </a:pPr>
            <a:r>
              <a:rPr lang="en-IN" sz="2000" b="0" strike="noStrike" spc="-1" dirty="0">
                <a:solidFill>
                  <a:srgbClr val="000000"/>
                </a:solidFill>
                <a:latin typeface="Times New Roman"/>
                <a:ea typeface="TimesNewRomanPSMT"/>
              </a:rPr>
              <a:t>    </a:t>
            </a:r>
            <a:endParaRPr lang="en-IN" sz="2000" b="0" strike="noStrike" spc="-1" dirty="0">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8ED94-9FA1-3414-BA99-1764764A423E}"/>
            </a:ext>
          </a:extLst>
        </p:cNvPr>
        <p:cNvGrpSpPr/>
        <p:nvPr/>
      </p:nvGrpSpPr>
      <p:grpSpPr>
        <a:xfrm>
          <a:off x="0" y="0"/>
          <a:ext cx="0" cy="0"/>
          <a:chOff x="0" y="0"/>
          <a:chExt cx="0" cy="0"/>
        </a:xfrm>
      </p:grpSpPr>
      <p:sp>
        <p:nvSpPr>
          <p:cNvPr id="423" name="CustomShape 1">
            <a:extLst>
              <a:ext uri="{FF2B5EF4-FFF2-40B4-BE49-F238E27FC236}">
                <a16:creationId xmlns:a16="http://schemas.microsoft.com/office/drawing/2014/main" id="{9385F0E9-961D-C9D1-B18E-36A9EB686055}"/>
              </a:ext>
            </a:extLst>
          </p:cNvPr>
          <p:cNvSpPr/>
          <p:nvPr/>
        </p:nvSpPr>
        <p:spPr>
          <a:xfrm>
            <a:off x="4140000" y="900000"/>
            <a:ext cx="4295880" cy="395568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24" name="CustomShape 2">
            <a:extLst>
              <a:ext uri="{FF2B5EF4-FFF2-40B4-BE49-F238E27FC236}">
                <a16:creationId xmlns:a16="http://schemas.microsoft.com/office/drawing/2014/main" id="{5B233393-2D54-1AE8-E98C-C43FF1E69B76}"/>
              </a:ext>
            </a:extLst>
          </p:cNvPr>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425" name="CustomShape 3">
            <a:extLst>
              <a:ext uri="{FF2B5EF4-FFF2-40B4-BE49-F238E27FC236}">
                <a16:creationId xmlns:a16="http://schemas.microsoft.com/office/drawing/2014/main" id="{04897828-D177-0C4D-8252-746BF93E59D5}"/>
              </a:ext>
            </a:extLst>
          </p:cNvPr>
          <p:cNvSpPr/>
          <p:nvPr/>
        </p:nvSpPr>
        <p:spPr>
          <a:xfrm>
            <a:off x="0" y="-145440"/>
            <a:ext cx="9139320" cy="68112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a:lstStyle/>
          <a:p>
            <a:endParaRPr lang="en-IN"/>
          </a:p>
        </p:txBody>
      </p:sp>
      <p:pic>
        <p:nvPicPr>
          <p:cNvPr id="426" name="Google Shape;301;gae066d6174_0_0">
            <a:extLst>
              <a:ext uri="{FF2B5EF4-FFF2-40B4-BE49-F238E27FC236}">
                <a16:creationId xmlns:a16="http://schemas.microsoft.com/office/drawing/2014/main" id="{020BE13A-9CE2-65FD-E99D-8698B4CEBCD5}"/>
              </a:ext>
            </a:extLst>
          </p:cNvPr>
          <p:cNvPicPr/>
          <p:nvPr/>
        </p:nvPicPr>
        <p:blipFill>
          <a:blip r:embed="rId2"/>
          <a:stretch/>
        </p:blipFill>
        <p:spPr>
          <a:xfrm>
            <a:off x="7289280" y="6300000"/>
            <a:ext cx="1491480" cy="355680"/>
          </a:xfrm>
          <a:prstGeom prst="rect">
            <a:avLst/>
          </a:prstGeom>
          <a:ln w="0">
            <a:noFill/>
          </a:ln>
        </p:spPr>
      </p:pic>
      <p:sp>
        <p:nvSpPr>
          <p:cNvPr id="427" name="CustomShape 4">
            <a:extLst>
              <a:ext uri="{FF2B5EF4-FFF2-40B4-BE49-F238E27FC236}">
                <a16:creationId xmlns:a16="http://schemas.microsoft.com/office/drawing/2014/main" id="{D79AAC6F-E031-5743-CC6F-E247303A61E8}"/>
              </a:ext>
            </a:extLst>
          </p:cNvPr>
          <p:cNvSpPr/>
          <p:nvPr/>
        </p:nvSpPr>
        <p:spPr>
          <a:xfrm>
            <a:off x="360000" y="-145440"/>
            <a:ext cx="8224920" cy="861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just">
              <a:lnSpc>
                <a:spcPct val="100000"/>
              </a:lnSpc>
              <a:spcBef>
                <a:spcPts val="1417"/>
              </a:spcBef>
            </a:pPr>
            <a:r>
              <a:rPr lang="en-IN" sz="2200" b="0" strike="noStrike" spc="-1">
                <a:solidFill>
                  <a:srgbClr val="000000"/>
                </a:solidFill>
                <a:latin typeface="Times New Roman"/>
                <a:ea typeface="DejaVu Sans"/>
              </a:rPr>
              <a:t>Proposed system architecture</a:t>
            </a:r>
            <a:endParaRPr lang="en-IN" sz="2200" b="0" strike="noStrike" spc="-1">
              <a:latin typeface="Arial"/>
            </a:endParaRPr>
          </a:p>
        </p:txBody>
      </p:sp>
      <p:sp>
        <p:nvSpPr>
          <p:cNvPr id="428" name="CustomShape 5">
            <a:extLst>
              <a:ext uri="{FF2B5EF4-FFF2-40B4-BE49-F238E27FC236}">
                <a16:creationId xmlns:a16="http://schemas.microsoft.com/office/drawing/2014/main" id="{73AC1543-6CD4-2F53-740C-8F3D8EF78E05}"/>
              </a:ext>
            </a:extLst>
          </p:cNvPr>
          <p:cNvSpPr/>
          <p:nvPr/>
        </p:nvSpPr>
        <p:spPr>
          <a:xfrm>
            <a:off x="124199" y="686880"/>
            <a:ext cx="8863683" cy="53546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29" name="CustomShape 6">
            <a:extLst>
              <a:ext uri="{FF2B5EF4-FFF2-40B4-BE49-F238E27FC236}">
                <a16:creationId xmlns:a16="http://schemas.microsoft.com/office/drawing/2014/main" id="{8C4B20FC-D179-CE27-E94E-AEE59F2B691C}"/>
              </a:ext>
            </a:extLst>
          </p:cNvPr>
          <p:cNvSpPr/>
          <p:nvPr/>
        </p:nvSpPr>
        <p:spPr>
          <a:xfrm>
            <a:off x="430920" y="3420000"/>
            <a:ext cx="7787160" cy="269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endParaRPr lang="en-IN" sz="1800" b="0" strike="noStrike" spc="-1">
              <a:latin typeface="Arial"/>
            </a:endParaRPr>
          </a:p>
          <a:p>
            <a:pPr>
              <a:lnSpc>
                <a:spcPct val="100000"/>
              </a:lnSpc>
            </a:pPr>
            <a:r>
              <a:rPr lang="en-IN" sz="2200" b="0" strike="noStrike" spc="-1">
                <a:solidFill>
                  <a:srgbClr val="000000"/>
                </a:solidFill>
                <a:latin typeface="Arial"/>
                <a:ea typeface="DejaVu Sans"/>
              </a:rPr>
              <a:t>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1800" b="0" strike="noStrike" spc="-1">
                <a:solidFill>
                  <a:srgbClr val="000000"/>
                </a:solidFill>
                <a:latin typeface="Arial"/>
                <a:ea typeface="DejaVu Sans"/>
              </a:rPr>
              <a:t> </a:t>
            </a:r>
            <a:endParaRPr lang="en-IN" sz="1800" b="0" strike="noStrike" spc="-1">
              <a:latin typeface="Arial"/>
            </a:endParaRPr>
          </a:p>
        </p:txBody>
      </p:sp>
      <p:sp>
        <p:nvSpPr>
          <p:cNvPr id="430" name="CustomShape 7">
            <a:extLst>
              <a:ext uri="{FF2B5EF4-FFF2-40B4-BE49-F238E27FC236}">
                <a16:creationId xmlns:a16="http://schemas.microsoft.com/office/drawing/2014/main" id="{A178B410-15AF-018A-D24F-E9AF7FF69171}"/>
              </a:ext>
            </a:extLst>
          </p:cNvPr>
          <p:cNvSpPr/>
          <p:nvPr/>
        </p:nvSpPr>
        <p:spPr>
          <a:xfrm>
            <a:off x="4680000" y="1260000"/>
            <a:ext cx="2100240" cy="3560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 </a:t>
            </a:r>
            <a:endParaRPr lang="en-IN" sz="1800" b="0" strike="noStrike" spc="-1">
              <a:latin typeface="Arial"/>
            </a:endParaRPr>
          </a:p>
        </p:txBody>
      </p:sp>
      <p:sp>
        <p:nvSpPr>
          <p:cNvPr id="431" name="CustomShape 8">
            <a:extLst>
              <a:ext uri="{FF2B5EF4-FFF2-40B4-BE49-F238E27FC236}">
                <a16:creationId xmlns:a16="http://schemas.microsoft.com/office/drawing/2014/main" id="{08121F31-5C08-1A86-9E5E-8B013756EE35}"/>
              </a:ext>
            </a:extLst>
          </p:cNvPr>
          <p:cNvSpPr/>
          <p:nvPr/>
        </p:nvSpPr>
        <p:spPr>
          <a:xfrm>
            <a:off x="4140000" y="1800000"/>
            <a:ext cx="4582800" cy="895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 </a:t>
            </a:r>
            <a:endParaRPr lang="en-IN" sz="1800" b="0" strike="noStrike" spc="-1">
              <a:latin typeface="Arial"/>
            </a:endParaRPr>
          </a:p>
          <a:p>
            <a:pPr>
              <a:lnSpc>
                <a:spcPct val="100000"/>
              </a:lnSpc>
            </a:pPr>
            <a:endParaRPr lang="en-IN" sz="1800" b="0" strike="noStrike" spc="-1">
              <a:latin typeface="Arial"/>
            </a:endParaRPr>
          </a:p>
        </p:txBody>
      </p:sp>
      <p:sp>
        <p:nvSpPr>
          <p:cNvPr id="432" name="CustomShape 9">
            <a:extLst>
              <a:ext uri="{FF2B5EF4-FFF2-40B4-BE49-F238E27FC236}">
                <a16:creationId xmlns:a16="http://schemas.microsoft.com/office/drawing/2014/main" id="{BB48949F-A771-47BD-2D7B-A3604219E389}"/>
              </a:ext>
            </a:extLst>
          </p:cNvPr>
          <p:cNvSpPr/>
          <p:nvPr/>
        </p:nvSpPr>
        <p:spPr>
          <a:xfrm>
            <a:off x="4139640" y="2583000"/>
            <a:ext cx="4078440" cy="11930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33" name="CustomShape 10">
            <a:extLst>
              <a:ext uri="{FF2B5EF4-FFF2-40B4-BE49-F238E27FC236}">
                <a16:creationId xmlns:a16="http://schemas.microsoft.com/office/drawing/2014/main" id="{3DEED24D-3F7F-9FA8-AA2B-54E791511001}"/>
              </a:ext>
            </a:extLst>
          </p:cNvPr>
          <p:cNvSpPr/>
          <p:nvPr/>
        </p:nvSpPr>
        <p:spPr>
          <a:xfrm>
            <a:off x="180000" y="630000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EC1F7F52-A9AB-42C9-918E-E5EF18F9CD12}" type="slidenum">
              <a:rPr lang="en-IN" sz="2400" b="0" strike="noStrike" spc="-1">
                <a:solidFill>
                  <a:srgbClr val="000000"/>
                </a:solidFill>
                <a:latin typeface="Times New Roman"/>
                <a:ea typeface="DejaVu Sans"/>
              </a:rPr>
              <a:t>6</a:t>
            </a:fld>
            <a:endParaRPr lang="en-IN" sz="2400" b="0" strike="noStrike" spc="-1">
              <a:latin typeface="Arial"/>
            </a:endParaRPr>
          </a:p>
        </p:txBody>
      </p:sp>
      <p:sp>
        <p:nvSpPr>
          <p:cNvPr id="8" name="TextBox 7">
            <a:extLst>
              <a:ext uri="{FF2B5EF4-FFF2-40B4-BE49-F238E27FC236}">
                <a16:creationId xmlns:a16="http://schemas.microsoft.com/office/drawing/2014/main" id="{C9F4EBE0-5591-C6D1-86DF-5BB7C0608600}"/>
              </a:ext>
            </a:extLst>
          </p:cNvPr>
          <p:cNvSpPr txBox="1"/>
          <p:nvPr/>
        </p:nvSpPr>
        <p:spPr>
          <a:xfrm>
            <a:off x="708120" y="1616040"/>
            <a:ext cx="1272372" cy="646331"/>
          </a:xfrm>
          <a:prstGeom prst="rect">
            <a:avLst/>
          </a:prstGeom>
          <a:noFill/>
        </p:spPr>
        <p:txBody>
          <a:bodyPr wrap="square" rtlCol="0">
            <a:spAutoFit/>
          </a:bodyPr>
          <a:lstStyle/>
          <a:p>
            <a:r>
              <a:rPr lang="en-US" dirty="0"/>
              <a:t>CAMERA</a:t>
            </a:r>
          </a:p>
          <a:p>
            <a:r>
              <a:rPr lang="en-US" dirty="0"/>
              <a:t> </a:t>
            </a:r>
          </a:p>
        </p:txBody>
      </p:sp>
      <p:sp>
        <p:nvSpPr>
          <p:cNvPr id="2" name="Rectangle 1">
            <a:extLst>
              <a:ext uri="{FF2B5EF4-FFF2-40B4-BE49-F238E27FC236}">
                <a16:creationId xmlns:a16="http://schemas.microsoft.com/office/drawing/2014/main" id="{A853C157-C41E-69D3-F39C-6230DFF7D6AC}"/>
              </a:ext>
            </a:extLst>
          </p:cNvPr>
          <p:cNvSpPr/>
          <p:nvPr/>
        </p:nvSpPr>
        <p:spPr>
          <a:xfrm>
            <a:off x="2355263" y="2925860"/>
            <a:ext cx="1805616" cy="12003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Microcontroller</a:t>
            </a:r>
            <a:endParaRPr lang="en-IN" dirty="0"/>
          </a:p>
        </p:txBody>
      </p:sp>
      <p:sp>
        <p:nvSpPr>
          <p:cNvPr id="3" name="Rectangle 2">
            <a:extLst>
              <a:ext uri="{FF2B5EF4-FFF2-40B4-BE49-F238E27FC236}">
                <a16:creationId xmlns:a16="http://schemas.microsoft.com/office/drawing/2014/main" id="{F20B0179-A23A-BBA2-AB4E-8DDCB0CFE433}"/>
              </a:ext>
            </a:extLst>
          </p:cNvPr>
          <p:cNvSpPr/>
          <p:nvPr/>
        </p:nvSpPr>
        <p:spPr>
          <a:xfrm>
            <a:off x="6640650" y="2877840"/>
            <a:ext cx="1540534" cy="12003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Buzzer</a:t>
            </a:r>
          </a:p>
        </p:txBody>
      </p:sp>
      <p:sp>
        <p:nvSpPr>
          <p:cNvPr id="5" name="Rectangle 4">
            <a:extLst>
              <a:ext uri="{FF2B5EF4-FFF2-40B4-BE49-F238E27FC236}">
                <a16:creationId xmlns:a16="http://schemas.microsoft.com/office/drawing/2014/main" id="{EB0991DC-13FA-6255-98B8-F648E2245394}"/>
              </a:ext>
            </a:extLst>
          </p:cNvPr>
          <p:cNvSpPr/>
          <p:nvPr/>
        </p:nvSpPr>
        <p:spPr>
          <a:xfrm>
            <a:off x="2622883" y="4929936"/>
            <a:ext cx="1540534" cy="12003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Power Supply</a:t>
            </a:r>
          </a:p>
        </p:txBody>
      </p:sp>
      <p:sp>
        <p:nvSpPr>
          <p:cNvPr id="11" name="Rectangle 10">
            <a:extLst>
              <a:ext uri="{FF2B5EF4-FFF2-40B4-BE49-F238E27FC236}">
                <a16:creationId xmlns:a16="http://schemas.microsoft.com/office/drawing/2014/main" id="{85E32BF1-6E12-3385-A9C8-4A28D39C4DD9}"/>
              </a:ext>
            </a:extLst>
          </p:cNvPr>
          <p:cNvSpPr/>
          <p:nvPr/>
        </p:nvSpPr>
        <p:spPr>
          <a:xfrm>
            <a:off x="814729" y="709734"/>
            <a:ext cx="1540534" cy="12003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Motion</a:t>
            </a:r>
            <a:endParaRPr lang="en-IN" dirty="0"/>
          </a:p>
          <a:p>
            <a:pPr algn="ctr"/>
            <a:r>
              <a:rPr lang="en-IN" dirty="0">
                <a:ln w="0"/>
                <a:solidFill>
                  <a:schemeClr val="tx1"/>
                </a:solidFill>
                <a:effectLst>
                  <a:outerShdw blurRad="38100" dist="19050" dir="2700000" algn="tl" rotWithShape="0">
                    <a:schemeClr val="dk1">
                      <a:alpha val="40000"/>
                    </a:schemeClr>
                  </a:outerShdw>
                </a:effectLst>
              </a:rPr>
              <a:t>Sensor 1</a:t>
            </a:r>
          </a:p>
        </p:txBody>
      </p:sp>
      <p:sp>
        <p:nvSpPr>
          <p:cNvPr id="12" name="Rectangle 11">
            <a:extLst>
              <a:ext uri="{FF2B5EF4-FFF2-40B4-BE49-F238E27FC236}">
                <a16:creationId xmlns:a16="http://schemas.microsoft.com/office/drawing/2014/main" id="{BE3474CD-6F8B-0943-4F7D-C4D14EE6C393}"/>
              </a:ext>
            </a:extLst>
          </p:cNvPr>
          <p:cNvSpPr/>
          <p:nvPr/>
        </p:nvSpPr>
        <p:spPr>
          <a:xfrm>
            <a:off x="4763748" y="757586"/>
            <a:ext cx="1540534" cy="1200329"/>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ln w="0"/>
                <a:solidFill>
                  <a:schemeClr val="tx1"/>
                </a:solidFill>
                <a:effectLst>
                  <a:outerShdw blurRad="38100" dist="19050" dir="2700000" algn="tl" rotWithShape="0">
                    <a:schemeClr val="dk1">
                      <a:alpha val="40000"/>
                    </a:schemeClr>
                  </a:outerShdw>
                </a:effectLst>
              </a:rPr>
              <a:t>Motion</a:t>
            </a:r>
          </a:p>
          <a:p>
            <a:pPr algn="ctr"/>
            <a:r>
              <a:rPr lang="en-IN" dirty="0">
                <a:ln w="0"/>
                <a:solidFill>
                  <a:schemeClr val="tx1"/>
                </a:solidFill>
                <a:effectLst>
                  <a:outerShdw blurRad="38100" dist="19050" dir="2700000" algn="tl" rotWithShape="0">
                    <a:schemeClr val="dk1">
                      <a:alpha val="40000"/>
                    </a:schemeClr>
                  </a:outerShdw>
                </a:effectLst>
              </a:rPr>
              <a:t>Sensor 2</a:t>
            </a:r>
          </a:p>
        </p:txBody>
      </p:sp>
      <p:cxnSp>
        <p:nvCxnSpPr>
          <p:cNvPr id="14" name="Straight Arrow Connector 13">
            <a:extLst>
              <a:ext uri="{FF2B5EF4-FFF2-40B4-BE49-F238E27FC236}">
                <a16:creationId xmlns:a16="http://schemas.microsoft.com/office/drawing/2014/main" id="{CC1727A8-5C6F-7C3B-8143-4EA66F4B8351}"/>
              </a:ext>
            </a:extLst>
          </p:cNvPr>
          <p:cNvCxnSpPr>
            <a:stCxn id="11" idx="2"/>
          </p:cNvCxnSpPr>
          <p:nvPr/>
        </p:nvCxnSpPr>
        <p:spPr>
          <a:xfrm>
            <a:off x="1584996" y="1910063"/>
            <a:ext cx="1158204" cy="101579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DA71307-FA7F-8358-A1D1-B8BE27348F5B}"/>
              </a:ext>
            </a:extLst>
          </p:cNvPr>
          <p:cNvCxnSpPr/>
          <p:nvPr/>
        </p:nvCxnSpPr>
        <p:spPr>
          <a:xfrm flipH="1">
            <a:off x="3709555" y="1957915"/>
            <a:ext cx="1824460" cy="96794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92AD7442-37E3-B1CA-F098-B2AA119A2281}"/>
              </a:ext>
            </a:extLst>
          </p:cNvPr>
          <p:cNvCxnSpPr/>
          <p:nvPr/>
        </p:nvCxnSpPr>
        <p:spPr>
          <a:xfrm>
            <a:off x="4160879" y="3526024"/>
            <a:ext cx="2479771"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8FB9F772-58DB-159F-A05A-E55A364519C0}"/>
              </a:ext>
            </a:extLst>
          </p:cNvPr>
          <p:cNvCxnSpPr>
            <a:stCxn id="5" idx="0"/>
          </p:cNvCxnSpPr>
          <p:nvPr/>
        </p:nvCxnSpPr>
        <p:spPr>
          <a:xfrm flipV="1">
            <a:off x="3393150" y="4126189"/>
            <a:ext cx="0" cy="80374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5914323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4"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425" name="CustomShape 3"/>
          <p:cNvSpPr/>
          <p:nvPr/>
        </p:nvSpPr>
        <p:spPr>
          <a:xfrm>
            <a:off x="0" y="-145440"/>
            <a:ext cx="9139320" cy="68112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a:lstStyle/>
          <a:p>
            <a:endParaRPr lang="en-IN"/>
          </a:p>
        </p:txBody>
      </p:sp>
      <p:pic>
        <p:nvPicPr>
          <p:cNvPr id="426" name="Google Shape;301;gae066d6174_0_0"/>
          <p:cNvPicPr/>
          <p:nvPr/>
        </p:nvPicPr>
        <p:blipFill>
          <a:blip r:embed="rId2"/>
          <a:stretch/>
        </p:blipFill>
        <p:spPr>
          <a:xfrm>
            <a:off x="7289280" y="6300000"/>
            <a:ext cx="1491480" cy="355680"/>
          </a:xfrm>
          <a:prstGeom prst="rect">
            <a:avLst/>
          </a:prstGeom>
          <a:ln w="0">
            <a:noFill/>
          </a:ln>
        </p:spPr>
      </p:pic>
      <p:sp>
        <p:nvSpPr>
          <p:cNvPr id="427" name="CustomShape 4"/>
          <p:cNvSpPr/>
          <p:nvPr/>
        </p:nvSpPr>
        <p:spPr>
          <a:xfrm>
            <a:off x="360000" y="-145440"/>
            <a:ext cx="8224920" cy="8618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ctr">
            <a:noAutofit/>
          </a:bodyPr>
          <a:lstStyle/>
          <a:p>
            <a:pPr algn="just">
              <a:lnSpc>
                <a:spcPct val="100000"/>
              </a:lnSpc>
              <a:spcBef>
                <a:spcPts val="1417"/>
              </a:spcBef>
            </a:pPr>
            <a:r>
              <a:rPr lang="en-IN" sz="2200" b="0" strike="noStrike" spc="-1" dirty="0">
                <a:solidFill>
                  <a:srgbClr val="000000"/>
                </a:solidFill>
                <a:latin typeface="Times New Roman"/>
                <a:ea typeface="DejaVu Sans"/>
              </a:rPr>
              <a:t>Proposed </a:t>
            </a:r>
            <a:r>
              <a:rPr lang="en-IN" sz="2200" spc="-1" dirty="0">
                <a:solidFill>
                  <a:srgbClr val="000000"/>
                </a:solidFill>
                <a:latin typeface="Times New Roman"/>
                <a:ea typeface="DejaVu Sans"/>
              </a:rPr>
              <a:t>S</a:t>
            </a:r>
            <a:r>
              <a:rPr lang="en-IN" sz="2200" b="0" strike="noStrike" spc="-1" dirty="0">
                <a:solidFill>
                  <a:srgbClr val="000000"/>
                </a:solidFill>
                <a:latin typeface="Times New Roman"/>
                <a:ea typeface="DejaVu Sans"/>
              </a:rPr>
              <a:t>ystem </a:t>
            </a:r>
            <a:r>
              <a:rPr lang="en-IN" sz="2200" spc="-1" dirty="0">
                <a:solidFill>
                  <a:srgbClr val="000000"/>
                </a:solidFill>
                <a:latin typeface="Times New Roman"/>
                <a:ea typeface="DejaVu Sans"/>
              </a:rPr>
              <a:t>Working</a:t>
            </a:r>
            <a:endParaRPr lang="en-IN" sz="2200" b="0" strike="noStrike" spc="-1" dirty="0">
              <a:latin typeface="Arial"/>
            </a:endParaRPr>
          </a:p>
        </p:txBody>
      </p:sp>
      <p:sp>
        <p:nvSpPr>
          <p:cNvPr id="428" name="CustomShape 5"/>
          <p:cNvSpPr/>
          <p:nvPr/>
        </p:nvSpPr>
        <p:spPr>
          <a:xfrm>
            <a:off x="124199" y="686880"/>
            <a:ext cx="8863683" cy="53546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29" name="CustomShape 6"/>
          <p:cNvSpPr/>
          <p:nvPr/>
        </p:nvSpPr>
        <p:spPr>
          <a:xfrm>
            <a:off x="-1355760" y="1347480"/>
            <a:ext cx="7787160" cy="2696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endParaRPr lang="en-IN" sz="1800" b="0" strike="noStrike" spc="-1">
              <a:latin typeface="Arial"/>
            </a:endParaRPr>
          </a:p>
          <a:p>
            <a:pPr>
              <a:lnSpc>
                <a:spcPct val="100000"/>
              </a:lnSpc>
            </a:pPr>
            <a:r>
              <a:rPr lang="en-IN" sz="2200" b="0" strike="noStrike" spc="-1">
                <a:solidFill>
                  <a:srgbClr val="000000"/>
                </a:solidFill>
                <a:latin typeface="Arial"/>
                <a:ea typeface="DejaVu Sans"/>
              </a:rPr>
              <a:t> </a:t>
            </a:r>
            <a:endParaRPr lang="en-IN" sz="2200" b="0" strike="noStrike" spc="-1">
              <a:latin typeface="Arial"/>
            </a:endParaRPr>
          </a:p>
          <a:p>
            <a:pPr>
              <a:lnSpc>
                <a:spcPct val="100000"/>
              </a:lnSpc>
            </a:pPr>
            <a:endParaRPr lang="en-IN" sz="2200" b="0" strike="noStrike" spc="-1">
              <a:latin typeface="Arial"/>
            </a:endParaRPr>
          </a:p>
          <a:p>
            <a:pPr>
              <a:lnSpc>
                <a:spcPct val="100000"/>
              </a:lnSpc>
            </a:pPr>
            <a:r>
              <a:rPr lang="en-IN" sz="1800" b="0" strike="noStrike" spc="-1">
                <a:solidFill>
                  <a:srgbClr val="000000"/>
                </a:solidFill>
                <a:latin typeface="Arial"/>
                <a:ea typeface="DejaVu Sans"/>
              </a:rPr>
              <a:t> </a:t>
            </a:r>
            <a:endParaRPr lang="en-IN" sz="1800" b="0" strike="noStrike" spc="-1">
              <a:latin typeface="Arial"/>
            </a:endParaRPr>
          </a:p>
        </p:txBody>
      </p:sp>
      <p:sp>
        <p:nvSpPr>
          <p:cNvPr id="431" name="CustomShape 8"/>
          <p:cNvSpPr/>
          <p:nvPr/>
        </p:nvSpPr>
        <p:spPr>
          <a:xfrm>
            <a:off x="4140000" y="1800000"/>
            <a:ext cx="4582800" cy="8956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 </a:t>
            </a:r>
            <a:endParaRPr lang="en-IN" sz="1800" b="0" strike="noStrike" spc="-1">
              <a:latin typeface="Arial"/>
            </a:endParaRPr>
          </a:p>
          <a:p>
            <a:pPr>
              <a:lnSpc>
                <a:spcPct val="100000"/>
              </a:lnSpc>
            </a:pPr>
            <a:endParaRPr lang="en-IN" sz="1800" b="0" strike="noStrike" spc="-1">
              <a:latin typeface="Arial"/>
            </a:endParaRPr>
          </a:p>
        </p:txBody>
      </p:sp>
      <p:sp>
        <p:nvSpPr>
          <p:cNvPr id="432" name="CustomShape 9"/>
          <p:cNvSpPr/>
          <p:nvPr/>
        </p:nvSpPr>
        <p:spPr>
          <a:xfrm>
            <a:off x="4139640" y="2583000"/>
            <a:ext cx="4078440" cy="119304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33" name="CustomShape 10"/>
          <p:cNvSpPr/>
          <p:nvPr/>
        </p:nvSpPr>
        <p:spPr>
          <a:xfrm>
            <a:off x="180000" y="630000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EC1F7F52-A9AB-42C9-918E-E5EF18F9CD12}" type="slidenum">
              <a:rPr lang="en-IN" sz="2400" b="0" strike="noStrike" spc="-1">
                <a:solidFill>
                  <a:srgbClr val="000000"/>
                </a:solidFill>
                <a:latin typeface="Times New Roman"/>
                <a:ea typeface="DejaVu Sans"/>
              </a:rPr>
              <a:t>7</a:t>
            </a:fld>
            <a:endParaRPr lang="en-IN" sz="2400" b="0" strike="noStrike" spc="-1">
              <a:latin typeface="Arial"/>
            </a:endParaRPr>
          </a:p>
        </p:txBody>
      </p:sp>
      <p:sp>
        <p:nvSpPr>
          <p:cNvPr id="4" name="TextBox 3">
            <a:extLst>
              <a:ext uri="{FF2B5EF4-FFF2-40B4-BE49-F238E27FC236}">
                <a16:creationId xmlns:a16="http://schemas.microsoft.com/office/drawing/2014/main" id="{7311ACE1-4E42-AE82-041D-6BAD96F56B16}"/>
              </a:ext>
            </a:extLst>
          </p:cNvPr>
          <p:cNvSpPr txBox="1"/>
          <p:nvPr/>
        </p:nvSpPr>
        <p:spPr>
          <a:xfrm>
            <a:off x="657544" y="825043"/>
            <a:ext cx="7629832" cy="2031325"/>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Person Detection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Collision Prediction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Alert Activation</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Reset and Repeat</a:t>
            </a:r>
          </a:p>
        </p:txBody>
      </p:sp>
    </p:spTree>
    <p:extLst>
      <p:ext uri="{BB962C8B-B14F-4D97-AF65-F5344CB8AC3E}">
        <p14:creationId xmlns:p14="http://schemas.microsoft.com/office/powerpoint/2010/main" val="30919388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457200" y="6356520"/>
            <a:ext cx="3395880" cy="358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36"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437" name="CustomShape 3"/>
          <p:cNvSpPr/>
          <p:nvPr/>
        </p:nvSpPr>
        <p:spPr>
          <a:xfrm>
            <a:off x="0" y="34560"/>
            <a:ext cx="9139320" cy="68112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a:lstStyle/>
          <a:p>
            <a:endParaRPr lang="en-IN"/>
          </a:p>
        </p:txBody>
      </p:sp>
      <p:pic>
        <p:nvPicPr>
          <p:cNvPr id="438" name="Google Shape;301;gae066d6174_0_10"/>
          <p:cNvPicPr/>
          <p:nvPr/>
        </p:nvPicPr>
        <p:blipFill>
          <a:blip r:embed="rId2"/>
          <a:stretch/>
        </p:blipFill>
        <p:spPr>
          <a:xfrm>
            <a:off x="7705800" y="6219720"/>
            <a:ext cx="1357560" cy="557280"/>
          </a:xfrm>
          <a:prstGeom prst="rect">
            <a:avLst/>
          </a:prstGeom>
          <a:ln w="0">
            <a:noFill/>
          </a:ln>
        </p:spPr>
      </p:pic>
      <p:sp>
        <p:nvSpPr>
          <p:cNvPr id="439" name="CustomShape 4"/>
          <p:cNvSpPr/>
          <p:nvPr/>
        </p:nvSpPr>
        <p:spPr>
          <a:xfrm>
            <a:off x="801720" y="5239440"/>
            <a:ext cx="6216840" cy="5169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40" name="CustomShape 5"/>
          <p:cNvSpPr/>
          <p:nvPr/>
        </p:nvSpPr>
        <p:spPr>
          <a:xfrm>
            <a:off x="180000" y="630000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88914FD6-B994-4205-91D8-B0D0C7B7F1A1}" type="slidenum">
              <a:rPr lang="en-IN" sz="2400" b="0" strike="noStrike" spc="-1">
                <a:solidFill>
                  <a:srgbClr val="000000"/>
                </a:solidFill>
                <a:latin typeface="Times New Roman"/>
                <a:ea typeface="DejaVu Sans"/>
              </a:rPr>
              <a:t>8</a:t>
            </a:fld>
            <a:endParaRPr lang="en-IN" sz="2400" b="0" strike="noStrike" spc="-1">
              <a:latin typeface="Arial"/>
            </a:endParaRPr>
          </a:p>
        </p:txBody>
      </p:sp>
      <p:sp>
        <p:nvSpPr>
          <p:cNvPr id="441" name="CustomShape 6"/>
          <p:cNvSpPr/>
          <p:nvPr/>
        </p:nvSpPr>
        <p:spPr>
          <a:xfrm>
            <a:off x="180000" y="180000"/>
            <a:ext cx="6448680" cy="39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000000"/>
                </a:solidFill>
                <a:latin typeface="Times New Roman"/>
                <a:ea typeface="DejaVu Sans"/>
              </a:rPr>
              <a:t>Hardware Development</a:t>
            </a:r>
            <a:endParaRPr lang="en-IN" sz="2200" b="0" strike="noStrike" spc="-1" dirty="0">
              <a:latin typeface="Arial"/>
            </a:endParaRPr>
          </a:p>
        </p:txBody>
      </p:sp>
      <p:sp>
        <p:nvSpPr>
          <p:cNvPr id="442" name="CustomShape 7"/>
          <p:cNvSpPr/>
          <p:nvPr/>
        </p:nvSpPr>
        <p:spPr>
          <a:xfrm>
            <a:off x="180000" y="1080000"/>
            <a:ext cx="7018920" cy="485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000000"/>
                </a:solidFill>
                <a:latin typeface="Times New Roman"/>
                <a:ea typeface="TimesNewRomanPS-BoldMT"/>
              </a:rPr>
              <a:t>Hardware Selection:</a:t>
            </a:r>
            <a:endParaRPr lang="en-IN" sz="2000" b="0" strike="noStrike" spc="-1" dirty="0">
              <a:latin typeface="Arial"/>
            </a:endParaRPr>
          </a:p>
          <a:p>
            <a:pPr>
              <a:lnSpc>
                <a:spcPct val="100000"/>
              </a:lnSpc>
            </a:pPr>
            <a:r>
              <a:rPr lang="en-IN" sz="2000" spc="-1" dirty="0">
                <a:solidFill>
                  <a:srgbClr val="000000"/>
                </a:solidFill>
                <a:latin typeface="Times New Roman"/>
              </a:rPr>
              <a:t>Controller</a:t>
            </a:r>
          </a:p>
          <a:p>
            <a:pPr>
              <a:lnSpc>
                <a:spcPct val="100000"/>
              </a:lnSpc>
            </a:pPr>
            <a:r>
              <a:rPr lang="en-IN" sz="2000" spc="-1" dirty="0">
                <a:solidFill>
                  <a:srgbClr val="000000"/>
                </a:solidFill>
                <a:latin typeface="Times New Roman"/>
              </a:rPr>
              <a:t>Sensor</a:t>
            </a:r>
          </a:p>
          <a:p>
            <a:pPr>
              <a:lnSpc>
                <a:spcPct val="100000"/>
              </a:lnSpc>
            </a:pPr>
            <a:r>
              <a:rPr lang="en-IN" sz="2000" b="0" strike="noStrike" spc="-1" dirty="0">
                <a:solidFill>
                  <a:srgbClr val="000000"/>
                </a:solidFill>
                <a:latin typeface="Times New Roman"/>
              </a:rPr>
              <a:t>Buzzer</a:t>
            </a:r>
          </a:p>
          <a:p>
            <a:pPr>
              <a:lnSpc>
                <a:spcPct val="100000"/>
              </a:lnSpc>
            </a:pPr>
            <a:r>
              <a:rPr lang="en-IN" sz="2000" spc="-1" dirty="0">
                <a:solidFill>
                  <a:srgbClr val="000000"/>
                </a:solidFill>
                <a:latin typeface="Times New Roman"/>
              </a:rPr>
              <a:t>Power Supply</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Times New Roman"/>
                <a:ea typeface="TimesNewRomanPS-BoldMT"/>
              </a:rPr>
              <a:t> </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2000" b="0" strike="noStrike" spc="-1" dirty="0">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457200" y="6356520"/>
            <a:ext cx="3395880" cy="35892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44" name="CustomShape 2"/>
          <p:cNvSpPr/>
          <p:nvPr/>
        </p:nvSpPr>
        <p:spPr>
          <a:xfrm>
            <a:off x="0" y="6170760"/>
            <a:ext cx="9139320" cy="360"/>
          </a:xfrm>
          <a:custGeom>
            <a:avLst/>
            <a:gdLst/>
            <a:ahLst/>
            <a:cxnLst/>
            <a:rect l="l" t="t" r="r" b="b"/>
            <a:pathLst>
              <a:path w="21600" h="21600">
                <a:moveTo>
                  <a:pt x="0" y="0"/>
                </a:moveTo>
                <a:lnTo>
                  <a:pt x="21600" y="21600"/>
                </a:lnTo>
              </a:path>
            </a:pathLst>
          </a:custGeom>
          <a:noFill/>
          <a:ln w="9525">
            <a:solidFill>
              <a:srgbClr val="0070C0"/>
            </a:solidFill>
            <a:round/>
          </a:ln>
        </p:spPr>
        <p:style>
          <a:lnRef idx="0">
            <a:scrgbClr r="0" g="0" b="0"/>
          </a:lnRef>
          <a:fillRef idx="0">
            <a:scrgbClr r="0" g="0" b="0"/>
          </a:fillRef>
          <a:effectRef idx="0">
            <a:scrgbClr r="0" g="0" b="0"/>
          </a:effectRef>
          <a:fontRef idx="minor"/>
        </p:style>
        <p:txBody>
          <a:bodyPr/>
          <a:lstStyle/>
          <a:p>
            <a:endParaRPr lang="en-IN"/>
          </a:p>
        </p:txBody>
      </p:sp>
      <p:sp>
        <p:nvSpPr>
          <p:cNvPr id="445" name="CustomShape 3"/>
          <p:cNvSpPr/>
          <p:nvPr/>
        </p:nvSpPr>
        <p:spPr>
          <a:xfrm>
            <a:off x="0" y="34560"/>
            <a:ext cx="9139320" cy="681120"/>
          </a:xfrm>
          <a:prstGeom prst="rect">
            <a:avLst/>
          </a:prstGeom>
          <a:solidFill>
            <a:srgbClr val="FFC000"/>
          </a:solidFill>
          <a:ln w="0">
            <a:noFill/>
          </a:ln>
        </p:spPr>
        <p:style>
          <a:lnRef idx="0">
            <a:scrgbClr r="0" g="0" b="0"/>
          </a:lnRef>
          <a:fillRef idx="0">
            <a:scrgbClr r="0" g="0" b="0"/>
          </a:fillRef>
          <a:effectRef idx="0">
            <a:scrgbClr r="0" g="0" b="0"/>
          </a:effectRef>
          <a:fontRef idx="minor"/>
        </p:style>
        <p:txBody>
          <a:bodyPr/>
          <a:lstStyle/>
          <a:p>
            <a:endParaRPr lang="en-IN"/>
          </a:p>
        </p:txBody>
      </p:sp>
      <p:pic>
        <p:nvPicPr>
          <p:cNvPr id="446" name="Google Shape;301;gae066d6174_0_6"/>
          <p:cNvPicPr/>
          <p:nvPr/>
        </p:nvPicPr>
        <p:blipFill>
          <a:blip r:embed="rId2"/>
          <a:stretch/>
        </p:blipFill>
        <p:spPr>
          <a:xfrm>
            <a:off x="7705800" y="6219720"/>
            <a:ext cx="1357560" cy="557280"/>
          </a:xfrm>
          <a:prstGeom prst="rect">
            <a:avLst/>
          </a:prstGeom>
          <a:ln w="0">
            <a:noFill/>
          </a:ln>
        </p:spPr>
      </p:pic>
      <p:sp>
        <p:nvSpPr>
          <p:cNvPr id="447" name="CustomShape 4"/>
          <p:cNvSpPr/>
          <p:nvPr/>
        </p:nvSpPr>
        <p:spPr>
          <a:xfrm>
            <a:off x="801720" y="5239440"/>
            <a:ext cx="6216840" cy="516960"/>
          </a:xfrm>
          <a:prstGeom prst="rect">
            <a:avLst/>
          </a:prstGeom>
          <a:noFill/>
          <a:ln w="0">
            <a:noFill/>
          </a:ln>
        </p:spPr>
        <p:style>
          <a:lnRef idx="0">
            <a:scrgbClr r="0" g="0" b="0"/>
          </a:lnRef>
          <a:fillRef idx="0">
            <a:scrgbClr r="0" g="0" b="0"/>
          </a:fillRef>
          <a:effectRef idx="0">
            <a:scrgbClr r="0" g="0" b="0"/>
          </a:effectRef>
          <a:fontRef idx="minor"/>
        </p:style>
        <p:txBody>
          <a:bodyPr/>
          <a:lstStyle/>
          <a:p>
            <a:endParaRPr lang="en-IN"/>
          </a:p>
        </p:txBody>
      </p:sp>
      <p:sp>
        <p:nvSpPr>
          <p:cNvPr id="448" name="CustomShape 5"/>
          <p:cNvSpPr/>
          <p:nvPr/>
        </p:nvSpPr>
        <p:spPr>
          <a:xfrm>
            <a:off x="180000" y="6300000"/>
            <a:ext cx="3831120" cy="4258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fld id="{A49EFA9B-F4C3-46F9-93EF-36BF6003D3DD}" type="slidenum">
              <a:rPr lang="en-IN" sz="2400" b="0" strike="noStrike" spc="-1">
                <a:solidFill>
                  <a:srgbClr val="000000"/>
                </a:solidFill>
                <a:latin typeface="Times New Roman"/>
                <a:ea typeface="DejaVu Sans"/>
              </a:rPr>
              <a:t>9</a:t>
            </a:fld>
            <a:endParaRPr lang="en-IN" sz="2400" b="0" strike="noStrike" spc="-1">
              <a:latin typeface="Arial"/>
            </a:endParaRPr>
          </a:p>
        </p:txBody>
      </p:sp>
      <p:sp>
        <p:nvSpPr>
          <p:cNvPr id="449" name="CustomShape 6"/>
          <p:cNvSpPr/>
          <p:nvPr/>
        </p:nvSpPr>
        <p:spPr>
          <a:xfrm>
            <a:off x="180000" y="180000"/>
            <a:ext cx="6448680" cy="3985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r>
              <a:rPr lang="en-IN" sz="2400" dirty="0"/>
              <a:t>Advantages Over Competing Technologies:</a:t>
            </a:r>
          </a:p>
          <a:p>
            <a:pPr>
              <a:lnSpc>
                <a:spcPct val="100000"/>
              </a:lnSpc>
            </a:pPr>
            <a:endParaRPr lang="en-IN" sz="2200" b="0" strike="noStrike" spc="-1" dirty="0">
              <a:latin typeface="Arial"/>
            </a:endParaRPr>
          </a:p>
        </p:txBody>
      </p:sp>
      <p:sp>
        <p:nvSpPr>
          <p:cNvPr id="450" name="CustomShape 7"/>
          <p:cNvSpPr/>
          <p:nvPr/>
        </p:nvSpPr>
        <p:spPr>
          <a:xfrm>
            <a:off x="180000" y="1101600"/>
            <a:ext cx="7018920" cy="48589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i="1" dirty="0">
                <a:latin typeface="Times New Roman" panose="02020603050405020304" pitchFamily="18" charset="0"/>
                <a:cs typeface="Times New Roman" panose="02020603050405020304" pitchFamily="18" charset="0"/>
              </a:rPr>
              <a:t> </a:t>
            </a:r>
            <a:endParaRPr lang="en-IN" sz="2000" b="0" i="1" strike="noStrike" spc="-1" dirty="0">
              <a:latin typeface="Times New Roman" panose="02020603050405020304" pitchFamily="18" charset="0"/>
              <a:cs typeface="Times New Roman" panose="02020603050405020304" pitchFamily="18" charset="0"/>
            </a:endParaRPr>
          </a:p>
          <a:p>
            <a:pPr algn="just">
              <a:lnSpc>
                <a:spcPct val="100000"/>
              </a:lnSpc>
            </a:pP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endParaRPr lang="en-IN" sz="2000" b="0" strike="noStrike" spc="-1" dirty="0">
              <a:latin typeface="Arial"/>
            </a:endParaRPr>
          </a:p>
        </p:txBody>
      </p:sp>
      <p:sp>
        <p:nvSpPr>
          <p:cNvPr id="3" name="TextBox 2">
            <a:extLst>
              <a:ext uri="{FF2B5EF4-FFF2-40B4-BE49-F238E27FC236}">
                <a16:creationId xmlns:a16="http://schemas.microsoft.com/office/drawing/2014/main" id="{5EE1BC00-5D69-825D-FBBD-64ACF2488916}"/>
              </a:ext>
            </a:extLst>
          </p:cNvPr>
          <p:cNvSpPr txBox="1"/>
          <p:nvPr/>
        </p:nvSpPr>
        <p:spPr>
          <a:xfrm>
            <a:off x="256258" y="1175437"/>
            <a:ext cx="7888595" cy="2585323"/>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Active Detection vs. Passive</a:t>
            </a:r>
          </a:p>
          <a:p>
            <a:pPr marL="342900" indent="-342900" algn="just">
              <a:buAutoNum type="arabicPeriod"/>
            </a:pPr>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2. Real-Time Warning</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3. Cost-Effective</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4. Low Power Consumption </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5. Scalability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ysClr val="windowText" lastClr="000000"/>
      </a:dk1>
      <a:lt1>
        <a:sysClr val="window" lastClr="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7"/>
      </a:accent6>
      <a:hlink>
        <a:srgbClr val="CCCCFF"/>
      </a:hlink>
      <a:folHlink>
        <a:srgbClr val="B2B2B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932</TotalTime>
  <Words>517</Words>
  <Application>Microsoft Office PowerPoint</Application>
  <PresentationFormat>On-screen Show (4:3)</PresentationFormat>
  <Paragraphs>122</Paragraphs>
  <Slides>11</Slides>
  <Notes>2</Notes>
  <HiddenSlides>0</HiddenSlides>
  <MMClips>0</MMClips>
  <ScaleCrop>false</ScaleCrop>
  <HeadingPairs>
    <vt:vector size="6" baseType="variant">
      <vt:variant>
        <vt:lpstr>Fonts Used</vt:lpstr>
      </vt:variant>
      <vt:variant>
        <vt:i4>6</vt:i4>
      </vt:variant>
      <vt:variant>
        <vt:lpstr>Theme</vt:lpstr>
      </vt:variant>
      <vt:variant>
        <vt:i4>8</vt:i4>
      </vt:variant>
      <vt:variant>
        <vt:lpstr>Slide Titles</vt:lpstr>
      </vt:variant>
      <vt:variant>
        <vt:i4>11</vt:i4>
      </vt:variant>
    </vt:vector>
  </HeadingPairs>
  <TitlesOfParts>
    <vt:vector size="25" baseType="lpstr">
      <vt:lpstr>Arial</vt:lpstr>
      <vt:lpstr>Arial Black</vt:lpstr>
      <vt:lpstr>Calibri</vt:lpstr>
      <vt:lpstr>Symbol</vt:lpstr>
      <vt:lpstr>Times New Roman</vt:lpstr>
      <vt:lpstr>Wingdings</vt:lpstr>
      <vt:lpstr>Office Theme</vt:lpstr>
      <vt:lpstr>Office Theme</vt:lpstr>
      <vt:lpstr>Office Theme</vt:lpstr>
      <vt:lpstr>Office Theme</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SnehalP&amp;AniketP</dc:creator>
  <dc:description/>
  <cp:lastModifiedBy>Mayur Jadhav</cp:lastModifiedBy>
  <cp:revision>84</cp:revision>
  <dcterms:created xsi:type="dcterms:W3CDTF">2019-08-16T05:58:00Z</dcterms:created>
  <dcterms:modified xsi:type="dcterms:W3CDTF">2025-02-24T11:32:59Z</dcterms:modified>
  <dc:language>en-IN</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1033-11.2.0.9363</vt:lpwstr>
  </property>
  <property fmtid="{D5CDD505-2E9C-101B-9397-08002B2CF9AE}" pid="3" name="Notes">
    <vt:i4>5</vt:i4>
  </property>
  <property fmtid="{D5CDD505-2E9C-101B-9397-08002B2CF9AE}" pid="4" name="PresentationFormat">
    <vt:lpwstr>On-screen Show (4:3)</vt:lpwstr>
  </property>
  <property fmtid="{D5CDD505-2E9C-101B-9397-08002B2CF9AE}" pid="5" name="Slides">
    <vt:i4>5</vt:i4>
  </property>
</Properties>
</file>