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7" r:id="rId4"/>
    <p:sldId id="259" r:id="rId5"/>
    <p:sldId id="260" r:id="rId6"/>
    <p:sldId id="261" r:id="rId7"/>
    <p:sldId id="263" r:id="rId8"/>
    <p:sldId id="262"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594FC5-0FBD-4A29-A3FF-81ED1B130B80}" v="95" dt="2021-11-24T13:22:55.7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C3434-F623-47F6-8161-43E8E9DBC7F6}" type="datetimeFigureOut">
              <a:rPr lang="en-IN" smtClean="0"/>
              <a:t>06-12-2021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FE3C1C-CACB-4354-84B4-4A422B7321C7}" type="slidenum">
              <a:rPr lang="en-IN" smtClean="0"/>
              <a:t>‹#›</a:t>
            </a:fld>
            <a:endParaRPr lang="en-IN"/>
          </a:p>
        </p:txBody>
      </p:sp>
    </p:spTree>
    <p:extLst>
      <p:ext uri="{BB962C8B-B14F-4D97-AF65-F5344CB8AC3E}">
        <p14:creationId xmlns:p14="http://schemas.microsoft.com/office/powerpoint/2010/main" val="420926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FE3C1C-CACB-4354-84B4-4A422B7321C7}" type="slidenum">
              <a:rPr lang="en-IN" smtClean="0"/>
              <a:t>3</a:t>
            </a:fld>
            <a:endParaRPr lang="en-IN"/>
          </a:p>
        </p:txBody>
      </p:sp>
    </p:spTree>
    <p:extLst>
      <p:ext uri="{BB962C8B-B14F-4D97-AF65-F5344CB8AC3E}">
        <p14:creationId xmlns:p14="http://schemas.microsoft.com/office/powerpoint/2010/main" val="3586789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1182-DFBC-4BFC-AF6B-1976A52E0A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E4978E-CF72-4BB5-8828-06537357E8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ECBD83-E4C6-449F-9349-F8384A318B7B}"/>
              </a:ext>
            </a:extLst>
          </p:cNvPr>
          <p:cNvSpPr>
            <a:spLocks noGrp="1"/>
          </p:cNvSpPr>
          <p:nvPr>
            <p:ph type="dt" sz="half" idx="10"/>
          </p:nvPr>
        </p:nvSpPr>
        <p:spPr/>
        <p:txBody>
          <a:bodyPr/>
          <a:lstStyle/>
          <a:p>
            <a:fld id="{3D982DF9-538F-49C4-83CD-4878DB670A12}" type="datetimeFigureOut">
              <a:rPr lang="en-IN" smtClean="0"/>
              <a:t>06-12-2021</a:t>
            </a:fld>
            <a:endParaRPr lang="en-IN"/>
          </a:p>
        </p:txBody>
      </p:sp>
      <p:sp>
        <p:nvSpPr>
          <p:cNvPr id="5" name="Footer Placeholder 4">
            <a:extLst>
              <a:ext uri="{FF2B5EF4-FFF2-40B4-BE49-F238E27FC236}">
                <a16:creationId xmlns:a16="http://schemas.microsoft.com/office/drawing/2014/main" id="{D35C6AC3-6045-47C1-BFC5-A7AE408FCE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CA6720-5271-4875-BD0E-80681F39E245}"/>
              </a:ext>
            </a:extLst>
          </p:cNvPr>
          <p:cNvSpPr>
            <a:spLocks noGrp="1"/>
          </p:cNvSpPr>
          <p:nvPr>
            <p:ph type="sldNum" sz="quarter" idx="12"/>
          </p:nvPr>
        </p:nvSpPr>
        <p:spPr/>
        <p:txBody>
          <a:bodyPr/>
          <a:lstStyle/>
          <a:p>
            <a:fld id="{65A23B43-DBD4-44F5-81DC-F32120CB3FEC}" type="slidenum">
              <a:rPr lang="en-IN" smtClean="0"/>
              <a:t>‹#›</a:t>
            </a:fld>
            <a:endParaRPr lang="en-IN"/>
          </a:p>
        </p:txBody>
      </p:sp>
    </p:spTree>
    <p:extLst>
      <p:ext uri="{BB962C8B-B14F-4D97-AF65-F5344CB8AC3E}">
        <p14:creationId xmlns:p14="http://schemas.microsoft.com/office/powerpoint/2010/main" val="557491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1B70-B30F-4E44-9070-394EAB0D4D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F79C52-74FC-4161-82E5-D923AF120F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9C1535-DB6D-4094-8CDE-7CCAE6D5077A}"/>
              </a:ext>
            </a:extLst>
          </p:cNvPr>
          <p:cNvSpPr>
            <a:spLocks noGrp="1"/>
          </p:cNvSpPr>
          <p:nvPr>
            <p:ph type="dt" sz="half" idx="10"/>
          </p:nvPr>
        </p:nvSpPr>
        <p:spPr/>
        <p:txBody>
          <a:bodyPr/>
          <a:lstStyle/>
          <a:p>
            <a:fld id="{3D982DF9-538F-49C4-83CD-4878DB670A12}" type="datetimeFigureOut">
              <a:rPr lang="en-IN" smtClean="0"/>
              <a:t>06-12-2021</a:t>
            </a:fld>
            <a:endParaRPr lang="en-IN"/>
          </a:p>
        </p:txBody>
      </p:sp>
      <p:sp>
        <p:nvSpPr>
          <p:cNvPr id="5" name="Footer Placeholder 4">
            <a:extLst>
              <a:ext uri="{FF2B5EF4-FFF2-40B4-BE49-F238E27FC236}">
                <a16:creationId xmlns:a16="http://schemas.microsoft.com/office/drawing/2014/main" id="{72AA6166-B83D-4AFE-8BB9-7C43E9D255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A232B2-85F0-4027-AC77-D1779F51457F}"/>
              </a:ext>
            </a:extLst>
          </p:cNvPr>
          <p:cNvSpPr>
            <a:spLocks noGrp="1"/>
          </p:cNvSpPr>
          <p:nvPr>
            <p:ph type="sldNum" sz="quarter" idx="12"/>
          </p:nvPr>
        </p:nvSpPr>
        <p:spPr/>
        <p:txBody>
          <a:bodyPr/>
          <a:lstStyle/>
          <a:p>
            <a:fld id="{65A23B43-DBD4-44F5-81DC-F32120CB3FEC}" type="slidenum">
              <a:rPr lang="en-IN" smtClean="0"/>
              <a:t>‹#›</a:t>
            </a:fld>
            <a:endParaRPr lang="en-IN"/>
          </a:p>
        </p:txBody>
      </p:sp>
    </p:spTree>
    <p:extLst>
      <p:ext uri="{BB962C8B-B14F-4D97-AF65-F5344CB8AC3E}">
        <p14:creationId xmlns:p14="http://schemas.microsoft.com/office/powerpoint/2010/main" val="2456482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E596B-1CBB-4E32-BD8E-306849014C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ED309E-2CF3-4C06-9D95-CB8B969FA5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098F20-776D-4DAB-B160-1C16BA1D4D67}"/>
              </a:ext>
            </a:extLst>
          </p:cNvPr>
          <p:cNvSpPr>
            <a:spLocks noGrp="1"/>
          </p:cNvSpPr>
          <p:nvPr>
            <p:ph type="dt" sz="half" idx="10"/>
          </p:nvPr>
        </p:nvSpPr>
        <p:spPr/>
        <p:txBody>
          <a:bodyPr/>
          <a:lstStyle/>
          <a:p>
            <a:fld id="{3D982DF9-538F-49C4-83CD-4878DB670A12}" type="datetimeFigureOut">
              <a:rPr lang="en-IN" smtClean="0"/>
              <a:t>06-12-2021</a:t>
            </a:fld>
            <a:endParaRPr lang="en-IN"/>
          </a:p>
        </p:txBody>
      </p:sp>
      <p:sp>
        <p:nvSpPr>
          <p:cNvPr id="5" name="Footer Placeholder 4">
            <a:extLst>
              <a:ext uri="{FF2B5EF4-FFF2-40B4-BE49-F238E27FC236}">
                <a16:creationId xmlns:a16="http://schemas.microsoft.com/office/drawing/2014/main" id="{00EDA23F-BEB5-4F97-8AFA-5500B3686A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C95626-281D-43AD-9CEC-7E08BCBC85F8}"/>
              </a:ext>
            </a:extLst>
          </p:cNvPr>
          <p:cNvSpPr>
            <a:spLocks noGrp="1"/>
          </p:cNvSpPr>
          <p:nvPr>
            <p:ph type="sldNum" sz="quarter" idx="12"/>
          </p:nvPr>
        </p:nvSpPr>
        <p:spPr/>
        <p:txBody>
          <a:bodyPr/>
          <a:lstStyle/>
          <a:p>
            <a:fld id="{65A23B43-DBD4-44F5-81DC-F32120CB3FEC}" type="slidenum">
              <a:rPr lang="en-IN" smtClean="0"/>
              <a:t>‹#›</a:t>
            </a:fld>
            <a:endParaRPr lang="en-IN"/>
          </a:p>
        </p:txBody>
      </p:sp>
    </p:spTree>
    <p:extLst>
      <p:ext uri="{BB962C8B-B14F-4D97-AF65-F5344CB8AC3E}">
        <p14:creationId xmlns:p14="http://schemas.microsoft.com/office/powerpoint/2010/main" val="271576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68A6E-E4CC-4EAF-9E58-D36661B956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2477E0-0794-41DF-801A-C678276040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EF42DF-E40D-4E66-B7C0-5EDE0DB550DA}"/>
              </a:ext>
            </a:extLst>
          </p:cNvPr>
          <p:cNvSpPr>
            <a:spLocks noGrp="1"/>
          </p:cNvSpPr>
          <p:nvPr>
            <p:ph type="dt" sz="half" idx="10"/>
          </p:nvPr>
        </p:nvSpPr>
        <p:spPr/>
        <p:txBody>
          <a:bodyPr/>
          <a:lstStyle/>
          <a:p>
            <a:fld id="{3D982DF9-538F-49C4-83CD-4878DB670A12}" type="datetimeFigureOut">
              <a:rPr lang="en-IN" smtClean="0"/>
              <a:t>06-12-2021</a:t>
            </a:fld>
            <a:endParaRPr lang="en-IN"/>
          </a:p>
        </p:txBody>
      </p:sp>
      <p:sp>
        <p:nvSpPr>
          <p:cNvPr id="5" name="Footer Placeholder 4">
            <a:extLst>
              <a:ext uri="{FF2B5EF4-FFF2-40B4-BE49-F238E27FC236}">
                <a16:creationId xmlns:a16="http://schemas.microsoft.com/office/drawing/2014/main" id="{6882A505-6983-4E37-A9E1-068E005D52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D9F789-D673-4378-84F4-A615D8D31D26}"/>
              </a:ext>
            </a:extLst>
          </p:cNvPr>
          <p:cNvSpPr>
            <a:spLocks noGrp="1"/>
          </p:cNvSpPr>
          <p:nvPr>
            <p:ph type="sldNum" sz="quarter" idx="12"/>
          </p:nvPr>
        </p:nvSpPr>
        <p:spPr/>
        <p:txBody>
          <a:bodyPr/>
          <a:lstStyle/>
          <a:p>
            <a:fld id="{65A23B43-DBD4-44F5-81DC-F32120CB3FEC}" type="slidenum">
              <a:rPr lang="en-IN" smtClean="0"/>
              <a:t>‹#›</a:t>
            </a:fld>
            <a:endParaRPr lang="en-IN"/>
          </a:p>
        </p:txBody>
      </p:sp>
    </p:spTree>
    <p:extLst>
      <p:ext uri="{BB962C8B-B14F-4D97-AF65-F5344CB8AC3E}">
        <p14:creationId xmlns:p14="http://schemas.microsoft.com/office/powerpoint/2010/main" val="155938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17DBA-6AD8-4C3B-B7BF-AE360AA60A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155932-309B-41C9-9D37-BE10D5AE6A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0AAA66-D817-4849-81D3-E64CE570C741}"/>
              </a:ext>
            </a:extLst>
          </p:cNvPr>
          <p:cNvSpPr>
            <a:spLocks noGrp="1"/>
          </p:cNvSpPr>
          <p:nvPr>
            <p:ph type="dt" sz="half" idx="10"/>
          </p:nvPr>
        </p:nvSpPr>
        <p:spPr/>
        <p:txBody>
          <a:bodyPr/>
          <a:lstStyle/>
          <a:p>
            <a:fld id="{3D982DF9-538F-49C4-83CD-4878DB670A12}" type="datetimeFigureOut">
              <a:rPr lang="en-IN" smtClean="0"/>
              <a:t>06-12-2021</a:t>
            </a:fld>
            <a:endParaRPr lang="en-IN"/>
          </a:p>
        </p:txBody>
      </p:sp>
      <p:sp>
        <p:nvSpPr>
          <p:cNvPr id="5" name="Footer Placeholder 4">
            <a:extLst>
              <a:ext uri="{FF2B5EF4-FFF2-40B4-BE49-F238E27FC236}">
                <a16:creationId xmlns:a16="http://schemas.microsoft.com/office/drawing/2014/main" id="{8CABF459-ADC7-479F-9D05-88515EE0B6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FFF95A-8AE6-4F05-9839-B52E610F75D0}"/>
              </a:ext>
            </a:extLst>
          </p:cNvPr>
          <p:cNvSpPr>
            <a:spLocks noGrp="1"/>
          </p:cNvSpPr>
          <p:nvPr>
            <p:ph type="sldNum" sz="quarter" idx="12"/>
          </p:nvPr>
        </p:nvSpPr>
        <p:spPr/>
        <p:txBody>
          <a:bodyPr/>
          <a:lstStyle/>
          <a:p>
            <a:fld id="{65A23B43-DBD4-44F5-81DC-F32120CB3FEC}" type="slidenum">
              <a:rPr lang="en-IN" smtClean="0"/>
              <a:t>‹#›</a:t>
            </a:fld>
            <a:endParaRPr lang="en-IN"/>
          </a:p>
        </p:txBody>
      </p:sp>
    </p:spTree>
    <p:extLst>
      <p:ext uri="{BB962C8B-B14F-4D97-AF65-F5344CB8AC3E}">
        <p14:creationId xmlns:p14="http://schemas.microsoft.com/office/powerpoint/2010/main" val="931604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8829-C863-448B-A6CB-8108522540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85DC9F-52CF-4986-BD52-F239E1C5F9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F1A03D-A35C-42CE-960A-9F291E5370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B15814-DE07-4185-8B34-9714DD3FCD3D}"/>
              </a:ext>
            </a:extLst>
          </p:cNvPr>
          <p:cNvSpPr>
            <a:spLocks noGrp="1"/>
          </p:cNvSpPr>
          <p:nvPr>
            <p:ph type="dt" sz="half" idx="10"/>
          </p:nvPr>
        </p:nvSpPr>
        <p:spPr/>
        <p:txBody>
          <a:bodyPr/>
          <a:lstStyle/>
          <a:p>
            <a:fld id="{3D982DF9-538F-49C4-83CD-4878DB670A12}" type="datetimeFigureOut">
              <a:rPr lang="en-IN" smtClean="0"/>
              <a:t>06-12-2021</a:t>
            </a:fld>
            <a:endParaRPr lang="en-IN"/>
          </a:p>
        </p:txBody>
      </p:sp>
      <p:sp>
        <p:nvSpPr>
          <p:cNvPr id="6" name="Footer Placeholder 5">
            <a:extLst>
              <a:ext uri="{FF2B5EF4-FFF2-40B4-BE49-F238E27FC236}">
                <a16:creationId xmlns:a16="http://schemas.microsoft.com/office/drawing/2014/main" id="{1C5B95F9-2BE1-4835-9F6F-883B290D92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5DFADF-1DAE-4CB3-AFC2-522BABE3FBC9}"/>
              </a:ext>
            </a:extLst>
          </p:cNvPr>
          <p:cNvSpPr>
            <a:spLocks noGrp="1"/>
          </p:cNvSpPr>
          <p:nvPr>
            <p:ph type="sldNum" sz="quarter" idx="12"/>
          </p:nvPr>
        </p:nvSpPr>
        <p:spPr/>
        <p:txBody>
          <a:bodyPr/>
          <a:lstStyle/>
          <a:p>
            <a:fld id="{65A23B43-DBD4-44F5-81DC-F32120CB3FEC}" type="slidenum">
              <a:rPr lang="en-IN" smtClean="0"/>
              <a:t>‹#›</a:t>
            </a:fld>
            <a:endParaRPr lang="en-IN"/>
          </a:p>
        </p:txBody>
      </p:sp>
    </p:spTree>
    <p:extLst>
      <p:ext uri="{BB962C8B-B14F-4D97-AF65-F5344CB8AC3E}">
        <p14:creationId xmlns:p14="http://schemas.microsoft.com/office/powerpoint/2010/main" val="3225198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6A91-4D61-4EEC-8234-655D859F9E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22F0A9-3376-456C-BB99-FB52324745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90E71B-28AA-4C45-AF40-ECBA3FBB34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EF9C70-1E3F-4B17-9AB8-D7E833E15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321208-E1A6-49CF-83E6-5D5503DA1E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49B5E2-3E10-4B3F-836F-ECB716B355BE}"/>
              </a:ext>
            </a:extLst>
          </p:cNvPr>
          <p:cNvSpPr>
            <a:spLocks noGrp="1"/>
          </p:cNvSpPr>
          <p:nvPr>
            <p:ph type="dt" sz="half" idx="10"/>
          </p:nvPr>
        </p:nvSpPr>
        <p:spPr/>
        <p:txBody>
          <a:bodyPr/>
          <a:lstStyle/>
          <a:p>
            <a:fld id="{3D982DF9-538F-49C4-83CD-4878DB670A12}" type="datetimeFigureOut">
              <a:rPr lang="en-IN" smtClean="0"/>
              <a:t>06-12-2021</a:t>
            </a:fld>
            <a:endParaRPr lang="en-IN"/>
          </a:p>
        </p:txBody>
      </p:sp>
      <p:sp>
        <p:nvSpPr>
          <p:cNvPr id="8" name="Footer Placeholder 7">
            <a:extLst>
              <a:ext uri="{FF2B5EF4-FFF2-40B4-BE49-F238E27FC236}">
                <a16:creationId xmlns:a16="http://schemas.microsoft.com/office/drawing/2014/main" id="{8D02A6CF-F380-418F-80E4-A0BAE6CB55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D99993-13BE-4085-A292-BC3E0FF3E0FD}"/>
              </a:ext>
            </a:extLst>
          </p:cNvPr>
          <p:cNvSpPr>
            <a:spLocks noGrp="1"/>
          </p:cNvSpPr>
          <p:nvPr>
            <p:ph type="sldNum" sz="quarter" idx="12"/>
          </p:nvPr>
        </p:nvSpPr>
        <p:spPr/>
        <p:txBody>
          <a:bodyPr/>
          <a:lstStyle/>
          <a:p>
            <a:fld id="{65A23B43-DBD4-44F5-81DC-F32120CB3FEC}" type="slidenum">
              <a:rPr lang="en-IN" smtClean="0"/>
              <a:t>‹#›</a:t>
            </a:fld>
            <a:endParaRPr lang="en-IN"/>
          </a:p>
        </p:txBody>
      </p:sp>
    </p:spTree>
    <p:extLst>
      <p:ext uri="{BB962C8B-B14F-4D97-AF65-F5344CB8AC3E}">
        <p14:creationId xmlns:p14="http://schemas.microsoft.com/office/powerpoint/2010/main" val="286606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21EC-C423-4B12-9864-98B2E0365A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C8F995-33ED-404A-8568-3FCF98A35852}"/>
              </a:ext>
            </a:extLst>
          </p:cNvPr>
          <p:cNvSpPr>
            <a:spLocks noGrp="1"/>
          </p:cNvSpPr>
          <p:nvPr>
            <p:ph type="dt" sz="half" idx="10"/>
          </p:nvPr>
        </p:nvSpPr>
        <p:spPr/>
        <p:txBody>
          <a:bodyPr/>
          <a:lstStyle/>
          <a:p>
            <a:fld id="{3D982DF9-538F-49C4-83CD-4878DB670A12}" type="datetimeFigureOut">
              <a:rPr lang="en-IN" smtClean="0"/>
              <a:t>06-12-2021</a:t>
            </a:fld>
            <a:endParaRPr lang="en-IN"/>
          </a:p>
        </p:txBody>
      </p:sp>
      <p:sp>
        <p:nvSpPr>
          <p:cNvPr id="4" name="Footer Placeholder 3">
            <a:extLst>
              <a:ext uri="{FF2B5EF4-FFF2-40B4-BE49-F238E27FC236}">
                <a16:creationId xmlns:a16="http://schemas.microsoft.com/office/drawing/2014/main" id="{2ECC8802-737A-4B3B-93F9-7E3B7B0288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F9C9DC-D896-4FC3-925E-31CD5620C604}"/>
              </a:ext>
            </a:extLst>
          </p:cNvPr>
          <p:cNvSpPr>
            <a:spLocks noGrp="1"/>
          </p:cNvSpPr>
          <p:nvPr>
            <p:ph type="sldNum" sz="quarter" idx="12"/>
          </p:nvPr>
        </p:nvSpPr>
        <p:spPr/>
        <p:txBody>
          <a:bodyPr/>
          <a:lstStyle/>
          <a:p>
            <a:fld id="{65A23B43-DBD4-44F5-81DC-F32120CB3FEC}" type="slidenum">
              <a:rPr lang="en-IN" smtClean="0"/>
              <a:t>‹#›</a:t>
            </a:fld>
            <a:endParaRPr lang="en-IN"/>
          </a:p>
        </p:txBody>
      </p:sp>
    </p:spTree>
    <p:extLst>
      <p:ext uri="{BB962C8B-B14F-4D97-AF65-F5344CB8AC3E}">
        <p14:creationId xmlns:p14="http://schemas.microsoft.com/office/powerpoint/2010/main" val="3641342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98A119-9A7D-4906-BBC7-54DF8E0AC9A2}"/>
              </a:ext>
            </a:extLst>
          </p:cNvPr>
          <p:cNvSpPr>
            <a:spLocks noGrp="1"/>
          </p:cNvSpPr>
          <p:nvPr>
            <p:ph type="dt" sz="half" idx="10"/>
          </p:nvPr>
        </p:nvSpPr>
        <p:spPr/>
        <p:txBody>
          <a:bodyPr/>
          <a:lstStyle/>
          <a:p>
            <a:fld id="{3D982DF9-538F-49C4-83CD-4878DB670A12}" type="datetimeFigureOut">
              <a:rPr lang="en-IN" smtClean="0"/>
              <a:t>06-12-2021</a:t>
            </a:fld>
            <a:endParaRPr lang="en-IN"/>
          </a:p>
        </p:txBody>
      </p:sp>
      <p:sp>
        <p:nvSpPr>
          <p:cNvPr id="3" name="Footer Placeholder 2">
            <a:extLst>
              <a:ext uri="{FF2B5EF4-FFF2-40B4-BE49-F238E27FC236}">
                <a16:creationId xmlns:a16="http://schemas.microsoft.com/office/drawing/2014/main" id="{E515492F-3245-40B8-B763-3D0C7C6DE7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C5B7D3-C911-4D81-B64E-2C4EF73B0664}"/>
              </a:ext>
            </a:extLst>
          </p:cNvPr>
          <p:cNvSpPr>
            <a:spLocks noGrp="1"/>
          </p:cNvSpPr>
          <p:nvPr>
            <p:ph type="sldNum" sz="quarter" idx="12"/>
          </p:nvPr>
        </p:nvSpPr>
        <p:spPr/>
        <p:txBody>
          <a:bodyPr/>
          <a:lstStyle/>
          <a:p>
            <a:fld id="{65A23B43-DBD4-44F5-81DC-F32120CB3FEC}" type="slidenum">
              <a:rPr lang="en-IN" smtClean="0"/>
              <a:t>‹#›</a:t>
            </a:fld>
            <a:endParaRPr lang="en-IN"/>
          </a:p>
        </p:txBody>
      </p:sp>
    </p:spTree>
    <p:extLst>
      <p:ext uri="{BB962C8B-B14F-4D97-AF65-F5344CB8AC3E}">
        <p14:creationId xmlns:p14="http://schemas.microsoft.com/office/powerpoint/2010/main" val="652467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4DA1-593E-4D96-8644-12F8AE1E5B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6C0266-FFC6-415E-AF10-57772C314C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B495C4-D34D-426B-A909-D85C08CAB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D5E168-F2A2-4F59-8E72-C3AF068C758D}"/>
              </a:ext>
            </a:extLst>
          </p:cNvPr>
          <p:cNvSpPr>
            <a:spLocks noGrp="1"/>
          </p:cNvSpPr>
          <p:nvPr>
            <p:ph type="dt" sz="half" idx="10"/>
          </p:nvPr>
        </p:nvSpPr>
        <p:spPr/>
        <p:txBody>
          <a:bodyPr/>
          <a:lstStyle/>
          <a:p>
            <a:fld id="{3D982DF9-538F-49C4-83CD-4878DB670A12}" type="datetimeFigureOut">
              <a:rPr lang="en-IN" smtClean="0"/>
              <a:t>06-12-2021</a:t>
            </a:fld>
            <a:endParaRPr lang="en-IN"/>
          </a:p>
        </p:txBody>
      </p:sp>
      <p:sp>
        <p:nvSpPr>
          <p:cNvPr id="6" name="Footer Placeholder 5">
            <a:extLst>
              <a:ext uri="{FF2B5EF4-FFF2-40B4-BE49-F238E27FC236}">
                <a16:creationId xmlns:a16="http://schemas.microsoft.com/office/drawing/2014/main" id="{857E175E-7A70-42FB-9C6B-60AE142E7E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142BF8-69B0-467A-9A9D-C84E054D5AE5}"/>
              </a:ext>
            </a:extLst>
          </p:cNvPr>
          <p:cNvSpPr>
            <a:spLocks noGrp="1"/>
          </p:cNvSpPr>
          <p:nvPr>
            <p:ph type="sldNum" sz="quarter" idx="12"/>
          </p:nvPr>
        </p:nvSpPr>
        <p:spPr/>
        <p:txBody>
          <a:bodyPr/>
          <a:lstStyle/>
          <a:p>
            <a:fld id="{65A23B43-DBD4-44F5-81DC-F32120CB3FEC}" type="slidenum">
              <a:rPr lang="en-IN" smtClean="0"/>
              <a:t>‹#›</a:t>
            </a:fld>
            <a:endParaRPr lang="en-IN"/>
          </a:p>
        </p:txBody>
      </p:sp>
    </p:spTree>
    <p:extLst>
      <p:ext uri="{BB962C8B-B14F-4D97-AF65-F5344CB8AC3E}">
        <p14:creationId xmlns:p14="http://schemas.microsoft.com/office/powerpoint/2010/main" val="391098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4A59-52D9-494C-9B16-ED39CE22E4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71276D-E37E-4EEF-B38F-F48FEAE965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41229B-B61E-46F3-A389-2CCB0715C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487DC-6A17-4855-BD9D-7BE3D40311B9}"/>
              </a:ext>
            </a:extLst>
          </p:cNvPr>
          <p:cNvSpPr>
            <a:spLocks noGrp="1"/>
          </p:cNvSpPr>
          <p:nvPr>
            <p:ph type="dt" sz="half" idx="10"/>
          </p:nvPr>
        </p:nvSpPr>
        <p:spPr/>
        <p:txBody>
          <a:bodyPr/>
          <a:lstStyle/>
          <a:p>
            <a:fld id="{3D982DF9-538F-49C4-83CD-4878DB670A12}" type="datetimeFigureOut">
              <a:rPr lang="en-IN" smtClean="0"/>
              <a:t>06-12-2021</a:t>
            </a:fld>
            <a:endParaRPr lang="en-IN"/>
          </a:p>
        </p:txBody>
      </p:sp>
      <p:sp>
        <p:nvSpPr>
          <p:cNvPr id="6" name="Footer Placeholder 5">
            <a:extLst>
              <a:ext uri="{FF2B5EF4-FFF2-40B4-BE49-F238E27FC236}">
                <a16:creationId xmlns:a16="http://schemas.microsoft.com/office/drawing/2014/main" id="{22C7CA13-0146-49BE-9260-DAA6C09D27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751209-5443-4631-80B4-9F4A99ED1C8A}"/>
              </a:ext>
            </a:extLst>
          </p:cNvPr>
          <p:cNvSpPr>
            <a:spLocks noGrp="1"/>
          </p:cNvSpPr>
          <p:nvPr>
            <p:ph type="sldNum" sz="quarter" idx="12"/>
          </p:nvPr>
        </p:nvSpPr>
        <p:spPr/>
        <p:txBody>
          <a:bodyPr/>
          <a:lstStyle/>
          <a:p>
            <a:fld id="{65A23B43-DBD4-44F5-81DC-F32120CB3FEC}" type="slidenum">
              <a:rPr lang="en-IN" smtClean="0"/>
              <a:t>‹#›</a:t>
            </a:fld>
            <a:endParaRPr lang="en-IN"/>
          </a:p>
        </p:txBody>
      </p:sp>
    </p:spTree>
    <p:extLst>
      <p:ext uri="{BB962C8B-B14F-4D97-AF65-F5344CB8AC3E}">
        <p14:creationId xmlns:p14="http://schemas.microsoft.com/office/powerpoint/2010/main" val="148094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B38175-335A-41B4-A4FC-4CBF382609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34E874-693E-4F94-B1C6-14B46F515B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4D5D7E-066E-44C3-A2DA-C3EE097C68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82DF9-538F-49C4-83CD-4878DB670A12}" type="datetimeFigureOut">
              <a:rPr lang="en-IN" smtClean="0"/>
              <a:t>06-12-2021</a:t>
            </a:fld>
            <a:endParaRPr lang="en-IN"/>
          </a:p>
        </p:txBody>
      </p:sp>
      <p:sp>
        <p:nvSpPr>
          <p:cNvPr id="5" name="Footer Placeholder 4">
            <a:extLst>
              <a:ext uri="{FF2B5EF4-FFF2-40B4-BE49-F238E27FC236}">
                <a16:creationId xmlns:a16="http://schemas.microsoft.com/office/drawing/2014/main" id="{5A5CF678-6BA8-4206-A2FE-46994CB187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58D1AE-D109-4D98-9297-39752B4281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3B43-DBD4-44F5-81DC-F32120CB3FEC}" type="slidenum">
              <a:rPr lang="en-IN" smtClean="0"/>
              <a:t>‹#›</a:t>
            </a:fld>
            <a:endParaRPr lang="en-IN"/>
          </a:p>
        </p:txBody>
      </p:sp>
    </p:spTree>
    <p:extLst>
      <p:ext uri="{BB962C8B-B14F-4D97-AF65-F5344CB8AC3E}">
        <p14:creationId xmlns:p14="http://schemas.microsoft.com/office/powerpoint/2010/main" val="4175802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oracle.com/javase/8/docs/api/java/applet/Applet.html"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docs.oracle.com/javase/tutorial/deployment/applet/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D8C8F-532D-4283-9BED-565F40A09E55}"/>
              </a:ext>
            </a:extLst>
          </p:cNvPr>
          <p:cNvSpPr>
            <a:spLocks noGrp="1"/>
          </p:cNvSpPr>
          <p:nvPr>
            <p:ph type="ctrTitle"/>
          </p:nvPr>
        </p:nvSpPr>
        <p:spPr>
          <a:xfrm>
            <a:off x="0" y="334572"/>
            <a:ext cx="12192000" cy="1142535"/>
          </a:xfrm>
        </p:spPr>
        <p:txBody>
          <a:bodyPr>
            <a:normAutofit/>
          </a:bodyPr>
          <a:lstStyle/>
          <a:p>
            <a:r>
              <a:rPr lang="en-US" sz="66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Library management system</a:t>
            </a:r>
            <a:endParaRPr lang="en-IN" sz="66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D8E804F5-4502-4956-BBD6-0DE22BCF80F4}"/>
              </a:ext>
            </a:extLst>
          </p:cNvPr>
          <p:cNvSpPr>
            <a:spLocks noGrp="1"/>
          </p:cNvSpPr>
          <p:nvPr>
            <p:ph type="subTitle" idx="1"/>
          </p:nvPr>
        </p:nvSpPr>
        <p:spPr>
          <a:xfrm>
            <a:off x="7202658" y="5202238"/>
            <a:ext cx="4989342" cy="1655762"/>
          </a:xfrm>
          <a:solidFill>
            <a:schemeClr val="bg1"/>
          </a:solidFill>
        </p:spPr>
        <p:txBody>
          <a:bodyPr>
            <a:normAutofit/>
          </a:bodyPr>
          <a:lstStyle/>
          <a:p>
            <a:pPr algn="l"/>
            <a:r>
              <a:rPr lang="en-US" b="1" dirty="0">
                <a:latin typeface="Aharoni" panose="02010803020104030203" pitchFamily="2" charset="-79"/>
                <a:cs typeface="Aharoni" panose="02010803020104030203" pitchFamily="2" charset="-79"/>
              </a:rPr>
              <a:t>Danish Khan             </a:t>
            </a:r>
            <a:r>
              <a:rPr lang="en-US" b="1" dirty="0">
                <a:latin typeface="Arial Black" panose="020B0A04020102020204" pitchFamily="34" charset="0"/>
                <a:cs typeface="Aharoni" panose="02010803020104030203" pitchFamily="2" charset="-79"/>
              </a:rPr>
              <a:t>201P027</a:t>
            </a:r>
            <a:r>
              <a:rPr lang="en-US" b="1" dirty="0">
                <a:latin typeface="Aharoni" panose="02010803020104030203" pitchFamily="2" charset="-79"/>
                <a:cs typeface="Aharoni" panose="02010803020104030203" pitchFamily="2" charset="-79"/>
              </a:rPr>
              <a:t>            </a:t>
            </a:r>
          </a:p>
          <a:p>
            <a:pPr algn="l"/>
            <a:r>
              <a:rPr lang="en-US" b="1" dirty="0">
                <a:latin typeface="Aharoni" panose="02010803020104030203" pitchFamily="2" charset="-79"/>
                <a:cs typeface="Aharoni" panose="02010803020104030203" pitchFamily="2" charset="-79"/>
              </a:rPr>
              <a:t>Utsav </a:t>
            </a:r>
            <a:r>
              <a:rPr lang="en-US" b="1" dirty="0" err="1">
                <a:latin typeface="Aharoni" panose="02010803020104030203" pitchFamily="2" charset="-79"/>
                <a:cs typeface="Aharoni" panose="02010803020104030203" pitchFamily="2" charset="-79"/>
              </a:rPr>
              <a:t>Kuntalwad</a:t>
            </a:r>
            <a:r>
              <a:rPr lang="en-US" b="1">
                <a:latin typeface="Aharoni" panose="02010803020104030203" pitchFamily="2" charset="-79"/>
                <a:cs typeface="Aharoni" panose="02010803020104030203" pitchFamily="2" charset="-79"/>
              </a:rPr>
              <a:t>     </a:t>
            </a:r>
            <a:r>
              <a:rPr lang="en-US" b="1">
                <a:latin typeface="Arial Black" panose="020B0A04020102020204" pitchFamily="34" charset="0"/>
                <a:cs typeface="Aharoni" panose="02010803020104030203" pitchFamily="2" charset="-79"/>
              </a:rPr>
              <a:t>201P049</a:t>
            </a:r>
            <a:endParaRPr lang="en-US" b="1" dirty="0">
              <a:latin typeface="Arial Black" panose="020B0A04020102020204" pitchFamily="34" charset="0"/>
              <a:cs typeface="Aharoni" panose="02010803020104030203" pitchFamily="2" charset="-79"/>
            </a:endParaRPr>
          </a:p>
          <a:p>
            <a:pPr algn="l"/>
            <a:r>
              <a:rPr lang="en-US" b="1" dirty="0">
                <a:latin typeface="Aharoni" panose="02010803020104030203" pitchFamily="2" charset="-79"/>
                <a:cs typeface="Aharoni" panose="02010803020104030203" pitchFamily="2" charset="-79"/>
              </a:rPr>
              <a:t>Mayur Kyatham       </a:t>
            </a:r>
            <a:r>
              <a:rPr lang="en-US" b="1" dirty="0">
                <a:latin typeface="Arial Black" panose="020B0A04020102020204" pitchFamily="34" charset="0"/>
                <a:cs typeface="Aharoni" panose="02010803020104030203" pitchFamily="2" charset="-79"/>
              </a:rPr>
              <a:t>201P013</a:t>
            </a:r>
            <a:endParaRPr lang="en-IN" b="1" dirty="0">
              <a:latin typeface="Arial Black" panose="020B0A04020102020204" pitchFamily="34" charset="0"/>
              <a:cs typeface="Aharoni" panose="02010803020104030203" pitchFamily="2" charset="-79"/>
            </a:endParaRPr>
          </a:p>
        </p:txBody>
      </p:sp>
    </p:spTree>
    <p:extLst>
      <p:ext uri="{BB962C8B-B14F-4D97-AF65-F5344CB8AC3E}">
        <p14:creationId xmlns:p14="http://schemas.microsoft.com/office/powerpoint/2010/main" val="3113019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895C1-2724-4737-83A3-2EDE881CEB76}"/>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Broadway" panose="04040905080B02020502" pitchFamily="82" charset="0"/>
              </a:rPr>
              <a:t>Gantt Chart </a:t>
            </a:r>
            <a:endParaRPr lang="en-IN" b="1" dirty="0">
              <a:effectLst>
                <a:outerShdw blurRad="38100" dist="38100" dir="2700000" algn="tl">
                  <a:srgbClr val="000000">
                    <a:alpha val="43137"/>
                  </a:srgbClr>
                </a:outerShdw>
              </a:effectLst>
              <a:latin typeface="Broadway" panose="04040905080B02020502" pitchFamily="82" charset="0"/>
            </a:endParaRPr>
          </a:p>
        </p:txBody>
      </p:sp>
      <p:pic>
        <p:nvPicPr>
          <p:cNvPr id="9" name="Content Placeholder 8">
            <a:extLst>
              <a:ext uri="{FF2B5EF4-FFF2-40B4-BE49-F238E27FC236}">
                <a16:creationId xmlns:a16="http://schemas.microsoft.com/office/drawing/2014/main" id="{DC4033CD-41B8-42E1-A207-D3177235139F}"/>
              </a:ext>
            </a:extLst>
          </p:cNvPr>
          <p:cNvPicPr>
            <a:picLocks noGrp="1" noChangeAspect="1"/>
          </p:cNvPicPr>
          <p:nvPr>
            <p:ph idx="1"/>
          </p:nvPr>
        </p:nvPicPr>
        <p:blipFill rotWithShape="1">
          <a:blip r:embed="rId2"/>
          <a:srcRect l="1734" t="31357" r="18251" b="34298"/>
          <a:stretch/>
        </p:blipFill>
        <p:spPr>
          <a:xfrm>
            <a:off x="547319" y="1927274"/>
            <a:ext cx="10515600" cy="3657600"/>
          </a:xfrm>
        </p:spPr>
      </p:pic>
    </p:spTree>
    <p:extLst>
      <p:ext uri="{BB962C8B-B14F-4D97-AF65-F5344CB8AC3E}">
        <p14:creationId xmlns:p14="http://schemas.microsoft.com/office/powerpoint/2010/main" val="4292105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A80E-DEE3-4B89-A1B3-F1E40F60AD3D}"/>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Broadway" panose="04040905080B02020502" pitchFamily="82" charset="0"/>
              </a:rPr>
              <a:t>Conclusion</a:t>
            </a:r>
            <a:r>
              <a:rPr lang="en-US" dirty="0"/>
              <a:t> </a:t>
            </a:r>
            <a:endParaRPr lang="en-IN" dirty="0"/>
          </a:p>
        </p:txBody>
      </p:sp>
      <p:sp>
        <p:nvSpPr>
          <p:cNvPr id="3" name="Content Placeholder 2">
            <a:extLst>
              <a:ext uri="{FF2B5EF4-FFF2-40B4-BE49-F238E27FC236}">
                <a16:creationId xmlns:a16="http://schemas.microsoft.com/office/drawing/2014/main" id="{D231A155-E528-4F5A-9D27-818AEC5FB626}"/>
              </a:ext>
            </a:extLst>
          </p:cNvPr>
          <p:cNvSpPr>
            <a:spLocks noGrp="1"/>
          </p:cNvSpPr>
          <p:nvPr>
            <p:ph idx="1"/>
          </p:nvPr>
        </p:nvSpPr>
        <p:spPr/>
        <p:txBody>
          <a:bodyPr>
            <a:normAutofit/>
          </a:bodyPr>
          <a:lstStyle/>
          <a:p>
            <a:pPr marL="0" indent="0">
              <a:buNone/>
            </a:pPr>
            <a:r>
              <a:rPr lang="en-US" sz="2400" b="1" i="0" dirty="0">
                <a:solidFill>
                  <a:srgbClr val="000000"/>
                </a:solidFill>
                <a:effectLst/>
                <a:latin typeface="Aharoni" panose="02010803020104030203" pitchFamily="2" charset="-79"/>
                <a:cs typeface="Aharoni" panose="02010803020104030203" pitchFamily="2" charset="-79"/>
              </a:rPr>
              <a:t>A Library Management System Project in Java is one of the various systems developed that has numerous functionalities that meet the current requirements of the present-day library system. To enhance it, we can add features like RFID, SMS to remind users of the return date, and others. Java has many features that can be explored to create such wonderful programs.</a:t>
            </a:r>
            <a:endParaRPr lang="en-IN" sz="24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378979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2D82-98A9-41E5-923D-A7FD0058D10B}"/>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Arial Black" panose="020B0A04020102020204" pitchFamily="34" charset="0"/>
              </a:rPr>
              <a:t>Description of project</a:t>
            </a:r>
            <a:endParaRPr lang="en-IN" dirty="0">
              <a:effectLst>
                <a:outerShdw blurRad="38100" dist="38100" dir="2700000" algn="tl">
                  <a:srgbClr val="000000">
                    <a:alpha val="43137"/>
                  </a:srgbClr>
                </a:outerShd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D2F4FD54-624E-416E-B42C-7F2C509DC2BE}"/>
              </a:ext>
            </a:extLst>
          </p:cNvPr>
          <p:cNvSpPr>
            <a:spLocks noGrp="1"/>
          </p:cNvSpPr>
          <p:nvPr>
            <p:ph idx="1"/>
          </p:nvPr>
        </p:nvSpPr>
        <p:spPr/>
        <p:txBody>
          <a:bodyPr>
            <a:normAutofit fontScale="92500" lnSpcReduction="20000"/>
          </a:bodyPr>
          <a:lstStyle/>
          <a:p>
            <a:pPr marL="0" indent="0" algn="l">
              <a:buNone/>
            </a:pPr>
            <a:r>
              <a:rPr lang="en-US" b="0" i="0" dirty="0">
                <a:solidFill>
                  <a:srgbClr val="333333"/>
                </a:solidFill>
                <a:effectLst>
                  <a:outerShdw blurRad="38100" dist="38100" dir="2700000" algn="tl">
                    <a:srgbClr val="000000">
                      <a:alpha val="43137"/>
                    </a:srgbClr>
                  </a:outerShdw>
                </a:effectLst>
                <a:latin typeface="Bahnschrift Light" panose="020B0502040204020203" pitchFamily="34" charset="0"/>
              </a:rPr>
              <a:t>Now a day, through the advancement of modern technology, there are a lot of fast and reliable alternatives for research. However, library still pays a vital role on the students and researcher’s life. Library is still considered the most accurate place for information. Undeniably, people especially those who are not having internet connections, and even electricity, rely solely on books. Libraries also supply information not found on World Wide Web. Library still remain the cheapest and the most accessible place for research. Gathering of information still plays a very important role when it comes to gathering of information.</a:t>
            </a:r>
          </a:p>
          <a:p>
            <a:pPr marL="0" indent="0" algn="l">
              <a:buNone/>
            </a:pPr>
            <a:r>
              <a:rPr lang="en-US" b="0" i="0" dirty="0">
                <a:solidFill>
                  <a:srgbClr val="333333"/>
                </a:solidFill>
                <a:effectLst>
                  <a:outerShdw blurRad="38100" dist="38100" dir="2700000" algn="tl">
                    <a:srgbClr val="000000">
                      <a:alpha val="43137"/>
                    </a:srgbClr>
                  </a:outerShdw>
                </a:effectLst>
                <a:latin typeface="Bahnschrift Light" panose="020B0502040204020203" pitchFamily="34" charset="0"/>
              </a:rPr>
              <a:t>This system is being conceptualized in order for the librarian to access all the books that was barrowed by the student in the school. And we also know that now days in this generation we are used to live with technology and we implement this system. </a:t>
            </a:r>
          </a:p>
          <a:p>
            <a:pPr marL="0" indent="0">
              <a:buNone/>
            </a:pPr>
            <a:endParaRPr lang="en-IN" dirty="0"/>
          </a:p>
        </p:txBody>
      </p:sp>
    </p:spTree>
    <p:extLst>
      <p:ext uri="{BB962C8B-B14F-4D97-AF65-F5344CB8AC3E}">
        <p14:creationId xmlns:p14="http://schemas.microsoft.com/office/powerpoint/2010/main" val="3278218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23AC-A0E0-4C8D-A13C-6DD711856BEA}"/>
              </a:ext>
            </a:extLst>
          </p:cNvPr>
          <p:cNvSpPr>
            <a:spLocks noGrp="1"/>
          </p:cNvSpPr>
          <p:nvPr>
            <p:ph type="title"/>
          </p:nvPr>
        </p:nvSpPr>
        <p:spPr>
          <a:xfrm>
            <a:off x="0" y="337624"/>
            <a:ext cx="12192000" cy="422031"/>
          </a:xfrm>
        </p:spPr>
        <p:txBody>
          <a:bodyPr>
            <a:normAutofit fontScale="90000"/>
          </a:bodyPr>
          <a:lstStyle/>
          <a:p>
            <a:r>
              <a:rPr lang="en-US" dirty="0">
                <a:latin typeface="Aharoni" panose="02010803020104030203" pitchFamily="2" charset="-79"/>
                <a:cs typeface="Aharoni" panose="02010803020104030203" pitchFamily="2" charset="-79"/>
              </a:rPr>
              <a:t>Overview of the project </a:t>
            </a:r>
            <a:br>
              <a:rPr lang="en-US" dirty="0">
                <a:latin typeface="Aharoni" panose="02010803020104030203" pitchFamily="2" charset="-79"/>
                <a:cs typeface="Aharoni" panose="02010803020104030203" pitchFamily="2" charset="-79"/>
              </a:rPr>
            </a:b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A85D97B-ED09-43B1-9E22-9094EA65BAA1}"/>
              </a:ext>
            </a:extLst>
          </p:cNvPr>
          <p:cNvSpPr>
            <a:spLocks noGrp="1"/>
          </p:cNvSpPr>
          <p:nvPr>
            <p:ph idx="1"/>
          </p:nvPr>
        </p:nvSpPr>
        <p:spPr>
          <a:xfrm>
            <a:off x="0" y="759655"/>
            <a:ext cx="12192000" cy="6098345"/>
          </a:xfrm>
        </p:spPr>
        <p:txBody>
          <a:bodyPr/>
          <a:lstStyle/>
          <a:p>
            <a:pPr algn="l">
              <a:buFont typeface="Wingdings" panose="05000000000000000000" pitchFamily="2" charset="2"/>
              <a:buChar char="v"/>
            </a:pPr>
            <a:r>
              <a:rPr lang="en-US" sz="1800" b="1" i="0" u="none" strike="noStrike" baseline="0" dirty="0">
                <a:latin typeface="Cambria" panose="02040503050406030204" pitchFamily="18" charset="0"/>
              </a:rPr>
              <a:t>Objective </a:t>
            </a:r>
          </a:p>
          <a:p>
            <a:pPr marL="0" indent="0" algn="l">
              <a:buNone/>
            </a:pPr>
            <a:r>
              <a:rPr lang="en-US" sz="1800" b="0" i="0" u="none" strike="noStrike" baseline="0" dirty="0">
                <a:latin typeface="Cambria" panose="02040503050406030204" pitchFamily="18" charset="0"/>
              </a:rPr>
              <a:t>Library Management System in which </a:t>
            </a:r>
            <a:r>
              <a:rPr lang="en-US" sz="1800" dirty="0">
                <a:latin typeface="Cambria" panose="02040503050406030204" pitchFamily="18" charset="0"/>
              </a:rPr>
              <a:t>we </a:t>
            </a:r>
            <a:r>
              <a:rPr lang="en-US" sz="1800" b="0" i="0" u="none" strike="noStrike" baseline="0" dirty="0">
                <a:latin typeface="Cambria" panose="02040503050406030204" pitchFamily="18" charset="0"/>
              </a:rPr>
              <a:t>can perform all CRUD operations, in addition to advanced search, book issuing, Serialization, and Deserialization</a:t>
            </a:r>
          </a:p>
          <a:p>
            <a:pPr marL="0" indent="0" algn="l">
              <a:buNone/>
            </a:pPr>
            <a:endParaRPr lang="en-US" sz="1800" b="0" i="0" u="none" strike="noStrike" baseline="0" dirty="0">
              <a:latin typeface="Cambria" panose="02040503050406030204" pitchFamily="18" charset="0"/>
            </a:endParaRPr>
          </a:p>
          <a:p>
            <a:pPr algn="l">
              <a:buFont typeface="Wingdings" panose="05000000000000000000" pitchFamily="2" charset="2"/>
              <a:buChar char="v"/>
            </a:pPr>
            <a:r>
              <a:rPr lang="en-US" sz="1800" b="1" dirty="0">
                <a:latin typeface="Cambria" panose="02040503050406030204" pitchFamily="18" charset="0"/>
              </a:rPr>
              <a:t>Project context</a:t>
            </a:r>
          </a:p>
          <a:p>
            <a:pPr marL="0" indent="0" algn="l">
              <a:buNone/>
            </a:pPr>
            <a:r>
              <a:rPr lang="en-US" sz="1800" b="0" i="0" u="none" strike="noStrike" baseline="0" dirty="0">
                <a:latin typeface="Cambria" panose="02040503050406030204" pitchFamily="18" charset="0"/>
              </a:rPr>
              <a:t>Management systems mostly use software across all schools and colleges to keep record of data. One such system is the Library Management System, which is used to keep records of books present in a library.</a:t>
            </a:r>
          </a:p>
          <a:p>
            <a:pPr marL="0" indent="0" algn="l">
              <a:buNone/>
            </a:pPr>
            <a:r>
              <a:rPr lang="en-US" sz="1800" b="0" i="0" u="none" strike="noStrike" baseline="0" dirty="0">
                <a:latin typeface="Cambria" panose="02040503050406030204" pitchFamily="18" charset="0"/>
              </a:rPr>
              <a:t>These Systems comprise of information regarding Books, where we can perform all the operations that are required in an actual system such as CRUD operation, advanced search, book issuing, and also to store the information within files using the process known as </a:t>
            </a:r>
            <a:r>
              <a:rPr lang="en-IN" sz="1800" b="0" i="0" u="none" strike="noStrike" baseline="0" dirty="0">
                <a:latin typeface="Cambria" panose="02040503050406030204" pitchFamily="18" charset="0"/>
              </a:rPr>
              <a:t>Serialization.</a:t>
            </a:r>
            <a:endParaRPr lang="en-US" sz="1800" b="0" i="0" u="none" strike="noStrike" baseline="0" dirty="0">
              <a:latin typeface="Cambria" panose="02040503050406030204" pitchFamily="18" charset="0"/>
            </a:endParaRPr>
          </a:p>
          <a:p>
            <a:pPr marL="0" indent="0" algn="l">
              <a:buNone/>
            </a:pPr>
            <a:endParaRPr lang="en-IN" dirty="0"/>
          </a:p>
          <a:p>
            <a:pPr algn="l">
              <a:buFont typeface="Wingdings" panose="05000000000000000000" pitchFamily="2" charset="2"/>
              <a:buChar char="v"/>
            </a:pPr>
            <a:r>
              <a:rPr lang="en-IN" sz="1800" b="1" dirty="0">
                <a:latin typeface="Cambria" panose="02040503050406030204" pitchFamily="18" charset="0"/>
                <a:ea typeface="Cambria" panose="02040503050406030204" pitchFamily="18" charset="0"/>
              </a:rPr>
              <a:t>Project stages</a:t>
            </a:r>
          </a:p>
          <a:p>
            <a:pPr marL="0" indent="0" algn="l">
              <a:buNone/>
            </a:pPr>
            <a:endParaRPr lang="en-IN" sz="1800" b="1" dirty="0">
              <a:latin typeface="Cambria" panose="02040503050406030204" pitchFamily="18" charset="0"/>
              <a:ea typeface="Cambria" panose="02040503050406030204" pitchFamily="18" charset="0"/>
            </a:endParaRPr>
          </a:p>
          <a:p>
            <a:pPr marL="0" indent="0" algn="l">
              <a:buNone/>
            </a:pPr>
            <a:endParaRPr lang="en-IN" sz="1800" b="1" dirty="0">
              <a:latin typeface="Cambria" panose="02040503050406030204" pitchFamily="18" charset="0"/>
              <a:ea typeface="Cambria" panose="02040503050406030204" pitchFamily="18" charset="0"/>
            </a:endParaRPr>
          </a:p>
          <a:p>
            <a:pPr marL="0" indent="0" algn="l">
              <a:buNone/>
            </a:pPr>
            <a:endParaRPr lang="en-IN" b="1" i="1" dirty="0"/>
          </a:p>
        </p:txBody>
      </p:sp>
      <p:sp>
        <p:nvSpPr>
          <p:cNvPr id="4" name="Rectangle 3">
            <a:extLst>
              <a:ext uri="{FF2B5EF4-FFF2-40B4-BE49-F238E27FC236}">
                <a16:creationId xmlns:a16="http://schemas.microsoft.com/office/drawing/2014/main" id="{3D93627B-3445-4914-9FB0-2DEC42B6077E}"/>
              </a:ext>
            </a:extLst>
          </p:cNvPr>
          <p:cNvSpPr/>
          <p:nvPr/>
        </p:nvSpPr>
        <p:spPr>
          <a:xfrm>
            <a:off x="351692" y="4881489"/>
            <a:ext cx="1758462" cy="133643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badi" panose="020B0604020104020204" pitchFamily="34" charset="0"/>
              </a:rPr>
              <a:t>Create a blueprint to store Book details</a:t>
            </a:r>
            <a:endParaRPr lang="en-IN" sz="1600" dirty="0">
              <a:latin typeface="Abadi" panose="020B0604020104020204" pitchFamily="34" charset="0"/>
            </a:endParaRPr>
          </a:p>
        </p:txBody>
      </p:sp>
      <p:sp>
        <p:nvSpPr>
          <p:cNvPr id="5" name="Rectangle 4">
            <a:extLst>
              <a:ext uri="{FF2B5EF4-FFF2-40B4-BE49-F238E27FC236}">
                <a16:creationId xmlns:a16="http://schemas.microsoft.com/office/drawing/2014/main" id="{0C3F3D4B-E73B-4BE8-AB64-1C4866DF4549}"/>
              </a:ext>
            </a:extLst>
          </p:cNvPr>
          <p:cNvSpPr/>
          <p:nvPr/>
        </p:nvSpPr>
        <p:spPr>
          <a:xfrm>
            <a:off x="6682154" y="4586069"/>
            <a:ext cx="1758461" cy="15122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 the functionality to issue a book for a  user</a:t>
            </a:r>
            <a:endParaRPr lang="en-IN" dirty="0"/>
          </a:p>
        </p:txBody>
      </p:sp>
      <p:sp>
        <p:nvSpPr>
          <p:cNvPr id="6" name="Rectangle 5">
            <a:extLst>
              <a:ext uri="{FF2B5EF4-FFF2-40B4-BE49-F238E27FC236}">
                <a16:creationId xmlns:a16="http://schemas.microsoft.com/office/drawing/2014/main" id="{F00D57EC-B8C1-4510-A23E-8FA05EA47AAE}"/>
              </a:ext>
            </a:extLst>
          </p:cNvPr>
          <p:cNvSpPr/>
          <p:nvPr/>
        </p:nvSpPr>
        <p:spPr>
          <a:xfrm>
            <a:off x="4572000" y="4586069"/>
            <a:ext cx="1758461" cy="151227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Emulate admin login session via the command line </a:t>
            </a:r>
            <a:endParaRPr lang="en-IN" dirty="0"/>
          </a:p>
        </p:txBody>
      </p:sp>
      <p:sp>
        <p:nvSpPr>
          <p:cNvPr id="7" name="Rectangle 6">
            <a:extLst>
              <a:ext uri="{FF2B5EF4-FFF2-40B4-BE49-F238E27FC236}">
                <a16:creationId xmlns:a16="http://schemas.microsoft.com/office/drawing/2014/main" id="{AAE7453D-DD3A-4360-BBEB-EB9A3349CBC9}"/>
              </a:ext>
            </a:extLst>
          </p:cNvPr>
          <p:cNvSpPr/>
          <p:nvPr/>
        </p:nvSpPr>
        <p:spPr>
          <a:xfrm>
            <a:off x="2461843" y="4586068"/>
            <a:ext cx="1758463" cy="163185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badi" panose="020B0604020104020204" pitchFamily="34" charset="0"/>
              </a:rPr>
              <a:t>Implement searching for books based on their name or authors name</a:t>
            </a:r>
            <a:endParaRPr lang="en-IN" sz="1600" dirty="0">
              <a:latin typeface="Abadi" panose="020B0604020104020204" pitchFamily="34" charset="0"/>
            </a:endParaRPr>
          </a:p>
        </p:txBody>
      </p:sp>
      <p:sp>
        <p:nvSpPr>
          <p:cNvPr id="8" name="Rectangle 7">
            <a:extLst>
              <a:ext uri="{FF2B5EF4-FFF2-40B4-BE49-F238E27FC236}">
                <a16:creationId xmlns:a16="http://schemas.microsoft.com/office/drawing/2014/main" id="{951975E4-068D-496E-BD0C-A9C54CD2E1C6}"/>
              </a:ext>
            </a:extLst>
          </p:cNvPr>
          <p:cNvSpPr/>
          <p:nvPr/>
        </p:nvSpPr>
        <p:spPr>
          <a:xfrm>
            <a:off x="8792308" y="4586069"/>
            <a:ext cx="2489981" cy="151227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 serialization and deserialization to store the data in encrypted format in files</a:t>
            </a:r>
            <a:endParaRPr lang="en-IN" dirty="0"/>
          </a:p>
        </p:txBody>
      </p:sp>
      <p:sp>
        <p:nvSpPr>
          <p:cNvPr id="9" name="Arrow: Right 8">
            <a:extLst>
              <a:ext uri="{FF2B5EF4-FFF2-40B4-BE49-F238E27FC236}">
                <a16:creationId xmlns:a16="http://schemas.microsoft.com/office/drawing/2014/main" id="{645F82C0-8AB4-4134-B892-982300CB20E0}"/>
              </a:ext>
            </a:extLst>
          </p:cNvPr>
          <p:cNvSpPr/>
          <p:nvPr/>
        </p:nvSpPr>
        <p:spPr>
          <a:xfrm>
            <a:off x="2110149" y="5556738"/>
            <a:ext cx="351694" cy="351693"/>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5BC193CB-F6BD-480C-AB30-9D65CCE490AF}"/>
              </a:ext>
            </a:extLst>
          </p:cNvPr>
          <p:cNvSpPr/>
          <p:nvPr/>
        </p:nvSpPr>
        <p:spPr>
          <a:xfrm>
            <a:off x="4220306" y="5444197"/>
            <a:ext cx="351689" cy="351693"/>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067E18C3-4010-4476-A28F-18090FF2001A}"/>
              </a:ext>
            </a:extLst>
          </p:cNvPr>
          <p:cNvSpPr/>
          <p:nvPr/>
        </p:nvSpPr>
        <p:spPr>
          <a:xfrm>
            <a:off x="6330461" y="5444197"/>
            <a:ext cx="351688" cy="351693"/>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6C3FBA93-33A9-4315-9207-08B15461D660}"/>
              </a:ext>
            </a:extLst>
          </p:cNvPr>
          <p:cNvSpPr/>
          <p:nvPr/>
        </p:nvSpPr>
        <p:spPr>
          <a:xfrm>
            <a:off x="8440615" y="5444197"/>
            <a:ext cx="351693" cy="351693"/>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92750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DDCBD-F8DA-4FA8-BB3A-F8D2AB8C3266}"/>
              </a:ext>
            </a:extLst>
          </p:cNvPr>
          <p:cNvSpPr>
            <a:spLocks noGrp="1"/>
          </p:cNvSpPr>
          <p:nvPr>
            <p:ph type="title"/>
          </p:nvPr>
        </p:nvSpPr>
        <p:spPr>
          <a:xfrm>
            <a:off x="838200" y="351693"/>
            <a:ext cx="10515600" cy="900332"/>
          </a:xfrm>
        </p:spPr>
        <p:txBody>
          <a:bodyPr/>
          <a:lstStyle/>
          <a:p>
            <a:r>
              <a:rPr lang="en-US" dirty="0"/>
              <a:t>Task 1 : </a:t>
            </a:r>
            <a:r>
              <a:rPr lang="en-US" sz="3200" dirty="0">
                <a:latin typeface="Arial Black" panose="020B0A04020102020204" pitchFamily="34" charset="0"/>
              </a:rPr>
              <a:t>Getting started</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B51108A-F0D5-4C48-9ED9-A71A5BF77A85}"/>
              </a:ext>
            </a:extLst>
          </p:cNvPr>
          <p:cNvSpPr>
            <a:spLocks noGrp="1"/>
          </p:cNvSpPr>
          <p:nvPr>
            <p:ph idx="1"/>
          </p:nvPr>
        </p:nvSpPr>
        <p:spPr>
          <a:xfrm>
            <a:off x="0" y="1758462"/>
            <a:ext cx="12192000" cy="5099537"/>
          </a:xfrm>
        </p:spPr>
        <p:txBody>
          <a:bodyPr/>
          <a:lstStyle/>
          <a:p>
            <a:pPr marL="0" indent="0" algn="l">
              <a:buNone/>
            </a:pPr>
            <a:r>
              <a:rPr lang="en-US" sz="1800" dirty="0">
                <a:latin typeface="Cambria" panose="02040503050406030204" pitchFamily="18" charset="0"/>
              </a:rPr>
              <a:t>P</a:t>
            </a:r>
            <a:r>
              <a:rPr lang="en-US" sz="1800" b="0" i="0" u="none" strike="noStrike" baseline="0" dirty="0">
                <a:latin typeface="Cambria" panose="02040503050406030204" pitchFamily="18" charset="0"/>
              </a:rPr>
              <a:t>roject is going to be a command line application in Java. Like most typical command line applications, it'll contain a switch case that will display a set of options to the user to perform the actions and make necessary queries.</a:t>
            </a:r>
          </a:p>
          <a:p>
            <a:pPr marL="0" indent="0" algn="l">
              <a:buNone/>
            </a:pPr>
            <a:r>
              <a:rPr lang="en-US" sz="1800" b="0" i="0" u="none" strike="noStrike" baseline="0" dirty="0">
                <a:latin typeface="Cambria" panose="02040503050406030204" pitchFamily="18" charset="0"/>
              </a:rPr>
              <a:t>We'll start off by creating an object for storing details of books and also adding some code to our </a:t>
            </a:r>
            <a:r>
              <a:rPr lang="en-US" sz="1800" b="0" i="0" u="none" strike="noStrike" baseline="0" dirty="0">
                <a:latin typeface="Consolas" panose="020B0609020204030204" pitchFamily="49" charset="0"/>
              </a:rPr>
              <a:t>public static void main(String[] </a:t>
            </a:r>
            <a:r>
              <a:rPr lang="en-US" sz="1800" b="0" i="0" u="none" strike="noStrike" baseline="0" dirty="0" err="1">
                <a:latin typeface="Consolas" panose="020B0609020204030204" pitchFamily="49" charset="0"/>
              </a:rPr>
              <a:t>args</a:t>
            </a:r>
            <a:r>
              <a:rPr lang="en-US" sz="1800" b="0" i="0" u="none" strike="noStrike" baseline="0" dirty="0">
                <a:latin typeface="Consolas" panose="020B0609020204030204" pitchFamily="49" charset="0"/>
              </a:rPr>
              <a:t>)</a:t>
            </a:r>
            <a:r>
              <a:rPr lang="en-US" sz="1800" b="0" i="0" u="none" strike="noStrike" baseline="0" dirty="0">
                <a:latin typeface="Cambria" panose="02040503050406030204" pitchFamily="18" charset="0"/>
              </a:rPr>
              <a:t>.</a:t>
            </a:r>
          </a:p>
          <a:p>
            <a:pPr marL="0" indent="0" algn="l">
              <a:buNone/>
            </a:pPr>
            <a:endParaRPr lang="en-US" sz="1800" dirty="0">
              <a:latin typeface="Cambria" panose="02040503050406030204" pitchFamily="18" charset="0"/>
            </a:endParaRPr>
          </a:p>
          <a:p>
            <a:pPr marL="342900" indent="-342900" algn="l">
              <a:buFont typeface="+mj-lt"/>
              <a:buAutoNum type="arabicPeriod"/>
            </a:pPr>
            <a:r>
              <a:rPr lang="en-US" sz="1800" b="0" i="1" u="none" strike="noStrike" baseline="0" dirty="0">
                <a:effectLst>
                  <a:outerShdw blurRad="38100" dist="38100" dir="2700000" algn="tl">
                    <a:srgbClr val="000000">
                      <a:alpha val="43137"/>
                    </a:srgbClr>
                  </a:outerShdw>
                </a:effectLst>
                <a:latin typeface="Dutch801 Rm BT" panose="02020603060505020304" pitchFamily="18" charset="0"/>
              </a:rPr>
              <a:t>Created a class Book, for addition of book details.</a:t>
            </a:r>
          </a:p>
          <a:p>
            <a:pPr marL="342900" indent="-342900" algn="l">
              <a:buFont typeface="+mj-lt"/>
              <a:buAutoNum type="arabicPeriod"/>
            </a:pPr>
            <a:r>
              <a:rPr lang="en-US" sz="1800" b="0" i="1" u="none" strike="noStrike" baseline="0" dirty="0">
                <a:effectLst>
                  <a:outerShdw blurRad="38100" dist="38100" dir="2700000" algn="tl">
                    <a:srgbClr val="000000">
                      <a:alpha val="43137"/>
                    </a:srgbClr>
                  </a:outerShdw>
                </a:effectLst>
                <a:latin typeface="Dutch801 Rm BT" panose="02020603060505020304" pitchFamily="18" charset="0"/>
              </a:rPr>
              <a:t> Added required fields such as </a:t>
            </a:r>
            <a:r>
              <a:rPr lang="en-US" sz="1800" b="0" i="1" u="none" strike="noStrike" baseline="0" dirty="0" err="1">
                <a:effectLst>
                  <a:outerShdw blurRad="38100" dist="38100" dir="2700000" algn="tl">
                    <a:srgbClr val="000000">
                      <a:alpha val="43137"/>
                    </a:srgbClr>
                  </a:outerShdw>
                </a:effectLst>
                <a:latin typeface="Dutch801 Rm BT" panose="02020603060505020304" pitchFamily="18" charset="0"/>
              </a:rPr>
              <a:t>bookId</a:t>
            </a:r>
            <a:r>
              <a:rPr lang="en-US" sz="1800" b="0" i="1" u="none" strike="noStrike" baseline="0" dirty="0">
                <a:effectLst>
                  <a:outerShdw blurRad="38100" dist="38100" dir="2700000" algn="tl">
                    <a:srgbClr val="000000">
                      <a:alpha val="43137"/>
                    </a:srgbClr>
                  </a:outerShdw>
                </a:effectLst>
                <a:latin typeface="Dutch801 Rm BT" panose="02020603060505020304" pitchFamily="18" charset="0"/>
              </a:rPr>
              <a:t>, </a:t>
            </a:r>
            <a:r>
              <a:rPr lang="en-US" sz="1800" b="0" i="1" u="none" strike="noStrike" baseline="0" dirty="0" err="1">
                <a:effectLst>
                  <a:outerShdw blurRad="38100" dist="38100" dir="2700000" algn="tl">
                    <a:srgbClr val="000000">
                      <a:alpha val="43137"/>
                    </a:srgbClr>
                  </a:outerShdw>
                </a:effectLst>
                <a:latin typeface="Dutch801 Rm BT" panose="02020603060505020304" pitchFamily="18" charset="0"/>
              </a:rPr>
              <a:t>bookName</a:t>
            </a:r>
            <a:r>
              <a:rPr lang="en-US" sz="1800" b="0" i="1" u="none" strike="noStrike" baseline="0" dirty="0">
                <a:effectLst>
                  <a:outerShdw blurRad="38100" dist="38100" dir="2700000" algn="tl">
                    <a:srgbClr val="000000">
                      <a:alpha val="43137"/>
                    </a:srgbClr>
                  </a:outerShdw>
                </a:effectLst>
                <a:latin typeface="Dutch801 Rm BT" panose="02020603060505020304" pitchFamily="18" charset="0"/>
              </a:rPr>
              <a:t>, </a:t>
            </a:r>
            <a:r>
              <a:rPr lang="en-US" sz="1800" b="0" i="1" u="none" strike="noStrike" baseline="0" dirty="0" err="1">
                <a:effectLst>
                  <a:outerShdw blurRad="38100" dist="38100" dir="2700000" algn="tl">
                    <a:srgbClr val="000000">
                      <a:alpha val="43137"/>
                    </a:srgbClr>
                  </a:outerShdw>
                </a:effectLst>
                <a:latin typeface="Dutch801 Rm BT" panose="02020603060505020304" pitchFamily="18" charset="0"/>
              </a:rPr>
              <a:t>writerName</a:t>
            </a:r>
            <a:r>
              <a:rPr lang="en-US" sz="1800" b="0" i="1" u="none" strike="noStrike" baseline="0" dirty="0">
                <a:effectLst>
                  <a:outerShdw blurRad="38100" dist="38100" dir="2700000" algn="tl">
                    <a:srgbClr val="000000">
                      <a:alpha val="43137"/>
                    </a:srgbClr>
                  </a:outerShdw>
                </a:effectLst>
                <a:latin typeface="Dutch801 Rm BT" panose="02020603060505020304" pitchFamily="18" charset="0"/>
              </a:rPr>
              <a:t>, price and quantity.</a:t>
            </a:r>
          </a:p>
          <a:p>
            <a:pPr marL="342900" indent="-342900" algn="l">
              <a:buFont typeface="+mj-lt"/>
              <a:buAutoNum type="arabicPeriod"/>
            </a:pPr>
            <a:r>
              <a:rPr lang="en-US" sz="1800" b="0" i="1" u="none" strike="noStrike" baseline="0" dirty="0">
                <a:effectLst>
                  <a:outerShdw blurRad="38100" dist="38100" dir="2700000" algn="tl">
                    <a:srgbClr val="000000">
                      <a:alpha val="43137"/>
                    </a:srgbClr>
                  </a:outerShdw>
                </a:effectLst>
                <a:latin typeface="Dutch801 Rm BT" panose="02020603060505020304" pitchFamily="18" charset="0"/>
              </a:rPr>
              <a:t> In our main code, we used  Java Collections to efficiently store the accepted book </a:t>
            </a:r>
            <a:r>
              <a:rPr lang="en-IN" sz="1800" b="0" i="1" u="none" strike="noStrike" baseline="0" dirty="0">
                <a:effectLst>
                  <a:outerShdw blurRad="38100" dist="38100" dir="2700000" algn="tl">
                    <a:srgbClr val="000000">
                      <a:alpha val="43137"/>
                    </a:srgbClr>
                  </a:outerShdw>
                </a:effectLst>
                <a:latin typeface="Dutch801 Rm BT" panose="02020603060505020304" pitchFamily="18" charset="0"/>
              </a:rPr>
              <a:t>details</a:t>
            </a:r>
          </a:p>
          <a:p>
            <a:pPr marL="0" indent="0" algn="l">
              <a:buNone/>
            </a:pPr>
            <a:endParaRPr lang="en-IN" sz="1800" dirty="0">
              <a:latin typeface="Cambria" panose="02040503050406030204" pitchFamily="18" charset="0"/>
            </a:endParaRPr>
          </a:p>
          <a:p>
            <a:pPr marL="0" indent="0" algn="l">
              <a:buNone/>
            </a:pPr>
            <a:r>
              <a:rPr lang="en-IN" sz="1800" dirty="0">
                <a:effectLst>
                  <a:outerShdw blurRad="38100" dist="38100" dir="2700000" algn="tl">
                    <a:srgbClr val="000000">
                      <a:alpha val="43137"/>
                    </a:srgbClr>
                  </a:outerShdw>
                </a:effectLst>
                <a:latin typeface="Arial Nova" panose="020B0504020202020204" pitchFamily="34" charset="0"/>
              </a:rPr>
              <a:t>Here we used concepts such as :</a:t>
            </a:r>
          </a:p>
          <a:p>
            <a:pPr algn="l">
              <a:buFont typeface="Wingdings" panose="05000000000000000000" pitchFamily="2" charset="2"/>
              <a:buChar char="§"/>
            </a:pPr>
            <a:r>
              <a:rPr lang="en-IN" sz="1800" dirty="0">
                <a:effectLst>
                  <a:outerShdw blurRad="38100" dist="38100" dir="2700000" algn="tl">
                    <a:srgbClr val="000000">
                      <a:alpha val="43137"/>
                    </a:srgbClr>
                  </a:outerShdw>
                </a:effectLst>
                <a:latin typeface="Arial Nova" panose="020B0504020202020204" pitchFamily="34" charset="0"/>
              </a:rPr>
              <a:t>Classed and Objects </a:t>
            </a:r>
          </a:p>
          <a:p>
            <a:pPr algn="l">
              <a:buFont typeface="Wingdings" panose="05000000000000000000" pitchFamily="2" charset="2"/>
              <a:buChar char="§"/>
            </a:pPr>
            <a:r>
              <a:rPr lang="en-IN" sz="1800" dirty="0">
                <a:effectLst>
                  <a:outerShdw blurRad="38100" dist="38100" dir="2700000" algn="tl">
                    <a:srgbClr val="000000">
                      <a:alpha val="43137"/>
                    </a:srgbClr>
                  </a:outerShdw>
                </a:effectLst>
                <a:latin typeface="Arial Nova" panose="020B0504020202020204" pitchFamily="34" charset="0"/>
              </a:rPr>
              <a:t>Collection in java</a:t>
            </a:r>
          </a:p>
          <a:p>
            <a:pPr algn="l">
              <a:buFont typeface="Wingdings" panose="05000000000000000000" pitchFamily="2" charset="2"/>
              <a:buChar char="§"/>
            </a:pPr>
            <a:r>
              <a:rPr lang="en-IN" sz="1800" dirty="0" err="1">
                <a:effectLst>
                  <a:outerShdw blurRad="38100" dist="38100" dir="2700000" algn="tl">
                    <a:srgbClr val="000000">
                      <a:alpha val="43137"/>
                    </a:srgbClr>
                  </a:outerShdw>
                </a:effectLst>
                <a:latin typeface="Arial Nova" panose="020B0504020202020204" pitchFamily="34" charset="0"/>
              </a:rPr>
              <a:t>ArrayList</a:t>
            </a:r>
            <a:r>
              <a:rPr lang="en-IN" sz="1800" dirty="0">
                <a:effectLst>
                  <a:outerShdw blurRad="38100" dist="38100" dir="2700000" algn="tl">
                    <a:srgbClr val="000000">
                      <a:alpha val="43137"/>
                    </a:srgbClr>
                  </a:outerShdw>
                </a:effectLst>
                <a:latin typeface="Arial Nova" panose="020B0504020202020204" pitchFamily="34" charset="0"/>
              </a:rPr>
              <a:t> in java</a:t>
            </a:r>
          </a:p>
          <a:p>
            <a:pPr marL="0" indent="0" algn="l">
              <a:buNone/>
            </a:pPr>
            <a:endParaRPr lang="en-IN" sz="1800" dirty="0">
              <a:latin typeface="Cambria" panose="02040503050406030204" pitchFamily="18" charset="0"/>
            </a:endParaRPr>
          </a:p>
          <a:p>
            <a:pPr marL="0" indent="0" algn="l">
              <a:buNone/>
            </a:pPr>
            <a:endParaRPr lang="en-IN" sz="1800" dirty="0">
              <a:latin typeface="Cambria" panose="02040503050406030204" pitchFamily="18" charset="0"/>
            </a:endParaRPr>
          </a:p>
          <a:p>
            <a:pPr marL="0" indent="0" algn="l">
              <a:buNone/>
            </a:pPr>
            <a:endParaRPr lang="en-IN" dirty="0"/>
          </a:p>
        </p:txBody>
      </p:sp>
    </p:spTree>
    <p:extLst>
      <p:ext uri="{BB962C8B-B14F-4D97-AF65-F5344CB8AC3E}">
        <p14:creationId xmlns:p14="http://schemas.microsoft.com/office/powerpoint/2010/main" val="33713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377A-8528-4C98-A91C-C8D81EFDB95D}"/>
              </a:ext>
            </a:extLst>
          </p:cNvPr>
          <p:cNvSpPr>
            <a:spLocks noGrp="1"/>
          </p:cNvSpPr>
          <p:nvPr>
            <p:ph type="title"/>
          </p:nvPr>
        </p:nvSpPr>
        <p:spPr>
          <a:xfrm>
            <a:off x="838200" y="0"/>
            <a:ext cx="10515600" cy="900967"/>
          </a:xfrm>
        </p:spPr>
        <p:txBody>
          <a:bodyPr/>
          <a:lstStyle/>
          <a:p>
            <a:r>
              <a:rPr lang="en-US" dirty="0"/>
              <a:t>Task 2 : </a:t>
            </a:r>
            <a:r>
              <a:rPr lang="en-US" sz="3200" b="1" i="0" u="none" strike="noStrike" baseline="0" dirty="0">
                <a:latin typeface="Arial Black" panose="020B0A04020102020204" pitchFamily="34" charset="0"/>
              </a:rPr>
              <a:t>Addition and Deletion of book details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033913A-7FCE-4FE6-BF85-BADD2A75CE0D}"/>
              </a:ext>
            </a:extLst>
          </p:cNvPr>
          <p:cNvSpPr>
            <a:spLocks noGrp="1"/>
          </p:cNvSpPr>
          <p:nvPr>
            <p:ph idx="1"/>
          </p:nvPr>
        </p:nvSpPr>
        <p:spPr>
          <a:xfrm>
            <a:off x="0" y="675248"/>
            <a:ext cx="12192000" cy="6182751"/>
          </a:xfrm>
        </p:spPr>
        <p:txBody>
          <a:bodyPr/>
          <a:lstStyle/>
          <a:p>
            <a:pPr marL="0" indent="0">
              <a:buNone/>
            </a:pPr>
            <a:endParaRPr lang="en-US" sz="1800" b="0" i="0" u="none" strike="noStrike" baseline="0" dirty="0">
              <a:latin typeface="Cambria" panose="02040503050406030204" pitchFamily="18" charset="0"/>
            </a:endParaRPr>
          </a:p>
          <a:p>
            <a:pPr marL="0" indent="0">
              <a:buNone/>
            </a:pPr>
            <a:endParaRPr lang="en-US" sz="1800" dirty="0">
              <a:latin typeface="Cambria" panose="02040503050406030204" pitchFamily="18" charset="0"/>
            </a:endParaRPr>
          </a:p>
          <a:p>
            <a:pPr marL="0" indent="0">
              <a:buNone/>
            </a:pPr>
            <a:r>
              <a:rPr lang="en-US" sz="2000" b="1" i="0" u="none" strike="noStrike" baseline="0" dirty="0">
                <a:latin typeface="Cambria" panose="02040503050406030204" pitchFamily="18" charset="0"/>
              </a:rPr>
              <a:t>Here we'll be adding the functionality to add/delete book details</a:t>
            </a:r>
          </a:p>
          <a:p>
            <a:pPr marL="0" indent="0">
              <a:buNone/>
            </a:pPr>
            <a:endParaRPr lang="en-US" sz="2000" b="1" dirty="0">
              <a:latin typeface="Cambria" panose="02040503050406030204" pitchFamily="18" charset="0"/>
            </a:endParaRPr>
          </a:p>
          <a:p>
            <a:r>
              <a:rPr lang="en-US" sz="1800" b="0" i="0" u="none" strike="noStrike" baseline="0" dirty="0">
                <a:latin typeface="Cambria" panose="02040503050406030204" pitchFamily="18" charset="0"/>
              </a:rPr>
              <a:t> </a:t>
            </a:r>
            <a:r>
              <a:rPr lang="en-US" sz="1800" b="0" i="0" u="none" strike="noStrike" baseline="0" dirty="0">
                <a:effectLst>
                  <a:outerShdw blurRad="38100" dist="38100" dir="2700000" algn="tl">
                    <a:srgbClr val="000000">
                      <a:alpha val="43137"/>
                    </a:srgbClr>
                  </a:outerShdw>
                </a:effectLst>
                <a:latin typeface="Arial Nova" panose="020B0504020202020204" pitchFamily="34" charset="0"/>
              </a:rPr>
              <a:t>Here we should be able to accept details for a specific book and store the same in an object </a:t>
            </a:r>
            <a:r>
              <a:rPr lang="en-IN" sz="1800" b="0" i="0" u="none" strike="noStrike" baseline="0" dirty="0">
                <a:effectLst>
                  <a:outerShdw blurRad="38100" dist="38100" dir="2700000" algn="tl">
                    <a:srgbClr val="000000">
                      <a:alpha val="43137"/>
                    </a:srgbClr>
                  </a:outerShdw>
                </a:effectLst>
                <a:latin typeface="Arial Nova" panose="020B0504020202020204" pitchFamily="34" charset="0"/>
              </a:rPr>
              <a:t>of type Book.</a:t>
            </a:r>
          </a:p>
          <a:p>
            <a:r>
              <a:rPr lang="en-US" sz="1800" b="0" i="0" u="none" strike="noStrike" baseline="0" dirty="0">
                <a:effectLst>
                  <a:outerShdw blurRad="38100" dist="38100" dir="2700000" algn="tl">
                    <a:srgbClr val="000000">
                      <a:alpha val="43137"/>
                    </a:srgbClr>
                  </a:outerShdw>
                </a:effectLst>
                <a:latin typeface="Arial Nova" panose="020B0504020202020204" pitchFamily="34" charset="0"/>
              </a:rPr>
              <a:t> Every time we add the details of a new book in our already present collection </a:t>
            </a:r>
            <a:r>
              <a:rPr lang="en-US" sz="1800" dirty="0">
                <a:effectLst>
                  <a:outerShdw blurRad="38100" dist="38100" dir="2700000" algn="tl">
                    <a:srgbClr val="000000">
                      <a:alpha val="43137"/>
                    </a:srgbClr>
                  </a:outerShdw>
                </a:effectLst>
                <a:latin typeface="Arial Nova" panose="020B0504020202020204" pitchFamily="34" charset="0"/>
              </a:rPr>
              <a:t>(</a:t>
            </a:r>
            <a:r>
              <a:rPr lang="en-US" sz="1800" b="0" i="0" u="none" strike="noStrike" baseline="0" dirty="0">
                <a:effectLst>
                  <a:outerShdw blurRad="38100" dist="38100" dir="2700000" algn="tl">
                    <a:srgbClr val="000000">
                      <a:alpha val="43137"/>
                    </a:srgbClr>
                  </a:outerShdw>
                </a:effectLst>
                <a:latin typeface="Arial Nova" panose="020B0504020202020204" pitchFamily="34" charset="0"/>
              </a:rPr>
              <a:t>preferably </a:t>
            </a:r>
            <a:r>
              <a:rPr lang="en-US" sz="1800" b="0" i="0" u="none" strike="noStrike" baseline="0" dirty="0" err="1">
                <a:effectLst>
                  <a:outerShdw blurRad="38100" dist="38100" dir="2700000" algn="tl">
                    <a:srgbClr val="000000">
                      <a:alpha val="43137"/>
                    </a:srgbClr>
                  </a:outerShdw>
                </a:effectLst>
                <a:latin typeface="Arial Nova" panose="020B0504020202020204" pitchFamily="34" charset="0"/>
              </a:rPr>
              <a:t>ArrayList</a:t>
            </a:r>
            <a:r>
              <a:rPr lang="en-US" sz="1800" b="0" i="0" u="none" strike="noStrike" baseline="0" dirty="0">
                <a:effectLst>
                  <a:outerShdw blurRad="38100" dist="38100" dir="2700000" algn="tl">
                    <a:srgbClr val="000000">
                      <a:alpha val="43137"/>
                    </a:srgbClr>
                  </a:outerShdw>
                </a:effectLst>
                <a:latin typeface="Arial Nova" panose="020B0504020202020204" pitchFamily="34" charset="0"/>
              </a:rPr>
              <a:t>), generate a unique </a:t>
            </a:r>
            <a:r>
              <a:rPr lang="en-US" sz="1800" b="0" i="0" u="none" strike="noStrike" baseline="0" dirty="0" err="1">
                <a:effectLst>
                  <a:outerShdw blurRad="38100" dist="38100" dir="2700000" algn="tl">
                    <a:srgbClr val="000000">
                      <a:alpha val="43137"/>
                    </a:srgbClr>
                  </a:outerShdw>
                </a:effectLst>
                <a:latin typeface="Arial Nova" panose="020B0504020202020204" pitchFamily="34" charset="0"/>
              </a:rPr>
              <a:t>bookId</a:t>
            </a:r>
            <a:r>
              <a:rPr lang="en-US" sz="1800" b="0" i="0" u="none" strike="noStrike" baseline="0" dirty="0">
                <a:effectLst>
                  <a:outerShdw blurRad="38100" dist="38100" dir="2700000" algn="tl">
                    <a:srgbClr val="000000">
                      <a:alpha val="43137"/>
                    </a:srgbClr>
                  </a:outerShdw>
                </a:effectLst>
                <a:latin typeface="Arial Nova" panose="020B0504020202020204" pitchFamily="34" charset="0"/>
              </a:rPr>
              <a:t> for the same.</a:t>
            </a:r>
          </a:p>
          <a:p>
            <a:r>
              <a:rPr lang="en-US" sz="1800" dirty="0">
                <a:effectLst>
                  <a:outerShdw blurRad="38100" dist="38100" dir="2700000" algn="tl">
                    <a:srgbClr val="000000">
                      <a:alpha val="43137"/>
                    </a:srgbClr>
                  </a:outerShdw>
                </a:effectLst>
                <a:latin typeface="Arial Nova" panose="020B0504020202020204" pitchFamily="34" charset="0"/>
              </a:rPr>
              <a:t> </a:t>
            </a:r>
            <a:r>
              <a:rPr lang="en-US" sz="1800" b="0" i="0" u="none" strike="noStrike" baseline="0" dirty="0">
                <a:effectLst>
                  <a:outerShdw blurRad="38100" dist="38100" dir="2700000" algn="tl">
                    <a:srgbClr val="000000">
                      <a:alpha val="43137"/>
                    </a:srgbClr>
                  </a:outerShdw>
                </a:effectLst>
                <a:latin typeface="Arial Nova" panose="020B0504020202020204" pitchFamily="34" charset="0"/>
              </a:rPr>
              <a:t>Accept a query for deleting book details and perform the same. We should check whether the book details requested to be deleted are present or not.</a:t>
            </a:r>
          </a:p>
          <a:p>
            <a:r>
              <a:rPr lang="en-US" sz="1800" b="0" i="0" u="none" strike="noStrike" baseline="0" dirty="0">
                <a:effectLst>
                  <a:outerShdw blurRad="38100" dist="38100" dir="2700000" algn="tl">
                    <a:srgbClr val="000000">
                      <a:alpha val="43137"/>
                    </a:srgbClr>
                  </a:outerShdw>
                </a:effectLst>
                <a:latin typeface="Arial Nova" panose="020B0504020202020204" pitchFamily="34" charset="0"/>
              </a:rPr>
              <a:t>Here we should have an attribute called quantity for each object of type Book. This attribute can come in handy when we want to reduce the quantity of a specific book.</a:t>
            </a:r>
          </a:p>
          <a:p>
            <a:r>
              <a:rPr lang="en-US" sz="1800" b="0" i="0" u="none" strike="noStrike" baseline="0" dirty="0">
                <a:effectLst>
                  <a:outerShdw blurRad="38100" dist="38100" dir="2700000" algn="tl">
                    <a:srgbClr val="000000">
                      <a:alpha val="43137"/>
                    </a:srgbClr>
                  </a:outerShdw>
                </a:effectLst>
                <a:latin typeface="Arial Nova" panose="020B0504020202020204" pitchFamily="34" charset="0"/>
              </a:rPr>
              <a:t>We should be able to check whether the number to be subtracted is actually lesser or equal to the already present quantity or not</a:t>
            </a:r>
            <a:r>
              <a:rPr lang="en-US" sz="1800" b="0" i="0" u="none" strike="noStrike" baseline="0" dirty="0">
                <a:latin typeface="Cambria" panose="02040503050406030204" pitchFamily="18" charset="0"/>
              </a:rPr>
              <a:t>.</a:t>
            </a:r>
            <a:endParaRPr lang="en-IN" sz="3200" b="1" dirty="0"/>
          </a:p>
        </p:txBody>
      </p:sp>
    </p:spTree>
    <p:extLst>
      <p:ext uri="{BB962C8B-B14F-4D97-AF65-F5344CB8AC3E}">
        <p14:creationId xmlns:p14="http://schemas.microsoft.com/office/powerpoint/2010/main" val="3214503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D7ABD-DB94-46F3-8363-7F61512B569F}"/>
              </a:ext>
            </a:extLst>
          </p:cNvPr>
          <p:cNvSpPr>
            <a:spLocks noGrp="1"/>
          </p:cNvSpPr>
          <p:nvPr>
            <p:ph type="title"/>
          </p:nvPr>
        </p:nvSpPr>
        <p:spPr/>
        <p:txBody>
          <a:bodyPr/>
          <a:lstStyle/>
          <a:p>
            <a:r>
              <a:rPr lang="en-US" dirty="0"/>
              <a:t>Task 3 : </a:t>
            </a:r>
            <a:r>
              <a:rPr lang="en-US" sz="3200" b="1" dirty="0">
                <a:latin typeface="Arial Black" panose="020B0A04020102020204" pitchFamily="34" charset="0"/>
              </a:rPr>
              <a:t>Searching </a:t>
            </a:r>
            <a:endParaRPr lang="en-IN"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0F6F9E3-4914-4F4F-82E6-EE4EC8BBA92D}"/>
              </a:ext>
            </a:extLst>
          </p:cNvPr>
          <p:cNvSpPr>
            <a:spLocks noGrp="1"/>
          </p:cNvSpPr>
          <p:nvPr>
            <p:ph idx="1"/>
          </p:nvPr>
        </p:nvSpPr>
        <p:spPr/>
        <p:txBody>
          <a:bodyPr/>
          <a:lstStyle/>
          <a:p>
            <a:pPr marL="0" indent="0">
              <a:buNone/>
            </a:pPr>
            <a:r>
              <a:rPr lang="en-US" sz="1800" b="0" i="0" u="none" strike="noStrike" baseline="0" dirty="0">
                <a:effectLst>
                  <a:outerShdw blurRad="38100" dist="38100" dir="2700000" algn="tl">
                    <a:srgbClr val="000000">
                      <a:alpha val="43137"/>
                    </a:srgbClr>
                  </a:outerShdw>
                </a:effectLst>
                <a:latin typeface="Arial Black" panose="020B0A04020102020204" pitchFamily="34" charset="0"/>
              </a:rPr>
              <a:t>We should be able to search for a particular book based on its name or the writer's name</a:t>
            </a:r>
          </a:p>
          <a:p>
            <a:pPr marL="0" indent="0">
              <a:buNone/>
            </a:pPr>
            <a:endParaRPr lang="en-US" sz="1800" dirty="0">
              <a:latin typeface="Cambria" panose="02040503050406030204" pitchFamily="18" charset="0"/>
            </a:endParaRPr>
          </a:p>
          <a:p>
            <a:r>
              <a:rPr lang="en-US" sz="1800" b="0" i="0" u="none" strike="noStrike" baseline="0" dirty="0">
                <a:effectLst>
                  <a:outerShdw blurRad="38100" dist="38100" dir="2700000" algn="tl">
                    <a:srgbClr val="000000">
                      <a:alpha val="43137"/>
                    </a:srgbClr>
                  </a:outerShdw>
                </a:effectLst>
                <a:latin typeface="Arial Nova" panose="020B0504020202020204" pitchFamily="34" charset="0"/>
              </a:rPr>
              <a:t>Search for book details by </a:t>
            </a:r>
            <a:r>
              <a:rPr lang="en-US" sz="1800" b="0" i="0" u="none" strike="noStrike" baseline="0" dirty="0" err="1">
                <a:effectLst>
                  <a:outerShdw blurRad="38100" dist="38100" dir="2700000" algn="tl">
                    <a:srgbClr val="000000">
                      <a:alpha val="43137"/>
                    </a:srgbClr>
                  </a:outerShdw>
                </a:effectLst>
                <a:latin typeface="Arial Nova" panose="020B0504020202020204" pitchFamily="34" charset="0"/>
              </a:rPr>
              <a:t>bookName</a:t>
            </a:r>
            <a:r>
              <a:rPr lang="en-US" sz="1800" b="0" i="0" u="none" strike="noStrike" baseline="0" dirty="0">
                <a:effectLst>
                  <a:outerShdw blurRad="38100" dist="38100" dir="2700000" algn="tl">
                    <a:srgbClr val="000000">
                      <a:alpha val="43137"/>
                    </a:srgbClr>
                  </a:outerShdw>
                </a:effectLst>
                <a:latin typeface="Arial Nova" panose="020B0504020202020204" pitchFamily="34" charset="0"/>
              </a:rPr>
              <a:t>. If found, display the details or display Book </a:t>
            </a:r>
            <a:r>
              <a:rPr lang="en-IN" sz="1800" b="0" i="0" u="none" strike="noStrike" baseline="0" dirty="0">
                <a:effectLst>
                  <a:outerShdw blurRad="38100" dist="38100" dir="2700000" algn="tl">
                    <a:srgbClr val="000000">
                      <a:alpha val="43137"/>
                    </a:srgbClr>
                  </a:outerShdw>
                </a:effectLst>
                <a:latin typeface="Arial Nova" panose="020B0504020202020204" pitchFamily="34" charset="0"/>
              </a:rPr>
              <a:t>Absent.</a:t>
            </a:r>
          </a:p>
          <a:p>
            <a:r>
              <a:rPr lang="en-US" sz="1800" b="0" i="0" u="none" strike="noStrike" baseline="0" dirty="0">
                <a:effectLst>
                  <a:outerShdw blurRad="38100" dist="38100" dir="2700000" algn="tl">
                    <a:srgbClr val="000000">
                      <a:alpha val="43137"/>
                    </a:srgbClr>
                  </a:outerShdw>
                </a:effectLst>
                <a:latin typeface="Arial Nova" panose="020B0504020202020204" pitchFamily="34" charset="0"/>
              </a:rPr>
              <a:t> Search for book details by </a:t>
            </a:r>
            <a:r>
              <a:rPr lang="en-US" sz="1800" b="0" i="0" u="none" strike="noStrike" baseline="0" dirty="0" err="1">
                <a:effectLst>
                  <a:outerShdw blurRad="38100" dist="38100" dir="2700000" algn="tl">
                    <a:srgbClr val="000000">
                      <a:alpha val="43137"/>
                    </a:srgbClr>
                  </a:outerShdw>
                </a:effectLst>
                <a:latin typeface="Arial Nova" panose="020B0504020202020204" pitchFamily="34" charset="0"/>
              </a:rPr>
              <a:t>writerName</a:t>
            </a:r>
            <a:r>
              <a:rPr lang="en-US" sz="1800" b="0" i="0" u="none" strike="noStrike" baseline="0" dirty="0">
                <a:effectLst>
                  <a:outerShdw blurRad="38100" dist="38100" dir="2700000" algn="tl">
                    <a:srgbClr val="000000">
                      <a:alpha val="43137"/>
                    </a:srgbClr>
                  </a:outerShdw>
                </a:effectLst>
                <a:latin typeface="Arial Nova" panose="020B0504020202020204" pitchFamily="34" charset="0"/>
              </a:rPr>
              <a:t>. If found, display the details or display Writer </a:t>
            </a:r>
            <a:r>
              <a:rPr lang="en-IN" sz="1800" b="0" i="0" u="none" strike="noStrike" baseline="0" dirty="0">
                <a:effectLst>
                  <a:outerShdw blurRad="38100" dist="38100" dir="2700000" algn="tl">
                    <a:srgbClr val="000000">
                      <a:alpha val="43137"/>
                    </a:srgbClr>
                  </a:outerShdw>
                </a:effectLst>
                <a:latin typeface="Arial Nova" panose="020B0504020202020204" pitchFamily="34" charset="0"/>
              </a:rPr>
              <a:t>Absent.</a:t>
            </a:r>
          </a:p>
          <a:p>
            <a:r>
              <a:rPr lang="en-US" sz="1800" b="0" i="0" u="none" strike="noStrike" baseline="0" dirty="0">
                <a:effectLst>
                  <a:outerShdw blurRad="38100" dist="38100" dir="2700000" algn="tl">
                    <a:srgbClr val="000000">
                      <a:alpha val="43137"/>
                    </a:srgbClr>
                  </a:outerShdw>
                </a:effectLst>
                <a:latin typeface="Arial Nova" panose="020B0504020202020204" pitchFamily="34" charset="0"/>
              </a:rPr>
              <a:t> Add the ability to search for a subsequence of </a:t>
            </a:r>
            <a:r>
              <a:rPr lang="en-US" sz="1800" b="0" i="0" u="none" strike="noStrike" baseline="0" dirty="0" err="1">
                <a:effectLst>
                  <a:outerShdw blurRad="38100" dist="38100" dir="2700000" algn="tl">
                    <a:srgbClr val="000000">
                      <a:alpha val="43137"/>
                    </a:srgbClr>
                  </a:outerShdw>
                </a:effectLst>
                <a:latin typeface="Arial Nova" panose="020B0504020202020204" pitchFamily="34" charset="0"/>
              </a:rPr>
              <a:t>bookName</a:t>
            </a:r>
            <a:r>
              <a:rPr lang="en-US" sz="1800" b="0" i="0" u="none" strike="noStrike" baseline="0" dirty="0">
                <a:effectLst>
                  <a:outerShdw blurRad="38100" dist="38100" dir="2700000" algn="tl">
                    <a:srgbClr val="000000">
                      <a:alpha val="43137"/>
                    </a:srgbClr>
                  </a:outerShdw>
                </a:effectLst>
                <a:latin typeface="Arial Nova" panose="020B0504020202020204" pitchFamily="34" charset="0"/>
              </a:rPr>
              <a:t> or </a:t>
            </a:r>
            <a:r>
              <a:rPr lang="en-US" sz="1800" b="0" i="0" u="none" strike="noStrike" baseline="0" dirty="0" err="1">
                <a:effectLst>
                  <a:outerShdw blurRad="38100" dist="38100" dir="2700000" algn="tl">
                    <a:srgbClr val="000000">
                      <a:alpha val="43137"/>
                    </a:srgbClr>
                  </a:outerShdw>
                </a:effectLst>
                <a:latin typeface="Arial Nova" panose="020B0504020202020204" pitchFamily="34" charset="0"/>
              </a:rPr>
              <a:t>writerName</a:t>
            </a:r>
            <a:r>
              <a:rPr lang="en-US" sz="1800" b="0" i="0" u="none" strike="noStrike" baseline="0" dirty="0">
                <a:effectLst>
                  <a:outerShdw blurRad="38100" dist="38100" dir="2700000" algn="tl">
                    <a:srgbClr val="000000">
                      <a:alpha val="43137"/>
                    </a:srgbClr>
                  </a:outerShdw>
                </a:effectLst>
                <a:latin typeface="Arial Nova" panose="020B0504020202020204" pitchFamily="34" charset="0"/>
              </a:rPr>
              <a:t>.</a:t>
            </a:r>
          </a:p>
          <a:p>
            <a:r>
              <a:rPr lang="en-US" sz="1800" b="0" i="0" u="none" strike="noStrike" baseline="0" dirty="0">
                <a:effectLst>
                  <a:outerShdw blurRad="38100" dist="38100" dir="2700000" algn="tl">
                    <a:srgbClr val="000000">
                      <a:alpha val="43137"/>
                    </a:srgbClr>
                  </a:outerShdw>
                </a:effectLst>
                <a:latin typeface="Arial Nova" panose="020B0504020202020204" pitchFamily="34" charset="0"/>
              </a:rPr>
              <a:t> The search functionality should not be case sensitive.</a:t>
            </a:r>
          </a:p>
          <a:p>
            <a:endParaRPr lang="en-US" sz="1800" dirty="0">
              <a:latin typeface="Cambria" panose="02040503050406030204" pitchFamily="18" charset="0"/>
            </a:endParaRPr>
          </a:p>
          <a:p>
            <a:pPr marL="0" indent="0" algn="l">
              <a:buNone/>
            </a:pPr>
            <a:r>
              <a:rPr lang="en-US" sz="1800" b="1" dirty="0">
                <a:latin typeface="Aharoni" panose="02010803020104030203" pitchFamily="2" charset="-79"/>
                <a:cs typeface="Aharoni" panose="02010803020104030203" pitchFamily="2" charset="-79"/>
              </a:rPr>
              <a:t>The concept used here is :  </a:t>
            </a:r>
            <a:r>
              <a:rPr lang="en-US" sz="1800" b="1" i="0" u="none" strike="noStrike" baseline="0" dirty="0">
                <a:latin typeface="Aharoni" panose="02010803020104030203" pitchFamily="2" charset="-79"/>
                <a:cs typeface="Aharoni" panose="02010803020104030203" pitchFamily="2" charset="-79"/>
              </a:rPr>
              <a:t>Searching characters and substring in a String </a:t>
            </a:r>
            <a:endParaRPr lang="en-US" sz="1800" b="1" dirty="0">
              <a:latin typeface="Aharoni" panose="02010803020104030203" pitchFamily="2" charset="-79"/>
              <a:cs typeface="Aharoni" panose="02010803020104030203" pitchFamily="2" charset="-79"/>
            </a:endParaRPr>
          </a:p>
          <a:p>
            <a:pPr marL="0" indent="0" algn="l">
              <a:buNone/>
            </a:pPr>
            <a:endParaRPr lang="en-IN" dirty="0"/>
          </a:p>
        </p:txBody>
      </p:sp>
    </p:spTree>
    <p:extLst>
      <p:ext uri="{BB962C8B-B14F-4D97-AF65-F5344CB8AC3E}">
        <p14:creationId xmlns:p14="http://schemas.microsoft.com/office/powerpoint/2010/main" val="3842419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58649-1A47-49DB-9C9F-94FA97C0E25F}"/>
              </a:ext>
            </a:extLst>
          </p:cNvPr>
          <p:cNvSpPr>
            <a:spLocks noGrp="1"/>
          </p:cNvSpPr>
          <p:nvPr>
            <p:ph type="title"/>
          </p:nvPr>
        </p:nvSpPr>
        <p:spPr/>
        <p:txBody>
          <a:bodyPr/>
          <a:lstStyle/>
          <a:p>
            <a:r>
              <a:rPr lang="en-US" dirty="0"/>
              <a:t>Task 4 : </a:t>
            </a:r>
            <a:r>
              <a:rPr lang="en-US" sz="3200" dirty="0">
                <a:latin typeface="Arial Black" panose="020B0A04020102020204" pitchFamily="34" charset="0"/>
              </a:rPr>
              <a:t>Issue Book</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34077DA-F4C5-4BB7-92A1-34F05B4EC467}"/>
              </a:ext>
            </a:extLst>
          </p:cNvPr>
          <p:cNvSpPr>
            <a:spLocks noGrp="1"/>
          </p:cNvSpPr>
          <p:nvPr>
            <p:ph idx="1"/>
          </p:nvPr>
        </p:nvSpPr>
        <p:spPr/>
        <p:txBody>
          <a:bodyPr/>
          <a:lstStyle/>
          <a:p>
            <a:pPr marL="0" indent="0" algn="l">
              <a:buNone/>
            </a:pPr>
            <a:r>
              <a:rPr lang="en-US" sz="1800" b="0" i="0" u="none" strike="noStrike" baseline="0" dirty="0">
                <a:effectLst>
                  <a:outerShdw blurRad="38100" dist="38100" dir="2700000" algn="tl">
                    <a:srgbClr val="000000">
                      <a:alpha val="43137"/>
                    </a:srgbClr>
                  </a:outerShdw>
                </a:effectLst>
                <a:latin typeface="Arial Black" panose="020B0A04020102020204" pitchFamily="34" charset="0"/>
              </a:rPr>
              <a:t>In this task, we'll be implementing the functionality for users to issue a book. Only admins will be allowed to issue books to users</a:t>
            </a:r>
          </a:p>
          <a:p>
            <a:pPr marL="0" indent="0" algn="l">
              <a:buNone/>
            </a:pPr>
            <a:endParaRPr lang="en-US" sz="1800" dirty="0">
              <a:effectLst>
                <a:outerShdw blurRad="38100" dist="38100" dir="2700000" algn="tl">
                  <a:srgbClr val="000000">
                    <a:alpha val="43137"/>
                  </a:srgbClr>
                </a:outerShdw>
              </a:effectLst>
              <a:latin typeface="Arial Black" panose="020B0A04020102020204" pitchFamily="34" charset="0"/>
            </a:endParaRPr>
          </a:p>
          <a:p>
            <a:pPr algn="l">
              <a:buFont typeface="Wingdings" panose="05000000000000000000" pitchFamily="2" charset="2"/>
              <a:buChar char="§"/>
            </a:pPr>
            <a:r>
              <a:rPr lang="en-US" sz="1800" b="0" i="0" u="none" strike="noStrike" baseline="0" dirty="0">
                <a:latin typeface="Cambria" panose="02040503050406030204" pitchFamily="18" charset="0"/>
              </a:rPr>
              <a:t>In order to issue a book, we'll need a user. For the same, create a </a:t>
            </a:r>
            <a:r>
              <a:rPr lang="en-US" sz="1800" b="0" i="0" u="none" strike="noStrike" baseline="0" dirty="0">
                <a:latin typeface="Consolas" panose="020B0609020204030204" pitchFamily="49" charset="0"/>
              </a:rPr>
              <a:t>User </a:t>
            </a:r>
            <a:r>
              <a:rPr lang="en-US" sz="1800" b="0" i="0" u="none" strike="noStrike" baseline="0" dirty="0">
                <a:latin typeface="Cambria" panose="02040503050406030204" pitchFamily="18" charset="0"/>
              </a:rPr>
              <a:t>entity with fields </a:t>
            </a:r>
            <a:r>
              <a:rPr lang="en-US" sz="1800" b="0" i="0" u="none" strike="noStrike" baseline="0" dirty="0" err="1">
                <a:latin typeface="Consolas" panose="020B0609020204030204" pitchFamily="49" charset="0"/>
              </a:rPr>
              <a:t>userId</a:t>
            </a:r>
            <a:r>
              <a:rPr lang="en-US" sz="1800" b="0" i="0" u="none" strike="noStrike" baseline="0" dirty="0">
                <a:latin typeface="Consolas" panose="020B0609020204030204" pitchFamily="49" charset="0"/>
              </a:rPr>
              <a:t> </a:t>
            </a:r>
            <a:r>
              <a:rPr lang="en-US" sz="1800" b="0" i="0" u="none" strike="noStrike" baseline="0" dirty="0">
                <a:latin typeface="Cambria" panose="02040503050406030204" pitchFamily="18" charset="0"/>
              </a:rPr>
              <a:t>(should be auto-generated), </a:t>
            </a:r>
            <a:r>
              <a:rPr lang="en-US" sz="1800" b="0" i="0" u="none" strike="noStrike" baseline="0" dirty="0">
                <a:latin typeface="Consolas" panose="020B0609020204030204" pitchFamily="49" charset="0"/>
              </a:rPr>
              <a:t>password</a:t>
            </a:r>
            <a:r>
              <a:rPr lang="en-US" sz="1800" b="0" i="0" u="none" strike="noStrike" baseline="0" dirty="0">
                <a:latin typeface="Cambria" panose="02040503050406030204" pitchFamily="18" charset="0"/>
              </a:rPr>
              <a:t>, </a:t>
            </a:r>
            <a:r>
              <a:rPr lang="en-US" sz="1800" b="0" i="0" u="none" strike="noStrike" baseline="0" dirty="0">
                <a:latin typeface="Consolas" panose="020B0609020204030204" pitchFamily="49" charset="0"/>
              </a:rPr>
              <a:t>role </a:t>
            </a:r>
            <a:r>
              <a:rPr lang="en-US" sz="1800" b="0" i="0" u="none" strike="noStrike" baseline="0" dirty="0">
                <a:latin typeface="Cambria" panose="02040503050406030204" pitchFamily="18" charset="0"/>
              </a:rPr>
              <a:t>(</a:t>
            </a:r>
            <a:r>
              <a:rPr lang="en-US" sz="1800" b="0" i="0" u="none" strike="noStrike" baseline="0" dirty="0">
                <a:latin typeface="Consolas" panose="020B0609020204030204" pitchFamily="49" charset="0"/>
              </a:rPr>
              <a:t>Admin</a:t>
            </a:r>
            <a:r>
              <a:rPr lang="en-US" sz="1800" b="0" i="0" u="none" strike="noStrike" baseline="0" dirty="0">
                <a:latin typeface="Cambria" panose="02040503050406030204" pitchFamily="18" charset="0"/>
              </a:rPr>
              <a:t>/</a:t>
            </a:r>
            <a:r>
              <a:rPr lang="en-US" sz="1800" b="0" i="0" u="none" strike="noStrike" baseline="0" dirty="0">
                <a:latin typeface="Consolas" panose="020B0609020204030204" pitchFamily="49" charset="0"/>
              </a:rPr>
              <a:t>User</a:t>
            </a:r>
            <a:r>
              <a:rPr lang="en-US" sz="1800" b="0" i="0" u="none" strike="noStrike" baseline="0" dirty="0">
                <a:latin typeface="Cambria" panose="02040503050406030204" pitchFamily="18" charset="0"/>
              </a:rPr>
              <a:t>).</a:t>
            </a:r>
          </a:p>
          <a:p>
            <a:pPr algn="l">
              <a:buFont typeface="Wingdings" panose="05000000000000000000" pitchFamily="2" charset="2"/>
              <a:buChar char="§"/>
            </a:pPr>
            <a:r>
              <a:rPr lang="en-US" sz="1800" b="0" i="0" u="none" strike="noStrike" baseline="0" dirty="0">
                <a:latin typeface="Cambria" panose="02040503050406030204" pitchFamily="18" charset="0"/>
              </a:rPr>
              <a:t> Create a class </a:t>
            </a:r>
            <a:r>
              <a:rPr lang="en-US" sz="1800" b="0" i="0" u="none" strike="noStrike" baseline="0" dirty="0" err="1">
                <a:latin typeface="Consolas" panose="020B0609020204030204" pitchFamily="49" charset="0"/>
              </a:rPr>
              <a:t>IssueBook</a:t>
            </a:r>
            <a:r>
              <a:rPr lang="en-US" sz="1800" b="0" i="0" u="none" strike="noStrike" baseline="0" dirty="0">
                <a:latin typeface="Consolas" panose="020B0609020204030204" pitchFamily="49" charset="0"/>
              </a:rPr>
              <a:t> </a:t>
            </a:r>
            <a:r>
              <a:rPr lang="en-US" sz="1800" b="0" i="0" u="none" strike="noStrike" baseline="0" dirty="0">
                <a:latin typeface="Cambria" panose="02040503050406030204" pitchFamily="18" charset="0"/>
              </a:rPr>
              <a:t>having attributes </a:t>
            </a:r>
            <a:r>
              <a:rPr lang="en-US" sz="1800" b="0" i="0" u="none" strike="noStrike" baseline="0" dirty="0" err="1">
                <a:latin typeface="Consolas" panose="020B0609020204030204" pitchFamily="49" charset="0"/>
              </a:rPr>
              <a:t>bookId</a:t>
            </a:r>
            <a:r>
              <a:rPr lang="en-US" sz="1800" b="0" i="0" u="none" strike="noStrike" baseline="0" dirty="0">
                <a:latin typeface="Consolas" panose="020B0609020204030204" pitchFamily="49" charset="0"/>
              </a:rPr>
              <a:t> </a:t>
            </a:r>
            <a:r>
              <a:rPr lang="en-US" sz="1800" b="0" i="0" u="none" strike="noStrike" baseline="0" dirty="0">
                <a:latin typeface="Cambria" panose="02040503050406030204" pitchFamily="18" charset="0"/>
              </a:rPr>
              <a:t>and </a:t>
            </a:r>
            <a:r>
              <a:rPr lang="en-US" sz="1800" b="0" i="0" u="none" strike="noStrike" baseline="0" dirty="0" err="1">
                <a:latin typeface="Consolas" panose="020B0609020204030204" pitchFamily="49" charset="0"/>
              </a:rPr>
              <a:t>userId</a:t>
            </a:r>
            <a:r>
              <a:rPr lang="en-US" sz="1800" b="0" i="0" u="none" strike="noStrike" baseline="0" dirty="0">
                <a:latin typeface="Cambria" panose="02040503050406030204" pitchFamily="18" charset="0"/>
              </a:rPr>
              <a:t>. The objects of this class will basically be created whenever a user issues a book.</a:t>
            </a:r>
          </a:p>
          <a:p>
            <a:pPr algn="l">
              <a:buFont typeface="Wingdings" panose="05000000000000000000" pitchFamily="2" charset="2"/>
              <a:buChar char="§"/>
            </a:pPr>
            <a:r>
              <a:rPr lang="en-US" sz="1800" b="0" i="0" u="none" strike="noStrike" baseline="0" dirty="0">
                <a:latin typeface="Cambria" panose="02040503050406030204" pitchFamily="18" charset="0"/>
              </a:rPr>
              <a:t> This  should accept various user details from the command line.</a:t>
            </a:r>
          </a:p>
          <a:p>
            <a:pPr algn="l">
              <a:buFont typeface="Wingdings" panose="05000000000000000000" pitchFamily="2" charset="2"/>
              <a:buChar char="§"/>
            </a:pPr>
            <a:r>
              <a:rPr lang="en-US" sz="1800" b="0" i="0" u="none" strike="noStrike" baseline="0" dirty="0">
                <a:latin typeface="Cambria" panose="02040503050406030204" pitchFamily="18" charset="0"/>
              </a:rPr>
              <a:t> In order to issue a book for a </a:t>
            </a:r>
            <a:r>
              <a:rPr lang="en-US" sz="1800" b="0" i="0" u="none" strike="noStrike" baseline="0" dirty="0">
                <a:latin typeface="Consolas" panose="020B0609020204030204" pitchFamily="49" charset="0"/>
              </a:rPr>
              <a:t>User</a:t>
            </a:r>
            <a:r>
              <a:rPr lang="en-US" sz="1800" b="0" i="0" u="none" strike="noStrike" baseline="0" dirty="0">
                <a:latin typeface="Cambria" panose="02040503050406030204" pitchFamily="18" charset="0"/>
              </a:rPr>
              <a:t>, emulate a login session for </a:t>
            </a:r>
            <a:r>
              <a:rPr lang="en-US" sz="1800" b="0" i="0" u="none" strike="noStrike" baseline="0" dirty="0">
                <a:latin typeface="Consolas" panose="020B0609020204030204" pitchFamily="49" charset="0"/>
              </a:rPr>
              <a:t>Admin </a:t>
            </a:r>
            <a:r>
              <a:rPr lang="en-US" sz="1800" b="0" i="0" u="none" strike="noStrike" baseline="0" dirty="0">
                <a:latin typeface="Cambria" panose="02040503050406030204" pitchFamily="18" charset="0"/>
              </a:rPr>
              <a:t>in the command line. On issuing, add the details as an object of type </a:t>
            </a:r>
            <a:r>
              <a:rPr lang="en-US" sz="1800" b="0" i="0" u="none" strike="noStrike" baseline="0" dirty="0" err="1">
                <a:latin typeface="Consolas" panose="020B0609020204030204" pitchFamily="49" charset="0"/>
              </a:rPr>
              <a:t>IssueBook</a:t>
            </a:r>
            <a:r>
              <a:rPr lang="en-US" sz="1800" b="0" i="0" u="none" strike="noStrike" baseline="0" dirty="0">
                <a:latin typeface="Consolas" panose="020B0609020204030204" pitchFamily="49" charset="0"/>
              </a:rPr>
              <a:t> </a:t>
            </a:r>
            <a:r>
              <a:rPr lang="en-US" sz="1800" b="0" i="0" u="none" strike="noStrike" baseline="0" dirty="0">
                <a:latin typeface="Cambria" panose="02040503050406030204" pitchFamily="18" charset="0"/>
              </a:rPr>
              <a:t>to an </a:t>
            </a:r>
            <a:r>
              <a:rPr lang="en-US" sz="1800" b="0" i="0" u="none" strike="noStrike" baseline="0" dirty="0" err="1">
                <a:latin typeface="Consolas" panose="020B0609020204030204" pitchFamily="49" charset="0"/>
              </a:rPr>
              <a:t>ArrayList</a:t>
            </a:r>
            <a:r>
              <a:rPr lang="en-US" sz="1800" b="0" i="0" u="none" strike="noStrike" baseline="0" dirty="0">
                <a:latin typeface="Consolas" panose="020B0609020204030204" pitchFamily="49" charset="0"/>
              </a:rPr>
              <a:t> </a:t>
            </a:r>
            <a:r>
              <a:rPr lang="en-US" sz="1800" b="0" i="0" u="none" strike="noStrike" baseline="0" dirty="0">
                <a:latin typeface="Cambria" panose="02040503050406030204" pitchFamily="18" charset="0"/>
              </a:rPr>
              <a:t>of the </a:t>
            </a:r>
            <a:r>
              <a:rPr lang="en-IN" sz="1800" b="0" i="0" u="none" strike="noStrike" baseline="0" dirty="0">
                <a:latin typeface="Cambria" panose="02040503050406030204" pitchFamily="18" charset="0"/>
              </a:rPr>
              <a:t>same type.</a:t>
            </a:r>
            <a:endParaRPr lang="en-IN" dirty="0">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320439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B4F4-F6B1-44E5-BEF8-18E10C441309}"/>
              </a:ext>
            </a:extLst>
          </p:cNvPr>
          <p:cNvSpPr>
            <a:spLocks noGrp="1"/>
          </p:cNvSpPr>
          <p:nvPr>
            <p:ph type="title"/>
          </p:nvPr>
        </p:nvSpPr>
        <p:spPr>
          <a:xfrm>
            <a:off x="0" y="70998"/>
            <a:ext cx="12192000" cy="915034"/>
          </a:xfrm>
        </p:spPr>
        <p:txBody>
          <a:bodyPr/>
          <a:lstStyle/>
          <a:p>
            <a:r>
              <a:rPr lang="en-US"/>
              <a:t>Task 5 : </a:t>
            </a:r>
            <a:r>
              <a:rPr lang="en-US" sz="3200" b="1" i="0" u="none" strike="noStrike" baseline="0">
                <a:latin typeface="Arial Black" panose="020B0A04020102020204" pitchFamily="34" charset="0"/>
              </a:rPr>
              <a:t>Serialization and Deserialization using Files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7475EB4A-32C5-44D6-ABA2-4F4D9906D751}"/>
              </a:ext>
            </a:extLst>
          </p:cNvPr>
          <p:cNvSpPr>
            <a:spLocks noGrp="1"/>
          </p:cNvSpPr>
          <p:nvPr>
            <p:ph idx="1"/>
          </p:nvPr>
        </p:nvSpPr>
        <p:spPr>
          <a:xfrm>
            <a:off x="0" y="858128"/>
            <a:ext cx="12192000" cy="5999871"/>
          </a:xfrm>
        </p:spPr>
        <p:txBody>
          <a:bodyPr/>
          <a:lstStyle/>
          <a:p>
            <a:pPr marL="0" indent="0" algn="l">
              <a:buNone/>
            </a:pPr>
            <a:r>
              <a:rPr lang="en-US" sz="1800" b="0" i="0" u="none" strike="noStrike" baseline="0" dirty="0">
                <a:latin typeface="Perpetua" panose="02020502060401020303" pitchFamily="18" charset="0"/>
              </a:rPr>
              <a:t> Now our main program should run fine. It should be able to add and remove book details. Add users and admins and enable admin login sessions to issue books for users. But if we stop our program execution, all the data gets deleted. That means that we'll need a way to store our data so that we can access and manipulate it at a later time.</a:t>
            </a:r>
          </a:p>
          <a:p>
            <a:endParaRPr lang="en-US" sz="1800" dirty="0">
              <a:latin typeface="Cambria" panose="02040503050406030204" pitchFamily="18" charset="0"/>
            </a:endParaRPr>
          </a:p>
          <a:p>
            <a:r>
              <a:rPr lang="en-US" sz="1600" b="1" i="0" u="none" strike="noStrike" baseline="0" dirty="0">
                <a:latin typeface="Arial Narrow" panose="020B0606020202030204" pitchFamily="34" charset="0"/>
              </a:rPr>
              <a:t>Create three files: userDetails.txt, bookDetails.txt and issueBook.txt.</a:t>
            </a:r>
          </a:p>
          <a:p>
            <a:r>
              <a:rPr lang="en-US" sz="1600" b="1" i="0" u="none" strike="noStrike" baseline="0" dirty="0">
                <a:latin typeface="Arial Narrow" panose="020B0606020202030204" pitchFamily="34" charset="0"/>
              </a:rPr>
              <a:t> All the data should be stored in these files in an encrypted format.</a:t>
            </a:r>
          </a:p>
          <a:p>
            <a:r>
              <a:rPr lang="en-US" sz="1600" b="1" i="0" u="none" strike="noStrike" baseline="0" dirty="0">
                <a:latin typeface="Arial Narrow" panose="020B0606020202030204" pitchFamily="34" charset="0"/>
              </a:rPr>
              <a:t> Utilize the concept of serialization to store the data to the files.</a:t>
            </a:r>
          </a:p>
          <a:p>
            <a:r>
              <a:rPr lang="en-US" sz="1600" b="1" i="0" u="none" strike="noStrike" baseline="0" dirty="0">
                <a:latin typeface="Arial Narrow" panose="020B0606020202030204" pitchFamily="34" charset="0"/>
              </a:rPr>
              <a:t> Utilize the concept of deserialization to access the data from the files.</a:t>
            </a:r>
            <a:endParaRPr lang="en-IN" sz="1600" b="1" i="0" u="none" strike="noStrike" baseline="0" dirty="0">
              <a:latin typeface="Arial Narrow" panose="020B0606020202030204" pitchFamily="34" charset="0"/>
            </a:endParaRPr>
          </a:p>
          <a:p>
            <a:endParaRPr lang="en-IN" sz="1800" dirty="0">
              <a:latin typeface="Cambria" panose="02040503050406030204" pitchFamily="18" charset="0"/>
            </a:endParaRPr>
          </a:p>
          <a:p>
            <a:pPr marL="0" indent="0">
              <a:buNone/>
            </a:pPr>
            <a:r>
              <a:rPr lang="en-US" sz="1400" b="1" i="0" u="none" strike="noStrike" baseline="0" dirty="0">
                <a:latin typeface="Arial Black" panose="020B0A04020102020204" pitchFamily="34" charset="0"/>
              </a:rPr>
              <a:t>The concept we used in this task is : </a:t>
            </a:r>
          </a:p>
          <a:p>
            <a:pPr marL="0" indent="0">
              <a:buNone/>
            </a:pPr>
            <a:r>
              <a:rPr lang="en-US" sz="1400" b="1" i="0" u="none" strike="noStrike" baseline="0" dirty="0">
                <a:latin typeface="Arial Black" panose="020B0A04020102020204" pitchFamily="34" charset="0"/>
              </a:rPr>
              <a:t>Seria</a:t>
            </a:r>
            <a:r>
              <a:rPr lang="en-US" sz="1400" b="1" dirty="0">
                <a:latin typeface="Arial Black" panose="020B0A04020102020204" pitchFamily="34" charset="0"/>
              </a:rPr>
              <a:t>lization and  Deserialization </a:t>
            </a:r>
          </a:p>
        </p:txBody>
      </p:sp>
      <p:pic>
        <p:nvPicPr>
          <p:cNvPr id="1026" name="Picture 2" descr="Serialization and Deserialization">
            <a:extLst>
              <a:ext uri="{FF2B5EF4-FFF2-40B4-BE49-F238E27FC236}">
                <a16:creationId xmlns:a16="http://schemas.microsoft.com/office/drawing/2014/main" id="{BC2560BF-D4CD-4B85-B99D-D86F145B9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7931" y="3574950"/>
            <a:ext cx="7634069" cy="3283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437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FE07-C288-477E-BFE5-7487AFD0CD5B}"/>
              </a:ext>
            </a:extLst>
          </p:cNvPr>
          <p:cNvSpPr>
            <a:spLocks noGrp="1"/>
          </p:cNvSpPr>
          <p:nvPr>
            <p:ph type="title"/>
          </p:nvPr>
        </p:nvSpPr>
        <p:spPr>
          <a:xfrm>
            <a:off x="838200" y="365126"/>
            <a:ext cx="10317480" cy="1238592"/>
          </a:xfrm>
        </p:spPr>
        <p:txBody>
          <a:bodyPr>
            <a:normAutofit/>
          </a:bodyPr>
          <a:lstStyle/>
          <a:p>
            <a:r>
              <a:rPr lang="en-US" dirty="0">
                <a:effectLst>
                  <a:outerShdw blurRad="38100" dist="38100" dir="2700000" algn="tl">
                    <a:srgbClr val="000000">
                      <a:alpha val="43137"/>
                    </a:srgbClr>
                  </a:outerShdw>
                </a:effectLst>
              </a:rPr>
              <a:t>Task 6:</a:t>
            </a:r>
            <a:r>
              <a:rPr lang="en-US" sz="3200" b="1" dirty="0">
                <a:effectLst>
                  <a:outerShdw blurRad="38100" dist="38100" dir="2700000" algn="tl">
                    <a:srgbClr val="000000">
                      <a:alpha val="43137"/>
                    </a:srgbClr>
                  </a:outerShdw>
                </a:effectLst>
                <a:latin typeface="Arial Black" panose="020B0A04020102020204" pitchFamily="34" charset="0"/>
              </a:rPr>
              <a:t>Implementing GUI framework using </a:t>
            </a:r>
            <a:r>
              <a:rPr lang="en-US" sz="3200" b="1" dirty="0" err="1">
                <a:effectLst>
                  <a:outerShdw blurRad="38100" dist="38100" dir="2700000" algn="tl">
                    <a:srgbClr val="000000">
                      <a:alpha val="43137"/>
                    </a:srgbClr>
                  </a:outerShdw>
                </a:effectLst>
                <a:latin typeface="Arial Black" panose="020B0A04020102020204" pitchFamily="34" charset="0"/>
              </a:rPr>
              <a:t>JFrame</a:t>
            </a:r>
            <a:r>
              <a:rPr lang="en-US" sz="3200" b="1" dirty="0">
                <a:effectLst>
                  <a:outerShdw blurRad="38100" dist="38100" dir="2700000" algn="tl">
                    <a:srgbClr val="000000">
                      <a:alpha val="43137"/>
                    </a:srgbClr>
                  </a:outerShdw>
                </a:effectLst>
                <a:latin typeface="Arial Black" panose="020B0A04020102020204" pitchFamily="34" charset="0"/>
              </a:rPr>
              <a:t> of applets library</a:t>
            </a:r>
            <a:endParaRPr lang="en-IN" b="1" dirty="0">
              <a:effectLst>
                <a:outerShdw blurRad="38100" dist="38100" dir="2700000" algn="tl">
                  <a:srgbClr val="000000">
                    <a:alpha val="43137"/>
                  </a:srgbClr>
                </a:outerShdw>
              </a:effectLst>
              <a:latin typeface="Arial Black" panose="020B0A04020102020204" pitchFamily="34" charset="0"/>
            </a:endParaRPr>
          </a:p>
        </p:txBody>
      </p:sp>
      <p:pic>
        <p:nvPicPr>
          <p:cNvPr id="7" name="Content Placeholder 6">
            <a:extLst>
              <a:ext uri="{FF2B5EF4-FFF2-40B4-BE49-F238E27FC236}">
                <a16:creationId xmlns:a16="http://schemas.microsoft.com/office/drawing/2014/main" id="{AF56A97B-CA6E-4920-B355-31E35489BA94}"/>
              </a:ext>
            </a:extLst>
          </p:cNvPr>
          <p:cNvPicPr>
            <a:picLocks noGrp="1" noChangeAspect="1"/>
          </p:cNvPicPr>
          <p:nvPr>
            <p:ph idx="1"/>
          </p:nvPr>
        </p:nvPicPr>
        <p:blipFill rotWithShape="1">
          <a:blip r:embed="rId2"/>
          <a:srcRect l="9951" t="17531" r="28067" b="6495"/>
          <a:stretch/>
        </p:blipFill>
        <p:spPr>
          <a:xfrm>
            <a:off x="0" y="1603718"/>
            <a:ext cx="8679766" cy="5254282"/>
          </a:xfrm>
        </p:spPr>
      </p:pic>
      <p:sp>
        <p:nvSpPr>
          <p:cNvPr id="9" name="Rectangle 3">
            <a:extLst>
              <a:ext uri="{FF2B5EF4-FFF2-40B4-BE49-F238E27FC236}">
                <a16:creationId xmlns:a16="http://schemas.microsoft.com/office/drawing/2014/main" id="{4590702F-9939-4DF3-9DCC-4619F2BBE35D}"/>
              </a:ext>
            </a:extLst>
          </p:cNvPr>
          <p:cNvSpPr>
            <a:spLocks noChangeArrowheads="1"/>
          </p:cNvSpPr>
          <p:nvPr/>
        </p:nvSpPr>
        <p:spPr bwMode="auto">
          <a:xfrm>
            <a:off x="8481646" y="1357013"/>
            <a:ext cx="3512234"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strike="noStrike" cap="none" normalizeH="0" baseline="0" dirty="0">
                <a:ln>
                  <a:noFill/>
                </a:ln>
                <a:effectLst/>
                <a:latin typeface="Arial" panose="020B0604020202020204" pitchFamily="34" charset="0"/>
                <a:cs typeface="Arial" panose="020B0604020202020204" pitchFamily="34" charset="0"/>
              </a:rPr>
              <a:t> </a:t>
            </a:r>
            <a:r>
              <a:rPr kumimoji="0" lang="en-US" altLang="en-US" b="1" i="0" strike="noStrike" cap="none" normalizeH="0" baseline="0" dirty="0" err="1">
                <a:ln>
                  <a:noFill/>
                </a:ln>
                <a:effectLst/>
                <a:latin typeface="Monaco"/>
              </a:rPr>
              <a:t>JApplet</a:t>
            </a:r>
            <a:r>
              <a:rPr kumimoji="0" lang="en-US" altLang="en-US" b="1" i="0" strike="noStrike" cap="none" normalizeH="0" baseline="0" dirty="0">
                <a:ln>
                  <a:noFill/>
                </a:ln>
                <a:effectLst/>
                <a:latin typeface="Arial" panose="020B0604020202020204" pitchFamily="34" charset="0"/>
                <a:cs typeface="Arial" panose="020B0604020202020204" pitchFamily="34" charset="0"/>
              </a:rPr>
              <a:t> — a class that enables applets to use Swing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strike="noStrike" cap="none" normalizeH="0" baseline="0" dirty="0">
                <a:ln>
                  <a:noFill/>
                </a:ln>
                <a:effectLst/>
                <a:latin typeface="Arial" panose="020B0604020202020204" pitchFamily="34" charset="0"/>
                <a:cs typeface="Arial" panose="020B0604020202020204" pitchFamily="34" charset="0"/>
              </a:rPr>
              <a:t> </a:t>
            </a:r>
            <a:r>
              <a:rPr kumimoji="0" lang="en-US" altLang="en-US" b="1" i="0" strike="noStrike" cap="none" normalizeH="0" baseline="0" dirty="0" err="1">
                <a:ln>
                  <a:noFill/>
                </a:ln>
                <a:effectLst/>
                <a:latin typeface="Monaco"/>
              </a:rPr>
              <a:t>JApplet</a:t>
            </a:r>
            <a:r>
              <a:rPr kumimoji="0" lang="en-US" altLang="en-US" b="1" i="0" strike="noStrike" cap="none" normalizeH="0" baseline="0" dirty="0">
                <a:ln>
                  <a:noFill/>
                </a:ln>
                <a:effectLst/>
                <a:latin typeface="Arial" panose="020B0604020202020204" pitchFamily="34" charset="0"/>
                <a:cs typeface="Arial" panose="020B0604020202020204" pitchFamily="34" charset="0"/>
              </a:rPr>
              <a:t> is a subclass </a:t>
            </a:r>
            <a:r>
              <a:rPr kumimoji="0" lang="en-US" altLang="en-US" sz="1600" b="1" i="0" strike="noStrike" cap="none" normalizeH="0" baseline="0" dirty="0">
                <a:ln>
                  <a:noFill/>
                </a:ln>
                <a:effectLst/>
                <a:latin typeface="Arial" panose="020B0604020202020204" pitchFamily="34" charset="0"/>
                <a:cs typeface="Arial" panose="020B0604020202020204" pitchFamily="34" charset="0"/>
              </a:rPr>
              <a:t>of </a:t>
            </a:r>
            <a:r>
              <a:rPr kumimoji="0" lang="en-US" altLang="en-US" b="1" i="0" strike="noStrike" cap="none" normalizeH="0" baseline="0" dirty="0" err="1">
                <a:ln>
                  <a:noFill/>
                </a:ln>
                <a:effectLst/>
                <a:latin typeface="Monaco"/>
                <a:cs typeface="Arial" panose="020B0604020202020204" pitchFamily="34" charset="0"/>
                <a:hlinkClick r:id="rId3">
                  <a:extLst>
                    <a:ext uri="{A12FA001-AC4F-418D-AE19-62706E023703}">
                      <ahyp:hlinkClr xmlns:ahyp="http://schemas.microsoft.com/office/drawing/2018/hyperlinkcolor" val="tx"/>
                    </a:ext>
                  </a:extLst>
                </a:hlinkClick>
              </a:rPr>
              <a:t>java.applet.Applet</a:t>
            </a:r>
            <a:r>
              <a:rPr kumimoji="0" lang="en-US" altLang="en-US" sz="1600" b="1" i="0" strike="noStrike" cap="none" normalizeH="0" baseline="0" dirty="0">
                <a:ln>
                  <a:noFill/>
                </a:ln>
                <a:effectLst/>
                <a:latin typeface="Arial" panose="020B0604020202020204" pitchFamily="34" charset="0"/>
                <a:cs typeface="Arial" panose="020B0604020202020204" pitchFamily="34" charset="0"/>
              </a:rPr>
              <a:t>, which is covered in the </a:t>
            </a:r>
            <a:r>
              <a:rPr kumimoji="0" lang="en-US" altLang="en-US" sz="1600" b="1" i="0" strike="noStrike" cap="none" normalizeH="0" baseline="0" dirty="0">
                <a:ln>
                  <a:noFill/>
                </a:ln>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Java Applets</a:t>
            </a:r>
            <a:r>
              <a:rPr kumimoji="0" lang="en-US" altLang="en-US" sz="1600" b="1" i="0" strike="noStrike" cap="none" normalizeH="0" baseline="0" dirty="0">
                <a:ln>
                  <a:noFill/>
                </a:ln>
                <a:effectLst/>
                <a:latin typeface="Arial" panose="020B0604020202020204" pitchFamily="34" charset="0"/>
                <a:cs typeface="Arial" panose="020B0604020202020204" pitchFamily="34" charset="0"/>
              </a:rPr>
              <a:t> </a:t>
            </a:r>
            <a:r>
              <a:rPr kumimoji="0" lang="en-US" altLang="en-US" sz="2000" b="1" i="0" strike="noStrike" cap="none" normalizeH="0" baseline="0" dirty="0">
                <a:ln>
                  <a:noFill/>
                </a:ln>
                <a:effectLst/>
                <a:latin typeface="Arial" panose="020B0604020202020204" pitchFamily="34" charset="0"/>
                <a:cs typeface="Arial" panose="020B0604020202020204" pitchFamily="34" charset="0"/>
              </a:rPr>
              <a:t>trail</a:t>
            </a:r>
            <a:r>
              <a:rPr kumimoji="0" lang="en-US" altLang="en-US" sz="1600" b="1" i="0" strike="noStrike" cap="none" normalizeH="0" baseline="0" dirty="0">
                <a:ln>
                  <a:noFill/>
                </a:ln>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err="1">
                <a:cs typeface="Arial" panose="020B0604020202020204" pitchFamily="34" charset="0"/>
              </a:rPr>
              <a:t>Japplet</a:t>
            </a:r>
            <a:r>
              <a:rPr lang="en-US" altLang="en-US" sz="1600" b="1" dirty="0">
                <a:cs typeface="Arial" panose="020B0604020202020204" pitchFamily="34" charset="0"/>
              </a:rPr>
              <a:t> is a top level swing container each swing applet has a root pane .The most noticeable effects of the root panes presence are support for adding a menu bar and the need to use a content pane </a:t>
            </a:r>
            <a:endParaRPr kumimoji="0" lang="en-US" altLang="en-US" sz="1600" b="1" i="0"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strike="noStrike" cap="none" normalizeH="0" baseline="0" dirty="0">
                <a:ln>
                  <a:noFill/>
                </a:ln>
                <a:effectLst/>
              </a:rPr>
              <a:t>Swing components should be created queried and manipulated on the event dispatching thread but browsers don’t involve applet “milestone” methods from that thread.</a:t>
            </a:r>
            <a:endParaRPr kumimoji="0" lang="en-US" altLang="en-US" sz="1600" b="1"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642718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1342</TotalTime>
  <Words>1216</Words>
  <Application>Microsoft Office PowerPoint</Application>
  <PresentationFormat>Widescreen</PresentationFormat>
  <Paragraphs>80</Paragraphs>
  <Slides>11</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11</vt:i4>
      </vt:variant>
    </vt:vector>
  </HeadingPairs>
  <TitlesOfParts>
    <vt:vector size="28" baseType="lpstr">
      <vt:lpstr>Abadi</vt:lpstr>
      <vt:lpstr>Aharoni</vt:lpstr>
      <vt:lpstr>Arial</vt:lpstr>
      <vt:lpstr>Arial Black</vt:lpstr>
      <vt:lpstr>Arial Narrow</vt:lpstr>
      <vt:lpstr>Arial Nova</vt:lpstr>
      <vt:lpstr>Bahnschrift Light</vt:lpstr>
      <vt:lpstr>Broadway</vt:lpstr>
      <vt:lpstr>Calibri</vt:lpstr>
      <vt:lpstr>Calibri Light</vt:lpstr>
      <vt:lpstr>Cambria</vt:lpstr>
      <vt:lpstr>Consolas</vt:lpstr>
      <vt:lpstr>Dutch801 Rm BT</vt:lpstr>
      <vt:lpstr>Monaco</vt:lpstr>
      <vt:lpstr>Perpetua</vt:lpstr>
      <vt:lpstr>Wingdings</vt:lpstr>
      <vt:lpstr>Office Theme</vt:lpstr>
      <vt:lpstr>Library management system</vt:lpstr>
      <vt:lpstr>Description of project</vt:lpstr>
      <vt:lpstr>Overview of the project  </vt:lpstr>
      <vt:lpstr>Task 1 : Getting started</vt:lpstr>
      <vt:lpstr>Task 2 : Addition and Deletion of book details</vt:lpstr>
      <vt:lpstr>Task 3 : Searching </vt:lpstr>
      <vt:lpstr>Task 4 : Issue Book</vt:lpstr>
      <vt:lpstr>Task 5 : Serialization and Deserialization using Files</vt:lpstr>
      <vt:lpstr>Task 6:Implementing GUI framework using JFrame of applets library</vt:lpstr>
      <vt:lpstr>Gantt Chart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mayur  kyatham</dc:creator>
  <cp:lastModifiedBy>mayur  kyatham</cp:lastModifiedBy>
  <cp:revision>2</cp:revision>
  <dcterms:created xsi:type="dcterms:W3CDTF">2021-11-23T15:04:50Z</dcterms:created>
  <dcterms:modified xsi:type="dcterms:W3CDTF">2021-12-06T15:47:52Z</dcterms:modified>
</cp:coreProperties>
</file>