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7" r:id="rId5"/>
    <p:sldId id="268" r:id="rId6"/>
    <p:sldId id="258" r:id="rId7"/>
    <p:sldId id="259" r:id="rId8"/>
    <p:sldId id="260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E320-2F7D-9409-5EA2-EA582AC39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75219-1FC5-D77D-FCFF-6B3359240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08D0-B5E8-6B3E-BC46-59E559B6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BED-D56D-424C-AE8D-3C05BAAD0D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BD6D0-BE87-076A-9584-21CF31D0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17AA-19A0-2B7B-1EAF-88B623A1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013-DE06-49D1-8DA5-0EA04162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8274-00E3-06D1-09D3-7A98F3AB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B79BA-FF1A-6E0E-F4B3-34EC3F738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2CD5-771F-C904-A692-A639CB93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BED-D56D-424C-AE8D-3C05BAAD0D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ED196-8D1C-D1D8-824B-BC4E1444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87535-35DC-50FB-F2E6-A28090C9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013-DE06-49D1-8DA5-0EA04162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8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7400A-535E-8C5C-36E0-45FC1FBF7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2657F-0C43-D4D5-BCC3-EC9FA61DD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BDA8-DF57-7405-CA42-8693A7FF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BED-D56D-424C-AE8D-3C05BAAD0D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B3F59-3475-1595-BA13-B05C2F38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5C969-8007-535A-EE81-AB801FAE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013-DE06-49D1-8DA5-0EA04162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5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0E36-AF3E-F1D1-6F07-01B236C4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003A-FD52-79E5-B8B7-C75DE962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8AE69-AA1F-0028-9E96-08802B37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BED-D56D-424C-AE8D-3C05BAAD0D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3CBB-EFD4-671C-63CB-723A168E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9D1DE-6CB9-06EC-F0F9-BE8CA2FD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013-DE06-49D1-8DA5-0EA04162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EE2F-94E7-0C0C-1DF3-F11C4EF1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151D4-23CF-1366-6ACF-7B8EB211A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067E0-4DE2-506A-858B-00C3EBCC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BED-D56D-424C-AE8D-3C05BAAD0D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D661D-C550-B3D4-E1F6-88744A27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80834-50F1-D345-2324-3F0D9105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013-DE06-49D1-8DA5-0EA04162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CE91-5385-ED62-BD29-DF05E2C4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2422-C672-11DF-5CE7-BFAB412EA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C5D3E-1340-02B1-9D04-098AE1DE5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D65B2-A310-4678-10C7-C89F2824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BED-D56D-424C-AE8D-3C05BAAD0D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20CE0-8CC5-957D-2B65-2B351F42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C5DC7-FEA7-282F-CE9E-1A157E6D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013-DE06-49D1-8DA5-0EA04162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7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3FEC-ADEB-A3D9-16A1-4FE1D314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54D29-B336-B3B3-202A-561B3EEE1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72557-F095-2FCE-BE20-6DA1E0C24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2DC78-97C1-DC78-318D-E6AF99B18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52995-6072-C39C-3B30-D6AF13C4E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1AC95-03E9-FE96-46F7-80F3D4E3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BED-D56D-424C-AE8D-3C05BAAD0D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3C379-E37E-28AD-3789-FBBF0698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3448DC-D4F9-D61B-6454-DA0FCBB7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013-DE06-49D1-8DA5-0EA04162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7BB4-4B2A-C5E2-4BEF-3D78E4EA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2679E-D497-DCEC-A677-14E622BA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BED-D56D-424C-AE8D-3C05BAAD0D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CB402-81D3-8A7C-6428-CC5D1662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DD0B5-3985-DCB5-6AA1-D5659429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013-DE06-49D1-8DA5-0EA04162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5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F08E6-B691-9559-AC8B-0E006DD2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BED-D56D-424C-AE8D-3C05BAAD0D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53522-F879-CF32-F401-E8AD1CD4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51A1A-5C1B-1593-A3FB-D9BD76A0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013-DE06-49D1-8DA5-0EA04162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5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219E-42CC-8260-B94C-C6B3C58E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B01AF-BB85-C5EA-696A-782975DAC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7004F-7984-BB06-4085-6E730675B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3C87C-E87E-0A85-5EE4-9C829C07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BED-D56D-424C-AE8D-3C05BAAD0D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6F9E6-5D0F-0C33-35E6-4C1CAC36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39BCE-F099-0BAE-D375-F41887E2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013-DE06-49D1-8DA5-0EA04162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C9FA-F6F7-4AA3-1DDA-7DA0DC59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FAF387-C88E-8B22-36F0-8F5119F59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76DF-6048-8A9C-02D0-74A6012BD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F38CC-F39C-FB1A-62C3-7EAD6EE7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BED-D56D-424C-AE8D-3C05BAAD0D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671D0-68C1-A840-D0FF-5CD02492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03D4B-C2BA-1A08-5C1A-9B7ACA8E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3013-DE06-49D1-8DA5-0EA04162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7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B3130-913F-525E-4A90-EB5AABD4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29A38-F5F0-AB15-136B-6B76F6C20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D99F-74CB-09B3-4DE3-AC21DD86E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34BED-D56D-424C-AE8D-3C05BAAD0D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E13C-07FD-7089-F25C-F09A9DB47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59D4-A4C8-DB3B-464C-4701D4DB3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23013-DE06-49D1-8DA5-0EA04162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oomers.com/best-sites-and-apps-to-learn-sign-languag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oomers.com/best-sites-and-apps-to-learn-sign-languag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3329-E64A-6B97-4004-C7A4A899C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633641"/>
            <a:ext cx="10363199" cy="126687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SignoSpeak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: Bridging the Gap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F101E-C391-BDE6-9E79-993CC6939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1742" y="4543962"/>
            <a:ext cx="5132437" cy="1655762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CrackHead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Tetralogy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AD917-4739-8DB3-95CA-76C27701E8B3}"/>
              </a:ext>
            </a:extLst>
          </p:cNvPr>
          <p:cNvSpPr txBox="1"/>
          <p:nvPr/>
        </p:nvSpPr>
        <p:spPr>
          <a:xfrm>
            <a:off x="1455174" y="2300352"/>
            <a:ext cx="73545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Conversion of Sign Language to Text</a:t>
            </a:r>
            <a:r>
              <a:rPr lang="en-US" sz="1100" b="1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Deaf and Mute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0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38A7-5511-3DCD-CB05-1494585A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i="0" u="none" strike="noStrike" dirty="0">
                <a:solidFill>
                  <a:srgbClr val="2A2E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Future Scopes</a:t>
            </a:r>
            <a:endParaRPr lang="en-US" sz="4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413C1-2129-0F01-4A6F-E53A4A80A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678115"/>
            <a:ext cx="11434916" cy="5056086"/>
          </a:xfrm>
        </p:spPr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2A2E30"/>
                </a:solidFill>
                <a:effectLst/>
              </a:rPr>
              <a:t>Enhanced Accuracy.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b="1" i="0" u="none" strike="noStrike" dirty="0">
              <a:solidFill>
                <a:srgbClr val="2A2E3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2A2E30"/>
                </a:solidFill>
                <a:effectLst/>
              </a:rPr>
              <a:t>Multilingual and Multi-model support.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b="1" i="0" u="none" strike="noStrike" dirty="0">
              <a:solidFill>
                <a:srgbClr val="2A2E3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2A2E30"/>
                </a:solidFill>
                <a:effectLst/>
              </a:rPr>
              <a:t>Mobile and Wearable device integration.</a:t>
            </a:r>
            <a:endParaRPr lang="en-US" b="1" dirty="0">
              <a:solidFill>
                <a:srgbClr val="2A2E30"/>
              </a:solidFill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i="0" u="none" strike="noStrike" dirty="0">
              <a:solidFill>
                <a:srgbClr val="2A2E3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A2E30"/>
                </a:solidFill>
              </a:rPr>
              <a:t>Community engagement and feedback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i="0" u="none" strike="noStrike" dirty="0">
              <a:solidFill>
                <a:srgbClr val="2A2E3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A2E30"/>
                </a:solidFill>
              </a:rPr>
              <a:t>Integration with smart assistant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i="0" u="none" strike="noStrike" dirty="0">
              <a:solidFill>
                <a:srgbClr val="2A2E3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2A2E30"/>
                </a:solidFill>
                <a:effectLst/>
              </a:rPr>
              <a:t>Advanced Gesture Recognition</a:t>
            </a:r>
          </a:p>
          <a:p>
            <a:pPr marL="0" indent="0">
              <a:buNone/>
            </a:pP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779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4C45-205A-94FD-0899-249452CE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830D3-6CA6-5B38-52DA-B47705207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42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THANK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A31B1-87DC-DB38-87C5-89ACABEE43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6" r="2299"/>
          <a:stretch/>
        </p:blipFill>
        <p:spPr>
          <a:xfrm>
            <a:off x="6027174" y="1825625"/>
            <a:ext cx="5417575" cy="36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CD95-AADC-4D24-E8CA-B6C34179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96E2D4-C353-1ED7-D423-C100900D9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6" y="147483"/>
            <a:ext cx="11936361" cy="6587613"/>
          </a:xfr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4155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7BF9-AC1F-DE8E-ED92-C0BCD7C6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96DC74-6311-CEF1-0103-56D3AB69A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7471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5107-8CED-90BF-CBDE-EAB2B6CE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UML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92787-39F7-BBC7-B4AF-BE573A710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2" y="1071716"/>
            <a:ext cx="11847871" cy="5768029"/>
          </a:xfrm>
        </p:spPr>
      </p:pic>
    </p:spTree>
    <p:extLst>
      <p:ext uri="{BB962C8B-B14F-4D97-AF65-F5344CB8AC3E}">
        <p14:creationId xmlns:p14="http://schemas.microsoft.com/office/powerpoint/2010/main" val="189573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C90E-2B7F-0963-3C99-325BF20D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1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CNN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089D1A-7349-2802-84B8-144729043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" t="2856"/>
          <a:stretch/>
        </p:blipFill>
        <p:spPr>
          <a:xfrm>
            <a:off x="1342103" y="1533372"/>
            <a:ext cx="9507794" cy="4690447"/>
          </a:xfrm>
        </p:spPr>
      </p:pic>
    </p:spTree>
    <p:extLst>
      <p:ext uri="{BB962C8B-B14F-4D97-AF65-F5344CB8AC3E}">
        <p14:creationId xmlns:p14="http://schemas.microsoft.com/office/powerpoint/2010/main" val="47773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D884-6200-2B65-34F9-93C8F1A0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5" y="0"/>
            <a:ext cx="11897031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Basic Components of Sign Language include: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256E2C-5E71-03F0-B41F-DC4EC0344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820" y="1602658"/>
            <a:ext cx="8947354" cy="4709652"/>
          </a:xfrm>
        </p:spPr>
      </p:pic>
    </p:spTree>
    <p:extLst>
      <p:ext uri="{BB962C8B-B14F-4D97-AF65-F5344CB8AC3E}">
        <p14:creationId xmlns:p14="http://schemas.microsoft.com/office/powerpoint/2010/main" val="332859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F451-0F96-6BCE-074D-071DA700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57"/>
            <a:ext cx="10515600" cy="1325563"/>
          </a:xfrm>
        </p:spPr>
        <p:txBody>
          <a:bodyPr/>
          <a:lstStyle/>
          <a:p>
            <a:pPr algn="ctr"/>
            <a:r>
              <a:rPr lang="en-US" sz="5400" b="1" i="0" u="none" strike="noStrike" dirty="0">
                <a:solidFill>
                  <a:srgbClr val="2A2E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ASL (American Sign Language)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7522-084A-5558-47B4-218CFC26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5097"/>
            <a:ext cx="5830527" cy="4524631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American Sign Language (ASL) is foundational among global sign languages, influencing many others. </a:t>
            </a:r>
          </a:p>
          <a:p>
            <a:pPr algn="just"/>
            <a:r>
              <a:rPr lang="en-US" b="1" dirty="0"/>
              <a:t>In the US, it's crucial, with over half a million speakers. </a:t>
            </a:r>
          </a:p>
          <a:p>
            <a:pPr algn="just"/>
            <a:r>
              <a:rPr lang="en-US" b="1" dirty="0"/>
              <a:t>Its broad usage highlights the need for sign language accessibility and understanding, fostering inclusivity and communication equality.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B508AE-435E-9545-5656-9651B6FA4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74" y="2210554"/>
            <a:ext cx="5830527" cy="30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6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AB02-8145-22A3-6921-B03A6CE8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53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i="0" u="none" strike="noStrike" dirty="0">
                <a:solidFill>
                  <a:srgbClr val="2A2E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Capturing Raw Data</a:t>
            </a:r>
            <a:endParaRPr lang="en-US" sz="1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40564F-4510-6C70-768B-E65619905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739" y="1256288"/>
            <a:ext cx="3758121" cy="29465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E1E20E-D6F3-ABCF-F244-38A655452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611" y="3753589"/>
            <a:ext cx="3518778" cy="29285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29FB0D-05A9-67D3-149F-7FD241149B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" y="1256288"/>
            <a:ext cx="3758120" cy="30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1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38A7-5511-3DCD-CB05-1494585A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i="0" u="none" strike="noStrike" dirty="0">
                <a:solidFill>
                  <a:srgbClr val="2A2E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Where it can be used ?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413C1-2129-0F01-4A6F-E53A4A80A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41" y="1325563"/>
            <a:ext cx="11358715" cy="5783673"/>
          </a:xfrm>
        </p:spPr>
        <p:txBody>
          <a:bodyPr>
            <a:normAutofit fontScale="32500" lnSpcReduction="20000"/>
          </a:bodyPr>
          <a:lstStyle/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dirty="0">
                <a:solidFill>
                  <a:srgbClr val="2A2E30"/>
                </a:solidFill>
                <a:effectLst/>
              </a:rPr>
              <a:t>Education: In educational settings, sign-to-text conversion technology can assist deaf or hard of hearing students by providing real-time captions during lectures, presentations, and classroom discussions. This helps ensure they have equal access to</a:t>
            </a:r>
            <a:r>
              <a:rPr lang="en-US" sz="7200" b="1" dirty="0"/>
              <a:t> </a:t>
            </a:r>
            <a:r>
              <a:rPr lang="en-US" sz="7200" b="1" i="0" u="none" strike="noStrike" dirty="0">
                <a:solidFill>
                  <a:srgbClr val="2A2E30"/>
                </a:solidFill>
                <a:effectLst/>
              </a:rPr>
              <a:t>educational content.</a:t>
            </a:r>
            <a:endParaRPr lang="en-US" sz="7200" b="1" dirty="0">
              <a:effectLst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7200" b="1" dirty="0">
                <a:effectLst/>
              </a:rPr>
            </a:br>
            <a:r>
              <a:rPr lang="en-US" sz="7200" b="1" i="0" u="none" strike="noStrike" dirty="0">
                <a:solidFill>
                  <a:srgbClr val="2A2E30"/>
                </a:solidFill>
                <a:effectLst/>
              </a:rPr>
              <a:t>Video Content Accessibility: For online videos or video conferencing platforms, sign-to-text conversion technology can automatically generate captions or subtitles from sign language present in the video, making the content accessible to a broader</a:t>
            </a:r>
            <a:r>
              <a:rPr lang="en-US" sz="7200" b="1" dirty="0"/>
              <a:t> </a:t>
            </a:r>
            <a:r>
              <a:rPr lang="en-US" sz="7200" b="1" i="0" u="none" strike="noStrike" dirty="0">
                <a:solidFill>
                  <a:srgbClr val="2A2E30"/>
                </a:solidFill>
                <a:effectLst/>
              </a:rPr>
              <a:t>audience.</a:t>
            </a:r>
            <a:endParaRPr lang="en-US" sz="7200" b="1" dirty="0">
              <a:effectLst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7200" b="1" dirty="0">
                <a:effectLst/>
              </a:rPr>
            </a:br>
            <a:r>
              <a:rPr lang="en-US" sz="7200" b="1" i="0" u="none" strike="noStrike" dirty="0">
                <a:solidFill>
                  <a:srgbClr val="2A2E30"/>
                </a:solidFill>
                <a:effectLst/>
              </a:rPr>
              <a:t>Human-Computer Interaction: Sign-to-text conversion can enhance interactions with computers and mobile devices, enabling users to input commands and communicate using sign language instead of traditional keyboard and mouse inputs.</a:t>
            </a:r>
            <a:endParaRPr lang="en-US" sz="7200" b="1" dirty="0">
              <a:effectLst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7200" b="1" dirty="0">
                <a:effectLst/>
              </a:rPr>
            </a:br>
            <a:r>
              <a:rPr lang="en-US" sz="7200" b="1" i="0" u="none" strike="noStrike" dirty="0">
                <a:solidFill>
                  <a:srgbClr val="2A2E30"/>
                </a:solidFill>
                <a:effectLst/>
              </a:rPr>
              <a:t>Communication with Customer Support: Sign-to-text conversion can be integrated into customer support systems, allowing deaf or hard of hearing customers to communicate with support agents using sign language while receiving written responses.</a:t>
            </a:r>
            <a:endParaRPr lang="en-US" sz="7200" b="1" dirty="0">
              <a:effectLst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7200" b="1" dirty="0">
                <a:effectLst/>
              </a:rPr>
            </a:br>
            <a:r>
              <a:rPr lang="en-US" sz="7200" b="1" i="0" u="none" strike="noStrike" dirty="0">
                <a:solidFill>
                  <a:srgbClr val="2A2E30"/>
                </a:solidFill>
                <a:effectLst/>
              </a:rPr>
              <a:t>Public Events and Broadcasting: Sign-to-text conversion technology can be used in live events, public announcements, and broadcasting to provide real-time sign language interpretation in the form of text overlays.</a:t>
            </a:r>
            <a:endParaRPr lang="en-US" sz="7200" b="1" dirty="0">
              <a:effectLst/>
            </a:endParaRPr>
          </a:p>
          <a:p>
            <a:pPr marL="0" indent="0">
              <a:buNone/>
            </a:pP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53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</TotalTime>
  <Words>311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Berlin Sans FB Demi</vt:lpstr>
      <vt:lpstr>Calibri</vt:lpstr>
      <vt:lpstr>Calibri Light</vt:lpstr>
      <vt:lpstr>Office Theme</vt:lpstr>
      <vt:lpstr>SignoSpeak: Bridging the Gap </vt:lpstr>
      <vt:lpstr>PowerPoint Presentation</vt:lpstr>
      <vt:lpstr>PowerPoint Presentation</vt:lpstr>
      <vt:lpstr>UML DIAGRAM</vt:lpstr>
      <vt:lpstr>CNN WORKFLOW</vt:lpstr>
      <vt:lpstr>Basic Components of Sign Language include:</vt:lpstr>
      <vt:lpstr>ASL (American Sign Language)</vt:lpstr>
      <vt:lpstr>Capturing Raw Data</vt:lpstr>
      <vt:lpstr>Where it can be used ?</vt:lpstr>
      <vt:lpstr>Future Scopes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SignoSpeak: Bridging the Gap </dc:title>
  <dc:creator>Srushti Sawant</dc:creator>
  <cp:lastModifiedBy>Srushti Sawant</cp:lastModifiedBy>
  <cp:revision>5</cp:revision>
  <dcterms:created xsi:type="dcterms:W3CDTF">2024-05-02T22:06:53Z</dcterms:created>
  <dcterms:modified xsi:type="dcterms:W3CDTF">2024-05-03T04:03:37Z</dcterms:modified>
</cp:coreProperties>
</file>