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8" r:id="rId3"/>
    <p:sldId id="365" r:id="rId4"/>
    <p:sldId id="366" r:id="rId5"/>
    <p:sldId id="367" r:id="rId6"/>
    <p:sldId id="368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es.edu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es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es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es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es.ed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pes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781916" y="168826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 Applications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3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Dinesh</a:t>
            </a:r>
            <a:r>
              <a:rPr lang="en-IN" sz="2400" b="1" dirty="0" smtClean="0"/>
              <a:t> Singh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Google Shape;91;p13">
            <a:hlinkClick r:id="rId2"/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1652588"/>
            <a:ext cx="2344737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598882" y="1737360"/>
            <a:ext cx="87279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cap="all" dirty="0" smtClean="0"/>
              <a:t>Advanced Algorithms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598882" y="2888778"/>
            <a:ext cx="8205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MCQ’s – Unit 1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err="1" smtClean="0"/>
              <a:t>Dinesh</a:t>
            </a:r>
            <a:r>
              <a:rPr lang="en-IN" sz="2400" b="1" dirty="0" smtClean="0"/>
              <a:t> Singh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oogle Shape;91;p13">
            <a:hlinkClick r:id="rId2"/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841" y="265345"/>
            <a:ext cx="592918" cy="109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732580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MCQs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Applications</a:t>
            </a:r>
            <a:endParaRPr 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Google Shape;91;p13">
            <a:hlinkClick r:id="rId2"/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841" y="265345"/>
            <a:ext cx="592918" cy="109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21976" y="1613217"/>
            <a:ext cx="812202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char *</a:t>
            </a:r>
            <a:r>
              <a:rPr lang="en-US" sz="2000" dirty="0" err="1"/>
              <a:t>str</a:t>
            </a:r>
            <a:r>
              <a:rPr lang="en-US" sz="2000" dirty="0"/>
              <a:t> = (char *)</a:t>
            </a:r>
            <a:r>
              <a:rPr lang="en-US" sz="2000" dirty="0" err="1"/>
              <a:t>malloc</a:t>
            </a:r>
            <a:r>
              <a:rPr lang="en-US" sz="2000" dirty="0"/>
              <a:t>(10 * </a:t>
            </a:r>
            <a:r>
              <a:rPr lang="en-US" sz="2000" dirty="0" err="1"/>
              <a:t>sizeof</a:t>
            </a:r>
            <a:r>
              <a:rPr lang="en-US" sz="2000" dirty="0"/>
              <a:t>(char));</a:t>
            </a:r>
          </a:p>
          <a:p>
            <a:r>
              <a:rPr lang="en-US" sz="2000" dirty="0"/>
              <a:t>   </a:t>
            </a:r>
            <a:endParaRPr lang="en-US" sz="2000" dirty="0" smtClean="0"/>
          </a:p>
          <a:p>
            <a:r>
              <a:rPr lang="en-US" sz="2000" dirty="0" smtClean="0"/>
              <a:t> </a:t>
            </a:r>
            <a:r>
              <a:rPr lang="en-US" sz="2000" dirty="0" err="1"/>
              <a:t>strcpy</a:t>
            </a:r>
            <a:r>
              <a:rPr lang="en-US" sz="2000" dirty="0"/>
              <a:t>(</a:t>
            </a:r>
            <a:r>
              <a:rPr lang="en-US" sz="2000" dirty="0" err="1"/>
              <a:t>str</a:t>
            </a:r>
            <a:r>
              <a:rPr lang="en-US" sz="2000" dirty="0"/>
              <a:t>, </a:t>
            </a:r>
            <a:r>
              <a:rPr lang="en-US" sz="2000" dirty="0" smtClean="0"/>
              <a:t>“</a:t>
            </a:r>
            <a:r>
              <a:rPr lang="en-US" sz="2000" smtClean="0"/>
              <a:t>Section_G</a:t>
            </a:r>
            <a:r>
              <a:rPr lang="en-US" sz="2000" dirty="0" smtClean="0"/>
              <a:t>");</a:t>
            </a:r>
          </a:p>
          <a:p>
            <a:endParaRPr lang="en-US" sz="2000" dirty="0"/>
          </a:p>
          <a:p>
            <a:r>
              <a:rPr lang="en-US" sz="2000" dirty="0"/>
              <a:t>char *temp = </a:t>
            </a:r>
            <a:r>
              <a:rPr lang="en-US" sz="2000" dirty="0" err="1"/>
              <a:t>realloc</a:t>
            </a:r>
            <a:r>
              <a:rPr lang="en-US" sz="2000" dirty="0"/>
              <a:t>(</a:t>
            </a:r>
            <a:r>
              <a:rPr lang="en-US" sz="2000" dirty="0" err="1"/>
              <a:t>str</a:t>
            </a:r>
            <a:r>
              <a:rPr lang="en-US" sz="2000" dirty="0"/>
              <a:t>, 20 * </a:t>
            </a:r>
            <a:r>
              <a:rPr lang="en-US" sz="2000" dirty="0" err="1"/>
              <a:t>sizeof</a:t>
            </a:r>
            <a:r>
              <a:rPr lang="en-US" sz="2000" dirty="0"/>
              <a:t>(char</a:t>
            </a:r>
            <a:r>
              <a:rPr lang="en-US" sz="2000" dirty="0" smtClean="0"/>
              <a:t>));</a:t>
            </a:r>
          </a:p>
          <a:p>
            <a:endParaRPr lang="en-US" sz="2000" dirty="0"/>
          </a:p>
          <a:p>
            <a:r>
              <a:rPr lang="en-IN" sz="2000" dirty="0"/>
              <a:t>if (temp != NULL) {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strcat</a:t>
            </a:r>
            <a:r>
              <a:rPr lang="en-IN" sz="2000" dirty="0"/>
              <a:t>(temp, " </a:t>
            </a:r>
            <a:r>
              <a:rPr lang="en-IN" sz="2000" dirty="0" err="1" smtClean="0"/>
              <a:t>realloc</a:t>
            </a:r>
            <a:r>
              <a:rPr lang="en-IN" sz="2000" dirty="0" smtClean="0"/>
              <a:t>");</a:t>
            </a:r>
            <a:endParaRPr lang="en-IN" sz="2000" dirty="0"/>
          </a:p>
          <a:p>
            <a:r>
              <a:rPr lang="en-IN" sz="2000" dirty="0"/>
              <a:t>        </a:t>
            </a:r>
            <a:r>
              <a:rPr lang="en-IN" sz="2000" dirty="0" err="1"/>
              <a:t>printf</a:t>
            </a:r>
            <a:r>
              <a:rPr lang="en-IN" sz="2000" dirty="0"/>
              <a:t>("%s\n", temp);</a:t>
            </a:r>
          </a:p>
          <a:p>
            <a:r>
              <a:rPr lang="en-IN" sz="2000" dirty="0"/>
              <a:t>        free(temp);</a:t>
            </a:r>
          </a:p>
          <a:p>
            <a:r>
              <a:rPr lang="en-IN" sz="2000" dirty="0"/>
              <a:t>    } else {</a:t>
            </a:r>
          </a:p>
          <a:p>
            <a:r>
              <a:rPr lang="en-IN" sz="2000" dirty="0"/>
              <a:t>        free(</a:t>
            </a:r>
            <a:r>
              <a:rPr lang="en-IN" sz="2000" dirty="0" err="1"/>
              <a:t>str</a:t>
            </a:r>
            <a:r>
              <a:rPr lang="en-IN" sz="2000" dirty="0"/>
              <a:t>);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printf</a:t>
            </a:r>
            <a:r>
              <a:rPr lang="en-IN" sz="2000" dirty="0"/>
              <a:t>("Reallocation failed.\n");</a:t>
            </a:r>
          </a:p>
          <a:p>
            <a:r>
              <a:rPr lang="en-IN" sz="20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732580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 MCQs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Google Shape;91;p13">
            <a:hlinkClick r:id="rId2"/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841" y="265345"/>
            <a:ext cx="592918" cy="109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356511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9528" y="191853"/>
            <a:ext cx="62105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Data Structures and Applications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247" y="1454624"/>
            <a:ext cx="9991164" cy="5164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will be the output of the program and which of the following statements is TRUE regarding this use of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realloc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()?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program will print Section G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reallocated,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memory leak occurs   because original pointer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not freed.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program will cause undefined behavior due to appending a string without ensuring null-termination after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realloc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program will correctly print Section G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reallocated,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safely freed after reallocating through temp.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realloc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fails, the original pointer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will be lost, causing a memory leak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Answer : C</a:t>
            </a: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76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732580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 MCQs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Google Shape;91;p13">
            <a:hlinkClick r:id="rId2"/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841" y="265345"/>
            <a:ext cx="592918" cy="109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356511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9528" y="339770"/>
            <a:ext cx="71652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Data Structures and Applications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699247" y="1454624"/>
            <a:ext cx="9991164" cy="517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rows = 3, cols = 4;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**matrix = (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**)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malloc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(rows *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for (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rows;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matrix[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(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*)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malloc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(cols *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 (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 = 0; j &lt; cols; j++) {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matrix[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][j] =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j;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("%d\n", matrix[2][3]);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(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0;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rows;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free(matrix[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free(matrix);</a:t>
            </a:r>
            <a:endParaRPr lang="en-IN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79" y="732580"/>
            <a:ext cx="86023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 MCQs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9008617" cy="1595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AutoShape 2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Difference between Linked List and Array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10" name="AutoShape 2" descr="https://media.geeksforgeeks.org/wp-content/cdn-uploads/gq/2013/03/Linkedlis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Google Shape;91;p13">
            <a:hlinkClick r:id="rId2"/>
          </p:cNvPr>
          <p:cNvPicPr preferRelativeResize="0"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841" y="265345"/>
            <a:ext cx="592918" cy="109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356511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9528" y="339770"/>
            <a:ext cx="70711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Data Structures and Applications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712693" y="1720840"/>
            <a:ext cx="10730753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What will the output of the program be, and which of the following statements is TRUE regarding the dynamic 2D array allocation?</a:t>
            </a:r>
          </a:p>
          <a:p>
            <a:endParaRPr lang="en-US" sz="2000" dirty="0"/>
          </a:p>
          <a:p>
            <a:pPr marL="457200" indent="-457200">
              <a:buAutoNum type="alphaUcPeriod"/>
            </a:pPr>
            <a:r>
              <a:rPr lang="en-US" sz="2000" dirty="0" smtClean="0"/>
              <a:t>The </a:t>
            </a:r>
            <a:r>
              <a:rPr lang="en-US" sz="2000" dirty="0"/>
              <a:t>program will output 5, and the memory is correctly freed with no leaks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dirty="0"/>
              <a:t>B. The program will output 6, and only the outer array is freed, leading to memory leaks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/>
              <a:t>C</a:t>
            </a:r>
            <a:r>
              <a:rPr lang="en-US" sz="2000" dirty="0"/>
              <a:t>.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program will output </a:t>
            </a:r>
            <a:r>
              <a:rPr lang="en-US" sz="2000" dirty="0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but using </a:t>
            </a:r>
            <a:r>
              <a:rPr lang="en-US" sz="2000" dirty="0" err="1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instead of </a:t>
            </a:r>
            <a:r>
              <a:rPr lang="en-US" sz="2000" dirty="0" err="1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 *)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first </a:t>
            </a:r>
            <a:r>
              <a:rPr lang="en-US" sz="2000" dirty="0" err="1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malloc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causes undefined behavior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600" dirty="0">
              <a:latin typeface="Arial" panose="020B0604020202020204" pitchFamily="34" charset="0"/>
            </a:endParaRPr>
          </a:p>
          <a:p>
            <a:r>
              <a:rPr lang="en-US" sz="2000" dirty="0" smtClean="0"/>
              <a:t> </a:t>
            </a:r>
            <a:r>
              <a:rPr lang="en-US" sz="2000" dirty="0"/>
              <a:t>D. The program will cause a segmentation fault due to incorrect allocation of the inner arrays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 smtClean="0"/>
              <a:t>Answer : 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4677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3517</TotalTime>
  <Words>352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Microsoft account</cp:lastModifiedBy>
  <cp:revision>340</cp:revision>
  <cp:lastPrinted>2023-08-29T04:57:39Z</cp:lastPrinted>
  <dcterms:created xsi:type="dcterms:W3CDTF">2020-06-03T14:19:11Z</dcterms:created>
  <dcterms:modified xsi:type="dcterms:W3CDTF">2025-08-11T08:59:38Z</dcterms:modified>
</cp:coreProperties>
</file>