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5F3C-E135-426E-9386-DAFFC7A8379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DB39-AEA8-4726-BAC6-E5A9E1E90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9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6EAA-ACE3-4BD7-819F-48D5C743B1B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D38E-EC83-471E-996F-E7A5338EF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3715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822259" y="44393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Dinesh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017898"/>
            <a:ext cx="6449301" cy="945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92" y="3371567"/>
            <a:ext cx="2454107" cy="12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313843" y="171577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DESIGN AND ANALYSIS OF ALGORITHMS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309611" y="2900080"/>
            <a:ext cx="9627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Singly Linked List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Dinesh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611" y="3550299"/>
            <a:ext cx="994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MCQ’s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Singly Linked List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60375" y="1513221"/>
            <a:ext cx="10085042" cy="484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6564" y="1455880"/>
            <a:ext cx="10690940" cy="557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Which of the following best defines a linked list data structure</a:t>
            </a:r>
            <a:r>
              <a:rPr lang="en-US" sz="2000" b="1" dirty="0" smtClean="0"/>
              <a:t>?</a:t>
            </a:r>
          </a:p>
          <a:p>
            <a:endParaRPr lang="en-US" sz="2000" b="1" dirty="0"/>
          </a:p>
          <a:p>
            <a:pPr marL="342900" indent="-342900">
              <a:buAutoNum type="alphaUcParenR"/>
            </a:pPr>
            <a:r>
              <a:rPr lang="en-US" sz="2000" b="1" dirty="0" smtClean="0"/>
              <a:t>A </a:t>
            </a:r>
            <a:r>
              <a:rPr lang="en-US" sz="2000" b="1" dirty="0"/>
              <a:t>collection of elements stored in contiguous memory locations, accessed using index numbers</a:t>
            </a:r>
            <a:r>
              <a:rPr lang="en-US" sz="2000" b="1" dirty="0" smtClean="0"/>
              <a:t>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B) A linear collection of data elements, called nodes, where each node points to the next node </a:t>
            </a:r>
            <a:endParaRPr lang="en-US" sz="2000" b="1" dirty="0" smtClean="0"/>
          </a:p>
          <a:p>
            <a:r>
              <a:rPr lang="en-US" sz="2000" b="1" dirty="0" smtClean="0"/>
              <a:t>in </a:t>
            </a:r>
            <a:r>
              <a:rPr lang="en-US" sz="2000" b="1" dirty="0"/>
              <a:t>the sequence</a:t>
            </a:r>
            <a:r>
              <a:rPr lang="en-US" sz="2000" b="1" dirty="0" smtClean="0"/>
              <a:t>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C) A hierarchical structure where each node may have multiple child nodes</a:t>
            </a:r>
            <a:r>
              <a:rPr lang="en-US" sz="2000" b="1" dirty="0" smtClean="0"/>
              <a:t>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D) A collection of key-value pairs with fast lookup using a hash function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Answer</a:t>
            </a:r>
          </a:p>
          <a:p>
            <a:endParaRPr lang="en-US" sz="2000" b="1" dirty="0"/>
          </a:p>
          <a:p>
            <a:r>
              <a:rPr lang="en-US" sz="2000" b="1" dirty="0"/>
              <a:t>B) A linear collection of data elements, called nodes, where each node points to the next node </a:t>
            </a:r>
            <a:endParaRPr lang="en-US" sz="2000" b="1" dirty="0" smtClean="0"/>
          </a:p>
          <a:p>
            <a:r>
              <a:rPr lang="en-US" sz="2000" b="1" dirty="0" smtClean="0"/>
              <a:t>in </a:t>
            </a:r>
            <a:r>
              <a:rPr lang="en-US" sz="2000" b="1" dirty="0"/>
              <a:t>the sequence</a:t>
            </a:r>
            <a:endParaRPr lang="en-US" sz="2000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221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Singly Linked List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60375" y="1513221"/>
            <a:ext cx="10085042" cy="484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375" y="1513221"/>
            <a:ext cx="9577045" cy="467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When inserting a new node at the end of a singly linked list, which of the following </a:t>
            </a:r>
            <a:r>
              <a:rPr lang="en-US" sz="2000" b="1" dirty="0" smtClean="0"/>
              <a:t>steps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is essential to correctly update the list</a:t>
            </a:r>
            <a:r>
              <a:rPr lang="en-US" sz="2000" b="1" dirty="0" smtClean="0"/>
              <a:t>?</a:t>
            </a:r>
          </a:p>
          <a:p>
            <a:endParaRPr lang="en-US" sz="2000" b="1" dirty="0"/>
          </a:p>
          <a:p>
            <a:pPr marL="457200" indent="-457200">
              <a:buAutoNum type="alphaUcParenR"/>
            </a:pPr>
            <a:r>
              <a:rPr lang="en-US" sz="2000" b="1" dirty="0" smtClean="0"/>
              <a:t>Set </a:t>
            </a:r>
            <a:r>
              <a:rPr lang="en-US" sz="2000" b="1" dirty="0"/>
              <a:t>the new node's next pointer to the head node</a:t>
            </a:r>
            <a:r>
              <a:rPr lang="en-US" sz="2000" b="1" dirty="0" smtClean="0"/>
              <a:t>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B) Update the head pointer to point to the new node</a:t>
            </a:r>
            <a:r>
              <a:rPr lang="en-US" sz="2000" b="1" dirty="0" smtClean="0"/>
              <a:t>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C) Traverse the list to the last node and set its next pointer to the new node</a:t>
            </a:r>
            <a:r>
              <a:rPr lang="en-US" sz="2000" b="1" dirty="0" smtClean="0"/>
              <a:t>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D) Insert the new node after the head without changing any pointers.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Answer</a:t>
            </a:r>
          </a:p>
          <a:p>
            <a:endParaRPr lang="en-US" sz="2000" b="1" dirty="0"/>
          </a:p>
          <a:p>
            <a:r>
              <a:rPr lang="en-US" sz="2000" b="1" dirty="0" smtClean="0"/>
              <a:t>C) </a:t>
            </a:r>
            <a:r>
              <a:rPr lang="en-US" sz="2000" b="1" dirty="0"/>
              <a:t>T</a:t>
            </a:r>
            <a:r>
              <a:rPr lang="en-US" sz="2000" b="1" dirty="0" smtClean="0"/>
              <a:t>raverse </a:t>
            </a:r>
            <a:r>
              <a:rPr lang="en-US" sz="2000" b="1" dirty="0"/>
              <a:t>the list to the last node and set its next pointer to the new node.</a:t>
            </a: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866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Singly Linked List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60375" y="1513221"/>
            <a:ext cx="10085042" cy="484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375" y="1513221"/>
            <a:ext cx="9655079" cy="4955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When inserting a new node at the end of a singly linked list, what is the correct step after</a:t>
            </a:r>
          </a:p>
          <a:p>
            <a:r>
              <a:rPr lang="en-US" sz="2000" b="1" dirty="0" smtClean="0"/>
              <a:t>Creating the new node and setting next to NULL</a:t>
            </a:r>
          </a:p>
          <a:p>
            <a:endParaRPr lang="en-US" sz="2000" b="1" dirty="0"/>
          </a:p>
          <a:p>
            <a:r>
              <a:rPr lang="en-US" sz="2000" b="1" dirty="0" smtClean="0"/>
              <a:t>A) Make the new node point to head directly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B) Update the </a:t>
            </a:r>
            <a:r>
              <a:rPr lang="en-US" sz="2000" b="1" dirty="0" smtClean="0"/>
              <a:t>last node’s next pointer to the new node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C) </a:t>
            </a:r>
            <a:r>
              <a:rPr lang="en-US" sz="2000" b="1" dirty="0" smtClean="0"/>
              <a:t>Free the head node before inserting the new node.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D) </a:t>
            </a:r>
            <a:r>
              <a:rPr lang="en-US" sz="2000" b="1" dirty="0" smtClean="0"/>
              <a:t>Assign the new node’s next pointer to the next node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Answer</a:t>
            </a:r>
          </a:p>
          <a:p>
            <a:endParaRPr lang="en-US" sz="2000" b="1" dirty="0"/>
          </a:p>
          <a:p>
            <a:r>
              <a:rPr lang="en-US" sz="2000" b="1" dirty="0"/>
              <a:t>B</a:t>
            </a:r>
            <a:r>
              <a:rPr lang="en-US" sz="2000" b="1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>Update the last node’s next pointer to the new node</a:t>
            </a:r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897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Singly Linked List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60375" y="1513221"/>
            <a:ext cx="10085042" cy="484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374" y="1472880"/>
            <a:ext cx="1036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Which of the following correctly creates a new node and initializes it with data</a:t>
            </a:r>
          </a:p>
          <a:p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b="1" dirty="0"/>
              <a:t>) </a:t>
            </a:r>
            <a:r>
              <a:rPr lang="en-US" b="1" dirty="0" err="1"/>
              <a:t>struct</a:t>
            </a:r>
            <a:r>
              <a:rPr lang="en-US" b="1" dirty="0"/>
              <a:t> Node* </a:t>
            </a:r>
            <a:r>
              <a:rPr lang="en-US" b="1" dirty="0" err="1"/>
              <a:t>newNode</a:t>
            </a:r>
            <a:r>
              <a:rPr lang="en-US" b="1" dirty="0"/>
              <a:t> = (</a:t>
            </a:r>
            <a:r>
              <a:rPr lang="en-US" b="1" dirty="0" err="1"/>
              <a:t>struct</a:t>
            </a:r>
            <a:r>
              <a:rPr lang="en-US" b="1" dirty="0"/>
              <a:t> Node*)</a:t>
            </a:r>
            <a:r>
              <a:rPr lang="en-US" b="1" dirty="0" err="1"/>
              <a:t>malloc</a:t>
            </a:r>
            <a:r>
              <a:rPr lang="en-US" b="1" dirty="0"/>
              <a:t>(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struct</a:t>
            </a:r>
            <a:r>
              <a:rPr lang="en-US" b="1" dirty="0"/>
              <a:t> Node));  </a:t>
            </a:r>
          </a:p>
          <a:p>
            <a:r>
              <a:rPr lang="en-US" b="1" dirty="0" err="1"/>
              <a:t>newNode</a:t>
            </a:r>
            <a:r>
              <a:rPr lang="en-US" b="1" dirty="0"/>
              <a:t>-&gt;data = x;  </a:t>
            </a:r>
          </a:p>
          <a:p>
            <a:r>
              <a:rPr lang="en-US" b="1" dirty="0" err="1"/>
              <a:t>newNode</a:t>
            </a:r>
            <a:r>
              <a:rPr lang="en-US" b="1" dirty="0"/>
              <a:t>-&gt;next = NULL; </a:t>
            </a:r>
            <a:endParaRPr lang="en-US" b="1" dirty="0" smtClean="0"/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B)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Node </a:t>
            </a:r>
            <a:r>
              <a:rPr lang="en-US" b="1" dirty="0" err="1"/>
              <a:t>newNode</a:t>
            </a:r>
            <a:r>
              <a:rPr lang="en-US" b="1" dirty="0"/>
              <a:t>;  </a:t>
            </a:r>
          </a:p>
          <a:p>
            <a:r>
              <a:rPr lang="en-US" b="1" dirty="0" err="1"/>
              <a:t>newNode.data</a:t>
            </a:r>
            <a:r>
              <a:rPr lang="en-US" b="1" dirty="0"/>
              <a:t> = x;  </a:t>
            </a:r>
          </a:p>
          <a:p>
            <a:r>
              <a:rPr lang="en-US" b="1" dirty="0" err="1"/>
              <a:t>newNode.next</a:t>
            </a:r>
            <a:r>
              <a:rPr lang="en-US" b="1" dirty="0"/>
              <a:t> = NULL; </a:t>
            </a:r>
            <a:endParaRPr lang="en-US" b="1" dirty="0" smtClean="0"/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C)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Node* </a:t>
            </a:r>
            <a:r>
              <a:rPr lang="en-US" b="1" dirty="0" err="1"/>
              <a:t>newNode</a:t>
            </a:r>
            <a:r>
              <a:rPr lang="en-US" b="1" dirty="0"/>
              <a:t> = (</a:t>
            </a:r>
            <a:r>
              <a:rPr lang="en-US" b="1" dirty="0" err="1"/>
              <a:t>struct</a:t>
            </a:r>
            <a:r>
              <a:rPr lang="en-US" b="1" dirty="0"/>
              <a:t> Node*)</a:t>
            </a:r>
            <a:r>
              <a:rPr lang="en-US" b="1" dirty="0" err="1"/>
              <a:t>malloc</a:t>
            </a:r>
            <a:r>
              <a:rPr lang="en-US" b="1" dirty="0"/>
              <a:t>(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struct</a:t>
            </a:r>
            <a:r>
              <a:rPr lang="en-US" b="1" dirty="0"/>
              <a:t> Node));  </a:t>
            </a:r>
          </a:p>
          <a:p>
            <a:r>
              <a:rPr lang="en-US" b="1" dirty="0" err="1"/>
              <a:t>newNode</a:t>
            </a:r>
            <a:r>
              <a:rPr lang="en-US" b="1" dirty="0"/>
              <a:t>-&gt;data = x;  </a:t>
            </a:r>
          </a:p>
          <a:p>
            <a:r>
              <a:rPr lang="en-US" b="1" dirty="0" err="1"/>
              <a:t>newNode</a:t>
            </a:r>
            <a:r>
              <a:rPr lang="en-US" b="1" dirty="0"/>
              <a:t>-&gt;next = head;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D)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/>
              <a:t>Node* </a:t>
            </a:r>
            <a:r>
              <a:rPr lang="en-US" b="1" dirty="0" err="1"/>
              <a:t>newNode</a:t>
            </a:r>
            <a:r>
              <a:rPr lang="en-US" b="1" dirty="0"/>
              <a:t> = </a:t>
            </a:r>
            <a:r>
              <a:rPr lang="en-US" b="1" dirty="0" err="1"/>
              <a:t>malloc</a:t>
            </a:r>
            <a:r>
              <a:rPr lang="en-US" b="1" dirty="0"/>
              <a:t>(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struct</a:t>
            </a:r>
            <a:r>
              <a:rPr lang="en-US" b="1" dirty="0"/>
              <a:t> Node));  </a:t>
            </a:r>
          </a:p>
          <a:p>
            <a:r>
              <a:rPr lang="en-US" b="1" dirty="0" err="1"/>
              <a:t>newNode.data</a:t>
            </a:r>
            <a:r>
              <a:rPr lang="en-US" b="1" dirty="0"/>
              <a:t> = x;  </a:t>
            </a:r>
          </a:p>
          <a:p>
            <a:r>
              <a:rPr lang="en-US" b="1" dirty="0" err="1"/>
              <a:t>newNode.next</a:t>
            </a:r>
            <a:r>
              <a:rPr lang="en-US" b="1" dirty="0"/>
              <a:t> = NULL;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Answer : A</a:t>
            </a: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254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208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M Ladwani</dc:creator>
  <cp:lastModifiedBy>Microsoft account</cp:lastModifiedBy>
  <cp:revision>145</cp:revision>
  <dcterms:created xsi:type="dcterms:W3CDTF">2021-01-07T04:42:57Z</dcterms:created>
  <dcterms:modified xsi:type="dcterms:W3CDTF">2025-08-11T09:00:53Z</dcterms:modified>
</cp:coreProperties>
</file>