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8"/>
  </p:notesMasterIdLst>
  <p:sldIdLst>
    <p:sldId id="312" r:id="rId2"/>
    <p:sldId id="257" r:id="rId3"/>
    <p:sldId id="260" r:id="rId4"/>
    <p:sldId id="301" r:id="rId5"/>
    <p:sldId id="302" r:id="rId6"/>
    <p:sldId id="303" r:id="rId7"/>
    <p:sldId id="304" r:id="rId8"/>
    <p:sldId id="310" r:id="rId9"/>
    <p:sldId id="307" r:id="rId10"/>
    <p:sldId id="313" r:id="rId11"/>
    <p:sldId id="311" r:id="rId12"/>
    <p:sldId id="309" r:id="rId13"/>
    <p:sldId id="308" r:id="rId14"/>
    <p:sldId id="306" r:id="rId15"/>
    <p:sldId id="305" r:id="rId16"/>
    <p:sldId id="267" r:id="rId17"/>
  </p:sldIdLst>
  <p:sldSz cx="9144000" cy="5143500" type="screen16x9"/>
  <p:notesSz cx="6858000" cy="9144000"/>
  <p:embeddedFontLst>
    <p:embeddedFont>
      <p:font typeface="DM Sans" pitchFamily="2" charset="0"/>
      <p:regular r:id="rId19"/>
      <p:bold r:id="rId20"/>
      <p:italic r:id="rId21"/>
      <p:boldItalic r:id="rId22"/>
    </p:embeddedFont>
    <p:embeddedFont>
      <p:font typeface="Fredoka One" panose="02000000000000000000" pitchFamily="2" charset="0"/>
      <p:regular r:id="rId23"/>
    </p:embeddedFont>
    <p:embeddedFont>
      <p:font typeface="Lexend Deca"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F8E9A-A342-486C-85E2-24E175503714}" v="96" dt="2022-03-02T03:49:26.943"/>
    <p1510:client id="{861B51E6-7F6D-4075-8CC7-BD7476E00543}" v="9" dt="2022-03-02T04:26:32.127"/>
    <p1510:client id="{AA376B0A-534C-4989-92EF-3015C174041E}" v="1" dt="2022-03-02T04:27:34.863"/>
  </p1510:revLst>
</p1510:revInfo>
</file>

<file path=ppt/tableStyles.xml><?xml version="1.0" encoding="utf-8"?>
<a:tblStyleLst xmlns:a="http://schemas.openxmlformats.org/drawingml/2006/main" def="{21428F56-D50C-45EF-91DD-DE671A43D2DB}">
  <a:tblStyle styleId="{21428F56-D50C-45EF-91DD-DE671A43D2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ur Chavan" userId="S::mayur_chavan@thbs.com::0720c3b2-85ca-4a30-8198-edfa60854511" providerId="AD" clId="Web-{AA376B0A-534C-4989-92EF-3015C174041E}"/>
    <pc:docChg chg="modSld">
      <pc:chgData name="Mayur Chavan" userId="S::mayur_chavan@thbs.com::0720c3b2-85ca-4a30-8198-edfa60854511" providerId="AD" clId="Web-{AA376B0A-534C-4989-92EF-3015C174041E}" dt="2022-03-02T04:27:34.863" v="0" actId="14100"/>
      <pc:docMkLst>
        <pc:docMk/>
      </pc:docMkLst>
      <pc:sldChg chg="modSp">
        <pc:chgData name="Mayur Chavan" userId="S::mayur_chavan@thbs.com::0720c3b2-85ca-4a30-8198-edfa60854511" providerId="AD" clId="Web-{AA376B0A-534C-4989-92EF-3015C174041E}" dt="2022-03-02T04:27:34.863" v="0" actId="14100"/>
        <pc:sldMkLst>
          <pc:docMk/>
          <pc:sldMk cId="1971729771" sldId="307"/>
        </pc:sldMkLst>
        <pc:picChg chg="mod">
          <ac:chgData name="Mayur Chavan" userId="S::mayur_chavan@thbs.com::0720c3b2-85ca-4a30-8198-edfa60854511" providerId="AD" clId="Web-{AA376B0A-534C-4989-92EF-3015C174041E}" dt="2022-03-02T04:27:34.863" v="0" actId="14100"/>
          <ac:picMkLst>
            <pc:docMk/>
            <pc:sldMk cId="1971729771" sldId="307"/>
            <ac:picMk id="2" creationId="{7F268635-C1F1-4B87-8677-359C4413054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8"/>
        <p:cNvGrpSpPr/>
        <p:nvPr/>
      </p:nvGrpSpPr>
      <p:grpSpPr>
        <a:xfrm>
          <a:off x="0" y="0"/>
          <a:ext cx="0" cy="0"/>
          <a:chOff x="0" y="0"/>
          <a:chExt cx="0" cy="0"/>
        </a:xfrm>
      </p:grpSpPr>
      <p:sp>
        <p:nvSpPr>
          <p:cNvPr id="4429" name="Google Shape;442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0" name="Google Shape;443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8"/>
        <p:cNvGrpSpPr/>
        <p:nvPr/>
      </p:nvGrpSpPr>
      <p:grpSpPr>
        <a:xfrm>
          <a:off x="0" y="0"/>
          <a:ext cx="0" cy="0"/>
          <a:chOff x="0" y="0"/>
          <a:chExt cx="0" cy="0"/>
        </a:xfrm>
      </p:grpSpPr>
      <p:sp>
        <p:nvSpPr>
          <p:cNvPr id="4429" name="Google Shape;442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0" name="Google Shape;443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776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8"/>
        <p:cNvGrpSpPr/>
        <p:nvPr/>
      </p:nvGrpSpPr>
      <p:grpSpPr>
        <a:xfrm>
          <a:off x="0" y="0"/>
          <a:ext cx="0" cy="0"/>
          <a:chOff x="0" y="0"/>
          <a:chExt cx="0" cy="0"/>
        </a:xfrm>
      </p:grpSpPr>
      <p:sp>
        <p:nvSpPr>
          <p:cNvPr id="4429" name="Google Shape;442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0" name="Google Shape;443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08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8"/>
        <p:cNvGrpSpPr/>
        <p:nvPr/>
      </p:nvGrpSpPr>
      <p:grpSpPr>
        <a:xfrm>
          <a:off x="0" y="0"/>
          <a:ext cx="0" cy="0"/>
          <a:chOff x="0" y="0"/>
          <a:chExt cx="0" cy="0"/>
        </a:xfrm>
      </p:grpSpPr>
      <p:sp>
        <p:nvSpPr>
          <p:cNvPr id="4429" name="Google Shape;442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0" name="Google Shape;443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074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8"/>
        <p:cNvGrpSpPr/>
        <p:nvPr/>
      </p:nvGrpSpPr>
      <p:grpSpPr>
        <a:xfrm>
          <a:off x="0" y="0"/>
          <a:ext cx="0" cy="0"/>
          <a:chOff x="0" y="0"/>
          <a:chExt cx="0" cy="0"/>
        </a:xfrm>
      </p:grpSpPr>
      <p:sp>
        <p:nvSpPr>
          <p:cNvPr id="4429" name="Google Shape;442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0" name="Google Shape;443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130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8"/>
        <p:cNvGrpSpPr/>
        <p:nvPr/>
      </p:nvGrpSpPr>
      <p:grpSpPr>
        <a:xfrm>
          <a:off x="0" y="0"/>
          <a:ext cx="0" cy="0"/>
          <a:chOff x="0" y="0"/>
          <a:chExt cx="0" cy="0"/>
        </a:xfrm>
      </p:grpSpPr>
      <p:sp>
        <p:nvSpPr>
          <p:cNvPr id="4429" name="Google Shape;442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0" name="Google Shape;443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35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6"/>
        <p:cNvGrpSpPr/>
        <p:nvPr/>
      </p:nvGrpSpPr>
      <p:grpSpPr>
        <a:xfrm>
          <a:off x="0" y="0"/>
          <a:ext cx="0" cy="0"/>
          <a:chOff x="0" y="0"/>
          <a:chExt cx="0" cy="0"/>
        </a:xfrm>
      </p:grpSpPr>
      <p:sp>
        <p:nvSpPr>
          <p:cNvPr id="4627" name="Google Shape;4627;g108f08748b7_0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8" name="Google Shape;4628;g108f08748b7_0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1"/>
        <p:cNvGrpSpPr/>
        <p:nvPr/>
      </p:nvGrpSpPr>
      <p:grpSpPr>
        <a:xfrm>
          <a:off x="0" y="0"/>
          <a:ext cx="0" cy="0"/>
          <a:chOff x="0" y="0"/>
          <a:chExt cx="0" cy="0"/>
        </a:xfrm>
      </p:grpSpPr>
      <p:sp>
        <p:nvSpPr>
          <p:cNvPr id="4462" name="Google Shape;4462;g108f08748b7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3" name="Google Shape;4463;g108f08748b7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1"/>
        <p:cNvGrpSpPr/>
        <p:nvPr/>
      </p:nvGrpSpPr>
      <p:grpSpPr>
        <a:xfrm>
          <a:off x="0" y="0"/>
          <a:ext cx="0" cy="0"/>
          <a:chOff x="0" y="0"/>
          <a:chExt cx="0" cy="0"/>
        </a:xfrm>
      </p:grpSpPr>
      <p:sp>
        <p:nvSpPr>
          <p:cNvPr id="4462" name="Google Shape;4462;g108f08748b7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3" name="Google Shape;4463;g108f08748b7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52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1"/>
        <p:cNvGrpSpPr/>
        <p:nvPr/>
      </p:nvGrpSpPr>
      <p:grpSpPr>
        <a:xfrm>
          <a:off x="0" y="0"/>
          <a:ext cx="0" cy="0"/>
          <a:chOff x="0" y="0"/>
          <a:chExt cx="0" cy="0"/>
        </a:xfrm>
      </p:grpSpPr>
      <p:sp>
        <p:nvSpPr>
          <p:cNvPr id="4462" name="Google Shape;4462;g108f08748b7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3" name="Google Shape;4463;g108f08748b7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84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8"/>
        <p:cNvGrpSpPr/>
        <p:nvPr/>
      </p:nvGrpSpPr>
      <p:grpSpPr>
        <a:xfrm>
          <a:off x="0" y="0"/>
          <a:ext cx="0" cy="0"/>
          <a:chOff x="0" y="0"/>
          <a:chExt cx="0" cy="0"/>
        </a:xfrm>
      </p:grpSpPr>
      <p:sp>
        <p:nvSpPr>
          <p:cNvPr id="4429" name="Google Shape;442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0" name="Google Shape;443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336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8"/>
        <p:cNvGrpSpPr/>
        <p:nvPr/>
      </p:nvGrpSpPr>
      <p:grpSpPr>
        <a:xfrm>
          <a:off x="0" y="0"/>
          <a:ext cx="0" cy="0"/>
          <a:chOff x="0" y="0"/>
          <a:chExt cx="0" cy="0"/>
        </a:xfrm>
      </p:grpSpPr>
      <p:sp>
        <p:nvSpPr>
          <p:cNvPr id="4429" name="Google Shape;442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0" name="Google Shape;443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920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8"/>
        <p:cNvGrpSpPr/>
        <p:nvPr/>
      </p:nvGrpSpPr>
      <p:grpSpPr>
        <a:xfrm>
          <a:off x="0" y="0"/>
          <a:ext cx="0" cy="0"/>
          <a:chOff x="0" y="0"/>
          <a:chExt cx="0" cy="0"/>
        </a:xfrm>
      </p:grpSpPr>
      <p:sp>
        <p:nvSpPr>
          <p:cNvPr id="4429" name="Google Shape;442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0" name="Google Shape;443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619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8"/>
        <p:cNvGrpSpPr/>
        <p:nvPr/>
      </p:nvGrpSpPr>
      <p:grpSpPr>
        <a:xfrm>
          <a:off x="0" y="0"/>
          <a:ext cx="0" cy="0"/>
          <a:chOff x="0" y="0"/>
          <a:chExt cx="0" cy="0"/>
        </a:xfrm>
      </p:grpSpPr>
      <p:sp>
        <p:nvSpPr>
          <p:cNvPr id="4429" name="Google Shape;442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0" name="Google Shape;443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424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8"/>
        <p:cNvGrpSpPr/>
        <p:nvPr/>
      </p:nvGrpSpPr>
      <p:grpSpPr>
        <a:xfrm>
          <a:off x="0" y="0"/>
          <a:ext cx="0" cy="0"/>
          <a:chOff x="0" y="0"/>
          <a:chExt cx="0" cy="0"/>
        </a:xfrm>
      </p:grpSpPr>
      <p:sp>
        <p:nvSpPr>
          <p:cNvPr id="4429" name="Google Shape;4429;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0" name="Google Shape;4430;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337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0"/>
        <p:cNvGrpSpPr/>
        <p:nvPr/>
      </p:nvGrpSpPr>
      <p:grpSpPr>
        <a:xfrm>
          <a:off x="0" y="0"/>
          <a:ext cx="0" cy="0"/>
          <a:chOff x="0" y="0"/>
          <a:chExt cx="0" cy="0"/>
        </a:xfrm>
      </p:grpSpPr>
      <p:sp>
        <p:nvSpPr>
          <p:cNvPr id="431" name="Google Shape;431;p4"/>
          <p:cNvSpPr txBox="1">
            <a:spLocks noGrp="1"/>
          </p:cNvSpPr>
          <p:nvPr>
            <p:ph type="body" idx="1"/>
          </p:nvPr>
        </p:nvSpPr>
        <p:spPr>
          <a:xfrm>
            <a:off x="720000" y="1101262"/>
            <a:ext cx="7704000" cy="34710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2"/>
              </a:buClr>
              <a:buSzPts val="1200"/>
              <a:buAutoNum type="arabicPeriod"/>
              <a:defRPr sz="115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432" name="Google Shape;432;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grpSp>
        <p:nvGrpSpPr>
          <p:cNvPr id="433" name="Google Shape;433;p4"/>
          <p:cNvGrpSpPr/>
          <p:nvPr/>
        </p:nvGrpSpPr>
        <p:grpSpPr>
          <a:xfrm>
            <a:off x="7994666" y="-502382"/>
            <a:ext cx="2329789" cy="5758620"/>
            <a:chOff x="7994666" y="-502382"/>
            <a:chExt cx="2329789" cy="5758620"/>
          </a:xfrm>
        </p:grpSpPr>
        <p:grpSp>
          <p:nvGrpSpPr>
            <p:cNvPr id="434" name="Google Shape;434;p4"/>
            <p:cNvGrpSpPr/>
            <p:nvPr/>
          </p:nvGrpSpPr>
          <p:grpSpPr>
            <a:xfrm>
              <a:off x="8423994" y="-502382"/>
              <a:ext cx="1674230" cy="3511541"/>
              <a:chOff x="-738956" y="-216930"/>
              <a:chExt cx="1674230" cy="3511541"/>
            </a:xfrm>
          </p:grpSpPr>
          <p:sp>
            <p:nvSpPr>
              <p:cNvPr id="435" name="Google Shape;435;p4"/>
              <p:cNvSpPr/>
              <p:nvPr/>
            </p:nvSpPr>
            <p:spPr>
              <a:xfrm>
                <a:off x="-738956" y="-216930"/>
                <a:ext cx="1674230" cy="3511541"/>
              </a:xfrm>
              <a:custGeom>
                <a:avLst/>
                <a:gdLst/>
                <a:ahLst/>
                <a:cxnLst/>
                <a:rect l="l" t="t" r="r" b="b"/>
                <a:pathLst>
                  <a:path w="31240" h="65523" extrusionOk="0">
                    <a:moveTo>
                      <a:pt x="25799" y="1"/>
                    </a:moveTo>
                    <a:lnTo>
                      <a:pt x="0" y="65523"/>
                    </a:lnTo>
                    <a:lnTo>
                      <a:pt x="5441" y="65523"/>
                    </a:lnTo>
                    <a:lnTo>
                      <a:pt x="31240" y="1"/>
                    </a:lnTo>
                    <a:close/>
                  </a:path>
                </a:pathLst>
              </a:custGeom>
              <a:gradFill>
                <a:gsLst>
                  <a:gs pos="0">
                    <a:schemeClr val="accent1"/>
                  </a:gs>
                  <a:gs pos="100000">
                    <a:srgbClr val="D99F9A">
                      <a:alpha val="2078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4"/>
              <p:cNvGrpSpPr/>
              <p:nvPr/>
            </p:nvGrpSpPr>
            <p:grpSpPr>
              <a:xfrm>
                <a:off x="-388750" y="1343071"/>
                <a:ext cx="422117" cy="1083386"/>
                <a:chOff x="-388750" y="1343071"/>
                <a:chExt cx="422117" cy="1083386"/>
              </a:xfrm>
            </p:grpSpPr>
            <p:sp>
              <p:nvSpPr>
                <p:cNvPr id="437" name="Google Shape;437;p4"/>
                <p:cNvSpPr/>
                <p:nvPr/>
              </p:nvSpPr>
              <p:spPr>
                <a:xfrm>
                  <a:off x="-388750" y="1897759"/>
                  <a:ext cx="208229" cy="528698"/>
                </a:xfrm>
                <a:custGeom>
                  <a:avLst/>
                  <a:gdLst/>
                  <a:ahLst/>
                  <a:cxnLst/>
                  <a:rect l="l" t="t" r="r" b="b"/>
                  <a:pathLst>
                    <a:path w="3677" h="9336" fill="none" extrusionOk="0">
                      <a:moveTo>
                        <a:pt x="3677" y="1"/>
                      </a:moveTo>
                      <a:lnTo>
                        <a:pt x="0" y="9336"/>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144224" y="1343071"/>
                  <a:ext cx="177592" cy="450718"/>
                </a:xfrm>
                <a:custGeom>
                  <a:avLst/>
                  <a:gdLst/>
                  <a:ahLst/>
                  <a:cxnLst/>
                  <a:rect l="l" t="t" r="r" b="b"/>
                  <a:pathLst>
                    <a:path w="3136" h="7959" fill="none" extrusionOk="0">
                      <a:moveTo>
                        <a:pt x="3136" y="1"/>
                      </a:moveTo>
                      <a:lnTo>
                        <a:pt x="0" y="7958"/>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9" name="Google Shape;439;p4"/>
            <p:cNvGrpSpPr/>
            <p:nvPr/>
          </p:nvGrpSpPr>
          <p:grpSpPr>
            <a:xfrm>
              <a:off x="7994666" y="1744696"/>
              <a:ext cx="2329789" cy="3511541"/>
              <a:chOff x="7994666" y="1744696"/>
              <a:chExt cx="2329789" cy="3511541"/>
            </a:xfrm>
          </p:grpSpPr>
          <p:sp>
            <p:nvSpPr>
              <p:cNvPr id="440" name="Google Shape;440;p4"/>
              <p:cNvSpPr/>
              <p:nvPr/>
            </p:nvSpPr>
            <p:spPr>
              <a:xfrm>
                <a:off x="8650226" y="1744696"/>
                <a:ext cx="1674230" cy="3511541"/>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4"/>
              <p:cNvGrpSpPr/>
              <p:nvPr/>
            </p:nvGrpSpPr>
            <p:grpSpPr>
              <a:xfrm>
                <a:off x="7994666" y="3322739"/>
                <a:ext cx="1219965" cy="1933499"/>
                <a:chOff x="8070866" y="3246539"/>
                <a:chExt cx="1219965" cy="1933499"/>
              </a:xfrm>
            </p:grpSpPr>
            <p:sp>
              <p:nvSpPr>
                <p:cNvPr id="442" name="Google Shape;442;p4"/>
                <p:cNvSpPr/>
                <p:nvPr/>
              </p:nvSpPr>
              <p:spPr>
                <a:xfrm rot="10800000">
                  <a:off x="8070866" y="5083819"/>
                  <a:ext cx="112351" cy="96219"/>
                </a:xfrm>
                <a:custGeom>
                  <a:avLst/>
                  <a:gdLst/>
                  <a:ahLst/>
                  <a:cxnLst/>
                  <a:rect l="l" t="t" r="r" b="b"/>
                  <a:pathLst>
                    <a:path w="1379" h="1181" extrusionOk="0">
                      <a:moveTo>
                        <a:pt x="784" y="0"/>
                      </a:moveTo>
                      <a:cubicBezTo>
                        <a:pt x="639" y="0"/>
                        <a:pt x="492" y="54"/>
                        <a:pt x="372" y="174"/>
                      </a:cubicBezTo>
                      <a:cubicBezTo>
                        <a:pt x="0" y="546"/>
                        <a:pt x="264" y="1181"/>
                        <a:pt x="792" y="1181"/>
                      </a:cubicBezTo>
                      <a:cubicBezTo>
                        <a:pt x="1115" y="1181"/>
                        <a:pt x="1379" y="917"/>
                        <a:pt x="1379" y="593"/>
                      </a:cubicBezTo>
                      <a:cubicBezTo>
                        <a:pt x="1379" y="236"/>
                        <a:pt x="1088"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rot="10800000">
                  <a:off x="8122601" y="4960714"/>
                  <a:ext cx="106566" cy="91412"/>
                </a:xfrm>
                <a:custGeom>
                  <a:avLst/>
                  <a:gdLst/>
                  <a:ahLst/>
                  <a:cxnLst/>
                  <a:rect l="l" t="t" r="r" b="b"/>
                  <a:pathLst>
                    <a:path w="1308" h="1122" extrusionOk="0">
                      <a:moveTo>
                        <a:pt x="745" y="1"/>
                      </a:moveTo>
                      <a:cubicBezTo>
                        <a:pt x="610" y="1"/>
                        <a:pt x="472" y="51"/>
                        <a:pt x="360" y="162"/>
                      </a:cubicBezTo>
                      <a:cubicBezTo>
                        <a:pt x="1" y="522"/>
                        <a:pt x="253" y="1121"/>
                        <a:pt x="756" y="1121"/>
                      </a:cubicBezTo>
                      <a:cubicBezTo>
                        <a:pt x="1056" y="1121"/>
                        <a:pt x="1308" y="870"/>
                        <a:pt x="1308" y="558"/>
                      </a:cubicBezTo>
                      <a:cubicBezTo>
                        <a:pt x="1308" y="224"/>
                        <a:pt x="1031"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rot="10800000">
                  <a:off x="8174336" y="4838587"/>
                  <a:ext cx="100700" cy="86116"/>
                </a:xfrm>
                <a:custGeom>
                  <a:avLst/>
                  <a:gdLst/>
                  <a:ahLst/>
                  <a:cxnLst/>
                  <a:rect l="l" t="t" r="r" b="b"/>
                  <a:pathLst>
                    <a:path w="1236" h="1057" extrusionOk="0">
                      <a:moveTo>
                        <a:pt x="706" y="0"/>
                      </a:moveTo>
                      <a:cubicBezTo>
                        <a:pt x="577" y="0"/>
                        <a:pt x="445" y="48"/>
                        <a:pt x="336" y="157"/>
                      </a:cubicBezTo>
                      <a:cubicBezTo>
                        <a:pt x="0" y="493"/>
                        <a:pt x="240" y="1056"/>
                        <a:pt x="708" y="1056"/>
                      </a:cubicBezTo>
                      <a:cubicBezTo>
                        <a:pt x="995" y="1056"/>
                        <a:pt x="1235" y="816"/>
                        <a:pt x="1235" y="529"/>
                      </a:cubicBezTo>
                      <a:cubicBezTo>
                        <a:pt x="1235" y="212"/>
                        <a:pt x="977" y="0"/>
                        <a:pt x="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rot="10800000">
                  <a:off x="8226152" y="4716542"/>
                  <a:ext cx="93856" cy="80413"/>
                </a:xfrm>
                <a:custGeom>
                  <a:avLst/>
                  <a:gdLst/>
                  <a:ahLst/>
                  <a:cxnLst/>
                  <a:rect l="l" t="t" r="r" b="b"/>
                  <a:pathLst>
                    <a:path w="1152" h="987" extrusionOk="0">
                      <a:moveTo>
                        <a:pt x="660" y="0"/>
                      </a:moveTo>
                      <a:cubicBezTo>
                        <a:pt x="538" y="0"/>
                        <a:pt x="414" y="46"/>
                        <a:pt x="313" y="147"/>
                      </a:cubicBezTo>
                      <a:cubicBezTo>
                        <a:pt x="1" y="459"/>
                        <a:pt x="217" y="987"/>
                        <a:pt x="660" y="987"/>
                      </a:cubicBezTo>
                      <a:cubicBezTo>
                        <a:pt x="936" y="987"/>
                        <a:pt x="1152" y="771"/>
                        <a:pt x="1152" y="495"/>
                      </a:cubicBezTo>
                      <a:cubicBezTo>
                        <a:pt x="1152" y="196"/>
                        <a:pt x="912" y="0"/>
                        <a:pt x="6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rot="10800000">
                  <a:off x="8277887" y="4593438"/>
                  <a:ext cx="88968" cy="76503"/>
                </a:xfrm>
                <a:custGeom>
                  <a:avLst/>
                  <a:gdLst/>
                  <a:ahLst/>
                  <a:cxnLst/>
                  <a:rect l="l" t="t" r="r" b="b"/>
                  <a:pathLst>
                    <a:path w="1092" h="939" extrusionOk="0">
                      <a:moveTo>
                        <a:pt x="621" y="1"/>
                      </a:moveTo>
                      <a:cubicBezTo>
                        <a:pt x="508" y="1"/>
                        <a:pt x="393" y="42"/>
                        <a:pt x="300" y="135"/>
                      </a:cubicBezTo>
                      <a:cubicBezTo>
                        <a:pt x="0" y="435"/>
                        <a:pt x="216" y="938"/>
                        <a:pt x="636" y="938"/>
                      </a:cubicBezTo>
                      <a:cubicBezTo>
                        <a:pt x="888" y="938"/>
                        <a:pt x="1091" y="722"/>
                        <a:pt x="1091" y="471"/>
                      </a:cubicBezTo>
                      <a:cubicBezTo>
                        <a:pt x="1091"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rot="10800000">
                  <a:off x="8329704" y="4471392"/>
                  <a:ext cx="82124" cy="70963"/>
                </a:xfrm>
                <a:custGeom>
                  <a:avLst/>
                  <a:gdLst/>
                  <a:ahLst/>
                  <a:cxnLst/>
                  <a:rect l="l" t="t" r="r" b="b"/>
                  <a:pathLst>
                    <a:path w="1008" h="871" extrusionOk="0">
                      <a:moveTo>
                        <a:pt x="566" y="0"/>
                      </a:moveTo>
                      <a:cubicBezTo>
                        <a:pt x="460" y="0"/>
                        <a:pt x="353" y="39"/>
                        <a:pt x="265" y="128"/>
                      </a:cubicBezTo>
                      <a:cubicBezTo>
                        <a:pt x="1" y="403"/>
                        <a:pt x="193" y="871"/>
                        <a:pt x="576" y="871"/>
                      </a:cubicBezTo>
                      <a:cubicBezTo>
                        <a:pt x="816" y="871"/>
                        <a:pt x="1008" y="679"/>
                        <a:pt x="1008" y="439"/>
                      </a:cubicBezTo>
                      <a:cubicBezTo>
                        <a:pt x="1008" y="178"/>
                        <a:pt x="791" y="0"/>
                        <a:pt x="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rot="10800000">
                  <a:off x="8381439" y="4348288"/>
                  <a:ext cx="76258" cy="66319"/>
                </a:xfrm>
                <a:custGeom>
                  <a:avLst/>
                  <a:gdLst/>
                  <a:ahLst/>
                  <a:cxnLst/>
                  <a:rect l="l" t="t" r="r" b="b"/>
                  <a:pathLst>
                    <a:path w="936" h="814" extrusionOk="0">
                      <a:moveTo>
                        <a:pt x="531" y="1"/>
                      </a:moveTo>
                      <a:cubicBezTo>
                        <a:pt x="433" y="1"/>
                        <a:pt x="333" y="37"/>
                        <a:pt x="252" y="118"/>
                      </a:cubicBezTo>
                      <a:cubicBezTo>
                        <a:pt x="0" y="370"/>
                        <a:pt x="180" y="801"/>
                        <a:pt x="540" y="813"/>
                      </a:cubicBezTo>
                      <a:cubicBezTo>
                        <a:pt x="756" y="813"/>
                        <a:pt x="936" y="622"/>
                        <a:pt x="936" y="406"/>
                      </a:cubicBezTo>
                      <a:cubicBezTo>
                        <a:pt x="936"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rot="10800000">
                  <a:off x="8433173" y="4225265"/>
                  <a:ext cx="70392" cy="61349"/>
                </a:xfrm>
                <a:custGeom>
                  <a:avLst/>
                  <a:gdLst/>
                  <a:ahLst/>
                  <a:cxnLst/>
                  <a:rect l="l" t="t" r="r" b="b"/>
                  <a:pathLst>
                    <a:path w="864" h="753" extrusionOk="0">
                      <a:moveTo>
                        <a:pt x="487" y="1"/>
                      </a:moveTo>
                      <a:cubicBezTo>
                        <a:pt x="396" y="1"/>
                        <a:pt x="304" y="33"/>
                        <a:pt x="228" y="106"/>
                      </a:cubicBezTo>
                      <a:cubicBezTo>
                        <a:pt x="0" y="345"/>
                        <a:pt x="168" y="753"/>
                        <a:pt x="492" y="753"/>
                      </a:cubicBezTo>
                      <a:cubicBezTo>
                        <a:pt x="707" y="741"/>
                        <a:pt x="863" y="585"/>
                        <a:pt x="863" y="369"/>
                      </a:cubicBezTo>
                      <a:cubicBezTo>
                        <a:pt x="863" y="149"/>
                        <a:pt x="680"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rot="10800000">
                  <a:off x="8484012" y="4104116"/>
                  <a:ext cx="55727" cy="55727"/>
                </a:xfrm>
                <a:custGeom>
                  <a:avLst/>
                  <a:gdLst/>
                  <a:ahLst/>
                  <a:cxnLst/>
                  <a:rect l="l" t="t" r="r" b="b"/>
                  <a:pathLst>
                    <a:path w="684" h="684" extrusionOk="0">
                      <a:moveTo>
                        <a:pt x="336" y="0"/>
                      </a:moveTo>
                      <a:cubicBezTo>
                        <a:pt x="144" y="0"/>
                        <a:pt x="0" y="156"/>
                        <a:pt x="0" y="348"/>
                      </a:cubicBezTo>
                      <a:cubicBezTo>
                        <a:pt x="0" y="528"/>
                        <a:pt x="144" y="684"/>
                        <a:pt x="336" y="684"/>
                      </a:cubicBezTo>
                      <a:cubicBezTo>
                        <a:pt x="528" y="684"/>
                        <a:pt x="684" y="528"/>
                        <a:pt x="684" y="348"/>
                      </a:cubicBezTo>
                      <a:cubicBezTo>
                        <a:pt x="684" y="156"/>
                        <a:pt x="528"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rot="10800000">
                  <a:off x="8535747" y="3981011"/>
                  <a:ext cx="59638" cy="51246"/>
                </a:xfrm>
                <a:custGeom>
                  <a:avLst/>
                  <a:gdLst/>
                  <a:ahLst/>
                  <a:cxnLst/>
                  <a:rect l="l" t="t" r="r" b="b"/>
                  <a:pathLst>
                    <a:path w="732" h="629" extrusionOk="0">
                      <a:moveTo>
                        <a:pt x="407" y="1"/>
                      </a:moveTo>
                      <a:cubicBezTo>
                        <a:pt x="333" y="1"/>
                        <a:pt x="256" y="28"/>
                        <a:pt x="192" y="89"/>
                      </a:cubicBezTo>
                      <a:cubicBezTo>
                        <a:pt x="0" y="292"/>
                        <a:pt x="132" y="616"/>
                        <a:pt x="420" y="628"/>
                      </a:cubicBezTo>
                      <a:cubicBezTo>
                        <a:pt x="588" y="628"/>
                        <a:pt x="731" y="484"/>
                        <a:pt x="731" y="316"/>
                      </a:cubicBezTo>
                      <a:cubicBezTo>
                        <a:pt x="723" y="128"/>
                        <a:pt x="569"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rot="10800000">
                  <a:off x="8639298" y="3736839"/>
                  <a:ext cx="47906" cy="40247"/>
                </a:xfrm>
                <a:custGeom>
                  <a:avLst/>
                  <a:gdLst/>
                  <a:ahLst/>
                  <a:cxnLst/>
                  <a:rect l="l" t="t" r="r" b="b"/>
                  <a:pathLst>
                    <a:path w="588" h="494" extrusionOk="0">
                      <a:moveTo>
                        <a:pt x="332" y="0"/>
                      </a:moveTo>
                      <a:cubicBezTo>
                        <a:pt x="270" y="0"/>
                        <a:pt x="207"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rot="10800000">
                  <a:off x="8691033" y="3613816"/>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rot="10800000">
                  <a:off x="8742849" y="3491689"/>
                  <a:ext cx="31285" cy="30389"/>
                </a:xfrm>
                <a:custGeom>
                  <a:avLst/>
                  <a:gdLst/>
                  <a:ahLst/>
                  <a:cxnLst/>
                  <a:rect l="l" t="t" r="r" b="b"/>
                  <a:pathLst>
                    <a:path w="384" h="373" extrusionOk="0">
                      <a:moveTo>
                        <a:pt x="192" y="1"/>
                      </a:moveTo>
                      <a:cubicBezTo>
                        <a:pt x="84" y="1"/>
                        <a:pt x="0" y="85"/>
                        <a:pt x="0" y="181"/>
                      </a:cubicBezTo>
                      <a:cubicBezTo>
                        <a:pt x="0" y="289"/>
                        <a:pt x="84" y="372"/>
                        <a:pt x="192" y="372"/>
                      </a:cubicBezTo>
                      <a:cubicBezTo>
                        <a:pt x="300" y="372"/>
                        <a:pt x="384" y="289"/>
                        <a:pt x="384" y="181"/>
                      </a:cubicBezTo>
                      <a:cubicBezTo>
                        <a:pt x="384" y="85"/>
                        <a:pt x="300" y="1"/>
                        <a:pt x="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rot="10800000">
                  <a:off x="8795562" y="3369562"/>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rot="10800000">
                  <a:off x="8846401" y="3246539"/>
                  <a:ext cx="24442" cy="20857"/>
                </a:xfrm>
                <a:custGeom>
                  <a:avLst/>
                  <a:gdLst/>
                  <a:ahLst/>
                  <a:cxnLst/>
                  <a:rect l="l" t="t" r="r" b="b"/>
                  <a:pathLst>
                    <a:path w="300" h="256" extrusionOk="0">
                      <a:moveTo>
                        <a:pt x="170" y="0"/>
                      </a:moveTo>
                      <a:cubicBezTo>
                        <a:pt x="139" y="0"/>
                        <a:pt x="108" y="12"/>
                        <a:pt x="84" y="40"/>
                      </a:cubicBezTo>
                      <a:cubicBezTo>
                        <a:pt x="0" y="112"/>
                        <a:pt x="60" y="256"/>
                        <a:pt x="168" y="256"/>
                      </a:cubicBezTo>
                      <a:cubicBezTo>
                        <a:pt x="240" y="256"/>
                        <a:pt x="300" y="196"/>
                        <a:pt x="300" y="124"/>
                      </a:cubicBezTo>
                      <a:cubicBezTo>
                        <a:pt x="300" y="51"/>
                        <a:pt x="235"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rot="10800000">
                  <a:off x="8282776" y="5083819"/>
                  <a:ext cx="112432" cy="96219"/>
                </a:xfrm>
                <a:custGeom>
                  <a:avLst/>
                  <a:gdLst/>
                  <a:ahLst/>
                  <a:cxnLst/>
                  <a:rect l="l" t="t" r="r" b="b"/>
                  <a:pathLst>
                    <a:path w="1380" h="1181" extrusionOk="0">
                      <a:moveTo>
                        <a:pt x="785" y="0"/>
                      </a:moveTo>
                      <a:cubicBezTo>
                        <a:pt x="640" y="0"/>
                        <a:pt x="492" y="54"/>
                        <a:pt x="372" y="174"/>
                      </a:cubicBezTo>
                      <a:cubicBezTo>
                        <a:pt x="1" y="546"/>
                        <a:pt x="264" y="1181"/>
                        <a:pt x="792" y="1181"/>
                      </a:cubicBezTo>
                      <a:cubicBezTo>
                        <a:pt x="1116" y="1181"/>
                        <a:pt x="1379" y="917"/>
                        <a:pt x="1379" y="593"/>
                      </a:cubicBezTo>
                      <a:cubicBezTo>
                        <a:pt x="1379" y="236"/>
                        <a:pt x="1088"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rot="10800000">
                  <a:off x="8334510" y="4960714"/>
                  <a:ext cx="106566" cy="91412"/>
                </a:xfrm>
                <a:custGeom>
                  <a:avLst/>
                  <a:gdLst/>
                  <a:ahLst/>
                  <a:cxnLst/>
                  <a:rect l="l" t="t" r="r" b="b"/>
                  <a:pathLst>
                    <a:path w="1308" h="1122" extrusionOk="0">
                      <a:moveTo>
                        <a:pt x="744" y="1"/>
                      </a:moveTo>
                      <a:cubicBezTo>
                        <a:pt x="609" y="1"/>
                        <a:pt x="471" y="51"/>
                        <a:pt x="360" y="162"/>
                      </a:cubicBezTo>
                      <a:cubicBezTo>
                        <a:pt x="0" y="510"/>
                        <a:pt x="252" y="1121"/>
                        <a:pt x="756" y="1121"/>
                      </a:cubicBezTo>
                      <a:cubicBezTo>
                        <a:pt x="1055" y="1121"/>
                        <a:pt x="1307" y="870"/>
                        <a:pt x="1307" y="558"/>
                      </a:cubicBezTo>
                      <a:cubicBezTo>
                        <a:pt x="1307" y="224"/>
                        <a:pt x="1031"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rot="10800000">
                  <a:off x="8386327" y="4838587"/>
                  <a:ext cx="100700" cy="86116"/>
                </a:xfrm>
                <a:custGeom>
                  <a:avLst/>
                  <a:gdLst/>
                  <a:ahLst/>
                  <a:cxnLst/>
                  <a:rect l="l" t="t" r="r" b="b"/>
                  <a:pathLst>
                    <a:path w="1236" h="1057" extrusionOk="0">
                      <a:moveTo>
                        <a:pt x="707" y="0"/>
                      </a:moveTo>
                      <a:cubicBezTo>
                        <a:pt x="577" y="0"/>
                        <a:pt x="445" y="48"/>
                        <a:pt x="336" y="157"/>
                      </a:cubicBezTo>
                      <a:cubicBezTo>
                        <a:pt x="1" y="493"/>
                        <a:pt x="241" y="1056"/>
                        <a:pt x="708" y="1056"/>
                      </a:cubicBezTo>
                      <a:cubicBezTo>
                        <a:pt x="996" y="1056"/>
                        <a:pt x="1236" y="816"/>
                        <a:pt x="1236" y="529"/>
                      </a:cubicBezTo>
                      <a:cubicBezTo>
                        <a:pt x="1236" y="212"/>
                        <a:pt x="978" y="0"/>
                        <a:pt x="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rot="10800000">
                  <a:off x="8438062" y="4716542"/>
                  <a:ext cx="94834" cy="80413"/>
                </a:xfrm>
                <a:custGeom>
                  <a:avLst/>
                  <a:gdLst/>
                  <a:ahLst/>
                  <a:cxnLst/>
                  <a:rect l="l" t="t" r="r" b="b"/>
                  <a:pathLst>
                    <a:path w="1164" h="987" extrusionOk="0">
                      <a:moveTo>
                        <a:pt x="668" y="0"/>
                      </a:moveTo>
                      <a:cubicBezTo>
                        <a:pt x="544" y="0"/>
                        <a:pt x="417" y="46"/>
                        <a:pt x="312" y="147"/>
                      </a:cubicBezTo>
                      <a:cubicBezTo>
                        <a:pt x="0" y="459"/>
                        <a:pt x="228" y="987"/>
                        <a:pt x="672" y="987"/>
                      </a:cubicBezTo>
                      <a:cubicBezTo>
                        <a:pt x="947" y="987"/>
                        <a:pt x="1163" y="771"/>
                        <a:pt x="1163" y="495"/>
                      </a:cubicBezTo>
                      <a:cubicBezTo>
                        <a:pt x="1163" y="196"/>
                        <a:pt x="923"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rot="10800000">
                  <a:off x="8489878" y="4593438"/>
                  <a:ext cx="88968" cy="76503"/>
                </a:xfrm>
                <a:custGeom>
                  <a:avLst/>
                  <a:gdLst/>
                  <a:ahLst/>
                  <a:cxnLst/>
                  <a:rect l="l" t="t" r="r" b="b"/>
                  <a:pathLst>
                    <a:path w="1092" h="939" extrusionOk="0">
                      <a:moveTo>
                        <a:pt x="621" y="1"/>
                      </a:moveTo>
                      <a:cubicBezTo>
                        <a:pt x="508" y="1"/>
                        <a:pt x="393" y="42"/>
                        <a:pt x="301" y="135"/>
                      </a:cubicBezTo>
                      <a:cubicBezTo>
                        <a:pt x="1" y="435"/>
                        <a:pt x="217" y="938"/>
                        <a:pt x="624" y="938"/>
                      </a:cubicBezTo>
                      <a:cubicBezTo>
                        <a:pt x="888" y="938"/>
                        <a:pt x="1092" y="722"/>
                        <a:pt x="1092" y="471"/>
                      </a:cubicBezTo>
                      <a:cubicBezTo>
                        <a:pt x="1092"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rot="10800000">
                  <a:off x="8541613" y="4471392"/>
                  <a:ext cx="70392" cy="70392"/>
                </a:xfrm>
                <a:custGeom>
                  <a:avLst/>
                  <a:gdLst/>
                  <a:ahLst/>
                  <a:cxnLst/>
                  <a:rect l="l" t="t" r="r" b="b"/>
                  <a:pathLst>
                    <a:path w="864" h="864" extrusionOk="0">
                      <a:moveTo>
                        <a:pt x="432" y="1"/>
                      </a:moveTo>
                      <a:cubicBezTo>
                        <a:pt x="192" y="1"/>
                        <a:pt x="0" y="192"/>
                        <a:pt x="0" y="432"/>
                      </a:cubicBezTo>
                      <a:cubicBezTo>
                        <a:pt x="0" y="672"/>
                        <a:pt x="192" y="864"/>
                        <a:pt x="432" y="864"/>
                      </a:cubicBezTo>
                      <a:cubicBezTo>
                        <a:pt x="672" y="864"/>
                        <a:pt x="863" y="672"/>
                        <a:pt x="863" y="432"/>
                      </a:cubicBezTo>
                      <a:cubicBezTo>
                        <a:pt x="863" y="192"/>
                        <a:pt x="672"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rot="10800000">
                  <a:off x="8593348" y="4348288"/>
                  <a:ext cx="76340" cy="66319"/>
                </a:xfrm>
                <a:custGeom>
                  <a:avLst/>
                  <a:gdLst/>
                  <a:ahLst/>
                  <a:cxnLst/>
                  <a:rect l="l" t="t" r="r" b="b"/>
                  <a:pathLst>
                    <a:path w="937" h="814" extrusionOk="0">
                      <a:moveTo>
                        <a:pt x="531" y="1"/>
                      </a:moveTo>
                      <a:cubicBezTo>
                        <a:pt x="433" y="1"/>
                        <a:pt x="334" y="37"/>
                        <a:pt x="253" y="118"/>
                      </a:cubicBezTo>
                      <a:cubicBezTo>
                        <a:pt x="1" y="370"/>
                        <a:pt x="181" y="813"/>
                        <a:pt x="540" y="813"/>
                      </a:cubicBezTo>
                      <a:cubicBezTo>
                        <a:pt x="756" y="801"/>
                        <a:pt x="936" y="622"/>
                        <a:pt x="936" y="406"/>
                      </a:cubicBezTo>
                      <a:cubicBezTo>
                        <a:pt x="936" y="162"/>
                        <a:pt x="738"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rot="10800000">
                  <a:off x="8645164" y="4225265"/>
                  <a:ext cx="70392" cy="61349"/>
                </a:xfrm>
                <a:custGeom>
                  <a:avLst/>
                  <a:gdLst/>
                  <a:ahLst/>
                  <a:cxnLst/>
                  <a:rect l="l" t="t" r="r" b="b"/>
                  <a:pathLst>
                    <a:path w="864" h="753" extrusionOk="0">
                      <a:moveTo>
                        <a:pt x="487" y="1"/>
                      </a:moveTo>
                      <a:cubicBezTo>
                        <a:pt x="397" y="1"/>
                        <a:pt x="305" y="33"/>
                        <a:pt x="228" y="106"/>
                      </a:cubicBezTo>
                      <a:cubicBezTo>
                        <a:pt x="0" y="345"/>
                        <a:pt x="168" y="753"/>
                        <a:pt x="492" y="753"/>
                      </a:cubicBezTo>
                      <a:cubicBezTo>
                        <a:pt x="696" y="753"/>
                        <a:pt x="864" y="585"/>
                        <a:pt x="864" y="369"/>
                      </a:cubicBezTo>
                      <a:cubicBezTo>
                        <a:pt x="864" y="149"/>
                        <a:pt x="680"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rot="10800000">
                  <a:off x="8696899" y="4103138"/>
                  <a:ext cx="64526" cy="56135"/>
                </a:xfrm>
                <a:custGeom>
                  <a:avLst/>
                  <a:gdLst/>
                  <a:ahLst/>
                  <a:cxnLst/>
                  <a:rect l="l" t="t" r="r" b="b"/>
                  <a:pathLst>
                    <a:path w="792" h="689" extrusionOk="0">
                      <a:moveTo>
                        <a:pt x="452" y="1"/>
                      </a:moveTo>
                      <a:cubicBezTo>
                        <a:pt x="370" y="1"/>
                        <a:pt x="285" y="32"/>
                        <a:pt x="216" y="101"/>
                      </a:cubicBezTo>
                      <a:cubicBezTo>
                        <a:pt x="0" y="317"/>
                        <a:pt x="144" y="689"/>
                        <a:pt x="456" y="689"/>
                      </a:cubicBezTo>
                      <a:cubicBezTo>
                        <a:pt x="647" y="689"/>
                        <a:pt x="791" y="533"/>
                        <a:pt x="791" y="341"/>
                      </a:cubicBezTo>
                      <a:cubicBezTo>
                        <a:pt x="791" y="138"/>
                        <a:pt x="626" y="1"/>
                        <a:pt x="4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rot="10800000">
                  <a:off x="8747738" y="3981011"/>
                  <a:ext cx="59638" cy="51246"/>
                </a:xfrm>
                <a:custGeom>
                  <a:avLst/>
                  <a:gdLst/>
                  <a:ahLst/>
                  <a:cxnLst/>
                  <a:rect l="l" t="t" r="r" b="b"/>
                  <a:pathLst>
                    <a:path w="732" h="629" extrusionOk="0">
                      <a:moveTo>
                        <a:pt x="408" y="1"/>
                      </a:moveTo>
                      <a:cubicBezTo>
                        <a:pt x="333" y="1"/>
                        <a:pt x="257" y="28"/>
                        <a:pt x="192" y="89"/>
                      </a:cubicBezTo>
                      <a:cubicBezTo>
                        <a:pt x="1" y="292"/>
                        <a:pt x="132" y="616"/>
                        <a:pt x="420" y="628"/>
                      </a:cubicBezTo>
                      <a:cubicBezTo>
                        <a:pt x="588" y="628"/>
                        <a:pt x="732" y="484"/>
                        <a:pt x="732" y="316"/>
                      </a:cubicBezTo>
                      <a:cubicBezTo>
                        <a:pt x="724" y="128"/>
                        <a:pt x="570"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rot="10800000">
                  <a:off x="8852185" y="3736839"/>
                  <a:ext cx="47010" cy="40247"/>
                </a:xfrm>
                <a:custGeom>
                  <a:avLst/>
                  <a:gdLst/>
                  <a:ahLst/>
                  <a:cxnLst/>
                  <a:rect l="l" t="t" r="r" b="b"/>
                  <a:pathLst>
                    <a:path w="577" h="494" extrusionOk="0">
                      <a:moveTo>
                        <a:pt x="329" y="0"/>
                      </a:moveTo>
                      <a:cubicBezTo>
                        <a:pt x="269" y="0"/>
                        <a:pt x="207" y="23"/>
                        <a:pt x="156" y="74"/>
                      </a:cubicBezTo>
                      <a:cubicBezTo>
                        <a:pt x="1" y="230"/>
                        <a:pt x="109"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rot="10800000">
                  <a:off x="8903024" y="3613816"/>
                  <a:ext cx="42040" cy="36255"/>
                </a:xfrm>
                <a:custGeom>
                  <a:avLst/>
                  <a:gdLst/>
                  <a:ahLst/>
                  <a:cxnLst/>
                  <a:rect l="l" t="t" r="r" b="b"/>
                  <a:pathLst>
                    <a:path w="516" h="445" extrusionOk="0">
                      <a:moveTo>
                        <a:pt x="290" y="1"/>
                      </a:moveTo>
                      <a:cubicBezTo>
                        <a:pt x="238" y="1"/>
                        <a:pt x="186" y="20"/>
                        <a:pt x="144" y="61"/>
                      </a:cubicBezTo>
                      <a:cubicBezTo>
                        <a:pt x="0" y="205"/>
                        <a:pt x="96" y="445"/>
                        <a:pt x="300" y="445"/>
                      </a:cubicBezTo>
                      <a:cubicBezTo>
                        <a:pt x="420" y="445"/>
                        <a:pt x="516" y="349"/>
                        <a:pt x="516" y="229"/>
                      </a:cubicBezTo>
                      <a:cubicBezTo>
                        <a:pt x="516" y="90"/>
                        <a:pt x="403" y="1"/>
                        <a:pt x="2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rot="10800000">
                  <a:off x="8954759" y="3491689"/>
                  <a:ext cx="35278" cy="31041"/>
                </a:xfrm>
                <a:custGeom>
                  <a:avLst/>
                  <a:gdLst/>
                  <a:ahLst/>
                  <a:cxnLst/>
                  <a:rect l="l" t="t" r="r" b="b"/>
                  <a:pathLst>
                    <a:path w="433" h="381" extrusionOk="0">
                      <a:moveTo>
                        <a:pt x="242" y="0"/>
                      </a:moveTo>
                      <a:cubicBezTo>
                        <a:pt x="195" y="0"/>
                        <a:pt x="148" y="18"/>
                        <a:pt x="109" y="57"/>
                      </a:cubicBezTo>
                      <a:cubicBezTo>
                        <a:pt x="1" y="177"/>
                        <a:pt x="85" y="380"/>
                        <a:pt x="252" y="380"/>
                      </a:cubicBezTo>
                      <a:cubicBezTo>
                        <a:pt x="348" y="380"/>
                        <a:pt x="432" y="297"/>
                        <a:pt x="432" y="189"/>
                      </a:cubicBezTo>
                      <a:cubicBezTo>
                        <a:pt x="432" y="75"/>
                        <a:pt x="339" y="0"/>
                        <a:pt x="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rot="10800000">
                  <a:off x="9006575" y="3369481"/>
                  <a:ext cx="28352" cy="24279"/>
                </a:xfrm>
                <a:custGeom>
                  <a:avLst/>
                  <a:gdLst/>
                  <a:ahLst/>
                  <a:cxnLst/>
                  <a:rect l="l" t="t" r="r" b="b"/>
                  <a:pathLst>
                    <a:path w="348" h="298" extrusionOk="0">
                      <a:moveTo>
                        <a:pt x="199" y="0"/>
                      </a:moveTo>
                      <a:cubicBezTo>
                        <a:pt x="163" y="0"/>
                        <a:pt x="127"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rot="10800000">
                  <a:off x="9058310" y="3246539"/>
                  <a:ext cx="20613" cy="20613"/>
                </a:xfrm>
                <a:custGeom>
                  <a:avLst/>
                  <a:gdLst/>
                  <a:ahLst/>
                  <a:cxnLst/>
                  <a:rect l="l" t="t" r="r" b="b"/>
                  <a:pathLst>
                    <a:path w="253" h="253" extrusionOk="0">
                      <a:moveTo>
                        <a:pt x="121" y="1"/>
                      </a:moveTo>
                      <a:cubicBezTo>
                        <a:pt x="61" y="1"/>
                        <a:pt x="1" y="61"/>
                        <a:pt x="1" y="121"/>
                      </a:cubicBezTo>
                      <a:cubicBezTo>
                        <a:pt x="1" y="193"/>
                        <a:pt x="49" y="253"/>
                        <a:pt x="121" y="253"/>
                      </a:cubicBezTo>
                      <a:cubicBezTo>
                        <a:pt x="193" y="253"/>
                        <a:pt x="252" y="193"/>
                        <a:pt x="252" y="121"/>
                      </a:cubicBezTo>
                      <a:cubicBezTo>
                        <a:pt x="252" y="49"/>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rot="10800000">
                  <a:off x="8494766" y="5083819"/>
                  <a:ext cx="112351" cy="96219"/>
                </a:xfrm>
                <a:custGeom>
                  <a:avLst/>
                  <a:gdLst/>
                  <a:ahLst/>
                  <a:cxnLst/>
                  <a:rect l="l" t="t" r="r" b="b"/>
                  <a:pathLst>
                    <a:path w="1379" h="1181" extrusionOk="0">
                      <a:moveTo>
                        <a:pt x="784" y="0"/>
                      </a:moveTo>
                      <a:cubicBezTo>
                        <a:pt x="639" y="0"/>
                        <a:pt x="492" y="54"/>
                        <a:pt x="372" y="174"/>
                      </a:cubicBezTo>
                      <a:cubicBezTo>
                        <a:pt x="0" y="546"/>
                        <a:pt x="264" y="1181"/>
                        <a:pt x="791" y="1181"/>
                      </a:cubicBezTo>
                      <a:cubicBezTo>
                        <a:pt x="1115" y="1181"/>
                        <a:pt x="1379" y="917"/>
                        <a:pt x="1379" y="593"/>
                      </a:cubicBezTo>
                      <a:cubicBezTo>
                        <a:pt x="1379" y="236"/>
                        <a:pt x="1088"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rot="10800000">
                  <a:off x="8545523" y="4960714"/>
                  <a:ext cx="106566" cy="91412"/>
                </a:xfrm>
                <a:custGeom>
                  <a:avLst/>
                  <a:gdLst/>
                  <a:ahLst/>
                  <a:cxnLst/>
                  <a:rect l="l" t="t" r="r" b="b"/>
                  <a:pathLst>
                    <a:path w="1308" h="1122" extrusionOk="0">
                      <a:moveTo>
                        <a:pt x="736" y="1"/>
                      </a:moveTo>
                      <a:cubicBezTo>
                        <a:pt x="599" y="1"/>
                        <a:pt x="460" y="51"/>
                        <a:pt x="348" y="162"/>
                      </a:cubicBezTo>
                      <a:cubicBezTo>
                        <a:pt x="1" y="522"/>
                        <a:pt x="252" y="1121"/>
                        <a:pt x="744" y="1121"/>
                      </a:cubicBezTo>
                      <a:cubicBezTo>
                        <a:pt x="1056" y="1121"/>
                        <a:pt x="1307" y="870"/>
                        <a:pt x="1307" y="558"/>
                      </a:cubicBezTo>
                      <a:cubicBezTo>
                        <a:pt x="1307" y="224"/>
                        <a:pt x="1026" y="1"/>
                        <a:pt x="7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rot="10800000">
                  <a:off x="8598236" y="4838587"/>
                  <a:ext cx="100700" cy="86116"/>
                </a:xfrm>
                <a:custGeom>
                  <a:avLst/>
                  <a:gdLst/>
                  <a:ahLst/>
                  <a:cxnLst/>
                  <a:rect l="l" t="t" r="r" b="b"/>
                  <a:pathLst>
                    <a:path w="1236" h="1057" extrusionOk="0">
                      <a:moveTo>
                        <a:pt x="706" y="0"/>
                      </a:moveTo>
                      <a:cubicBezTo>
                        <a:pt x="577" y="0"/>
                        <a:pt x="444" y="48"/>
                        <a:pt x="336" y="157"/>
                      </a:cubicBezTo>
                      <a:cubicBezTo>
                        <a:pt x="0" y="493"/>
                        <a:pt x="240" y="1056"/>
                        <a:pt x="708" y="1056"/>
                      </a:cubicBezTo>
                      <a:cubicBezTo>
                        <a:pt x="995" y="1056"/>
                        <a:pt x="1235" y="816"/>
                        <a:pt x="1235" y="529"/>
                      </a:cubicBezTo>
                      <a:cubicBezTo>
                        <a:pt x="1235" y="212"/>
                        <a:pt x="977" y="0"/>
                        <a:pt x="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rot="10800000">
                  <a:off x="8650052" y="4716542"/>
                  <a:ext cx="94834" cy="80413"/>
                </a:xfrm>
                <a:custGeom>
                  <a:avLst/>
                  <a:gdLst/>
                  <a:ahLst/>
                  <a:cxnLst/>
                  <a:rect l="l" t="t" r="r" b="b"/>
                  <a:pathLst>
                    <a:path w="1164" h="987" extrusionOk="0">
                      <a:moveTo>
                        <a:pt x="668" y="0"/>
                      </a:moveTo>
                      <a:cubicBezTo>
                        <a:pt x="545" y="0"/>
                        <a:pt x="418" y="46"/>
                        <a:pt x="313" y="147"/>
                      </a:cubicBezTo>
                      <a:cubicBezTo>
                        <a:pt x="1" y="459"/>
                        <a:pt x="229" y="987"/>
                        <a:pt x="672" y="987"/>
                      </a:cubicBezTo>
                      <a:cubicBezTo>
                        <a:pt x="948" y="987"/>
                        <a:pt x="1164" y="771"/>
                        <a:pt x="1164" y="495"/>
                      </a:cubicBezTo>
                      <a:cubicBezTo>
                        <a:pt x="1164" y="196"/>
                        <a:pt x="924"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rot="10800000">
                  <a:off x="8701787" y="4593438"/>
                  <a:ext cx="88968" cy="76503"/>
                </a:xfrm>
                <a:custGeom>
                  <a:avLst/>
                  <a:gdLst/>
                  <a:ahLst/>
                  <a:cxnLst/>
                  <a:rect l="l" t="t" r="r" b="b"/>
                  <a:pathLst>
                    <a:path w="1092" h="939" extrusionOk="0">
                      <a:moveTo>
                        <a:pt x="621" y="1"/>
                      </a:moveTo>
                      <a:cubicBezTo>
                        <a:pt x="508" y="1"/>
                        <a:pt x="393" y="42"/>
                        <a:pt x="300" y="135"/>
                      </a:cubicBezTo>
                      <a:cubicBezTo>
                        <a:pt x="0" y="435"/>
                        <a:pt x="216" y="938"/>
                        <a:pt x="624" y="938"/>
                      </a:cubicBezTo>
                      <a:cubicBezTo>
                        <a:pt x="888" y="938"/>
                        <a:pt x="1091" y="722"/>
                        <a:pt x="1091" y="471"/>
                      </a:cubicBezTo>
                      <a:cubicBezTo>
                        <a:pt x="1091"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rot="10800000">
                  <a:off x="8753604" y="4471392"/>
                  <a:ext cx="70392" cy="70392"/>
                </a:xfrm>
                <a:custGeom>
                  <a:avLst/>
                  <a:gdLst/>
                  <a:ahLst/>
                  <a:cxnLst/>
                  <a:rect l="l" t="t" r="r" b="b"/>
                  <a:pathLst>
                    <a:path w="864" h="864" extrusionOk="0">
                      <a:moveTo>
                        <a:pt x="432" y="1"/>
                      </a:moveTo>
                      <a:cubicBezTo>
                        <a:pt x="193" y="1"/>
                        <a:pt x="1" y="192"/>
                        <a:pt x="1" y="432"/>
                      </a:cubicBezTo>
                      <a:cubicBezTo>
                        <a:pt x="1" y="672"/>
                        <a:pt x="193" y="864"/>
                        <a:pt x="432" y="864"/>
                      </a:cubicBezTo>
                      <a:cubicBezTo>
                        <a:pt x="672" y="864"/>
                        <a:pt x="864" y="672"/>
                        <a:pt x="864" y="432"/>
                      </a:cubicBezTo>
                      <a:cubicBezTo>
                        <a:pt x="864" y="192"/>
                        <a:pt x="672"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rot="10800000">
                  <a:off x="8805338" y="4348288"/>
                  <a:ext cx="76258" cy="66319"/>
                </a:xfrm>
                <a:custGeom>
                  <a:avLst/>
                  <a:gdLst/>
                  <a:ahLst/>
                  <a:cxnLst/>
                  <a:rect l="l" t="t" r="r" b="b"/>
                  <a:pathLst>
                    <a:path w="936" h="814" extrusionOk="0">
                      <a:moveTo>
                        <a:pt x="531" y="1"/>
                      </a:moveTo>
                      <a:cubicBezTo>
                        <a:pt x="433" y="1"/>
                        <a:pt x="333" y="37"/>
                        <a:pt x="252" y="118"/>
                      </a:cubicBezTo>
                      <a:cubicBezTo>
                        <a:pt x="0" y="370"/>
                        <a:pt x="180" y="813"/>
                        <a:pt x="540" y="813"/>
                      </a:cubicBezTo>
                      <a:cubicBezTo>
                        <a:pt x="756" y="813"/>
                        <a:pt x="936" y="622"/>
                        <a:pt x="936" y="406"/>
                      </a:cubicBezTo>
                      <a:cubicBezTo>
                        <a:pt x="936"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rot="10800000">
                  <a:off x="8857073" y="4225265"/>
                  <a:ext cx="70474" cy="61349"/>
                </a:xfrm>
                <a:custGeom>
                  <a:avLst/>
                  <a:gdLst/>
                  <a:ahLst/>
                  <a:cxnLst/>
                  <a:rect l="l" t="t" r="r" b="b"/>
                  <a:pathLst>
                    <a:path w="865" h="753" extrusionOk="0">
                      <a:moveTo>
                        <a:pt x="488" y="1"/>
                      </a:moveTo>
                      <a:cubicBezTo>
                        <a:pt x="397" y="1"/>
                        <a:pt x="305" y="33"/>
                        <a:pt x="229" y="106"/>
                      </a:cubicBezTo>
                      <a:cubicBezTo>
                        <a:pt x="1" y="345"/>
                        <a:pt x="169" y="753"/>
                        <a:pt x="492" y="753"/>
                      </a:cubicBezTo>
                      <a:cubicBezTo>
                        <a:pt x="696" y="753"/>
                        <a:pt x="864" y="585"/>
                        <a:pt x="864" y="369"/>
                      </a:cubicBezTo>
                      <a:cubicBezTo>
                        <a:pt x="864" y="149"/>
                        <a:pt x="680" y="1"/>
                        <a:pt x="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rot="10800000">
                  <a:off x="8908890" y="4103138"/>
                  <a:ext cx="65504" cy="56297"/>
                </a:xfrm>
                <a:custGeom>
                  <a:avLst/>
                  <a:gdLst/>
                  <a:ahLst/>
                  <a:cxnLst/>
                  <a:rect l="l" t="t" r="r" b="b"/>
                  <a:pathLst>
                    <a:path w="804" h="691" extrusionOk="0">
                      <a:moveTo>
                        <a:pt x="461" y="0"/>
                      </a:moveTo>
                      <a:cubicBezTo>
                        <a:pt x="375" y="0"/>
                        <a:pt x="287" y="32"/>
                        <a:pt x="216" y="103"/>
                      </a:cubicBezTo>
                      <a:cubicBezTo>
                        <a:pt x="1" y="319"/>
                        <a:pt x="156" y="691"/>
                        <a:pt x="468" y="691"/>
                      </a:cubicBezTo>
                      <a:cubicBezTo>
                        <a:pt x="660" y="679"/>
                        <a:pt x="804" y="523"/>
                        <a:pt x="804" y="343"/>
                      </a:cubicBezTo>
                      <a:cubicBezTo>
                        <a:pt x="804" y="134"/>
                        <a:pt x="636" y="0"/>
                        <a:pt x="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rot="10800000">
                  <a:off x="8960625" y="3981011"/>
                  <a:ext cx="58660" cy="51246"/>
                </a:xfrm>
                <a:custGeom>
                  <a:avLst/>
                  <a:gdLst/>
                  <a:ahLst/>
                  <a:cxnLst/>
                  <a:rect l="l" t="t" r="r" b="b"/>
                  <a:pathLst>
                    <a:path w="720" h="629" extrusionOk="0">
                      <a:moveTo>
                        <a:pt x="407" y="1"/>
                      </a:moveTo>
                      <a:cubicBezTo>
                        <a:pt x="333" y="1"/>
                        <a:pt x="256" y="28"/>
                        <a:pt x="192" y="89"/>
                      </a:cubicBezTo>
                      <a:cubicBezTo>
                        <a:pt x="0" y="292"/>
                        <a:pt x="132" y="628"/>
                        <a:pt x="420" y="628"/>
                      </a:cubicBezTo>
                      <a:cubicBezTo>
                        <a:pt x="587" y="628"/>
                        <a:pt x="719" y="484"/>
                        <a:pt x="719" y="316"/>
                      </a:cubicBezTo>
                      <a:cubicBezTo>
                        <a:pt x="719" y="128"/>
                        <a:pt x="568"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rot="10800000">
                  <a:off x="9063198" y="3736839"/>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rot="10800000">
                  <a:off x="9114933" y="3613816"/>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rot="10800000">
                  <a:off x="9166749" y="3491689"/>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rot="10800000">
                  <a:off x="9219462" y="3369562"/>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rot="10800000">
                  <a:off x="9270301" y="3246539"/>
                  <a:ext cx="20531" cy="21101"/>
                </a:xfrm>
                <a:custGeom>
                  <a:avLst/>
                  <a:gdLst/>
                  <a:ahLst/>
                  <a:cxnLst/>
                  <a:rect l="l" t="t" r="r" b="b"/>
                  <a:pathLst>
                    <a:path w="252" h="259" extrusionOk="0">
                      <a:moveTo>
                        <a:pt x="126" y="1"/>
                      </a:moveTo>
                      <a:cubicBezTo>
                        <a:pt x="63" y="1"/>
                        <a:pt x="0" y="43"/>
                        <a:pt x="0" y="127"/>
                      </a:cubicBezTo>
                      <a:cubicBezTo>
                        <a:pt x="0" y="199"/>
                        <a:pt x="48" y="259"/>
                        <a:pt x="120" y="259"/>
                      </a:cubicBezTo>
                      <a:cubicBezTo>
                        <a:pt x="192" y="259"/>
                        <a:pt x="252" y="199"/>
                        <a:pt x="252" y="127"/>
                      </a:cubicBezTo>
                      <a:cubicBezTo>
                        <a:pt x="252" y="43"/>
                        <a:pt x="189"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rot="10800000">
                  <a:off x="8587563" y="3858966"/>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60"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rot="10800000">
                  <a:off x="8800450" y="3858966"/>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1" y="444"/>
                        <a:pt x="551" y="288"/>
                      </a:cubicBezTo>
                      <a:cubicBezTo>
                        <a:pt x="551"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rot="10800000">
                  <a:off x="9011463" y="3858966"/>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48"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8"/>
        <p:cNvGrpSpPr/>
        <p:nvPr/>
      </p:nvGrpSpPr>
      <p:grpSpPr>
        <a:xfrm>
          <a:off x="0" y="0"/>
          <a:ext cx="0" cy="0"/>
          <a:chOff x="0" y="0"/>
          <a:chExt cx="0" cy="0"/>
        </a:xfrm>
      </p:grpSpPr>
      <p:grpSp>
        <p:nvGrpSpPr>
          <p:cNvPr id="1009" name="Google Shape;1009;p8"/>
          <p:cNvGrpSpPr/>
          <p:nvPr/>
        </p:nvGrpSpPr>
        <p:grpSpPr>
          <a:xfrm>
            <a:off x="-745451" y="-933567"/>
            <a:ext cx="4854828" cy="7019576"/>
            <a:chOff x="-811449" y="-933567"/>
            <a:chExt cx="4854828" cy="7019576"/>
          </a:xfrm>
        </p:grpSpPr>
        <p:grpSp>
          <p:nvGrpSpPr>
            <p:cNvPr id="1010" name="Google Shape;1010;p8"/>
            <p:cNvGrpSpPr/>
            <p:nvPr/>
          </p:nvGrpSpPr>
          <p:grpSpPr>
            <a:xfrm>
              <a:off x="1060599" y="17185"/>
              <a:ext cx="2982779" cy="1040074"/>
              <a:chOff x="1060599" y="17185"/>
              <a:chExt cx="2982779" cy="1040074"/>
            </a:xfrm>
          </p:grpSpPr>
          <p:sp>
            <p:nvSpPr>
              <p:cNvPr id="1011" name="Google Shape;1011;p8"/>
              <p:cNvSpPr/>
              <p:nvPr/>
            </p:nvSpPr>
            <p:spPr>
              <a:xfrm>
                <a:off x="3972986" y="17185"/>
                <a:ext cx="70392" cy="61349"/>
              </a:xfrm>
              <a:custGeom>
                <a:avLst/>
                <a:gdLst/>
                <a:ahLst/>
                <a:cxnLst/>
                <a:rect l="l" t="t" r="r" b="b"/>
                <a:pathLst>
                  <a:path w="864" h="753" extrusionOk="0">
                    <a:moveTo>
                      <a:pt x="487" y="1"/>
                    </a:moveTo>
                    <a:cubicBezTo>
                      <a:pt x="396" y="1"/>
                      <a:pt x="304" y="33"/>
                      <a:pt x="228" y="106"/>
                    </a:cubicBezTo>
                    <a:cubicBezTo>
                      <a:pt x="0" y="345"/>
                      <a:pt x="168" y="753"/>
                      <a:pt x="492" y="753"/>
                    </a:cubicBezTo>
                    <a:cubicBezTo>
                      <a:pt x="707" y="741"/>
                      <a:pt x="863" y="585"/>
                      <a:pt x="863" y="369"/>
                    </a:cubicBezTo>
                    <a:cubicBezTo>
                      <a:pt x="863" y="149"/>
                      <a:pt x="680"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8"/>
              <p:cNvSpPr/>
              <p:nvPr/>
            </p:nvSpPr>
            <p:spPr>
              <a:xfrm>
                <a:off x="3936813" y="143956"/>
                <a:ext cx="55727" cy="55727"/>
              </a:xfrm>
              <a:custGeom>
                <a:avLst/>
                <a:gdLst/>
                <a:ahLst/>
                <a:cxnLst/>
                <a:rect l="l" t="t" r="r" b="b"/>
                <a:pathLst>
                  <a:path w="684" h="684" extrusionOk="0">
                    <a:moveTo>
                      <a:pt x="336" y="0"/>
                    </a:moveTo>
                    <a:cubicBezTo>
                      <a:pt x="144" y="0"/>
                      <a:pt x="0" y="156"/>
                      <a:pt x="0" y="348"/>
                    </a:cubicBezTo>
                    <a:cubicBezTo>
                      <a:pt x="0" y="528"/>
                      <a:pt x="144" y="684"/>
                      <a:pt x="336" y="684"/>
                    </a:cubicBezTo>
                    <a:cubicBezTo>
                      <a:pt x="528" y="684"/>
                      <a:pt x="684" y="528"/>
                      <a:pt x="684" y="348"/>
                    </a:cubicBezTo>
                    <a:cubicBezTo>
                      <a:pt x="684" y="156"/>
                      <a:pt x="528"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8"/>
              <p:cNvSpPr/>
              <p:nvPr/>
            </p:nvSpPr>
            <p:spPr>
              <a:xfrm>
                <a:off x="3881167" y="271542"/>
                <a:ext cx="59638" cy="51246"/>
              </a:xfrm>
              <a:custGeom>
                <a:avLst/>
                <a:gdLst/>
                <a:ahLst/>
                <a:cxnLst/>
                <a:rect l="l" t="t" r="r" b="b"/>
                <a:pathLst>
                  <a:path w="732" h="629" extrusionOk="0">
                    <a:moveTo>
                      <a:pt x="407" y="1"/>
                    </a:moveTo>
                    <a:cubicBezTo>
                      <a:pt x="333" y="1"/>
                      <a:pt x="256" y="28"/>
                      <a:pt x="192" y="89"/>
                    </a:cubicBezTo>
                    <a:cubicBezTo>
                      <a:pt x="0" y="292"/>
                      <a:pt x="132" y="616"/>
                      <a:pt x="420" y="628"/>
                    </a:cubicBezTo>
                    <a:cubicBezTo>
                      <a:pt x="588" y="628"/>
                      <a:pt x="731" y="484"/>
                      <a:pt x="731" y="316"/>
                    </a:cubicBezTo>
                    <a:cubicBezTo>
                      <a:pt x="723" y="128"/>
                      <a:pt x="569"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8"/>
              <p:cNvSpPr/>
              <p:nvPr/>
            </p:nvSpPr>
            <p:spPr>
              <a:xfrm>
                <a:off x="3835217" y="398720"/>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60"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8"/>
              <p:cNvSpPr/>
              <p:nvPr/>
            </p:nvSpPr>
            <p:spPr>
              <a:xfrm>
                <a:off x="3789348" y="526713"/>
                <a:ext cx="47906" cy="40247"/>
              </a:xfrm>
              <a:custGeom>
                <a:avLst/>
                <a:gdLst/>
                <a:ahLst/>
                <a:cxnLst/>
                <a:rect l="l" t="t" r="r" b="b"/>
                <a:pathLst>
                  <a:path w="588" h="494" extrusionOk="0">
                    <a:moveTo>
                      <a:pt x="332" y="0"/>
                    </a:moveTo>
                    <a:cubicBezTo>
                      <a:pt x="270" y="0"/>
                      <a:pt x="207"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8"/>
              <p:cNvSpPr/>
              <p:nvPr/>
            </p:nvSpPr>
            <p:spPr>
              <a:xfrm>
                <a:off x="3743398" y="653728"/>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8"/>
              <p:cNvSpPr/>
              <p:nvPr/>
            </p:nvSpPr>
            <p:spPr>
              <a:xfrm>
                <a:off x="3702417" y="781721"/>
                <a:ext cx="31285" cy="30389"/>
              </a:xfrm>
              <a:custGeom>
                <a:avLst/>
                <a:gdLst/>
                <a:ahLst/>
                <a:cxnLst/>
                <a:rect l="l" t="t" r="r" b="b"/>
                <a:pathLst>
                  <a:path w="384" h="373" extrusionOk="0">
                    <a:moveTo>
                      <a:pt x="192" y="1"/>
                    </a:moveTo>
                    <a:cubicBezTo>
                      <a:pt x="84" y="1"/>
                      <a:pt x="0" y="85"/>
                      <a:pt x="0" y="181"/>
                    </a:cubicBezTo>
                    <a:cubicBezTo>
                      <a:pt x="0" y="289"/>
                      <a:pt x="84" y="372"/>
                      <a:pt x="192" y="372"/>
                    </a:cubicBezTo>
                    <a:cubicBezTo>
                      <a:pt x="300" y="372"/>
                      <a:pt x="384" y="289"/>
                      <a:pt x="384" y="181"/>
                    </a:cubicBezTo>
                    <a:cubicBezTo>
                      <a:pt x="384" y="85"/>
                      <a:pt x="300" y="1"/>
                      <a:pt x="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8"/>
              <p:cNvSpPr/>
              <p:nvPr/>
            </p:nvSpPr>
            <p:spPr>
              <a:xfrm>
                <a:off x="3652556" y="910039"/>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8"/>
              <p:cNvSpPr/>
              <p:nvPr/>
            </p:nvSpPr>
            <p:spPr>
              <a:xfrm>
                <a:off x="3605710" y="1036403"/>
                <a:ext cx="24442" cy="20857"/>
              </a:xfrm>
              <a:custGeom>
                <a:avLst/>
                <a:gdLst/>
                <a:ahLst/>
                <a:cxnLst/>
                <a:rect l="l" t="t" r="r" b="b"/>
                <a:pathLst>
                  <a:path w="300" h="256" extrusionOk="0">
                    <a:moveTo>
                      <a:pt x="170" y="0"/>
                    </a:moveTo>
                    <a:cubicBezTo>
                      <a:pt x="139" y="0"/>
                      <a:pt x="108" y="12"/>
                      <a:pt x="84" y="40"/>
                    </a:cubicBezTo>
                    <a:cubicBezTo>
                      <a:pt x="0" y="112"/>
                      <a:pt x="60" y="256"/>
                      <a:pt x="168" y="256"/>
                    </a:cubicBezTo>
                    <a:cubicBezTo>
                      <a:pt x="240" y="256"/>
                      <a:pt x="300" y="196"/>
                      <a:pt x="300" y="124"/>
                    </a:cubicBezTo>
                    <a:cubicBezTo>
                      <a:pt x="300" y="51"/>
                      <a:pt x="235"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8"/>
              <p:cNvSpPr/>
              <p:nvPr/>
            </p:nvSpPr>
            <p:spPr>
              <a:xfrm>
                <a:off x="3760996" y="17185"/>
                <a:ext cx="70392" cy="61349"/>
              </a:xfrm>
              <a:custGeom>
                <a:avLst/>
                <a:gdLst/>
                <a:ahLst/>
                <a:cxnLst/>
                <a:rect l="l" t="t" r="r" b="b"/>
                <a:pathLst>
                  <a:path w="864" h="753" extrusionOk="0">
                    <a:moveTo>
                      <a:pt x="487" y="1"/>
                    </a:moveTo>
                    <a:cubicBezTo>
                      <a:pt x="397" y="1"/>
                      <a:pt x="305" y="33"/>
                      <a:pt x="228" y="106"/>
                    </a:cubicBezTo>
                    <a:cubicBezTo>
                      <a:pt x="0" y="345"/>
                      <a:pt x="168" y="753"/>
                      <a:pt x="492" y="753"/>
                    </a:cubicBezTo>
                    <a:cubicBezTo>
                      <a:pt x="696" y="753"/>
                      <a:pt x="864" y="585"/>
                      <a:pt x="864" y="369"/>
                    </a:cubicBezTo>
                    <a:cubicBezTo>
                      <a:pt x="864" y="149"/>
                      <a:pt x="680"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8"/>
              <p:cNvSpPr/>
              <p:nvPr/>
            </p:nvSpPr>
            <p:spPr>
              <a:xfrm>
                <a:off x="3715127" y="144526"/>
                <a:ext cx="64526" cy="56135"/>
              </a:xfrm>
              <a:custGeom>
                <a:avLst/>
                <a:gdLst/>
                <a:ahLst/>
                <a:cxnLst/>
                <a:rect l="l" t="t" r="r" b="b"/>
                <a:pathLst>
                  <a:path w="792" h="689" extrusionOk="0">
                    <a:moveTo>
                      <a:pt x="452" y="1"/>
                    </a:moveTo>
                    <a:cubicBezTo>
                      <a:pt x="370" y="1"/>
                      <a:pt x="285" y="32"/>
                      <a:pt x="216" y="101"/>
                    </a:cubicBezTo>
                    <a:cubicBezTo>
                      <a:pt x="0" y="317"/>
                      <a:pt x="144" y="689"/>
                      <a:pt x="456" y="689"/>
                    </a:cubicBezTo>
                    <a:cubicBezTo>
                      <a:pt x="647" y="689"/>
                      <a:pt x="791" y="533"/>
                      <a:pt x="791" y="341"/>
                    </a:cubicBezTo>
                    <a:cubicBezTo>
                      <a:pt x="791" y="138"/>
                      <a:pt x="626" y="1"/>
                      <a:pt x="4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8"/>
              <p:cNvSpPr/>
              <p:nvPr/>
            </p:nvSpPr>
            <p:spPr>
              <a:xfrm>
                <a:off x="3669176" y="271542"/>
                <a:ext cx="59638" cy="51246"/>
              </a:xfrm>
              <a:custGeom>
                <a:avLst/>
                <a:gdLst/>
                <a:ahLst/>
                <a:cxnLst/>
                <a:rect l="l" t="t" r="r" b="b"/>
                <a:pathLst>
                  <a:path w="732" h="629" extrusionOk="0">
                    <a:moveTo>
                      <a:pt x="408" y="1"/>
                    </a:moveTo>
                    <a:cubicBezTo>
                      <a:pt x="333" y="1"/>
                      <a:pt x="257" y="28"/>
                      <a:pt x="192" y="89"/>
                    </a:cubicBezTo>
                    <a:cubicBezTo>
                      <a:pt x="1" y="292"/>
                      <a:pt x="132" y="616"/>
                      <a:pt x="420" y="628"/>
                    </a:cubicBezTo>
                    <a:cubicBezTo>
                      <a:pt x="588" y="628"/>
                      <a:pt x="732" y="484"/>
                      <a:pt x="732" y="316"/>
                    </a:cubicBezTo>
                    <a:cubicBezTo>
                      <a:pt x="724" y="128"/>
                      <a:pt x="570"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8"/>
              <p:cNvSpPr/>
              <p:nvPr/>
            </p:nvSpPr>
            <p:spPr>
              <a:xfrm>
                <a:off x="3631129" y="398883"/>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1" y="444"/>
                      <a:pt x="551" y="288"/>
                    </a:cubicBezTo>
                    <a:cubicBezTo>
                      <a:pt x="551"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8"/>
              <p:cNvSpPr/>
              <p:nvPr/>
            </p:nvSpPr>
            <p:spPr>
              <a:xfrm>
                <a:off x="3577357" y="526713"/>
                <a:ext cx="47010" cy="40247"/>
              </a:xfrm>
              <a:custGeom>
                <a:avLst/>
                <a:gdLst/>
                <a:ahLst/>
                <a:cxnLst/>
                <a:rect l="l" t="t" r="r" b="b"/>
                <a:pathLst>
                  <a:path w="577" h="494" extrusionOk="0">
                    <a:moveTo>
                      <a:pt x="329" y="0"/>
                    </a:moveTo>
                    <a:cubicBezTo>
                      <a:pt x="269" y="0"/>
                      <a:pt x="207" y="23"/>
                      <a:pt x="156" y="74"/>
                    </a:cubicBezTo>
                    <a:cubicBezTo>
                      <a:pt x="1" y="230"/>
                      <a:pt x="109"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
              <p:cNvSpPr/>
              <p:nvPr/>
            </p:nvSpPr>
            <p:spPr>
              <a:xfrm>
                <a:off x="3531488" y="653728"/>
                <a:ext cx="42040" cy="36255"/>
              </a:xfrm>
              <a:custGeom>
                <a:avLst/>
                <a:gdLst/>
                <a:ahLst/>
                <a:cxnLst/>
                <a:rect l="l" t="t" r="r" b="b"/>
                <a:pathLst>
                  <a:path w="516" h="445" extrusionOk="0">
                    <a:moveTo>
                      <a:pt x="290" y="1"/>
                    </a:moveTo>
                    <a:cubicBezTo>
                      <a:pt x="238" y="1"/>
                      <a:pt x="186" y="20"/>
                      <a:pt x="144" y="61"/>
                    </a:cubicBezTo>
                    <a:cubicBezTo>
                      <a:pt x="0" y="205"/>
                      <a:pt x="96" y="445"/>
                      <a:pt x="300" y="445"/>
                    </a:cubicBezTo>
                    <a:cubicBezTo>
                      <a:pt x="420" y="445"/>
                      <a:pt x="516" y="349"/>
                      <a:pt x="516" y="229"/>
                    </a:cubicBezTo>
                    <a:cubicBezTo>
                      <a:pt x="516" y="90"/>
                      <a:pt x="403" y="1"/>
                      <a:pt x="2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8"/>
              <p:cNvSpPr/>
              <p:nvPr/>
            </p:nvSpPr>
            <p:spPr>
              <a:xfrm>
                <a:off x="3486516" y="781069"/>
                <a:ext cx="35278" cy="31041"/>
              </a:xfrm>
              <a:custGeom>
                <a:avLst/>
                <a:gdLst/>
                <a:ahLst/>
                <a:cxnLst/>
                <a:rect l="l" t="t" r="r" b="b"/>
                <a:pathLst>
                  <a:path w="433" h="381" extrusionOk="0">
                    <a:moveTo>
                      <a:pt x="242" y="0"/>
                    </a:moveTo>
                    <a:cubicBezTo>
                      <a:pt x="195" y="0"/>
                      <a:pt x="148" y="18"/>
                      <a:pt x="109" y="57"/>
                    </a:cubicBezTo>
                    <a:cubicBezTo>
                      <a:pt x="1" y="177"/>
                      <a:pt x="85" y="380"/>
                      <a:pt x="252" y="380"/>
                    </a:cubicBezTo>
                    <a:cubicBezTo>
                      <a:pt x="348" y="380"/>
                      <a:pt x="432" y="297"/>
                      <a:pt x="432" y="189"/>
                    </a:cubicBezTo>
                    <a:cubicBezTo>
                      <a:pt x="432" y="75"/>
                      <a:pt x="339" y="0"/>
                      <a:pt x="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
              <p:cNvSpPr/>
              <p:nvPr/>
            </p:nvSpPr>
            <p:spPr>
              <a:xfrm>
                <a:off x="3441625" y="910039"/>
                <a:ext cx="28352" cy="24279"/>
              </a:xfrm>
              <a:custGeom>
                <a:avLst/>
                <a:gdLst/>
                <a:ahLst/>
                <a:cxnLst/>
                <a:rect l="l" t="t" r="r" b="b"/>
                <a:pathLst>
                  <a:path w="348" h="298" extrusionOk="0">
                    <a:moveTo>
                      <a:pt x="199" y="0"/>
                    </a:moveTo>
                    <a:cubicBezTo>
                      <a:pt x="163" y="0"/>
                      <a:pt x="127"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8"/>
              <p:cNvSpPr/>
              <p:nvPr/>
            </p:nvSpPr>
            <p:spPr>
              <a:xfrm>
                <a:off x="3397630" y="1036647"/>
                <a:ext cx="20613" cy="20613"/>
              </a:xfrm>
              <a:custGeom>
                <a:avLst/>
                <a:gdLst/>
                <a:ahLst/>
                <a:cxnLst/>
                <a:rect l="l" t="t" r="r" b="b"/>
                <a:pathLst>
                  <a:path w="253" h="253" extrusionOk="0">
                    <a:moveTo>
                      <a:pt x="121" y="1"/>
                    </a:moveTo>
                    <a:cubicBezTo>
                      <a:pt x="61" y="1"/>
                      <a:pt x="1" y="61"/>
                      <a:pt x="1" y="121"/>
                    </a:cubicBezTo>
                    <a:cubicBezTo>
                      <a:pt x="1" y="193"/>
                      <a:pt x="49" y="253"/>
                      <a:pt x="121" y="253"/>
                    </a:cubicBezTo>
                    <a:cubicBezTo>
                      <a:pt x="193" y="253"/>
                      <a:pt x="252" y="193"/>
                      <a:pt x="252" y="121"/>
                    </a:cubicBezTo>
                    <a:cubicBezTo>
                      <a:pt x="252" y="49"/>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
              <p:cNvSpPr/>
              <p:nvPr/>
            </p:nvSpPr>
            <p:spPr>
              <a:xfrm>
                <a:off x="3549005" y="17185"/>
                <a:ext cx="70474" cy="61349"/>
              </a:xfrm>
              <a:custGeom>
                <a:avLst/>
                <a:gdLst/>
                <a:ahLst/>
                <a:cxnLst/>
                <a:rect l="l" t="t" r="r" b="b"/>
                <a:pathLst>
                  <a:path w="865" h="753" extrusionOk="0">
                    <a:moveTo>
                      <a:pt x="488" y="1"/>
                    </a:moveTo>
                    <a:cubicBezTo>
                      <a:pt x="397" y="1"/>
                      <a:pt x="305" y="33"/>
                      <a:pt x="229" y="106"/>
                    </a:cubicBezTo>
                    <a:cubicBezTo>
                      <a:pt x="1" y="345"/>
                      <a:pt x="169" y="753"/>
                      <a:pt x="492" y="753"/>
                    </a:cubicBezTo>
                    <a:cubicBezTo>
                      <a:pt x="696" y="753"/>
                      <a:pt x="864" y="585"/>
                      <a:pt x="864" y="369"/>
                    </a:cubicBezTo>
                    <a:cubicBezTo>
                      <a:pt x="864" y="149"/>
                      <a:pt x="680" y="1"/>
                      <a:pt x="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8"/>
              <p:cNvSpPr/>
              <p:nvPr/>
            </p:nvSpPr>
            <p:spPr>
              <a:xfrm>
                <a:off x="3502158" y="144363"/>
                <a:ext cx="65504" cy="56297"/>
              </a:xfrm>
              <a:custGeom>
                <a:avLst/>
                <a:gdLst/>
                <a:ahLst/>
                <a:cxnLst/>
                <a:rect l="l" t="t" r="r" b="b"/>
                <a:pathLst>
                  <a:path w="804" h="691" extrusionOk="0">
                    <a:moveTo>
                      <a:pt x="461" y="0"/>
                    </a:moveTo>
                    <a:cubicBezTo>
                      <a:pt x="375" y="0"/>
                      <a:pt x="287" y="32"/>
                      <a:pt x="216" y="103"/>
                    </a:cubicBezTo>
                    <a:cubicBezTo>
                      <a:pt x="1" y="319"/>
                      <a:pt x="156" y="691"/>
                      <a:pt x="468" y="691"/>
                    </a:cubicBezTo>
                    <a:cubicBezTo>
                      <a:pt x="660" y="679"/>
                      <a:pt x="804" y="523"/>
                      <a:pt x="804" y="343"/>
                    </a:cubicBezTo>
                    <a:cubicBezTo>
                      <a:pt x="804" y="134"/>
                      <a:pt x="636" y="0"/>
                      <a:pt x="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
              <p:cNvSpPr/>
              <p:nvPr/>
            </p:nvSpPr>
            <p:spPr>
              <a:xfrm>
                <a:off x="3457267" y="271542"/>
                <a:ext cx="58660" cy="51246"/>
              </a:xfrm>
              <a:custGeom>
                <a:avLst/>
                <a:gdLst/>
                <a:ahLst/>
                <a:cxnLst/>
                <a:rect l="l" t="t" r="r" b="b"/>
                <a:pathLst>
                  <a:path w="720" h="629" extrusionOk="0">
                    <a:moveTo>
                      <a:pt x="407" y="1"/>
                    </a:moveTo>
                    <a:cubicBezTo>
                      <a:pt x="333" y="1"/>
                      <a:pt x="256" y="28"/>
                      <a:pt x="192" y="89"/>
                    </a:cubicBezTo>
                    <a:cubicBezTo>
                      <a:pt x="0" y="292"/>
                      <a:pt x="132" y="628"/>
                      <a:pt x="420" y="628"/>
                    </a:cubicBezTo>
                    <a:cubicBezTo>
                      <a:pt x="587" y="628"/>
                      <a:pt x="719" y="484"/>
                      <a:pt x="719" y="316"/>
                    </a:cubicBezTo>
                    <a:cubicBezTo>
                      <a:pt x="719" y="128"/>
                      <a:pt x="568"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8"/>
              <p:cNvSpPr/>
              <p:nvPr/>
            </p:nvSpPr>
            <p:spPr>
              <a:xfrm>
                <a:off x="3411317" y="398720"/>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48"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8"/>
              <p:cNvSpPr/>
              <p:nvPr/>
            </p:nvSpPr>
            <p:spPr>
              <a:xfrm>
                <a:off x="3365448" y="526713"/>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8"/>
              <p:cNvSpPr/>
              <p:nvPr/>
            </p:nvSpPr>
            <p:spPr>
              <a:xfrm>
                <a:off x="3319498" y="653728"/>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
              <p:cNvSpPr/>
              <p:nvPr/>
            </p:nvSpPr>
            <p:spPr>
              <a:xfrm>
                <a:off x="3273629" y="781069"/>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
              <p:cNvSpPr/>
              <p:nvPr/>
            </p:nvSpPr>
            <p:spPr>
              <a:xfrm>
                <a:off x="3228656" y="910039"/>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
              <p:cNvSpPr/>
              <p:nvPr/>
            </p:nvSpPr>
            <p:spPr>
              <a:xfrm>
                <a:off x="3185720" y="1036158"/>
                <a:ext cx="20531" cy="21101"/>
              </a:xfrm>
              <a:custGeom>
                <a:avLst/>
                <a:gdLst/>
                <a:ahLst/>
                <a:cxnLst/>
                <a:rect l="l" t="t" r="r" b="b"/>
                <a:pathLst>
                  <a:path w="252" h="259" extrusionOk="0">
                    <a:moveTo>
                      <a:pt x="126" y="1"/>
                    </a:moveTo>
                    <a:cubicBezTo>
                      <a:pt x="63" y="1"/>
                      <a:pt x="0" y="43"/>
                      <a:pt x="0" y="127"/>
                    </a:cubicBezTo>
                    <a:cubicBezTo>
                      <a:pt x="0" y="199"/>
                      <a:pt x="48" y="259"/>
                      <a:pt x="120" y="259"/>
                    </a:cubicBezTo>
                    <a:cubicBezTo>
                      <a:pt x="192" y="259"/>
                      <a:pt x="252" y="199"/>
                      <a:pt x="252" y="127"/>
                    </a:cubicBezTo>
                    <a:cubicBezTo>
                      <a:pt x="252" y="43"/>
                      <a:pt x="189"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8"/>
              <p:cNvSpPr/>
              <p:nvPr/>
            </p:nvSpPr>
            <p:spPr>
              <a:xfrm>
                <a:off x="3336118" y="17185"/>
                <a:ext cx="71370" cy="61349"/>
              </a:xfrm>
              <a:custGeom>
                <a:avLst/>
                <a:gdLst/>
                <a:ahLst/>
                <a:cxnLst/>
                <a:rect l="l" t="t" r="r" b="b"/>
                <a:pathLst>
                  <a:path w="876" h="753" extrusionOk="0">
                    <a:moveTo>
                      <a:pt x="499" y="1"/>
                    </a:moveTo>
                    <a:cubicBezTo>
                      <a:pt x="409" y="1"/>
                      <a:pt x="317" y="33"/>
                      <a:pt x="240" y="106"/>
                    </a:cubicBezTo>
                    <a:cubicBezTo>
                      <a:pt x="0" y="345"/>
                      <a:pt x="168" y="753"/>
                      <a:pt x="504" y="753"/>
                    </a:cubicBezTo>
                    <a:cubicBezTo>
                      <a:pt x="708" y="741"/>
                      <a:pt x="876" y="573"/>
                      <a:pt x="876" y="369"/>
                    </a:cubicBezTo>
                    <a:cubicBezTo>
                      <a:pt x="876"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
              <p:cNvSpPr/>
              <p:nvPr/>
            </p:nvSpPr>
            <p:spPr>
              <a:xfrm>
                <a:off x="3291145" y="144526"/>
                <a:ext cx="64608" cy="56135"/>
              </a:xfrm>
              <a:custGeom>
                <a:avLst/>
                <a:gdLst/>
                <a:ahLst/>
                <a:cxnLst/>
                <a:rect l="l" t="t" r="r" b="b"/>
                <a:pathLst>
                  <a:path w="793" h="689" extrusionOk="0">
                    <a:moveTo>
                      <a:pt x="453" y="1"/>
                    </a:moveTo>
                    <a:cubicBezTo>
                      <a:pt x="371" y="1"/>
                      <a:pt x="286" y="32"/>
                      <a:pt x="217" y="101"/>
                    </a:cubicBezTo>
                    <a:cubicBezTo>
                      <a:pt x="1" y="317"/>
                      <a:pt x="145" y="689"/>
                      <a:pt x="457" y="689"/>
                    </a:cubicBezTo>
                    <a:cubicBezTo>
                      <a:pt x="648" y="689"/>
                      <a:pt x="792" y="533"/>
                      <a:pt x="792" y="341"/>
                    </a:cubicBezTo>
                    <a:cubicBezTo>
                      <a:pt x="792" y="138"/>
                      <a:pt x="627"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8"/>
              <p:cNvSpPr/>
              <p:nvPr/>
            </p:nvSpPr>
            <p:spPr>
              <a:xfrm>
                <a:off x="3245277" y="271542"/>
                <a:ext cx="58660" cy="51246"/>
              </a:xfrm>
              <a:custGeom>
                <a:avLst/>
                <a:gdLst/>
                <a:ahLst/>
                <a:cxnLst/>
                <a:rect l="l" t="t" r="r" b="b"/>
                <a:pathLst>
                  <a:path w="720" h="629" extrusionOk="0">
                    <a:moveTo>
                      <a:pt x="407" y="1"/>
                    </a:moveTo>
                    <a:cubicBezTo>
                      <a:pt x="333" y="1"/>
                      <a:pt x="257" y="28"/>
                      <a:pt x="192" y="89"/>
                    </a:cubicBezTo>
                    <a:cubicBezTo>
                      <a:pt x="1" y="292"/>
                      <a:pt x="132" y="628"/>
                      <a:pt x="420" y="628"/>
                    </a:cubicBezTo>
                    <a:cubicBezTo>
                      <a:pt x="588" y="628"/>
                      <a:pt x="720" y="484"/>
                      <a:pt x="720" y="316"/>
                    </a:cubicBezTo>
                    <a:cubicBezTo>
                      <a:pt x="720" y="128"/>
                      <a:pt x="568"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8"/>
              <p:cNvSpPr/>
              <p:nvPr/>
            </p:nvSpPr>
            <p:spPr>
              <a:xfrm>
                <a:off x="3207148" y="398883"/>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3" y="564"/>
                      <a:pt x="552" y="444"/>
                      <a:pt x="552" y="288"/>
                    </a:cubicBezTo>
                    <a:cubicBezTo>
                      <a:pt x="552" y="132"/>
                      <a:pt x="433"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8"/>
              <p:cNvSpPr/>
              <p:nvPr/>
            </p:nvSpPr>
            <p:spPr>
              <a:xfrm>
                <a:off x="3154435" y="526713"/>
                <a:ext cx="47010" cy="40329"/>
              </a:xfrm>
              <a:custGeom>
                <a:avLst/>
                <a:gdLst/>
                <a:ahLst/>
                <a:cxnLst/>
                <a:rect l="l" t="t" r="r" b="b"/>
                <a:pathLst>
                  <a:path w="577" h="495" extrusionOk="0">
                    <a:moveTo>
                      <a:pt x="329" y="0"/>
                    </a:moveTo>
                    <a:cubicBezTo>
                      <a:pt x="269" y="0"/>
                      <a:pt x="207" y="23"/>
                      <a:pt x="156" y="74"/>
                    </a:cubicBezTo>
                    <a:cubicBezTo>
                      <a:pt x="1" y="218"/>
                      <a:pt x="96" y="493"/>
                      <a:pt x="324" y="493"/>
                    </a:cubicBezTo>
                    <a:cubicBezTo>
                      <a:pt x="330" y="494"/>
                      <a:pt x="336" y="494"/>
                      <a:pt x="343" y="494"/>
                    </a:cubicBezTo>
                    <a:cubicBezTo>
                      <a:pt x="467" y="494"/>
                      <a:pt x="576" y="379"/>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8"/>
              <p:cNvSpPr/>
              <p:nvPr/>
            </p:nvSpPr>
            <p:spPr>
              <a:xfrm>
                <a:off x="3107589" y="653728"/>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8"/>
              <p:cNvSpPr/>
              <p:nvPr/>
            </p:nvSpPr>
            <p:spPr>
              <a:xfrm>
                <a:off x="3061638" y="781069"/>
                <a:ext cx="36255" cy="31041"/>
              </a:xfrm>
              <a:custGeom>
                <a:avLst/>
                <a:gdLst/>
                <a:ahLst/>
                <a:cxnLst/>
                <a:rect l="l" t="t" r="r" b="b"/>
                <a:pathLst>
                  <a:path w="445" h="381" extrusionOk="0">
                    <a:moveTo>
                      <a:pt x="254" y="0"/>
                    </a:moveTo>
                    <a:cubicBezTo>
                      <a:pt x="207" y="0"/>
                      <a:pt x="160"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8"/>
              <p:cNvSpPr/>
              <p:nvPr/>
            </p:nvSpPr>
            <p:spPr>
              <a:xfrm>
                <a:off x="3016747" y="910039"/>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88"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8"/>
              <p:cNvSpPr/>
              <p:nvPr/>
            </p:nvSpPr>
            <p:spPr>
              <a:xfrm>
                <a:off x="2973730" y="1036647"/>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3" y="253"/>
                      <a:pt x="252" y="193"/>
                      <a:pt x="252" y="121"/>
                    </a:cubicBezTo>
                    <a:cubicBezTo>
                      <a:pt x="252" y="61"/>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8"/>
              <p:cNvSpPr/>
              <p:nvPr/>
            </p:nvSpPr>
            <p:spPr>
              <a:xfrm>
                <a:off x="3124127" y="17185"/>
                <a:ext cx="71451" cy="61349"/>
              </a:xfrm>
              <a:custGeom>
                <a:avLst/>
                <a:gdLst/>
                <a:ahLst/>
                <a:cxnLst/>
                <a:rect l="l" t="t" r="r" b="b"/>
                <a:pathLst>
                  <a:path w="877" h="753" extrusionOk="0">
                    <a:moveTo>
                      <a:pt x="500" y="1"/>
                    </a:moveTo>
                    <a:cubicBezTo>
                      <a:pt x="409" y="1"/>
                      <a:pt x="317" y="33"/>
                      <a:pt x="241" y="106"/>
                    </a:cubicBezTo>
                    <a:cubicBezTo>
                      <a:pt x="1" y="345"/>
                      <a:pt x="169" y="753"/>
                      <a:pt x="504" y="753"/>
                    </a:cubicBezTo>
                    <a:cubicBezTo>
                      <a:pt x="708" y="741"/>
                      <a:pt x="876" y="585"/>
                      <a:pt x="876" y="369"/>
                    </a:cubicBezTo>
                    <a:cubicBezTo>
                      <a:pt x="876" y="149"/>
                      <a:pt x="692"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8"/>
              <p:cNvSpPr/>
              <p:nvPr/>
            </p:nvSpPr>
            <p:spPr>
              <a:xfrm>
                <a:off x="3078259" y="144526"/>
                <a:ext cx="65504" cy="56135"/>
              </a:xfrm>
              <a:custGeom>
                <a:avLst/>
                <a:gdLst/>
                <a:ahLst/>
                <a:cxnLst/>
                <a:rect l="l" t="t" r="r" b="b"/>
                <a:pathLst>
                  <a:path w="804" h="689" extrusionOk="0">
                    <a:moveTo>
                      <a:pt x="456" y="1"/>
                    </a:moveTo>
                    <a:cubicBezTo>
                      <a:pt x="371" y="1"/>
                      <a:pt x="286" y="32"/>
                      <a:pt x="216" y="101"/>
                    </a:cubicBezTo>
                    <a:cubicBezTo>
                      <a:pt x="0" y="317"/>
                      <a:pt x="156" y="689"/>
                      <a:pt x="468" y="689"/>
                    </a:cubicBezTo>
                    <a:cubicBezTo>
                      <a:pt x="648" y="689"/>
                      <a:pt x="804" y="533"/>
                      <a:pt x="804" y="341"/>
                    </a:cubicBezTo>
                    <a:cubicBezTo>
                      <a:pt x="804" y="138"/>
                      <a:pt x="633"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
              <p:cNvSpPr/>
              <p:nvPr/>
            </p:nvSpPr>
            <p:spPr>
              <a:xfrm>
                <a:off x="3033286" y="271542"/>
                <a:ext cx="58742" cy="51246"/>
              </a:xfrm>
              <a:custGeom>
                <a:avLst/>
                <a:gdLst/>
                <a:ahLst/>
                <a:cxnLst/>
                <a:rect l="l" t="t" r="r" b="b"/>
                <a:pathLst>
                  <a:path w="721" h="629" extrusionOk="0">
                    <a:moveTo>
                      <a:pt x="408" y="1"/>
                    </a:moveTo>
                    <a:cubicBezTo>
                      <a:pt x="334" y="1"/>
                      <a:pt x="257" y="28"/>
                      <a:pt x="193" y="89"/>
                    </a:cubicBezTo>
                    <a:cubicBezTo>
                      <a:pt x="1" y="292"/>
                      <a:pt x="133" y="628"/>
                      <a:pt x="421" y="628"/>
                    </a:cubicBezTo>
                    <a:cubicBezTo>
                      <a:pt x="588" y="628"/>
                      <a:pt x="720" y="484"/>
                      <a:pt x="720" y="316"/>
                    </a:cubicBezTo>
                    <a:cubicBezTo>
                      <a:pt x="720" y="128"/>
                      <a:pt x="569"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8"/>
              <p:cNvSpPr/>
              <p:nvPr/>
            </p:nvSpPr>
            <p:spPr>
              <a:xfrm>
                <a:off x="2987417" y="398720"/>
                <a:ext cx="53772" cy="46113"/>
              </a:xfrm>
              <a:custGeom>
                <a:avLst/>
                <a:gdLst/>
                <a:ahLst/>
                <a:cxnLst/>
                <a:rect l="l" t="t" r="r" b="b"/>
                <a:pathLst>
                  <a:path w="660" h="566" extrusionOk="0">
                    <a:moveTo>
                      <a:pt x="383" y="0"/>
                    </a:moveTo>
                    <a:cubicBezTo>
                      <a:pt x="312" y="0"/>
                      <a:pt x="240" y="27"/>
                      <a:pt x="180" y="86"/>
                    </a:cubicBezTo>
                    <a:cubicBezTo>
                      <a:pt x="1" y="254"/>
                      <a:pt x="132" y="566"/>
                      <a:pt x="384" y="566"/>
                    </a:cubicBezTo>
                    <a:cubicBezTo>
                      <a:pt x="528" y="554"/>
                      <a:pt x="660" y="434"/>
                      <a:pt x="660" y="278"/>
                    </a:cubicBezTo>
                    <a:cubicBezTo>
                      <a:pt x="660" y="109"/>
                      <a:pt x="526" y="0"/>
                      <a:pt x="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8"/>
              <p:cNvSpPr/>
              <p:nvPr/>
            </p:nvSpPr>
            <p:spPr>
              <a:xfrm>
                <a:off x="2941548" y="526713"/>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8"/>
              <p:cNvSpPr/>
              <p:nvPr/>
            </p:nvSpPr>
            <p:spPr>
              <a:xfrm>
                <a:off x="2895598" y="653728"/>
                <a:ext cx="42121" cy="36255"/>
              </a:xfrm>
              <a:custGeom>
                <a:avLst/>
                <a:gdLst/>
                <a:ahLst/>
                <a:cxnLst/>
                <a:rect l="l" t="t" r="r" b="b"/>
                <a:pathLst>
                  <a:path w="517" h="445" extrusionOk="0">
                    <a:moveTo>
                      <a:pt x="287" y="1"/>
                    </a:moveTo>
                    <a:cubicBezTo>
                      <a:pt x="233" y="1"/>
                      <a:pt x="178" y="20"/>
                      <a:pt x="132" y="61"/>
                    </a:cubicBezTo>
                    <a:cubicBezTo>
                      <a:pt x="1" y="205"/>
                      <a:pt x="97"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
              <p:cNvSpPr/>
              <p:nvPr/>
            </p:nvSpPr>
            <p:spPr>
              <a:xfrm>
                <a:off x="2849729" y="781069"/>
                <a:ext cx="36174" cy="31041"/>
              </a:xfrm>
              <a:custGeom>
                <a:avLst/>
                <a:gdLst/>
                <a:ahLst/>
                <a:cxnLst/>
                <a:rect l="l" t="t" r="r" b="b"/>
                <a:pathLst>
                  <a:path w="444" h="381" extrusionOk="0">
                    <a:moveTo>
                      <a:pt x="251" y="0"/>
                    </a:moveTo>
                    <a:cubicBezTo>
                      <a:pt x="206" y="0"/>
                      <a:pt x="159" y="18"/>
                      <a:pt x="120" y="57"/>
                    </a:cubicBezTo>
                    <a:cubicBezTo>
                      <a:pt x="0" y="177"/>
                      <a:pt x="84" y="380"/>
                      <a:pt x="252" y="380"/>
                    </a:cubicBezTo>
                    <a:cubicBezTo>
                      <a:pt x="360" y="380"/>
                      <a:pt x="444" y="297"/>
                      <a:pt x="444" y="189"/>
                    </a:cubicBezTo>
                    <a:cubicBezTo>
                      <a:pt x="436" y="75"/>
                      <a:pt x="346"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8"/>
              <p:cNvSpPr/>
              <p:nvPr/>
            </p:nvSpPr>
            <p:spPr>
              <a:xfrm>
                <a:off x="2804756" y="910039"/>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
              <p:cNvSpPr/>
              <p:nvPr/>
            </p:nvSpPr>
            <p:spPr>
              <a:xfrm>
                <a:off x="2761820" y="1037625"/>
                <a:ext cx="20531" cy="19635"/>
              </a:xfrm>
              <a:custGeom>
                <a:avLst/>
                <a:gdLst/>
                <a:ahLst/>
                <a:cxnLst/>
                <a:rect l="l" t="t" r="r" b="b"/>
                <a:pathLst>
                  <a:path w="252" h="241" extrusionOk="0">
                    <a:moveTo>
                      <a:pt x="122" y="1"/>
                    </a:moveTo>
                    <a:cubicBezTo>
                      <a:pt x="63" y="1"/>
                      <a:pt x="6" y="37"/>
                      <a:pt x="0" y="109"/>
                    </a:cubicBezTo>
                    <a:cubicBezTo>
                      <a:pt x="0" y="181"/>
                      <a:pt x="48" y="241"/>
                      <a:pt x="120" y="241"/>
                    </a:cubicBezTo>
                    <a:cubicBezTo>
                      <a:pt x="192" y="241"/>
                      <a:pt x="252" y="181"/>
                      <a:pt x="252" y="109"/>
                    </a:cubicBezTo>
                    <a:cubicBezTo>
                      <a:pt x="240" y="37"/>
                      <a:pt x="180"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8"/>
              <p:cNvSpPr/>
              <p:nvPr/>
            </p:nvSpPr>
            <p:spPr>
              <a:xfrm>
                <a:off x="2913196" y="17185"/>
                <a:ext cx="70392" cy="61349"/>
              </a:xfrm>
              <a:custGeom>
                <a:avLst/>
                <a:gdLst/>
                <a:ahLst/>
                <a:cxnLst/>
                <a:rect l="l" t="t" r="r" b="b"/>
                <a:pathLst>
                  <a:path w="864" h="753" extrusionOk="0">
                    <a:moveTo>
                      <a:pt x="487" y="1"/>
                    </a:moveTo>
                    <a:cubicBezTo>
                      <a:pt x="397" y="1"/>
                      <a:pt x="305" y="33"/>
                      <a:pt x="228" y="106"/>
                    </a:cubicBezTo>
                    <a:cubicBezTo>
                      <a:pt x="0" y="345"/>
                      <a:pt x="156" y="753"/>
                      <a:pt x="492" y="753"/>
                    </a:cubicBezTo>
                    <a:cubicBezTo>
                      <a:pt x="696" y="753"/>
                      <a:pt x="864" y="585"/>
                      <a:pt x="864" y="369"/>
                    </a:cubicBezTo>
                    <a:cubicBezTo>
                      <a:pt x="864" y="149"/>
                      <a:pt x="680"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8"/>
              <p:cNvSpPr/>
              <p:nvPr/>
            </p:nvSpPr>
            <p:spPr>
              <a:xfrm>
                <a:off x="2867246" y="144526"/>
                <a:ext cx="64608" cy="56135"/>
              </a:xfrm>
              <a:custGeom>
                <a:avLst/>
                <a:gdLst/>
                <a:ahLst/>
                <a:cxnLst/>
                <a:rect l="l" t="t" r="r" b="b"/>
                <a:pathLst>
                  <a:path w="793" h="689" extrusionOk="0">
                    <a:moveTo>
                      <a:pt x="453" y="1"/>
                    </a:moveTo>
                    <a:cubicBezTo>
                      <a:pt x="371" y="1"/>
                      <a:pt x="286" y="32"/>
                      <a:pt x="217" y="101"/>
                    </a:cubicBezTo>
                    <a:cubicBezTo>
                      <a:pt x="1" y="317"/>
                      <a:pt x="145" y="689"/>
                      <a:pt x="457" y="689"/>
                    </a:cubicBezTo>
                    <a:cubicBezTo>
                      <a:pt x="636" y="689"/>
                      <a:pt x="792" y="533"/>
                      <a:pt x="792" y="341"/>
                    </a:cubicBezTo>
                    <a:cubicBezTo>
                      <a:pt x="792" y="138"/>
                      <a:pt x="627"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8"/>
              <p:cNvSpPr/>
              <p:nvPr/>
            </p:nvSpPr>
            <p:spPr>
              <a:xfrm>
                <a:off x="2821377" y="271542"/>
                <a:ext cx="58660" cy="51246"/>
              </a:xfrm>
              <a:custGeom>
                <a:avLst/>
                <a:gdLst/>
                <a:ahLst/>
                <a:cxnLst/>
                <a:rect l="l" t="t" r="r" b="b"/>
                <a:pathLst>
                  <a:path w="720" h="629" extrusionOk="0">
                    <a:moveTo>
                      <a:pt x="407" y="1"/>
                    </a:moveTo>
                    <a:cubicBezTo>
                      <a:pt x="333" y="1"/>
                      <a:pt x="257" y="28"/>
                      <a:pt x="192" y="89"/>
                    </a:cubicBezTo>
                    <a:cubicBezTo>
                      <a:pt x="0" y="292"/>
                      <a:pt x="132" y="616"/>
                      <a:pt x="408" y="628"/>
                    </a:cubicBezTo>
                    <a:cubicBezTo>
                      <a:pt x="588" y="628"/>
                      <a:pt x="720" y="484"/>
                      <a:pt x="720" y="316"/>
                    </a:cubicBezTo>
                    <a:cubicBezTo>
                      <a:pt x="720" y="128"/>
                      <a:pt x="568"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8"/>
              <p:cNvSpPr/>
              <p:nvPr/>
            </p:nvSpPr>
            <p:spPr>
              <a:xfrm>
                <a:off x="2783248" y="398883"/>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3" y="564"/>
                      <a:pt x="552" y="444"/>
                      <a:pt x="552" y="288"/>
                    </a:cubicBezTo>
                    <a:cubicBezTo>
                      <a:pt x="552" y="132"/>
                      <a:pt x="433"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8"/>
              <p:cNvSpPr/>
              <p:nvPr/>
            </p:nvSpPr>
            <p:spPr>
              <a:xfrm>
                <a:off x="2729557" y="526713"/>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8"/>
              <p:cNvSpPr/>
              <p:nvPr/>
            </p:nvSpPr>
            <p:spPr>
              <a:xfrm>
                <a:off x="2683689" y="653728"/>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8"/>
              <p:cNvSpPr/>
              <p:nvPr/>
            </p:nvSpPr>
            <p:spPr>
              <a:xfrm>
                <a:off x="2637738" y="781069"/>
                <a:ext cx="36255" cy="31041"/>
              </a:xfrm>
              <a:custGeom>
                <a:avLst/>
                <a:gdLst/>
                <a:ahLst/>
                <a:cxnLst/>
                <a:rect l="l" t="t" r="r" b="b"/>
                <a:pathLst>
                  <a:path w="445" h="381" extrusionOk="0">
                    <a:moveTo>
                      <a:pt x="254" y="0"/>
                    </a:moveTo>
                    <a:cubicBezTo>
                      <a:pt x="207" y="0"/>
                      <a:pt x="159"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8"/>
              <p:cNvSpPr/>
              <p:nvPr/>
            </p:nvSpPr>
            <p:spPr>
              <a:xfrm>
                <a:off x="2592847" y="910039"/>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8"/>
              <p:cNvSpPr/>
              <p:nvPr/>
            </p:nvSpPr>
            <p:spPr>
              <a:xfrm>
                <a:off x="2549830" y="1036647"/>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2" y="253"/>
                      <a:pt x="252" y="193"/>
                      <a:pt x="252" y="121"/>
                    </a:cubicBezTo>
                    <a:cubicBezTo>
                      <a:pt x="252" y="49"/>
                      <a:pt x="192"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8"/>
              <p:cNvSpPr/>
              <p:nvPr/>
            </p:nvSpPr>
            <p:spPr>
              <a:xfrm>
                <a:off x="2701205" y="17185"/>
                <a:ext cx="70474" cy="61349"/>
              </a:xfrm>
              <a:custGeom>
                <a:avLst/>
                <a:gdLst/>
                <a:ahLst/>
                <a:cxnLst/>
                <a:rect l="l" t="t" r="r" b="b"/>
                <a:pathLst>
                  <a:path w="865" h="753" extrusionOk="0">
                    <a:moveTo>
                      <a:pt x="487" y="1"/>
                    </a:moveTo>
                    <a:cubicBezTo>
                      <a:pt x="397" y="1"/>
                      <a:pt x="305" y="33"/>
                      <a:pt x="229" y="106"/>
                    </a:cubicBezTo>
                    <a:cubicBezTo>
                      <a:pt x="1" y="345"/>
                      <a:pt x="157" y="753"/>
                      <a:pt x="492" y="753"/>
                    </a:cubicBezTo>
                    <a:cubicBezTo>
                      <a:pt x="696" y="753"/>
                      <a:pt x="864" y="585"/>
                      <a:pt x="864" y="369"/>
                    </a:cubicBezTo>
                    <a:cubicBezTo>
                      <a:pt x="864" y="149"/>
                      <a:pt x="680"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8"/>
              <p:cNvSpPr/>
              <p:nvPr/>
            </p:nvSpPr>
            <p:spPr>
              <a:xfrm>
                <a:off x="2655336" y="144526"/>
                <a:ext cx="64526" cy="56135"/>
              </a:xfrm>
              <a:custGeom>
                <a:avLst/>
                <a:gdLst/>
                <a:ahLst/>
                <a:cxnLst/>
                <a:rect l="l" t="t" r="r" b="b"/>
                <a:pathLst>
                  <a:path w="792" h="689" extrusionOk="0">
                    <a:moveTo>
                      <a:pt x="453" y="1"/>
                    </a:moveTo>
                    <a:cubicBezTo>
                      <a:pt x="370" y="1"/>
                      <a:pt x="286" y="32"/>
                      <a:pt x="216" y="101"/>
                    </a:cubicBezTo>
                    <a:cubicBezTo>
                      <a:pt x="0" y="317"/>
                      <a:pt x="144" y="689"/>
                      <a:pt x="456" y="689"/>
                    </a:cubicBezTo>
                    <a:cubicBezTo>
                      <a:pt x="636" y="689"/>
                      <a:pt x="792" y="533"/>
                      <a:pt x="792" y="341"/>
                    </a:cubicBezTo>
                    <a:cubicBezTo>
                      <a:pt x="792" y="138"/>
                      <a:pt x="626"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8"/>
              <p:cNvSpPr/>
              <p:nvPr/>
            </p:nvSpPr>
            <p:spPr>
              <a:xfrm>
                <a:off x="2609386" y="271542"/>
                <a:ext cx="58742" cy="51246"/>
              </a:xfrm>
              <a:custGeom>
                <a:avLst/>
                <a:gdLst/>
                <a:ahLst/>
                <a:cxnLst/>
                <a:rect l="l" t="t" r="r" b="b"/>
                <a:pathLst>
                  <a:path w="721" h="629" extrusionOk="0">
                    <a:moveTo>
                      <a:pt x="408" y="1"/>
                    </a:moveTo>
                    <a:cubicBezTo>
                      <a:pt x="334" y="1"/>
                      <a:pt x="257" y="28"/>
                      <a:pt x="193" y="89"/>
                    </a:cubicBezTo>
                    <a:cubicBezTo>
                      <a:pt x="1" y="292"/>
                      <a:pt x="133" y="616"/>
                      <a:pt x="409" y="628"/>
                    </a:cubicBezTo>
                    <a:cubicBezTo>
                      <a:pt x="588" y="628"/>
                      <a:pt x="720" y="484"/>
                      <a:pt x="720" y="316"/>
                    </a:cubicBezTo>
                    <a:cubicBezTo>
                      <a:pt x="720" y="128"/>
                      <a:pt x="569"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8"/>
              <p:cNvSpPr/>
              <p:nvPr/>
            </p:nvSpPr>
            <p:spPr>
              <a:xfrm>
                <a:off x="2571338" y="398883"/>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8"/>
              <p:cNvSpPr/>
              <p:nvPr/>
            </p:nvSpPr>
            <p:spPr>
              <a:xfrm>
                <a:off x="2517648" y="526713"/>
                <a:ext cx="46928" cy="40247"/>
              </a:xfrm>
              <a:custGeom>
                <a:avLst/>
                <a:gdLst/>
                <a:ahLst/>
                <a:cxnLst/>
                <a:rect l="l" t="t" r="r" b="b"/>
                <a:pathLst>
                  <a:path w="576" h="494" extrusionOk="0">
                    <a:moveTo>
                      <a:pt x="329" y="0"/>
                    </a:moveTo>
                    <a:cubicBezTo>
                      <a:pt x="268" y="0"/>
                      <a:pt x="206" y="23"/>
                      <a:pt x="156" y="74"/>
                    </a:cubicBezTo>
                    <a:cubicBezTo>
                      <a:pt x="0" y="230"/>
                      <a:pt x="108" y="493"/>
                      <a:pt x="336" y="493"/>
                    </a:cubicBezTo>
                    <a:cubicBezTo>
                      <a:pt x="468" y="493"/>
                      <a:pt x="575" y="385"/>
                      <a:pt x="575" y="254"/>
                    </a:cubicBezTo>
                    <a:cubicBezTo>
                      <a:pt x="575"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8"/>
              <p:cNvSpPr/>
              <p:nvPr/>
            </p:nvSpPr>
            <p:spPr>
              <a:xfrm>
                <a:off x="2471698" y="653728"/>
                <a:ext cx="42121" cy="36255"/>
              </a:xfrm>
              <a:custGeom>
                <a:avLst/>
                <a:gdLst/>
                <a:ahLst/>
                <a:cxnLst/>
                <a:rect l="l" t="t" r="r" b="b"/>
                <a:pathLst>
                  <a:path w="517" h="445" extrusionOk="0">
                    <a:moveTo>
                      <a:pt x="287" y="1"/>
                    </a:moveTo>
                    <a:cubicBezTo>
                      <a:pt x="233" y="1"/>
                      <a:pt x="178" y="20"/>
                      <a:pt x="132" y="61"/>
                    </a:cubicBezTo>
                    <a:cubicBezTo>
                      <a:pt x="1" y="205"/>
                      <a:pt x="96"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8"/>
              <p:cNvSpPr/>
              <p:nvPr/>
            </p:nvSpPr>
            <p:spPr>
              <a:xfrm>
                <a:off x="2425829" y="781069"/>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8"/>
              <p:cNvSpPr/>
              <p:nvPr/>
            </p:nvSpPr>
            <p:spPr>
              <a:xfrm>
                <a:off x="2380856" y="910039"/>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8"/>
              <p:cNvSpPr/>
              <p:nvPr/>
            </p:nvSpPr>
            <p:spPr>
              <a:xfrm>
                <a:off x="2337921" y="1036647"/>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8"/>
              <p:cNvSpPr/>
              <p:nvPr/>
            </p:nvSpPr>
            <p:spPr>
              <a:xfrm>
                <a:off x="2489296" y="17185"/>
                <a:ext cx="71370" cy="61349"/>
              </a:xfrm>
              <a:custGeom>
                <a:avLst/>
                <a:gdLst/>
                <a:ahLst/>
                <a:cxnLst/>
                <a:rect l="l" t="t" r="r" b="b"/>
                <a:pathLst>
                  <a:path w="876" h="753" extrusionOk="0">
                    <a:moveTo>
                      <a:pt x="487" y="1"/>
                    </a:moveTo>
                    <a:cubicBezTo>
                      <a:pt x="397" y="1"/>
                      <a:pt x="305" y="33"/>
                      <a:pt x="228" y="106"/>
                    </a:cubicBezTo>
                    <a:cubicBezTo>
                      <a:pt x="0" y="345"/>
                      <a:pt x="168" y="753"/>
                      <a:pt x="504" y="753"/>
                    </a:cubicBezTo>
                    <a:cubicBezTo>
                      <a:pt x="708" y="741"/>
                      <a:pt x="864" y="573"/>
                      <a:pt x="876" y="369"/>
                    </a:cubicBezTo>
                    <a:cubicBezTo>
                      <a:pt x="867" y="149"/>
                      <a:pt x="681"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8"/>
              <p:cNvSpPr/>
              <p:nvPr/>
            </p:nvSpPr>
            <p:spPr>
              <a:xfrm>
                <a:off x="2443346" y="144526"/>
                <a:ext cx="64608" cy="56135"/>
              </a:xfrm>
              <a:custGeom>
                <a:avLst/>
                <a:gdLst/>
                <a:ahLst/>
                <a:cxnLst/>
                <a:rect l="l" t="t" r="r" b="b"/>
                <a:pathLst>
                  <a:path w="793" h="689" extrusionOk="0">
                    <a:moveTo>
                      <a:pt x="453" y="1"/>
                    </a:moveTo>
                    <a:cubicBezTo>
                      <a:pt x="371" y="1"/>
                      <a:pt x="286" y="32"/>
                      <a:pt x="217" y="101"/>
                    </a:cubicBezTo>
                    <a:cubicBezTo>
                      <a:pt x="1" y="317"/>
                      <a:pt x="145" y="689"/>
                      <a:pt x="456" y="689"/>
                    </a:cubicBezTo>
                    <a:cubicBezTo>
                      <a:pt x="636" y="689"/>
                      <a:pt x="792" y="533"/>
                      <a:pt x="792" y="341"/>
                    </a:cubicBezTo>
                    <a:cubicBezTo>
                      <a:pt x="792" y="138"/>
                      <a:pt x="627"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8"/>
              <p:cNvSpPr/>
              <p:nvPr/>
            </p:nvSpPr>
            <p:spPr>
              <a:xfrm>
                <a:off x="2397477" y="271542"/>
                <a:ext cx="58660" cy="51246"/>
              </a:xfrm>
              <a:custGeom>
                <a:avLst/>
                <a:gdLst/>
                <a:ahLst/>
                <a:cxnLst/>
                <a:rect l="l" t="t" r="r" b="b"/>
                <a:pathLst>
                  <a:path w="720" h="629" extrusionOk="0">
                    <a:moveTo>
                      <a:pt x="402" y="1"/>
                    </a:moveTo>
                    <a:cubicBezTo>
                      <a:pt x="328" y="1"/>
                      <a:pt x="253" y="28"/>
                      <a:pt x="192" y="89"/>
                    </a:cubicBezTo>
                    <a:cubicBezTo>
                      <a:pt x="0" y="292"/>
                      <a:pt x="132" y="616"/>
                      <a:pt x="408" y="628"/>
                    </a:cubicBezTo>
                    <a:cubicBezTo>
                      <a:pt x="588" y="628"/>
                      <a:pt x="720" y="484"/>
                      <a:pt x="720" y="316"/>
                    </a:cubicBezTo>
                    <a:cubicBezTo>
                      <a:pt x="720" y="128"/>
                      <a:pt x="563" y="1"/>
                      <a:pt x="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8"/>
              <p:cNvSpPr/>
              <p:nvPr/>
            </p:nvSpPr>
            <p:spPr>
              <a:xfrm>
                <a:off x="2359348" y="398883"/>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2" y="564"/>
                      <a:pt x="552" y="444"/>
                      <a:pt x="552" y="288"/>
                    </a:cubicBezTo>
                    <a:cubicBezTo>
                      <a:pt x="552" y="132"/>
                      <a:pt x="432"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8"/>
              <p:cNvSpPr/>
              <p:nvPr/>
            </p:nvSpPr>
            <p:spPr>
              <a:xfrm>
                <a:off x="2305658" y="526713"/>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8"/>
              <p:cNvSpPr/>
              <p:nvPr/>
            </p:nvSpPr>
            <p:spPr>
              <a:xfrm>
                <a:off x="2259789" y="653728"/>
                <a:ext cx="41062" cy="36255"/>
              </a:xfrm>
              <a:custGeom>
                <a:avLst/>
                <a:gdLst/>
                <a:ahLst/>
                <a:cxnLst/>
                <a:rect l="l" t="t" r="r" b="b"/>
                <a:pathLst>
                  <a:path w="504" h="445" extrusionOk="0">
                    <a:moveTo>
                      <a:pt x="283" y="1"/>
                    </a:moveTo>
                    <a:cubicBezTo>
                      <a:pt x="231" y="1"/>
                      <a:pt x="177" y="20"/>
                      <a:pt x="132" y="61"/>
                    </a:cubicBezTo>
                    <a:cubicBezTo>
                      <a:pt x="0" y="205"/>
                      <a:pt x="96" y="445"/>
                      <a:pt x="288" y="445"/>
                    </a:cubicBezTo>
                    <a:cubicBezTo>
                      <a:pt x="408" y="445"/>
                      <a:pt x="504" y="337"/>
                      <a:pt x="504" y="229"/>
                    </a:cubicBezTo>
                    <a:cubicBezTo>
                      <a:pt x="504" y="90"/>
                      <a:pt x="397" y="1"/>
                      <a:pt x="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8"/>
              <p:cNvSpPr/>
              <p:nvPr/>
            </p:nvSpPr>
            <p:spPr>
              <a:xfrm>
                <a:off x="2213838" y="781069"/>
                <a:ext cx="36255" cy="31041"/>
              </a:xfrm>
              <a:custGeom>
                <a:avLst/>
                <a:gdLst/>
                <a:ahLst/>
                <a:cxnLst/>
                <a:rect l="l" t="t" r="r" b="b"/>
                <a:pathLst>
                  <a:path w="445" h="381" extrusionOk="0">
                    <a:moveTo>
                      <a:pt x="254" y="0"/>
                    </a:moveTo>
                    <a:cubicBezTo>
                      <a:pt x="207" y="0"/>
                      <a:pt x="159" y="18"/>
                      <a:pt x="120" y="57"/>
                    </a:cubicBezTo>
                    <a:cubicBezTo>
                      <a:pt x="1"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8"/>
              <p:cNvSpPr/>
              <p:nvPr/>
            </p:nvSpPr>
            <p:spPr>
              <a:xfrm>
                <a:off x="2168947" y="910039"/>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8"/>
              <p:cNvSpPr/>
              <p:nvPr/>
            </p:nvSpPr>
            <p:spPr>
              <a:xfrm>
                <a:off x="2125930" y="1036647"/>
                <a:ext cx="20613" cy="20613"/>
              </a:xfrm>
              <a:custGeom>
                <a:avLst/>
                <a:gdLst/>
                <a:ahLst/>
                <a:cxnLst/>
                <a:rect l="l" t="t" r="r" b="b"/>
                <a:pathLst>
                  <a:path w="253" h="253" extrusionOk="0">
                    <a:moveTo>
                      <a:pt x="120" y="1"/>
                    </a:moveTo>
                    <a:cubicBezTo>
                      <a:pt x="49" y="1"/>
                      <a:pt x="1" y="49"/>
                      <a:pt x="1" y="121"/>
                    </a:cubicBezTo>
                    <a:cubicBezTo>
                      <a:pt x="1" y="193"/>
                      <a:pt x="49"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8"/>
              <p:cNvSpPr/>
              <p:nvPr/>
            </p:nvSpPr>
            <p:spPr>
              <a:xfrm>
                <a:off x="2276328" y="17185"/>
                <a:ext cx="71370" cy="61349"/>
              </a:xfrm>
              <a:custGeom>
                <a:avLst/>
                <a:gdLst/>
                <a:ahLst/>
                <a:cxnLst/>
                <a:rect l="l" t="t" r="r" b="b"/>
                <a:pathLst>
                  <a:path w="876" h="753" extrusionOk="0">
                    <a:moveTo>
                      <a:pt x="499" y="1"/>
                    </a:moveTo>
                    <a:cubicBezTo>
                      <a:pt x="409" y="1"/>
                      <a:pt x="317" y="33"/>
                      <a:pt x="241" y="106"/>
                    </a:cubicBezTo>
                    <a:cubicBezTo>
                      <a:pt x="1" y="345"/>
                      <a:pt x="169" y="753"/>
                      <a:pt x="504" y="753"/>
                    </a:cubicBezTo>
                    <a:cubicBezTo>
                      <a:pt x="708" y="741"/>
                      <a:pt x="876" y="585"/>
                      <a:pt x="876" y="369"/>
                    </a:cubicBezTo>
                    <a:cubicBezTo>
                      <a:pt x="876"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8"/>
              <p:cNvSpPr/>
              <p:nvPr/>
            </p:nvSpPr>
            <p:spPr>
              <a:xfrm>
                <a:off x="2240235" y="143956"/>
                <a:ext cx="55727" cy="55727"/>
              </a:xfrm>
              <a:custGeom>
                <a:avLst/>
                <a:gdLst/>
                <a:ahLst/>
                <a:cxnLst/>
                <a:rect l="l" t="t" r="r" b="b"/>
                <a:pathLst>
                  <a:path w="684" h="684" extrusionOk="0">
                    <a:moveTo>
                      <a:pt x="348" y="0"/>
                    </a:moveTo>
                    <a:cubicBezTo>
                      <a:pt x="156" y="0"/>
                      <a:pt x="0" y="156"/>
                      <a:pt x="0" y="348"/>
                    </a:cubicBezTo>
                    <a:cubicBezTo>
                      <a:pt x="0" y="528"/>
                      <a:pt x="156" y="684"/>
                      <a:pt x="348" y="684"/>
                    </a:cubicBezTo>
                    <a:cubicBezTo>
                      <a:pt x="528" y="684"/>
                      <a:pt x="684" y="528"/>
                      <a:pt x="684" y="348"/>
                    </a:cubicBezTo>
                    <a:cubicBezTo>
                      <a:pt x="684" y="156"/>
                      <a:pt x="52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8"/>
              <p:cNvSpPr/>
              <p:nvPr/>
            </p:nvSpPr>
            <p:spPr>
              <a:xfrm>
                <a:off x="2185486" y="271542"/>
                <a:ext cx="58742" cy="51246"/>
              </a:xfrm>
              <a:custGeom>
                <a:avLst/>
                <a:gdLst/>
                <a:ahLst/>
                <a:cxnLst/>
                <a:rect l="l" t="t" r="r" b="b"/>
                <a:pathLst>
                  <a:path w="721" h="629" extrusionOk="0">
                    <a:moveTo>
                      <a:pt x="403" y="1"/>
                    </a:moveTo>
                    <a:cubicBezTo>
                      <a:pt x="328" y="1"/>
                      <a:pt x="253" y="28"/>
                      <a:pt x="193" y="89"/>
                    </a:cubicBezTo>
                    <a:cubicBezTo>
                      <a:pt x="1" y="292"/>
                      <a:pt x="133" y="616"/>
                      <a:pt x="409" y="628"/>
                    </a:cubicBezTo>
                    <a:cubicBezTo>
                      <a:pt x="588" y="628"/>
                      <a:pt x="720" y="484"/>
                      <a:pt x="720" y="316"/>
                    </a:cubicBezTo>
                    <a:cubicBezTo>
                      <a:pt x="720" y="128"/>
                      <a:pt x="563" y="1"/>
                      <a:pt x="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8"/>
              <p:cNvSpPr/>
              <p:nvPr/>
            </p:nvSpPr>
            <p:spPr>
              <a:xfrm>
                <a:off x="2147439" y="398883"/>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8"/>
              <p:cNvSpPr/>
              <p:nvPr/>
            </p:nvSpPr>
            <p:spPr>
              <a:xfrm>
                <a:off x="2093667" y="526713"/>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9"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8"/>
              <p:cNvSpPr/>
              <p:nvPr/>
            </p:nvSpPr>
            <p:spPr>
              <a:xfrm>
                <a:off x="2047798" y="653728"/>
                <a:ext cx="41144" cy="36255"/>
              </a:xfrm>
              <a:custGeom>
                <a:avLst/>
                <a:gdLst/>
                <a:ahLst/>
                <a:cxnLst/>
                <a:rect l="l" t="t" r="r" b="b"/>
                <a:pathLst>
                  <a:path w="505" h="445" extrusionOk="0">
                    <a:moveTo>
                      <a:pt x="284" y="1"/>
                    </a:moveTo>
                    <a:cubicBezTo>
                      <a:pt x="232" y="1"/>
                      <a:pt x="178" y="20"/>
                      <a:pt x="132" y="61"/>
                    </a:cubicBezTo>
                    <a:cubicBezTo>
                      <a:pt x="1"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8"/>
              <p:cNvSpPr/>
              <p:nvPr/>
            </p:nvSpPr>
            <p:spPr>
              <a:xfrm>
                <a:off x="2001929" y="781069"/>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8"/>
              <p:cNvSpPr/>
              <p:nvPr/>
            </p:nvSpPr>
            <p:spPr>
              <a:xfrm>
                <a:off x="1956957" y="910039"/>
                <a:ext cx="28434" cy="24197"/>
              </a:xfrm>
              <a:custGeom>
                <a:avLst/>
                <a:gdLst/>
                <a:ahLst/>
                <a:cxnLst/>
                <a:rect l="l" t="t" r="r" b="b"/>
                <a:pathLst>
                  <a:path w="349" h="297" extrusionOk="0">
                    <a:moveTo>
                      <a:pt x="199" y="0"/>
                    </a:moveTo>
                    <a:cubicBezTo>
                      <a:pt x="164" y="0"/>
                      <a:pt x="127" y="14"/>
                      <a:pt x="96" y="44"/>
                    </a:cubicBezTo>
                    <a:cubicBezTo>
                      <a:pt x="1" y="140"/>
                      <a:pt x="61" y="296"/>
                      <a:pt x="192"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8"/>
              <p:cNvSpPr/>
              <p:nvPr/>
            </p:nvSpPr>
            <p:spPr>
              <a:xfrm>
                <a:off x="1914021" y="1036647"/>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8"/>
              <p:cNvSpPr/>
              <p:nvPr/>
            </p:nvSpPr>
            <p:spPr>
              <a:xfrm>
                <a:off x="2064418" y="17185"/>
                <a:ext cx="71370" cy="61349"/>
              </a:xfrm>
              <a:custGeom>
                <a:avLst/>
                <a:gdLst/>
                <a:ahLst/>
                <a:cxnLst/>
                <a:rect l="l" t="t" r="r" b="b"/>
                <a:pathLst>
                  <a:path w="876" h="753" extrusionOk="0">
                    <a:moveTo>
                      <a:pt x="499" y="1"/>
                    </a:moveTo>
                    <a:cubicBezTo>
                      <a:pt x="409" y="1"/>
                      <a:pt x="317" y="33"/>
                      <a:pt x="240" y="106"/>
                    </a:cubicBezTo>
                    <a:cubicBezTo>
                      <a:pt x="0" y="345"/>
                      <a:pt x="168" y="753"/>
                      <a:pt x="504" y="753"/>
                    </a:cubicBezTo>
                    <a:cubicBezTo>
                      <a:pt x="708" y="741"/>
                      <a:pt x="875" y="585"/>
                      <a:pt x="875" y="369"/>
                    </a:cubicBezTo>
                    <a:cubicBezTo>
                      <a:pt x="875"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8"/>
              <p:cNvSpPr/>
              <p:nvPr/>
            </p:nvSpPr>
            <p:spPr>
              <a:xfrm>
                <a:off x="2028245" y="143956"/>
                <a:ext cx="55809" cy="55727"/>
              </a:xfrm>
              <a:custGeom>
                <a:avLst/>
                <a:gdLst/>
                <a:ahLst/>
                <a:cxnLst/>
                <a:rect l="l" t="t" r="r" b="b"/>
                <a:pathLst>
                  <a:path w="685" h="684" extrusionOk="0">
                    <a:moveTo>
                      <a:pt x="348" y="0"/>
                    </a:moveTo>
                    <a:cubicBezTo>
                      <a:pt x="157" y="0"/>
                      <a:pt x="1" y="156"/>
                      <a:pt x="1" y="348"/>
                    </a:cubicBezTo>
                    <a:cubicBezTo>
                      <a:pt x="1" y="528"/>
                      <a:pt x="157" y="684"/>
                      <a:pt x="348" y="684"/>
                    </a:cubicBezTo>
                    <a:cubicBezTo>
                      <a:pt x="528" y="684"/>
                      <a:pt x="684" y="528"/>
                      <a:pt x="684" y="348"/>
                    </a:cubicBezTo>
                    <a:cubicBezTo>
                      <a:pt x="684" y="156"/>
                      <a:pt x="52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8"/>
              <p:cNvSpPr/>
              <p:nvPr/>
            </p:nvSpPr>
            <p:spPr>
              <a:xfrm>
                <a:off x="1973577" y="271542"/>
                <a:ext cx="58660" cy="51246"/>
              </a:xfrm>
              <a:custGeom>
                <a:avLst/>
                <a:gdLst/>
                <a:ahLst/>
                <a:cxnLst/>
                <a:rect l="l" t="t" r="r" b="b"/>
                <a:pathLst>
                  <a:path w="720" h="629" extrusionOk="0">
                    <a:moveTo>
                      <a:pt x="402" y="1"/>
                    </a:moveTo>
                    <a:cubicBezTo>
                      <a:pt x="328" y="1"/>
                      <a:pt x="253" y="28"/>
                      <a:pt x="192" y="89"/>
                    </a:cubicBezTo>
                    <a:cubicBezTo>
                      <a:pt x="0" y="292"/>
                      <a:pt x="132" y="616"/>
                      <a:pt x="408" y="628"/>
                    </a:cubicBezTo>
                    <a:cubicBezTo>
                      <a:pt x="588" y="628"/>
                      <a:pt x="720" y="484"/>
                      <a:pt x="720" y="316"/>
                    </a:cubicBezTo>
                    <a:cubicBezTo>
                      <a:pt x="720" y="128"/>
                      <a:pt x="563" y="1"/>
                      <a:pt x="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8"/>
              <p:cNvSpPr/>
              <p:nvPr/>
            </p:nvSpPr>
            <p:spPr>
              <a:xfrm>
                <a:off x="1934470" y="398883"/>
                <a:ext cx="46032" cy="45950"/>
              </a:xfrm>
              <a:custGeom>
                <a:avLst/>
                <a:gdLst/>
                <a:ahLst/>
                <a:cxnLst/>
                <a:rect l="l" t="t" r="r" b="b"/>
                <a:pathLst>
                  <a:path w="565" h="564" extrusionOk="0">
                    <a:moveTo>
                      <a:pt x="289" y="0"/>
                    </a:moveTo>
                    <a:cubicBezTo>
                      <a:pt x="133" y="0"/>
                      <a:pt x="1" y="132"/>
                      <a:pt x="1" y="288"/>
                    </a:cubicBezTo>
                    <a:cubicBezTo>
                      <a:pt x="1" y="444"/>
                      <a:pt x="133" y="564"/>
                      <a:pt x="289" y="564"/>
                    </a:cubicBezTo>
                    <a:cubicBezTo>
                      <a:pt x="444" y="564"/>
                      <a:pt x="564" y="444"/>
                      <a:pt x="564" y="288"/>
                    </a:cubicBezTo>
                    <a:cubicBezTo>
                      <a:pt x="564" y="132"/>
                      <a:pt x="444"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8"/>
              <p:cNvSpPr/>
              <p:nvPr/>
            </p:nvSpPr>
            <p:spPr>
              <a:xfrm>
                <a:off x="1881758" y="526713"/>
                <a:ext cx="46928" cy="40247"/>
              </a:xfrm>
              <a:custGeom>
                <a:avLst/>
                <a:gdLst/>
                <a:ahLst/>
                <a:cxnLst/>
                <a:rect l="l" t="t" r="r" b="b"/>
                <a:pathLst>
                  <a:path w="576" h="494" extrusionOk="0">
                    <a:moveTo>
                      <a:pt x="329" y="0"/>
                    </a:moveTo>
                    <a:cubicBezTo>
                      <a:pt x="269" y="0"/>
                      <a:pt x="207" y="23"/>
                      <a:pt x="156" y="74"/>
                    </a:cubicBezTo>
                    <a:cubicBezTo>
                      <a:pt x="0"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8"/>
              <p:cNvSpPr/>
              <p:nvPr/>
            </p:nvSpPr>
            <p:spPr>
              <a:xfrm>
                <a:off x="1835807" y="653728"/>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5" y="349"/>
                      <a:pt x="505" y="229"/>
                    </a:cubicBezTo>
                    <a:cubicBezTo>
                      <a:pt x="505"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8"/>
              <p:cNvSpPr/>
              <p:nvPr/>
            </p:nvSpPr>
            <p:spPr>
              <a:xfrm>
                <a:off x="1789938" y="781069"/>
                <a:ext cx="35278" cy="31041"/>
              </a:xfrm>
              <a:custGeom>
                <a:avLst/>
                <a:gdLst/>
                <a:ahLst/>
                <a:cxnLst/>
                <a:rect l="l" t="t" r="r" b="b"/>
                <a:pathLst>
                  <a:path w="433" h="381" extrusionOk="0">
                    <a:moveTo>
                      <a:pt x="251" y="0"/>
                    </a:moveTo>
                    <a:cubicBezTo>
                      <a:pt x="206" y="0"/>
                      <a:pt x="159" y="18"/>
                      <a:pt x="120" y="57"/>
                    </a:cubicBezTo>
                    <a:cubicBezTo>
                      <a:pt x="1"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8"/>
              <p:cNvSpPr/>
              <p:nvPr/>
            </p:nvSpPr>
            <p:spPr>
              <a:xfrm>
                <a:off x="1745047" y="910039"/>
                <a:ext cx="28352" cy="24279"/>
              </a:xfrm>
              <a:custGeom>
                <a:avLst/>
                <a:gdLst/>
                <a:ahLst/>
                <a:cxnLst/>
                <a:rect l="l" t="t" r="r" b="b"/>
                <a:pathLst>
                  <a:path w="348" h="298" extrusionOk="0">
                    <a:moveTo>
                      <a:pt x="199" y="0"/>
                    </a:moveTo>
                    <a:cubicBezTo>
                      <a:pt x="163" y="0"/>
                      <a:pt x="126"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8"/>
              <p:cNvSpPr/>
              <p:nvPr/>
            </p:nvSpPr>
            <p:spPr>
              <a:xfrm>
                <a:off x="1702030" y="1036647"/>
                <a:ext cx="19635" cy="20613"/>
              </a:xfrm>
              <a:custGeom>
                <a:avLst/>
                <a:gdLst/>
                <a:ahLst/>
                <a:cxnLst/>
                <a:rect l="l" t="t" r="r" b="b"/>
                <a:pathLst>
                  <a:path w="241" h="253" extrusionOk="0">
                    <a:moveTo>
                      <a:pt x="120" y="1"/>
                    </a:moveTo>
                    <a:cubicBezTo>
                      <a:pt x="49" y="1"/>
                      <a:pt x="1" y="49"/>
                      <a:pt x="1" y="121"/>
                    </a:cubicBezTo>
                    <a:cubicBezTo>
                      <a:pt x="1" y="193"/>
                      <a:pt x="49" y="253"/>
                      <a:pt x="120" y="253"/>
                    </a:cubicBezTo>
                    <a:cubicBezTo>
                      <a:pt x="192" y="253"/>
                      <a:pt x="240" y="193"/>
                      <a:pt x="240" y="121"/>
                    </a:cubicBezTo>
                    <a:cubicBezTo>
                      <a:pt x="240"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8"/>
              <p:cNvSpPr/>
              <p:nvPr/>
            </p:nvSpPr>
            <p:spPr>
              <a:xfrm>
                <a:off x="1852428" y="17185"/>
                <a:ext cx="71370" cy="61349"/>
              </a:xfrm>
              <a:custGeom>
                <a:avLst/>
                <a:gdLst/>
                <a:ahLst/>
                <a:cxnLst/>
                <a:rect l="l" t="t" r="r" b="b"/>
                <a:pathLst>
                  <a:path w="876" h="753" extrusionOk="0">
                    <a:moveTo>
                      <a:pt x="499" y="1"/>
                    </a:moveTo>
                    <a:cubicBezTo>
                      <a:pt x="409" y="1"/>
                      <a:pt x="317" y="33"/>
                      <a:pt x="241" y="106"/>
                    </a:cubicBezTo>
                    <a:cubicBezTo>
                      <a:pt x="1" y="345"/>
                      <a:pt x="169" y="753"/>
                      <a:pt x="504" y="753"/>
                    </a:cubicBezTo>
                    <a:cubicBezTo>
                      <a:pt x="708" y="753"/>
                      <a:pt x="876" y="585"/>
                      <a:pt x="876" y="369"/>
                    </a:cubicBezTo>
                    <a:cubicBezTo>
                      <a:pt x="876"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8"/>
              <p:cNvSpPr/>
              <p:nvPr/>
            </p:nvSpPr>
            <p:spPr>
              <a:xfrm>
                <a:off x="1816335" y="143956"/>
                <a:ext cx="55727" cy="55727"/>
              </a:xfrm>
              <a:custGeom>
                <a:avLst/>
                <a:gdLst/>
                <a:ahLst/>
                <a:cxnLst/>
                <a:rect l="l" t="t" r="r" b="b"/>
                <a:pathLst>
                  <a:path w="684" h="684" extrusionOk="0">
                    <a:moveTo>
                      <a:pt x="348" y="0"/>
                    </a:moveTo>
                    <a:cubicBezTo>
                      <a:pt x="156" y="0"/>
                      <a:pt x="0" y="156"/>
                      <a:pt x="0" y="348"/>
                    </a:cubicBezTo>
                    <a:cubicBezTo>
                      <a:pt x="0" y="528"/>
                      <a:pt x="156" y="684"/>
                      <a:pt x="348" y="684"/>
                    </a:cubicBezTo>
                    <a:cubicBezTo>
                      <a:pt x="528" y="684"/>
                      <a:pt x="684" y="528"/>
                      <a:pt x="684" y="348"/>
                    </a:cubicBezTo>
                    <a:cubicBezTo>
                      <a:pt x="684" y="156"/>
                      <a:pt x="52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8"/>
              <p:cNvSpPr/>
              <p:nvPr/>
            </p:nvSpPr>
            <p:spPr>
              <a:xfrm>
                <a:off x="1761586" y="271542"/>
                <a:ext cx="58742" cy="51246"/>
              </a:xfrm>
              <a:custGeom>
                <a:avLst/>
                <a:gdLst/>
                <a:ahLst/>
                <a:cxnLst/>
                <a:rect l="l" t="t" r="r" b="b"/>
                <a:pathLst>
                  <a:path w="721" h="629" extrusionOk="0">
                    <a:moveTo>
                      <a:pt x="403" y="1"/>
                    </a:moveTo>
                    <a:cubicBezTo>
                      <a:pt x="328" y="1"/>
                      <a:pt x="253" y="28"/>
                      <a:pt x="193" y="89"/>
                    </a:cubicBezTo>
                    <a:cubicBezTo>
                      <a:pt x="1" y="292"/>
                      <a:pt x="133" y="616"/>
                      <a:pt x="408" y="628"/>
                    </a:cubicBezTo>
                    <a:cubicBezTo>
                      <a:pt x="588" y="628"/>
                      <a:pt x="720" y="484"/>
                      <a:pt x="720" y="316"/>
                    </a:cubicBezTo>
                    <a:cubicBezTo>
                      <a:pt x="720" y="128"/>
                      <a:pt x="563" y="1"/>
                      <a:pt x="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8"/>
              <p:cNvSpPr/>
              <p:nvPr/>
            </p:nvSpPr>
            <p:spPr>
              <a:xfrm>
                <a:off x="1723539" y="398883"/>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8"/>
              <p:cNvSpPr/>
              <p:nvPr/>
            </p:nvSpPr>
            <p:spPr>
              <a:xfrm>
                <a:off x="1669767" y="526713"/>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8"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8"/>
              <p:cNvSpPr/>
              <p:nvPr/>
            </p:nvSpPr>
            <p:spPr>
              <a:xfrm>
                <a:off x="1623898" y="653728"/>
                <a:ext cx="41062" cy="36255"/>
              </a:xfrm>
              <a:custGeom>
                <a:avLst/>
                <a:gdLst/>
                <a:ahLst/>
                <a:cxnLst/>
                <a:rect l="l" t="t" r="r" b="b"/>
                <a:pathLst>
                  <a:path w="504" h="445" extrusionOk="0">
                    <a:moveTo>
                      <a:pt x="284" y="1"/>
                    </a:moveTo>
                    <a:cubicBezTo>
                      <a:pt x="232" y="1"/>
                      <a:pt x="178" y="20"/>
                      <a:pt x="132" y="61"/>
                    </a:cubicBezTo>
                    <a:cubicBezTo>
                      <a:pt x="0"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8"/>
              <p:cNvSpPr/>
              <p:nvPr/>
            </p:nvSpPr>
            <p:spPr>
              <a:xfrm>
                <a:off x="1578029" y="781069"/>
                <a:ext cx="35196" cy="31041"/>
              </a:xfrm>
              <a:custGeom>
                <a:avLst/>
                <a:gdLst/>
                <a:ahLst/>
                <a:cxnLst/>
                <a:rect l="l" t="t" r="r" b="b"/>
                <a:pathLst>
                  <a:path w="432" h="381" extrusionOk="0">
                    <a:moveTo>
                      <a:pt x="251" y="0"/>
                    </a:moveTo>
                    <a:cubicBezTo>
                      <a:pt x="205" y="0"/>
                      <a:pt x="159" y="18"/>
                      <a:pt x="120" y="57"/>
                    </a:cubicBezTo>
                    <a:cubicBezTo>
                      <a:pt x="0" y="177"/>
                      <a:pt x="84" y="380"/>
                      <a:pt x="252" y="380"/>
                    </a:cubicBezTo>
                    <a:cubicBezTo>
                      <a:pt x="348" y="380"/>
                      <a:pt x="432" y="297"/>
                      <a:pt x="432" y="189"/>
                    </a:cubicBezTo>
                    <a:cubicBezTo>
                      <a:pt x="432" y="75"/>
                      <a:pt x="344"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8"/>
              <p:cNvSpPr/>
              <p:nvPr/>
            </p:nvSpPr>
            <p:spPr>
              <a:xfrm>
                <a:off x="1533057" y="910039"/>
                <a:ext cx="28434" cy="24197"/>
              </a:xfrm>
              <a:custGeom>
                <a:avLst/>
                <a:gdLst/>
                <a:ahLst/>
                <a:cxnLst/>
                <a:rect l="l" t="t" r="r" b="b"/>
                <a:pathLst>
                  <a:path w="349" h="297" extrusionOk="0">
                    <a:moveTo>
                      <a:pt x="194" y="0"/>
                    </a:moveTo>
                    <a:cubicBezTo>
                      <a:pt x="158" y="0"/>
                      <a:pt x="123" y="14"/>
                      <a:pt x="96" y="44"/>
                    </a:cubicBezTo>
                    <a:cubicBezTo>
                      <a:pt x="1" y="140"/>
                      <a:pt x="60" y="296"/>
                      <a:pt x="192" y="296"/>
                    </a:cubicBezTo>
                    <a:cubicBezTo>
                      <a:pt x="276" y="296"/>
                      <a:pt x="348" y="236"/>
                      <a:pt x="348" y="152"/>
                    </a:cubicBezTo>
                    <a:cubicBezTo>
                      <a:pt x="348" y="62"/>
                      <a:pt x="270"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8"/>
              <p:cNvSpPr/>
              <p:nvPr/>
            </p:nvSpPr>
            <p:spPr>
              <a:xfrm>
                <a:off x="1490121" y="1036647"/>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8"/>
              <p:cNvSpPr/>
              <p:nvPr/>
            </p:nvSpPr>
            <p:spPr>
              <a:xfrm>
                <a:off x="1640518" y="17185"/>
                <a:ext cx="71370" cy="61349"/>
              </a:xfrm>
              <a:custGeom>
                <a:avLst/>
                <a:gdLst/>
                <a:ahLst/>
                <a:cxnLst/>
                <a:rect l="l" t="t" r="r" b="b"/>
                <a:pathLst>
                  <a:path w="876" h="753" extrusionOk="0">
                    <a:moveTo>
                      <a:pt x="499" y="1"/>
                    </a:moveTo>
                    <a:cubicBezTo>
                      <a:pt x="409" y="1"/>
                      <a:pt x="316" y="33"/>
                      <a:pt x="240" y="106"/>
                    </a:cubicBezTo>
                    <a:cubicBezTo>
                      <a:pt x="0" y="345"/>
                      <a:pt x="168" y="753"/>
                      <a:pt x="504" y="753"/>
                    </a:cubicBezTo>
                    <a:cubicBezTo>
                      <a:pt x="708" y="753"/>
                      <a:pt x="875" y="585"/>
                      <a:pt x="875" y="369"/>
                    </a:cubicBezTo>
                    <a:cubicBezTo>
                      <a:pt x="875"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8"/>
              <p:cNvSpPr/>
              <p:nvPr/>
            </p:nvSpPr>
            <p:spPr>
              <a:xfrm>
                <a:off x="1595546" y="144526"/>
                <a:ext cx="64608" cy="56135"/>
              </a:xfrm>
              <a:custGeom>
                <a:avLst/>
                <a:gdLst/>
                <a:ahLst/>
                <a:cxnLst/>
                <a:rect l="l" t="t" r="r" b="b"/>
                <a:pathLst>
                  <a:path w="793" h="689" extrusionOk="0">
                    <a:moveTo>
                      <a:pt x="444" y="1"/>
                    </a:moveTo>
                    <a:cubicBezTo>
                      <a:pt x="360" y="1"/>
                      <a:pt x="274" y="32"/>
                      <a:pt x="205" y="101"/>
                    </a:cubicBezTo>
                    <a:cubicBezTo>
                      <a:pt x="1" y="317"/>
                      <a:pt x="145" y="689"/>
                      <a:pt x="456" y="689"/>
                    </a:cubicBezTo>
                    <a:cubicBezTo>
                      <a:pt x="636" y="689"/>
                      <a:pt x="792" y="533"/>
                      <a:pt x="792" y="341"/>
                    </a:cubicBezTo>
                    <a:cubicBezTo>
                      <a:pt x="792" y="138"/>
                      <a:pt x="621" y="1"/>
                      <a:pt x="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8"/>
              <p:cNvSpPr/>
              <p:nvPr/>
            </p:nvSpPr>
            <p:spPr>
              <a:xfrm>
                <a:off x="1549677" y="271542"/>
                <a:ext cx="58660" cy="51246"/>
              </a:xfrm>
              <a:custGeom>
                <a:avLst/>
                <a:gdLst/>
                <a:ahLst/>
                <a:cxnLst/>
                <a:rect l="l" t="t" r="r" b="b"/>
                <a:pathLst>
                  <a:path w="720" h="629" extrusionOk="0">
                    <a:moveTo>
                      <a:pt x="402" y="1"/>
                    </a:moveTo>
                    <a:cubicBezTo>
                      <a:pt x="328" y="1"/>
                      <a:pt x="253" y="28"/>
                      <a:pt x="192" y="89"/>
                    </a:cubicBezTo>
                    <a:cubicBezTo>
                      <a:pt x="0" y="292"/>
                      <a:pt x="132" y="616"/>
                      <a:pt x="408" y="628"/>
                    </a:cubicBezTo>
                    <a:cubicBezTo>
                      <a:pt x="588" y="628"/>
                      <a:pt x="720" y="484"/>
                      <a:pt x="720" y="316"/>
                    </a:cubicBezTo>
                    <a:cubicBezTo>
                      <a:pt x="720" y="128"/>
                      <a:pt x="563" y="1"/>
                      <a:pt x="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8"/>
              <p:cNvSpPr/>
              <p:nvPr/>
            </p:nvSpPr>
            <p:spPr>
              <a:xfrm>
                <a:off x="1503727" y="398720"/>
                <a:ext cx="52876" cy="46113"/>
              </a:xfrm>
              <a:custGeom>
                <a:avLst/>
                <a:gdLst/>
                <a:ahLst/>
                <a:cxnLst/>
                <a:rect l="l" t="t" r="r" b="b"/>
                <a:pathLst>
                  <a:path w="649" h="566" extrusionOk="0">
                    <a:moveTo>
                      <a:pt x="371" y="0"/>
                    </a:moveTo>
                    <a:cubicBezTo>
                      <a:pt x="301" y="0"/>
                      <a:pt x="228" y="27"/>
                      <a:pt x="169" y="86"/>
                    </a:cubicBezTo>
                    <a:cubicBezTo>
                      <a:pt x="1" y="254"/>
                      <a:pt x="121" y="554"/>
                      <a:pt x="373" y="566"/>
                    </a:cubicBezTo>
                    <a:cubicBezTo>
                      <a:pt x="528" y="566"/>
                      <a:pt x="648" y="434"/>
                      <a:pt x="648" y="278"/>
                    </a:cubicBezTo>
                    <a:cubicBezTo>
                      <a:pt x="648" y="109"/>
                      <a:pt x="514"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8"/>
              <p:cNvSpPr/>
              <p:nvPr/>
            </p:nvSpPr>
            <p:spPr>
              <a:xfrm>
                <a:off x="1457858" y="526713"/>
                <a:ext cx="46928" cy="40247"/>
              </a:xfrm>
              <a:custGeom>
                <a:avLst/>
                <a:gdLst/>
                <a:ahLst/>
                <a:cxnLst/>
                <a:rect l="l" t="t" r="r" b="b"/>
                <a:pathLst>
                  <a:path w="576" h="494" extrusionOk="0">
                    <a:moveTo>
                      <a:pt x="329" y="0"/>
                    </a:moveTo>
                    <a:cubicBezTo>
                      <a:pt x="269" y="0"/>
                      <a:pt x="207" y="23"/>
                      <a:pt x="156" y="74"/>
                    </a:cubicBezTo>
                    <a:cubicBezTo>
                      <a:pt x="0" y="230"/>
                      <a:pt x="108" y="493"/>
                      <a:pt x="324"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8"/>
              <p:cNvSpPr/>
              <p:nvPr/>
            </p:nvSpPr>
            <p:spPr>
              <a:xfrm>
                <a:off x="1411907" y="653728"/>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4" y="349"/>
                      <a:pt x="504" y="229"/>
                    </a:cubicBezTo>
                    <a:cubicBezTo>
                      <a:pt x="504"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8"/>
              <p:cNvSpPr/>
              <p:nvPr/>
            </p:nvSpPr>
            <p:spPr>
              <a:xfrm>
                <a:off x="1366039" y="781069"/>
                <a:ext cx="35278" cy="31041"/>
              </a:xfrm>
              <a:custGeom>
                <a:avLst/>
                <a:gdLst/>
                <a:ahLst/>
                <a:cxnLst/>
                <a:rect l="l" t="t" r="r" b="b"/>
                <a:pathLst>
                  <a:path w="433" h="381" extrusionOk="0">
                    <a:moveTo>
                      <a:pt x="251" y="0"/>
                    </a:moveTo>
                    <a:cubicBezTo>
                      <a:pt x="206" y="0"/>
                      <a:pt x="159" y="18"/>
                      <a:pt x="120" y="57"/>
                    </a:cubicBezTo>
                    <a:cubicBezTo>
                      <a:pt x="0"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8"/>
              <p:cNvSpPr/>
              <p:nvPr/>
            </p:nvSpPr>
            <p:spPr>
              <a:xfrm>
                <a:off x="1321147" y="910039"/>
                <a:ext cx="28352" cy="24197"/>
              </a:xfrm>
              <a:custGeom>
                <a:avLst/>
                <a:gdLst/>
                <a:ahLst/>
                <a:cxnLst/>
                <a:rect l="l" t="t" r="r" b="b"/>
                <a:pathLst>
                  <a:path w="348" h="297" extrusionOk="0">
                    <a:moveTo>
                      <a:pt x="193" y="0"/>
                    </a:moveTo>
                    <a:cubicBezTo>
                      <a:pt x="158" y="0"/>
                      <a:pt x="123" y="14"/>
                      <a:pt x="96" y="44"/>
                    </a:cubicBezTo>
                    <a:cubicBezTo>
                      <a:pt x="0" y="140"/>
                      <a:pt x="60" y="296"/>
                      <a:pt x="192" y="296"/>
                    </a:cubicBezTo>
                    <a:cubicBezTo>
                      <a:pt x="276" y="296"/>
                      <a:pt x="348" y="236"/>
                      <a:pt x="348" y="152"/>
                    </a:cubicBezTo>
                    <a:cubicBezTo>
                      <a:pt x="348" y="62"/>
                      <a:pt x="270" y="0"/>
                      <a:pt x="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8"/>
              <p:cNvSpPr/>
              <p:nvPr/>
            </p:nvSpPr>
            <p:spPr>
              <a:xfrm>
                <a:off x="1274219" y="1036403"/>
                <a:ext cx="23546" cy="20857"/>
              </a:xfrm>
              <a:custGeom>
                <a:avLst/>
                <a:gdLst/>
                <a:ahLst/>
                <a:cxnLst/>
                <a:rect l="l" t="t" r="r" b="b"/>
                <a:pathLst>
                  <a:path w="289" h="256" extrusionOk="0">
                    <a:moveTo>
                      <a:pt x="168" y="0"/>
                    </a:moveTo>
                    <a:cubicBezTo>
                      <a:pt x="138" y="0"/>
                      <a:pt x="108" y="12"/>
                      <a:pt x="84" y="40"/>
                    </a:cubicBezTo>
                    <a:cubicBezTo>
                      <a:pt x="1" y="112"/>
                      <a:pt x="61" y="256"/>
                      <a:pt x="168" y="256"/>
                    </a:cubicBezTo>
                    <a:cubicBezTo>
                      <a:pt x="240" y="256"/>
                      <a:pt x="288" y="196"/>
                      <a:pt x="288" y="124"/>
                    </a:cubicBezTo>
                    <a:cubicBezTo>
                      <a:pt x="288" y="51"/>
                      <a:pt x="229"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8"/>
              <p:cNvSpPr/>
              <p:nvPr/>
            </p:nvSpPr>
            <p:spPr>
              <a:xfrm>
                <a:off x="1428528" y="17185"/>
                <a:ext cx="71370" cy="61349"/>
              </a:xfrm>
              <a:custGeom>
                <a:avLst/>
                <a:gdLst/>
                <a:ahLst/>
                <a:cxnLst/>
                <a:rect l="l" t="t" r="r" b="b"/>
                <a:pathLst>
                  <a:path w="876" h="753" extrusionOk="0">
                    <a:moveTo>
                      <a:pt x="494" y="1"/>
                    </a:moveTo>
                    <a:cubicBezTo>
                      <a:pt x="404" y="1"/>
                      <a:pt x="313" y="33"/>
                      <a:pt x="241" y="106"/>
                    </a:cubicBezTo>
                    <a:cubicBezTo>
                      <a:pt x="1" y="345"/>
                      <a:pt x="169" y="753"/>
                      <a:pt x="504" y="753"/>
                    </a:cubicBezTo>
                    <a:cubicBezTo>
                      <a:pt x="708" y="741"/>
                      <a:pt x="876" y="573"/>
                      <a:pt x="876" y="369"/>
                    </a:cubicBezTo>
                    <a:cubicBezTo>
                      <a:pt x="876" y="149"/>
                      <a:pt x="687" y="1"/>
                      <a:pt x="4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8"/>
              <p:cNvSpPr/>
              <p:nvPr/>
            </p:nvSpPr>
            <p:spPr>
              <a:xfrm>
                <a:off x="1383637" y="144526"/>
                <a:ext cx="64526" cy="56135"/>
              </a:xfrm>
              <a:custGeom>
                <a:avLst/>
                <a:gdLst/>
                <a:ahLst/>
                <a:cxnLst/>
                <a:rect l="l" t="t" r="r" b="b"/>
                <a:pathLst>
                  <a:path w="792" h="689" extrusionOk="0">
                    <a:moveTo>
                      <a:pt x="444" y="1"/>
                    </a:moveTo>
                    <a:cubicBezTo>
                      <a:pt x="359" y="1"/>
                      <a:pt x="274" y="32"/>
                      <a:pt x="204" y="101"/>
                    </a:cubicBezTo>
                    <a:cubicBezTo>
                      <a:pt x="0" y="317"/>
                      <a:pt x="144" y="689"/>
                      <a:pt x="456" y="689"/>
                    </a:cubicBezTo>
                    <a:cubicBezTo>
                      <a:pt x="636" y="689"/>
                      <a:pt x="792" y="533"/>
                      <a:pt x="792" y="341"/>
                    </a:cubicBezTo>
                    <a:cubicBezTo>
                      <a:pt x="792" y="138"/>
                      <a:pt x="621" y="1"/>
                      <a:pt x="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8"/>
              <p:cNvSpPr/>
              <p:nvPr/>
            </p:nvSpPr>
            <p:spPr>
              <a:xfrm>
                <a:off x="1337686" y="271542"/>
                <a:ext cx="58742" cy="51246"/>
              </a:xfrm>
              <a:custGeom>
                <a:avLst/>
                <a:gdLst/>
                <a:ahLst/>
                <a:cxnLst/>
                <a:rect l="l" t="t" r="r" b="b"/>
                <a:pathLst>
                  <a:path w="721" h="629" extrusionOk="0">
                    <a:moveTo>
                      <a:pt x="402" y="1"/>
                    </a:moveTo>
                    <a:cubicBezTo>
                      <a:pt x="328" y="1"/>
                      <a:pt x="253" y="28"/>
                      <a:pt x="193" y="89"/>
                    </a:cubicBezTo>
                    <a:cubicBezTo>
                      <a:pt x="1" y="292"/>
                      <a:pt x="133" y="628"/>
                      <a:pt x="408" y="628"/>
                    </a:cubicBezTo>
                    <a:cubicBezTo>
                      <a:pt x="588" y="628"/>
                      <a:pt x="720" y="484"/>
                      <a:pt x="720" y="316"/>
                    </a:cubicBezTo>
                    <a:cubicBezTo>
                      <a:pt x="720" y="128"/>
                      <a:pt x="563" y="1"/>
                      <a:pt x="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8"/>
              <p:cNvSpPr/>
              <p:nvPr/>
            </p:nvSpPr>
            <p:spPr>
              <a:xfrm>
                <a:off x="1291817" y="398720"/>
                <a:ext cx="52794" cy="46113"/>
              </a:xfrm>
              <a:custGeom>
                <a:avLst/>
                <a:gdLst/>
                <a:ahLst/>
                <a:cxnLst/>
                <a:rect l="l" t="t" r="r" b="b"/>
                <a:pathLst>
                  <a:path w="648" h="566" extrusionOk="0">
                    <a:moveTo>
                      <a:pt x="371" y="0"/>
                    </a:moveTo>
                    <a:cubicBezTo>
                      <a:pt x="300" y="0"/>
                      <a:pt x="228" y="27"/>
                      <a:pt x="168" y="86"/>
                    </a:cubicBezTo>
                    <a:cubicBezTo>
                      <a:pt x="0" y="254"/>
                      <a:pt x="120" y="554"/>
                      <a:pt x="372" y="566"/>
                    </a:cubicBezTo>
                    <a:cubicBezTo>
                      <a:pt x="528" y="566"/>
                      <a:pt x="648" y="434"/>
                      <a:pt x="648" y="278"/>
                    </a:cubicBezTo>
                    <a:cubicBezTo>
                      <a:pt x="648" y="109"/>
                      <a:pt x="513"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8"/>
              <p:cNvSpPr/>
              <p:nvPr/>
            </p:nvSpPr>
            <p:spPr>
              <a:xfrm>
                <a:off x="1244889" y="526713"/>
                <a:ext cx="47987" cy="40247"/>
              </a:xfrm>
              <a:custGeom>
                <a:avLst/>
                <a:gdLst/>
                <a:ahLst/>
                <a:cxnLst/>
                <a:rect l="l" t="t" r="r" b="b"/>
                <a:pathLst>
                  <a:path w="589" h="494" extrusionOk="0">
                    <a:moveTo>
                      <a:pt x="333" y="0"/>
                    </a:moveTo>
                    <a:cubicBezTo>
                      <a:pt x="270" y="0"/>
                      <a:pt x="207" y="23"/>
                      <a:pt x="157" y="74"/>
                    </a:cubicBezTo>
                    <a:cubicBezTo>
                      <a:pt x="1" y="230"/>
                      <a:pt x="121" y="493"/>
                      <a:pt x="337" y="493"/>
                    </a:cubicBezTo>
                    <a:cubicBezTo>
                      <a:pt x="468" y="493"/>
                      <a:pt x="588" y="385"/>
                      <a:pt x="588" y="254"/>
                    </a:cubicBezTo>
                    <a:cubicBezTo>
                      <a:pt x="588" y="100"/>
                      <a:pt x="462"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8"/>
              <p:cNvSpPr/>
              <p:nvPr/>
            </p:nvSpPr>
            <p:spPr>
              <a:xfrm>
                <a:off x="1199021" y="653728"/>
                <a:ext cx="42040" cy="36255"/>
              </a:xfrm>
              <a:custGeom>
                <a:avLst/>
                <a:gdLst/>
                <a:ahLst/>
                <a:cxnLst/>
                <a:rect l="l" t="t" r="r" b="b"/>
                <a:pathLst>
                  <a:path w="516" h="445" extrusionOk="0">
                    <a:moveTo>
                      <a:pt x="296" y="1"/>
                    </a:moveTo>
                    <a:cubicBezTo>
                      <a:pt x="244" y="1"/>
                      <a:pt x="190" y="20"/>
                      <a:pt x="144" y="61"/>
                    </a:cubicBezTo>
                    <a:cubicBezTo>
                      <a:pt x="0" y="205"/>
                      <a:pt x="108" y="445"/>
                      <a:pt x="300" y="445"/>
                    </a:cubicBezTo>
                    <a:cubicBezTo>
                      <a:pt x="420" y="445"/>
                      <a:pt x="516" y="349"/>
                      <a:pt x="516" y="229"/>
                    </a:cubicBezTo>
                    <a:cubicBezTo>
                      <a:pt x="516" y="90"/>
                      <a:pt x="409"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8"/>
              <p:cNvSpPr/>
              <p:nvPr/>
            </p:nvSpPr>
            <p:spPr>
              <a:xfrm>
                <a:off x="1154048" y="781069"/>
                <a:ext cx="36255" cy="31041"/>
              </a:xfrm>
              <a:custGeom>
                <a:avLst/>
                <a:gdLst/>
                <a:ahLst/>
                <a:cxnLst/>
                <a:rect l="l" t="t" r="r" b="b"/>
                <a:pathLst>
                  <a:path w="445" h="381" extrusionOk="0">
                    <a:moveTo>
                      <a:pt x="255" y="0"/>
                    </a:moveTo>
                    <a:cubicBezTo>
                      <a:pt x="208" y="0"/>
                      <a:pt x="160" y="18"/>
                      <a:pt x="121" y="57"/>
                    </a:cubicBezTo>
                    <a:cubicBezTo>
                      <a:pt x="1" y="177"/>
                      <a:pt x="85" y="380"/>
                      <a:pt x="253" y="380"/>
                    </a:cubicBezTo>
                    <a:cubicBezTo>
                      <a:pt x="361" y="380"/>
                      <a:pt x="445" y="297"/>
                      <a:pt x="445" y="189"/>
                    </a:cubicBezTo>
                    <a:cubicBezTo>
                      <a:pt x="445" y="75"/>
                      <a:pt x="352"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8"/>
              <p:cNvSpPr/>
              <p:nvPr/>
            </p:nvSpPr>
            <p:spPr>
              <a:xfrm>
                <a:off x="1109157" y="910039"/>
                <a:ext cx="29412" cy="24197"/>
              </a:xfrm>
              <a:custGeom>
                <a:avLst/>
                <a:gdLst/>
                <a:ahLst/>
                <a:cxnLst/>
                <a:rect l="l" t="t" r="r" b="b"/>
                <a:pathLst>
                  <a:path w="361" h="297" extrusionOk="0">
                    <a:moveTo>
                      <a:pt x="202" y="0"/>
                    </a:moveTo>
                    <a:cubicBezTo>
                      <a:pt x="165" y="0"/>
                      <a:pt x="127" y="14"/>
                      <a:pt x="96" y="44"/>
                    </a:cubicBezTo>
                    <a:cubicBezTo>
                      <a:pt x="0" y="140"/>
                      <a:pt x="72" y="296"/>
                      <a:pt x="204" y="296"/>
                    </a:cubicBezTo>
                    <a:cubicBezTo>
                      <a:pt x="288" y="296"/>
                      <a:pt x="360" y="236"/>
                      <a:pt x="360" y="152"/>
                    </a:cubicBezTo>
                    <a:cubicBezTo>
                      <a:pt x="360" y="62"/>
                      <a:pt x="282"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8"/>
              <p:cNvSpPr/>
              <p:nvPr/>
            </p:nvSpPr>
            <p:spPr>
              <a:xfrm>
                <a:off x="1060599" y="1036566"/>
                <a:ext cx="27130" cy="20694"/>
              </a:xfrm>
              <a:custGeom>
                <a:avLst/>
                <a:gdLst/>
                <a:ahLst/>
                <a:cxnLst/>
                <a:rect l="l" t="t" r="r" b="b"/>
                <a:pathLst>
                  <a:path w="333" h="254" extrusionOk="0">
                    <a:moveTo>
                      <a:pt x="167" y="0"/>
                    </a:moveTo>
                    <a:cubicBezTo>
                      <a:pt x="1" y="0"/>
                      <a:pt x="5" y="254"/>
                      <a:pt x="177" y="254"/>
                    </a:cubicBezTo>
                    <a:cubicBezTo>
                      <a:pt x="181" y="254"/>
                      <a:pt x="185" y="254"/>
                      <a:pt x="189" y="254"/>
                    </a:cubicBezTo>
                    <a:cubicBezTo>
                      <a:pt x="333" y="230"/>
                      <a:pt x="333" y="14"/>
                      <a:pt x="189" y="2"/>
                    </a:cubicBezTo>
                    <a:cubicBezTo>
                      <a:pt x="181" y="1"/>
                      <a:pt x="174"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8"/>
            <p:cNvGrpSpPr/>
            <p:nvPr/>
          </p:nvGrpSpPr>
          <p:grpSpPr>
            <a:xfrm>
              <a:off x="-350570" y="-933567"/>
              <a:ext cx="1968434" cy="3511518"/>
              <a:chOff x="7225812" y="-1957992"/>
              <a:chExt cx="1968434" cy="3511518"/>
            </a:xfrm>
          </p:grpSpPr>
          <p:grpSp>
            <p:nvGrpSpPr>
              <p:cNvPr id="1129" name="Google Shape;1129;p8"/>
              <p:cNvGrpSpPr/>
              <p:nvPr/>
            </p:nvGrpSpPr>
            <p:grpSpPr>
              <a:xfrm>
                <a:off x="7225812" y="-1957992"/>
                <a:ext cx="1968434" cy="3511518"/>
                <a:chOff x="8157120" y="-718538"/>
                <a:chExt cx="2036031" cy="3632104"/>
              </a:xfrm>
            </p:grpSpPr>
            <p:sp>
              <p:nvSpPr>
                <p:cNvPr id="1130" name="Google Shape;1130;p8"/>
                <p:cNvSpPr/>
                <p:nvPr/>
              </p:nvSpPr>
              <p:spPr>
                <a:xfrm>
                  <a:off x="846144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8"/>
                <p:cNvSpPr/>
                <p:nvPr/>
              </p:nvSpPr>
              <p:spPr>
                <a:xfrm>
                  <a:off x="815712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gradFill>
                  <a:gsLst>
                    <a:gs pos="0">
                      <a:schemeClr val="accent1"/>
                    </a:gs>
                    <a:gs pos="100000">
                      <a:srgbClr val="D99F9A">
                        <a:alpha val="2078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2" name="Google Shape;1132;p8"/>
              <p:cNvSpPr/>
              <p:nvPr/>
            </p:nvSpPr>
            <p:spPr>
              <a:xfrm>
                <a:off x="7498134" y="217840"/>
                <a:ext cx="253249" cy="643317"/>
              </a:xfrm>
              <a:custGeom>
                <a:avLst/>
                <a:gdLst/>
                <a:ahLst/>
                <a:cxnLst/>
                <a:rect l="l" t="t" r="r" b="b"/>
                <a:pathLst>
                  <a:path w="4472" h="11360" fill="none" extrusionOk="0">
                    <a:moveTo>
                      <a:pt x="4471" y="0"/>
                    </a:moveTo>
                    <a:lnTo>
                      <a:pt x="1" y="11360"/>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8"/>
            <p:cNvGrpSpPr/>
            <p:nvPr/>
          </p:nvGrpSpPr>
          <p:grpSpPr>
            <a:xfrm>
              <a:off x="-811449" y="2574492"/>
              <a:ext cx="1968434" cy="3511518"/>
              <a:chOff x="-759849" y="3610871"/>
              <a:chExt cx="1968434" cy="3511518"/>
            </a:xfrm>
          </p:grpSpPr>
          <p:grpSp>
            <p:nvGrpSpPr>
              <p:cNvPr id="1134" name="Google Shape;1134;p8"/>
              <p:cNvGrpSpPr/>
              <p:nvPr/>
            </p:nvGrpSpPr>
            <p:grpSpPr>
              <a:xfrm>
                <a:off x="-759849" y="3610871"/>
                <a:ext cx="1968434" cy="3511518"/>
                <a:chOff x="8157120" y="-718538"/>
                <a:chExt cx="2036031" cy="3632104"/>
              </a:xfrm>
            </p:grpSpPr>
            <p:sp>
              <p:nvSpPr>
                <p:cNvPr id="1135" name="Google Shape;1135;p8"/>
                <p:cNvSpPr/>
                <p:nvPr/>
              </p:nvSpPr>
              <p:spPr>
                <a:xfrm>
                  <a:off x="846144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8"/>
                <p:cNvSpPr/>
                <p:nvPr/>
              </p:nvSpPr>
              <p:spPr>
                <a:xfrm>
                  <a:off x="815712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gradFill>
                  <a:gsLst>
                    <a:gs pos="0">
                      <a:schemeClr val="accent1"/>
                    </a:gs>
                    <a:gs pos="100000">
                      <a:srgbClr val="D99F9A">
                        <a:alpha val="2078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8"/>
              <p:cNvSpPr/>
              <p:nvPr/>
            </p:nvSpPr>
            <p:spPr>
              <a:xfrm>
                <a:off x="332975" y="3847935"/>
                <a:ext cx="199527" cy="506561"/>
              </a:xfrm>
              <a:custGeom>
                <a:avLst/>
                <a:gdLst/>
                <a:ahLst/>
                <a:cxnLst/>
                <a:rect l="l" t="t" r="r" b="b"/>
                <a:pathLst>
                  <a:path w="1864" h="4732" fill="none" extrusionOk="0">
                    <a:moveTo>
                      <a:pt x="1864" y="0"/>
                    </a:moveTo>
                    <a:lnTo>
                      <a:pt x="1" y="4731"/>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8" name="Google Shape;1138;p8"/>
          <p:cNvGrpSpPr/>
          <p:nvPr/>
        </p:nvGrpSpPr>
        <p:grpSpPr>
          <a:xfrm>
            <a:off x="4690253" y="-1609120"/>
            <a:ext cx="5199199" cy="6752629"/>
            <a:chOff x="4852855" y="-1609120"/>
            <a:chExt cx="5199199" cy="6752629"/>
          </a:xfrm>
        </p:grpSpPr>
        <p:grpSp>
          <p:nvGrpSpPr>
            <p:cNvPr id="1139" name="Google Shape;1139;p8"/>
            <p:cNvGrpSpPr/>
            <p:nvPr/>
          </p:nvGrpSpPr>
          <p:grpSpPr>
            <a:xfrm>
              <a:off x="4852855" y="4456314"/>
              <a:ext cx="2828389" cy="658540"/>
              <a:chOff x="4852855" y="4456314"/>
              <a:chExt cx="2828389" cy="658540"/>
            </a:xfrm>
          </p:grpSpPr>
          <p:sp>
            <p:nvSpPr>
              <p:cNvPr id="1140" name="Google Shape;1140;p8"/>
              <p:cNvSpPr/>
              <p:nvPr/>
            </p:nvSpPr>
            <p:spPr>
              <a:xfrm rot="10800000">
                <a:off x="4852855" y="5068741"/>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60"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8"/>
              <p:cNvSpPr/>
              <p:nvPr/>
            </p:nvSpPr>
            <p:spPr>
              <a:xfrm rot="10800000">
                <a:off x="4904590" y="4946614"/>
                <a:ext cx="47906" cy="40247"/>
              </a:xfrm>
              <a:custGeom>
                <a:avLst/>
                <a:gdLst/>
                <a:ahLst/>
                <a:cxnLst/>
                <a:rect l="l" t="t" r="r" b="b"/>
                <a:pathLst>
                  <a:path w="588" h="494" extrusionOk="0">
                    <a:moveTo>
                      <a:pt x="332" y="0"/>
                    </a:moveTo>
                    <a:cubicBezTo>
                      <a:pt x="270" y="0"/>
                      <a:pt x="207"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8"/>
              <p:cNvSpPr/>
              <p:nvPr/>
            </p:nvSpPr>
            <p:spPr>
              <a:xfrm rot="10800000">
                <a:off x="4956325" y="4823591"/>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8"/>
              <p:cNvSpPr/>
              <p:nvPr/>
            </p:nvSpPr>
            <p:spPr>
              <a:xfrm rot="10800000">
                <a:off x="5008141" y="4701464"/>
                <a:ext cx="31285" cy="30389"/>
              </a:xfrm>
              <a:custGeom>
                <a:avLst/>
                <a:gdLst/>
                <a:ahLst/>
                <a:cxnLst/>
                <a:rect l="l" t="t" r="r" b="b"/>
                <a:pathLst>
                  <a:path w="384" h="373" extrusionOk="0">
                    <a:moveTo>
                      <a:pt x="192" y="1"/>
                    </a:moveTo>
                    <a:cubicBezTo>
                      <a:pt x="84" y="1"/>
                      <a:pt x="0" y="85"/>
                      <a:pt x="0" y="181"/>
                    </a:cubicBezTo>
                    <a:cubicBezTo>
                      <a:pt x="0" y="289"/>
                      <a:pt x="84" y="372"/>
                      <a:pt x="192" y="372"/>
                    </a:cubicBezTo>
                    <a:cubicBezTo>
                      <a:pt x="300" y="372"/>
                      <a:pt x="384" y="289"/>
                      <a:pt x="384" y="181"/>
                    </a:cubicBezTo>
                    <a:cubicBezTo>
                      <a:pt x="384" y="85"/>
                      <a:pt x="300" y="1"/>
                      <a:pt x="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8"/>
              <p:cNvSpPr/>
              <p:nvPr/>
            </p:nvSpPr>
            <p:spPr>
              <a:xfrm rot="10800000">
                <a:off x="5060853" y="4579337"/>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8"/>
              <p:cNvSpPr/>
              <p:nvPr/>
            </p:nvSpPr>
            <p:spPr>
              <a:xfrm rot="10800000">
                <a:off x="5111692" y="4456314"/>
                <a:ext cx="24442" cy="20857"/>
              </a:xfrm>
              <a:custGeom>
                <a:avLst/>
                <a:gdLst/>
                <a:ahLst/>
                <a:cxnLst/>
                <a:rect l="l" t="t" r="r" b="b"/>
                <a:pathLst>
                  <a:path w="300" h="256" extrusionOk="0">
                    <a:moveTo>
                      <a:pt x="170" y="0"/>
                    </a:moveTo>
                    <a:cubicBezTo>
                      <a:pt x="139" y="0"/>
                      <a:pt x="108" y="12"/>
                      <a:pt x="84" y="40"/>
                    </a:cubicBezTo>
                    <a:cubicBezTo>
                      <a:pt x="0" y="112"/>
                      <a:pt x="60" y="256"/>
                      <a:pt x="168" y="256"/>
                    </a:cubicBezTo>
                    <a:cubicBezTo>
                      <a:pt x="240" y="256"/>
                      <a:pt x="300" y="196"/>
                      <a:pt x="300" y="124"/>
                    </a:cubicBezTo>
                    <a:cubicBezTo>
                      <a:pt x="300" y="51"/>
                      <a:pt x="235"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8"/>
              <p:cNvSpPr/>
              <p:nvPr/>
            </p:nvSpPr>
            <p:spPr>
              <a:xfrm rot="10800000">
                <a:off x="5065742" y="5068741"/>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1" y="444"/>
                      <a:pt x="551" y="288"/>
                    </a:cubicBezTo>
                    <a:cubicBezTo>
                      <a:pt x="551"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8"/>
              <p:cNvSpPr/>
              <p:nvPr/>
            </p:nvSpPr>
            <p:spPr>
              <a:xfrm rot="10800000">
                <a:off x="5117477" y="4946614"/>
                <a:ext cx="47010" cy="40247"/>
              </a:xfrm>
              <a:custGeom>
                <a:avLst/>
                <a:gdLst/>
                <a:ahLst/>
                <a:cxnLst/>
                <a:rect l="l" t="t" r="r" b="b"/>
                <a:pathLst>
                  <a:path w="577" h="494" extrusionOk="0">
                    <a:moveTo>
                      <a:pt x="329" y="0"/>
                    </a:moveTo>
                    <a:cubicBezTo>
                      <a:pt x="269" y="0"/>
                      <a:pt x="207" y="23"/>
                      <a:pt x="156" y="74"/>
                    </a:cubicBezTo>
                    <a:cubicBezTo>
                      <a:pt x="1" y="230"/>
                      <a:pt x="109"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8"/>
              <p:cNvSpPr/>
              <p:nvPr/>
            </p:nvSpPr>
            <p:spPr>
              <a:xfrm rot="10800000">
                <a:off x="5168315" y="4823591"/>
                <a:ext cx="42040" cy="36255"/>
              </a:xfrm>
              <a:custGeom>
                <a:avLst/>
                <a:gdLst/>
                <a:ahLst/>
                <a:cxnLst/>
                <a:rect l="l" t="t" r="r" b="b"/>
                <a:pathLst>
                  <a:path w="516" h="445" extrusionOk="0">
                    <a:moveTo>
                      <a:pt x="290" y="1"/>
                    </a:moveTo>
                    <a:cubicBezTo>
                      <a:pt x="238" y="1"/>
                      <a:pt x="186" y="20"/>
                      <a:pt x="144" y="61"/>
                    </a:cubicBezTo>
                    <a:cubicBezTo>
                      <a:pt x="0" y="205"/>
                      <a:pt x="96" y="445"/>
                      <a:pt x="300" y="445"/>
                    </a:cubicBezTo>
                    <a:cubicBezTo>
                      <a:pt x="420" y="445"/>
                      <a:pt x="516" y="349"/>
                      <a:pt x="516" y="229"/>
                    </a:cubicBezTo>
                    <a:cubicBezTo>
                      <a:pt x="516" y="90"/>
                      <a:pt x="403" y="1"/>
                      <a:pt x="2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8"/>
              <p:cNvSpPr/>
              <p:nvPr/>
            </p:nvSpPr>
            <p:spPr>
              <a:xfrm rot="10800000">
                <a:off x="5220050" y="4701464"/>
                <a:ext cx="35278" cy="31041"/>
              </a:xfrm>
              <a:custGeom>
                <a:avLst/>
                <a:gdLst/>
                <a:ahLst/>
                <a:cxnLst/>
                <a:rect l="l" t="t" r="r" b="b"/>
                <a:pathLst>
                  <a:path w="433" h="381" extrusionOk="0">
                    <a:moveTo>
                      <a:pt x="242" y="0"/>
                    </a:moveTo>
                    <a:cubicBezTo>
                      <a:pt x="195" y="0"/>
                      <a:pt x="148" y="18"/>
                      <a:pt x="109" y="57"/>
                    </a:cubicBezTo>
                    <a:cubicBezTo>
                      <a:pt x="1" y="177"/>
                      <a:pt x="85" y="380"/>
                      <a:pt x="252" y="380"/>
                    </a:cubicBezTo>
                    <a:cubicBezTo>
                      <a:pt x="348" y="380"/>
                      <a:pt x="432" y="297"/>
                      <a:pt x="432" y="189"/>
                    </a:cubicBezTo>
                    <a:cubicBezTo>
                      <a:pt x="432" y="75"/>
                      <a:pt x="339" y="0"/>
                      <a:pt x="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8"/>
              <p:cNvSpPr/>
              <p:nvPr/>
            </p:nvSpPr>
            <p:spPr>
              <a:xfrm rot="10800000">
                <a:off x="5271866" y="4579256"/>
                <a:ext cx="28352" cy="24279"/>
              </a:xfrm>
              <a:custGeom>
                <a:avLst/>
                <a:gdLst/>
                <a:ahLst/>
                <a:cxnLst/>
                <a:rect l="l" t="t" r="r" b="b"/>
                <a:pathLst>
                  <a:path w="348" h="298" extrusionOk="0">
                    <a:moveTo>
                      <a:pt x="199" y="0"/>
                    </a:moveTo>
                    <a:cubicBezTo>
                      <a:pt x="163" y="0"/>
                      <a:pt x="127"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8"/>
              <p:cNvSpPr/>
              <p:nvPr/>
            </p:nvSpPr>
            <p:spPr>
              <a:xfrm rot="10800000">
                <a:off x="5323601" y="4456314"/>
                <a:ext cx="20613" cy="20613"/>
              </a:xfrm>
              <a:custGeom>
                <a:avLst/>
                <a:gdLst/>
                <a:ahLst/>
                <a:cxnLst/>
                <a:rect l="l" t="t" r="r" b="b"/>
                <a:pathLst>
                  <a:path w="253" h="253" extrusionOk="0">
                    <a:moveTo>
                      <a:pt x="121" y="1"/>
                    </a:moveTo>
                    <a:cubicBezTo>
                      <a:pt x="61" y="1"/>
                      <a:pt x="1" y="61"/>
                      <a:pt x="1" y="121"/>
                    </a:cubicBezTo>
                    <a:cubicBezTo>
                      <a:pt x="1" y="193"/>
                      <a:pt x="49" y="253"/>
                      <a:pt x="121" y="253"/>
                    </a:cubicBezTo>
                    <a:cubicBezTo>
                      <a:pt x="193" y="253"/>
                      <a:pt x="252" y="193"/>
                      <a:pt x="252" y="121"/>
                    </a:cubicBezTo>
                    <a:cubicBezTo>
                      <a:pt x="252" y="49"/>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8"/>
              <p:cNvSpPr/>
              <p:nvPr/>
            </p:nvSpPr>
            <p:spPr>
              <a:xfrm rot="10800000">
                <a:off x="5276755" y="5068741"/>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48"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8"/>
              <p:cNvSpPr/>
              <p:nvPr/>
            </p:nvSpPr>
            <p:spPr>
              <a:xfrm rot="10800000">
                <a:off x="5328490" y="4946614"/>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8"/>
              <p:cNvSpPr/>
              <p:nvPr/>
            </p:nvSpPr>
            <p:spPr>
              <a:xfrm rot="10800000">
                <a:off x="5380224" y="4823591"/>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8"/>
              <p:cNvSpPr/>
              <p:nvPr/>
            </p:nvSpPr>
            <p:spPr>
              <a:xfrm rot="10800000">
                <a:off x="5432041" y="470146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
              <p:cNvSpPr/>
              <p:nvPr/>
            </p:nvSpPr>
            <p:spPr>
              <a:xfrm rot="10800000">
                <a:off x="5484753" y="4579337"/>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8"/>
              <p:cNvSpPr/>
              <p:nvPr/>
            </p:nvSpPr>
            <p:spPr>
              <a:xfrm rot="10800000">
                <a:off x="5535592" y="4456314"/>
                <a:ext cx="20531" cy="21101"/>
              </a:xfrm>
              <a:custGeom>
                <a:avLst/>
                <a:gdLst/>
                <a:ahLst/>
                <a:cxnLst/>
                <a:rect l="l" t="t" r="r" b="b"/>
                <a:pathLst>
                  <a:path w="252" h="259" extrusionOk="0">
                    <a:moveTo>
                      <a:pt x="126" y="1"/>
                    </a:moveTo>
                    <a:cubicBezTo>
                      <a:pt x="63" y="1"/>
                      <a:pt x="0" y="43"/>
                      <a:pt x="0" y="127"/>
                    </a:cubicBezTo>
                    <a:cubicBezTo>
                      <a:pt x="0" y="199"/>
                      <a:pt x="48" y="259"/>
                      <a:pt x="120" y="259"/>
                    </a:cubicBezTo>
                    <a:cubicBezTo>
                      <a:pt x="192" y="259"/>
                      <a:pt x="252" y="199"/>
                      <a:pt x="252" y="127"/>
                    </a:cubicBezTo>
                    <a:cubicBezTo>
                      <a:pt x="252" y="43"/>
                      <a:pt x="189"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8"/>
              <p:cNvSpPr/>
              <p:nvPr/>
            </p:nvSpPr>
            <p:spPr>
              <a:xfrm rot="10800000">
                <a:off x="5489642" y="5068741"/>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3" y="564"/>
                      <a:pt x="552" y="444"/>
                      <a:pt x="552" y="288"/>
                    </a:cubicBezTo>
                    <a:cubicBezTo>
                      <a:pt x="552" y="132"/>
                      <a:pt x="433"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8"/>
              <p:cNvSpPr/>
              <p:nvPr/>
            </p:nvSpPr>
            <p:spPr>
              <a:xfrm rot="10800000">
                <a:off x="5540399" y="4946532"/>
                <a:ext cx="47010" cy="40329"/>
              </a:xfrm>
              <a:custGeom>
                <a:avLst/>
                <a:gdLst/>
                <a:ahLst/>
                <a:cxnLst/>
                <a:rect l="l" t="t" r="r" b="b"/>
                <a:pathLst>
                  <a:path w="577" h="495" extrusionOk="0">
                    <a:moveTo>
                      <a:pt x="329" y="0"/>
                    </a:moveTo>
                    <a:cubicBezTo>
                      <a:pt x="269" y="0"/>
                      <a:pt x="207" y="23"/>
                      <a:pt x="156" y="74"/>
                    </a:cubicBezTo>
                    <a:cubicBezTo>
                      <a:pt x="1" y="218"/>
                      <a:pt x="96" y="493"/>
                      <a:pt x="324" y="493"/>
                    </a:cubicBezTo>
                    <a:cubicBezTo>
                      <a:pt x="330" y="494"/>
                      <a:pt x="336" y="494"/>
                      <a:pt x="343" y="494"/>
                    </a:cubicBezTo>
                    <a:cubicBezTo>
                      <a:pt x="467" y="494"/>
                      <a:pt x="576" y="379"/>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8"/>
              <p:cNvSpPr/>
              <p:nvPr/>
            </p:nvSpPr>
            <p:spPr>
              <a:xfrm rot="10800000">
                <a:off x="5592215" y="4823591"/>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8"/>
              <p:cNvSpPr/>
              <p:nvPr/>
            </p:nvSpPr>
            <p:spPr>
              <a:xfrm rot="10800000">
                <a:off x="5643950" y="4701464"/>
                <a:ext cx="36255" cy="31041"/>
              </a:xfrm>
              <a:custGeom>
                <a:avLst/>
                <a:gdLst/>
                <a:ahLst/>
                <a:cxnLst/>
                <a:rect l="l" t="t" r="r" b="b"/>
                <a:pathLst>
                  <a:path w="445" h="381" extrusionOk="0">
                    <a:moveTo>
                      <a:pt x="254" y="0"/>
                    </a:moveTo>
                    <a:cubicBezTo>
                      <a:pt x="207" y="0"/>
                      <a:pt x="160"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8"/>
              <p:cNvSpPr/>
              <p:nvPr/>
            </p:nvSpPr>
            <p:spPr>
              <a:xfrm rot="10800000">
                <a:off x="5696744" y="4579337"/>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88"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8"/>
              <p:cNvSpPr/>
              <p:nvPr/>
            </p:nvSpPr>
            <p:spPr>
              <a:xfrm rot="10800000">
                <a:off x="5747501" y="4456314"/>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3" y="253"/>
                      <a:pt x="252" y="193"/>
                      <a:pt x="252" y="121"/>
                    </a:cubicBezTo>
                    <a:cubicBezTo>
                      <a:pt x="252" y="61"/>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8"/>
              <p:cNvSpPr/>
              <p:nvPr/>
            </p:nvSpPr>
            <p:spPr>
              <a:xfrm rot="10800000">
                <a:off x="5700655" y="5068741"/>
                <a:ext cx="53772" cy="46113"/>
              </a:xfrm>
              <a:custGeom>
                <a:avLst/>
                <a:gdLst/>
                <a:ahLst/>
                <a:cxnLst/>
                <a:rect l="l" t="t" r="r" b="b"/>
                <a:pathLst>
                  <a:path w="660" h="566" extrusionOk="0">
                    <a:moveTo>
                      <a:pt x="383" y="0"/>
                    </a:moveTo>
                    <a:cubicBezTo>
                      <a:pt x="312" y="0"/>
                      <a:pt x="240" y="27"/>
                      <a:pt x="180" y="86"/>
                    </a:cubicBezTo>
                    <a:cubicBezTo>
                      <a:pt x="1" y="254"/>
                      <a:pt x="132" y="566"/>
                      <a:pt x="384" y="566"/>
                    </a:cubicBezTo>
                    <a:cubicBezTo>
                      <a:pt x="528" y="554"/>
                      <a:pt x="660" y="434"/>
                      <a:pt x="660" y="278"/>
                    </a:cubicBezTo>
                    <a:cubicBezTo>
                      <a:pt x="660" y="109"/>
                      <a:pt x="526" y="0"/>
                      <a:pt x="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8"/>
              <p:cNvSpPr/>
              <p:nvPr/>
            </p:nvSpPr>
            <p:spPr>
              <a:xfrm rot="10800000">
                <a:off x="5752390" y="4946614"/>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8"/>
              <p:cNvSpPr/>
              <p:nvPr/>
            </p:nvSpPr>
            <p:spPr>
              <a:xfrm rot="10800000">
                <a:off x="5804124" y="4823591"/>
                <a:ext cx="42121" cy="36255"/>
              </a:xfrm>
              <a:custGeom>
                <a:avLst/>
                <a:gdLst/>
                <a:ahLst/>
                <a:cxnLst/>
                <a:rect l="l" t="t" r="r" b="b"/>
                <a:pathLst>
                  <a:path w="517" h="445" extrusionOk="0">
                    <a:moveTo>
                      <a:pt x="287" y="1"/>
                    </a:moveTo>
                    <a:cubicBezTo>
                      <a:pt x="233" y="1"/>
                      <a:pt x="178" y="20"/>
                      <a:pt x="132" y="61"/>
                    </a:cubicBezTo>
                    <a:cubicBezTo>
                      <a:pt x="1" y="205"/>
                      <a:pt x="97"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8"/>
              <p:cNvSpPr/>
              <p:nvPr/>
            </p:nvSpPr>
            <p:spPr>
              <a:xfrm rot="10800000">
                <a:off x="5855941" y="4701464"/>
                <a:ext cx="36174" cy="31041"/>
              </a:xfrm>
              <a:custGeom>
                <a:avLst/>
                <a:gdLst/>
                <a:ahLst/>
                <a:cxnLst/>
                <a:rect l="l" t="t" r="r" b="b"/>
                <a:pathLst>
                  <a:path w="444" h="381" extrusionOk="0">
                    <a:moveTo>
                      <a:pt x="251" y="0"/>
                    </a:moveTo>
                    <a:cubicBezTo>
                      <a:pt x="206" y="0"/>
                      <a:pt x="159" y="18"/>
                      <a:pt x="120" y="57"/>
                    </a:cubicBezTo>
                    <a:cubicBezTo>
                      <a:pt x="0" y="177"/>
                      <a:pt x="84" y="380"/>
                      <a:pt x="252" y="380"/>
                    </a:cubicBezTo>
                    <a:cubicBezTo>
                      <a:pt x="360" y="380"/>
                      <a:pt x="444" y="297"/>
                      <a:pt x="444" y="189"/>
                    </a:cubicBezTo>
                    <a:cubicBezTo>
                      <a:pt x="436" y="75"/>
                      <a:pt x="346"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8"/>
              <p:cNvSpPr/>
              <p:nvPr/>
            </p:nvSpPr>
            <p:spPr>
              <a:xfrm rot="10800000">
                <a:off x="5908653" y="4579337"/>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8"/>
              <p:cNvSpPr/>
              <p:nvPr/>
            </p:nvSpPr>
            <p:spPr>
              <a:xfrm rot="10800000">
                <a:off x="5959492" y="4456314"/>
                <a:ext cx="20531" cy="19635"/>
              </a:xfrm>
              <a:custGeom>
                <a:avLst/>
                <a:gdLst/>
                <a:ahLst/>
                <a:cxnLst/>
                <a:rect l="l" t="t" r="r" b="b"/>
                <a:pathLst>
                  <a:path w="252" h="241" extrusionOk="0">
                    <a:moveTo>
                      <a:pt x="122" y="1"/>
                    </a:moveTo>
                    <a:cubicBezTo>
                      <a:pt x="63" y="1"/>
                      <a:pt x="6" y="37"/>
                      <a:pt x="0" y="109"/>
                    </a:cubicBezTo>
                    <a:cubicBezTo>
                      <a:pt x="0" y="181"/>
                      <a:pt x="48" y="241"/>
                      <a:pt x="120" y="241"/>
                    </a:cubicBezTo>
                    <a:cubicBezTo>
                      <a:pt x="192" y="241"/>
                      <a:pt x="252" y="181"/>
                      <a:pt x="252" y="109"/>
                    </a:cubicBezTo>
                    <a:cubicBezTo>
                      <a:pt x="240" y="37"/>
                      <a:pt x="180"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8"/>
              <p:cNvSpPr/>
              <p:nvPr/>
            </p:nvSpPr>
            <p:spPr>
              <a:xfrm rot="10800000">
                <a:off x="5913542" y="5068741"/>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3" y="564"/>
                      <a:pt x="552" y="444"/>
                      <a:pt x="552" y="288"/>
                    </a:cubicBezTo>
                    <a:cubicBezTo>
                      <a:pt x="552" y="132"/>
                      <a:pt x="433"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8"/>
              <p:cNvSpPr/>
              <p:nvPr/>
            </p:nvSpPr>
            <p:spPr>
              <a:xfrm rot="10800000">
                <a:off x="5965358" y="4946614"/>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8"/>
              <p:cNvSpPr/>
              <p:nvPr/>
            </p:nvSpPr>
            <p:spPr>
              <a:xfrm rot="10800000">
                <a:off x="6016115" y="4823591"/>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8"/>
              <p:cNvSpPr/>
              <p:nvPr/>
            </p:nvSpPr>
            <p:spPr>
              <a:xfrm rot="10800000">
                <a:off x="6067850" y="4701464"/>
                <a:ext cx="36255" cy="31041"/>
              </a:xfrm>
              <a:custGeom>
                <a:avLst/>
                <a:gdLst/>
                <a:ahLst/>
                <a:cxnLst/>
                <a:rect l="l" t="t" r="r" b="b"/>
                <a:pathLst>
                  <a:path w="445" h="381" extrusionOk="0">
                    <a:moveTo>
                      <a:pt x="254" y="0"/>
                    </a:moveTo>
                    <a:cubicBezTo>
                      <a:pt x="207" y="0"/>
                      <a:pt x="159"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8"/>
              <p:cNvSpPr/>
              <p:nvPr/>
            </p:nvSpPr>
            <p:spPr>
              <a:xfrm rot="10800000">
                <a:off x="6120644" y="4579337"/>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8"/>
              <p:cNvSpPr/>
              <p:nvPr/>
            </p:nvSpPr>
            <p:spPr>
              <a:xfrm rot="10800000">
                <a:off x="6171401" y="4456314"/>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2" y="253"/>
                      <a:pt x="252" y="193"/>
                      <a:pt x="252" y="121"/>
                    </a:cubicBezTo>
                    <a:cubicBezTo>
                      <a:pt x="252" y="49"/>
                      <a:pt x="192"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8"/>
              <p:cNvSpPr/>
              <p:nvPr/>
            </p:nvSpPr>
            <p:spPr>
              <a:xfrm rot="10800000">
                <a:off x="6125532" y="5068741"/>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8"/>
              <p:cNvSpPr/>
              <p:nvPr/>
            </p:nvSpPr>
            <p:spPr>
              <a:xfrm rot="10800000">
                <a:off x="6177267" y="4946614"/>
                <a:ext cx="46928" cy="40247"/>
              </a:xfrm>
              <a:custGeom>
                <a:avLst/>
                <a:gdLst/>
                <a:ahLst/>
                <a:cxnLst/>
                <a:rect l="l" t="t" r="r" b="b"/>
                <a:pathLst>
                  <a:path w="576" h="494" extrusionOk="0">
                    <a:moveTo>
                      <a:pt x="329" y="0"/>
                    </a:moveTo>
                    <a:cubicBezTo>
                      <a:pt x="268" y="0"/>
                      <a:pt x="206" y="23"/>
                      <a:pt x="156" y="74"/>
                    </a:cubicBezTo>
                    <a:cubicBezTo>
                      <a:pt x="0" y="230"/>
                      <a:pt x="108" y="493"/>
                      <a:pt x="336" y="493"/>
                    </a:cubicBezTo>
                    <a:cubicBezTo>
                      <a:pt x="468" y="493"/>
                      <a:pt x="575" y="385"/>
                      <a:pt x="575" y="254"/>
                    </a:cubicBezTo>
                    <a:cubicBezTo>
                      <a:pt x="575"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8"/>
              <p:cNvSpPr/>
              <p:nvPr/>
            </p:nvSpPr>
            <p:spPr>
              <a:xfrm rot="10800000">
                <a:off x="6228024" y="4823591"/>
                <a:ext cx="42121" cy="36255"/>
              </a:xfrm>
              <a:custGeom>
                <a:avLst/>
                <a:gdLst/>
                <a:ahLst/>
                <a:cxnLst/>
                <a:rect l="l" t="t" r="r" b="b"/>
                <a:pathLst>
                  <a:path w="517" h="445" extrusionOk="0">
                    <a:moveTo>
                      <a:pt x="287" y="1"/>
                    </a:moveTo>
                    <a:cubicBezTo>
                      <a:pt x="233" y="1"/>
                      <a:pt x="178" y="20"/>
                      <a:pt x="132" y="61"/>
                    </a:cubicBezTo>
                    <a:cubicBezTo>
                      <a:pt x="1" y="205"/>
                      <a:pt x="96"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8"/>
              <p:cNvSpPr/>
              <p:nvPr/>
            </p:nvSpPr>
            <p:spPr>
              <a:xfrm rot="10800000">
                <a:off x="6279841" y="470146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8"/>
              <p:cNvSpPr/>
              <p:nvPr/>
            </p:nvSpPr>
            <p:spPr>
              <a:xfrm rot="10800000">
                <a:off x="6332553" y="4579337"/>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8"/>
              <p:cNvSpPr/>
              <p:nvPr/>
            </p:nvSpPr>
            <p:spPr>
              <a:xfrm rot="10800000">
                <a:off x="6383392" y="4456314"/>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8"/>
              <p:cNvSpPr/>
              <p:nvPr/>
            </p:nvSpPr>
            <p:spPr>
              <a:xfrm rot="10800000">
                <a:off x="6337441" y="5068741"/>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2" y="564"/>
                      <a:pt x="552" y="444"/>
                      <a:pt x="552" y="288"/>
                    </a:cubicBezTo>
                    <a:cubicBezTo>
                      <a:pt x="552" y="132"/>
                      <a:pt x="432"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8"/>
              <p:cNvSpPr/>
              <p:nvPr/>
            </p:nvSpPr>
            <p:spPr>
              <a:xfrm rot="10800000">
                <a:off x="6389258" y="4946614"/>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8"/>
              <p:cNvSpPr/>
              <p:nvPr/>
            </p:nvSpPr>
            <p:spPr>
              <a:xfrm rot="10800000">
                <a:off x="6440993" y="4823591"/>
                <a:ext cx="41062" cy="36255"/>
              </a:xfrm>
              <a:custGeom>
                <a:avLst/>
                <a:gdLst/>
                <a:ahLst/>
                <a:cxnLst/>
                <a:rect l="l" t="t" r="r" b="b"/>
                <a:pathLst>
                  <a:path w="504" h="445" extrusionOk="0">
                    <a:moveTo>
                      <a:pt x="283" y="1"/>
                    </a:moveTo>
                    <a:cubicBezTo>
                      <a:pt x="231" y="1"/>
                      <a:pt x="177" y="20"/>
                      <a:pt x="132" y="61"/>
                    </a:cubicBezTo>
                    <a:cubicBezTo>
                      <a:pt x="0" y="205"/>
                      <a:pt x="96" y="445"/>
                      <a:pt x="288" y="445"/>
                    </a:cubicBezTo>
                    <a:cubicBezTo>
                      <a:pt x="408" y="445"/>
                      <a:pt x="504" y="337"/>
                      <a:pt x="504" y="229"/>
                    </a:cubicBezTo>
                    <a:cubicBezTo>
                      <a:pt x="504" y="90"/>
                      <a:pt x="397" y="1"/>
                      <a:pt x="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8"/>
              <p:cNvSpPr/>
              <p:nvPr/>
            </p:nvSpPr>
            <p:spPr>
              <a:xfrm rot="10800000">
                <a:off x="6491750" y="4701464"/>
                <a:ext cx="36255" cy="31041"/>
              </a:xfrm>
              <a:custGeom>
                <a:avLst/>
                <a:gdLst/>
                <a:ahLst/>
                <a:cxnLst/>
                <a:rect l="l" t="t" r="r" b="b"/>
                <a:pathLst>
                  <a:path w="445" h="381" extrusionOk="0">
                    <a:moveTo>
                      <a:pt x="254" y="0"/>
                    </a:moveTo>
                    <a:cubicBezTo>
                      <a:pt x="207" y="0"/>
                      <a:pt x="159" y="18"/>
                      <a:pt x="120" y="57"/>
                    </a:cubicBezTo>
                    <a:cubicBezTo>
                      <a:pt x="1"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8"/>
              <p:cNvSpPr/>
              <p:nvPr/>
            </p:nvSpPr>
            <p:spPr>
              <a:xfrm rot="10800000">
                <a:off x="6544544" y="4579337"/>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8"/>
              <p:cNvSpPr/>
              <p:nvPr/>
            </p:nvSpPr>
            <p:spPr>
              <a:xfrm rot="10800000">
                <a:off x="6595301" y="4456314"/>
                <a:ext cx="20613" cy="20613"/>
              </a:xfrm>
              <a:custGeom>
                <a:avLst/>
                <a:gdLst/>
                <a:ahLst/>
                <a:cxnLst/>
                <a:rect l="l" t="t" r="r" b="b"/>
                <a:pathLst>
                  <a:path w="253" h="253" extrusionOk="0">
                    <a:moveTo>
                      <a:pt x="120" y="1"/>
                    </a:moveTo>
                    <a:cubicBezTo>
                      <a:pt x="49" y="1"/>
                      <a:pt x="1" y="49"/>
                      <a:pt x="1" y="121"/>
                    </a:cubicBezTo>
                    <a:cubicBezTo>
                      <a:pt x="1" y="193"/>
                      <a:pt x="49"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8"/>
              <p:cNvSpPr/>
              <p:nvPr/>
            </p:nvSpPr>
            <p:spPr>
              <a:xfrm rot="10800000">
                <a:off x="6549432" y="5068741"/>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8"/>
              <p:cNvSpPr/>
              <p:nvPr/>
            </p:nvSpPr>
            <p:spPr>
              <a:xfrm rot="10800000">
                <a:off x="6601167" y="4946614"/>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9"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8"/>
              <p:cNvSpPr/>
              <p:nvPr/>
            </p:nvSpPr>
            <p:spPr>
              <a:xfrm rot="10800000">
                <a:off x="6652902" y="4823591"/>
                <a:ext cx="41144" cy="36255"/>
              </a:xfrm>
              <a:custGeom>
                <a:avLst/>
                <a:gdLst/>
                <a:ahLst/>
                <a:cxnLst/>
                <a:rect l="l" t="t" r="r" b="b"/>
                <a:pathLst>
                  <a:path w="505" h="445" extrusionOk="0">
                    <a:moveTo>
                      <a:pt x="284" y="1"/>
                    </a:moveTo>
                    <a:cubicBezTo>
                      <a:pt x="232" y="1"/>
                      <a:pt x="178" y="20"/>
                      <a:pt x="132" y="61"/>
                    </a:cubicBezTo>
                    <a:cubicBezTo>
                      <a:pt x="1"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8"/>
              <p:cNvSpPr/>
              <p:nvPr/>
            </p:nvSpPr>
            <p:spPr>
              <a:xfrm rot="10800000">
                <a:off x="6703741" y="470146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8"/>
              <p:cNvSpPr/>
              <p:nvPr/>
            </p:nvSpPr>
            <p:spPr>
              <a:xfrm rot="10800000">
                <a:off x="6756453" y="4579337"/>
                <a:ext cx="28434" cy="24197"/>
              </a:xfrm>
              <a:custGeom>
                <a:avLst/>
                <a:gdLst/>
                <a:ahLst/>
                <a:cxnLst/>
                <a:rect l="l" t="t" r="r" b="b"/>
                <a:pathLst>
                  <a:path w="349" h="297" extrusionOk="0">
                    <a:moveTo>
                      <a:pt x="199" y="0"/>
                    </a:moveTo>
                    <a:cubicBezTo>
                      <a:pt x="164" y="0"/>
                      <a:pt x="127" y="14"/>
                      <a:pt x="96" y="44"/>
                    </a:cubicBezTo>
                    <a:cubicBezTo>
                      <a:pt x="1" y="140"/>
                      <a:pt x="61" y="296"/>
                      <a:pt x="192"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8"/>
              <p:cNvSpPr/>
              <p:nvPr/>
            </p:nvSpPr>
            <p:spPr>
              <a:xfrm rot="10800000">
                <a:off x="6807292" y="4456314"/>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8"/>
              <p:cNvSpPr/>
              <p:nvPr/>
            </p:nvSpPr>
            <p:spPr>
              <a:xfrm rot="10800000">
                <a:off x="6761341" y="5068741"/>
                <a:ext cx="46032" cy="45950"/>
              </a:xfrm>
              <a:custGeom>
                <a:avLst/>
                <a:gdLst/>
                <a:ahLst/>
                <a:cxnLst/>
                <a:rect l="l" t="t" r="r" b="b"/>
                <a:pathLst>
                  <a:path w="565" h="564" extrusionOk="0">
                    <a:moveTo>
                      <a:pt x="289" y="0"/>
                    </a:moveTo>
                    <a:cubicBezTo>
                      <a:pt x="133" y="0"/>
                      <a:pt x="1" y="132"/>
                      <a:pt x="1" y="288"/>
                    </a:cubicBezTo>
                    <a:cubicBezTo>
                      <a:pt x="1" y="444"/>
                      <a:pt x="133" y="564"/>
                      <a:pt x="289" y="564"/>
                    </a:cubicBezTo>
                    <a:cubicBezTo>
                      <a:pt x="444" y="564"/>
                      <a:pt x="564" y="444"/>
                      <a:pt x="564" y="288"/>
                    </a:cubicBezTo>
                    <a:cubicBezTo>
                      <a:pt x="564" y="132"/>
                      <a:pt x="444"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8"/>
              <p:cNvSpPr/>
              <p:nvPr/>
            </p:nvSpPr>
            <p:spPr>
              <a:xfrm rot="10800000">
                <a:off x="6813158" y="4946614"/>
                <a:ext cx="46928" cy="40247"/>
              </a:xfrm>
              <a:custGeom>
                <a:avLst/>
                <a:gdLst/>
                <a:ahLst/>
                <a:cxnLst/>
                <a:rect l="l" t="t" r="r" b="b"/>
                <a:pathLst>
                  <a:path w="576" h="494" extrusionOk="0">
                    <a:moveTo>
                      <a:pt x="329" y="0"/>
                    </a:moveTo>
                    <a:cubicBezTo>
                      <a:pt x="269" y="0"/>
                      <a:pt x="207" y="23"/>
                      <a:pt x="156" y="74"/>
                    </a:cubicBezTo>
                    <a:cubicBezTo>
                      <a:pt x="0"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8"/>
              <p:cNvSpPr/>
              <p:nvPr/>
            </p:nvSpPr>
            <p:spPr>
              <a:xfrm rot="10800000">
                <a:off x="6864893" y="4823591"/>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5" y="349"/>
                      <a:pt x="505" y="229"/>
                    </a:cubicBezTo>
                    <a:cubicBezTo>
                      <a:pt x="505"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8"/>
              <p:cNvSpPr/>
              <p:nvPr/>
            </p:nvSpPr>
            <p:spPr>
              <a:xfrm rot="10800000">
                <a:off x="6916627" y="4701464"/>
                <a:ext cx="35278" cy="31041"/>
              </a:xfrm>
              <a:custGeom>
                <a:avLst/>
                <a:gdLst/>
                <a:ahLst/>
                <a:cxnLst/>
                <a:rect l="l" t="t" r="r" b="b"/>
                <a:pathLst>
                  <a:path w="433" h="381" extrusionOk="0">
                    <a:moveTo>
                      <a:pt x="251" y="0"/>
                    </a:moveTo>
                    <a:cubicBezTo>
                      <a:pt x="206" y="0"/>
                      <a:pt x="159" y="18"/>
                      <a:pt x="120" y="57"/>
                    </a:cubicBezTo>
                    <a:cubicBezTo>
                      <a:pt x="1"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8"/>
              <p:cNvSpPr/>
              <p:nvPr/>
            </p:nvSpPr>
            <p:spPr>
              <a:xfrm rot="10800000">
                <a:off x="6968444" y="4579256"/>
                <a:ext cx="28352" cy="24279"/>
              </a:xfrm>
              <a:custGeom>
                <a:avLst/>
                <a:gdLst/>
                <a:ahLst/>
                <a:cxnLst/>
                <a:rect l="l" t="t" r="r" b="b"/>
                <a:pathLst>
                  <a:path w="348" h="298" extrusionOk="0">
                    <a:moveTo>
                      <a:pt x="199" y="0"/>
                    </a:moveTo>
                    <a:cubicBezTo>
                      <a:pt x="163" y="0"/>
                      <a:pt x="126"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8"/>
              <p:cNvSpPr/>
              <p:nvPr/>
            </p:nvSpPr>
            <p:spPr>
              <a:xfrm rot="10800000">
                <a:off x="7020179" y="4456314"/>
                <a:ext cx="19635" cy="20613"/>
              </a:xfrm>
              <a:custGeom>
                <a:avLst/>
                <a:gdLst/>
                <a:ahLst/>
                <a:cxnLst/>
                <a:rect l="l" t="t" r="r" b="b"/>
                <a:pathLst>
                  <a:path w="241" h="253" extrusionOk="0">
                    <a:moveTo>
                      <a:pt x="120" y="1"/>
                    </a:moveTo>
                    <a:cubicBezTo>
                      <a:pt x="49" y="1"/>
                      <a:pt x="1" y="49"/>
                      <a:pt x="1" y="121"/>
                    </a:cubicBezTo>
                    <a:cubicBezTo>
                      <a:pt x="1" y="193"/>
                      <a:pt x="49" y="253"/>
                      <a:pt x="120" y="253"/>
                    </a:cubicBezTo>
                    <a:cubicBezTo>
                      <a:pt x="192" y="253"/>
                      <a:pt x="240" y="193"/>
                      <a:pt x="240" y="121"/>
                    </a:cubicBezTo>
                    <a:cubicBezTo>
                      <a:pt x="240"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8"/>
              <p:cNvSpPr/>
              <p:nvPr/>
            </p:nvSpPr>
            <p:spPr>
              <a:xfrm rot="10800000">
                <a:off x="6973332" y="5068741"/>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8"/>
              <p:cNvSpPr/>
              <p:nvPr/>
            </p:nvSpPr>
            <p:spPr>
              <a:xfrm rot="10800000">
                <a:off x="7025067" y="4946614"/>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8"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8"/>
              <p:cNvSpPr/>
              <p:nvPr/>
            </p:nvSpPr>
            <p:spPr>
              <a:xfrm rot="10800000">
                <a:off x="7076883" y="4823591"/>
                <a:ext cx="41062" cy="36255"/>
              </a:xfrm>
              <a:custGeom>
                <a:avLst/>
                <a:gdLst/>
                <a:ahLst/>
                <a:cxnLst/>
                <a:rect l="l" t="t" r="r" b="b"/>
                <a:pathLst>
                  <a:path w="504" h="445" extrusionOk="0">
                    <a:moveTo>
                      <a:pt x="284" y="1"/>
                    </a:moveTo>
                    <a:cubicBezTo>
                      <a:pt x="232" y="1"/>
                      <a:pt x="178" y="20"/>
                      <a:pt x="132" y="61"/>
                    </a:cubicBezTo>
                    <a:cubicBezTo>
                      <a:pt x="0"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8"/>
              <p:cNvSpPr/>
              <p:nvPr/>
            </p:nvSpPr>
            <p:spPr>
              <a:xfrm rot="10800000">
                <a:off x="7128618" y="4701464"/>
                <a:ext cx="35196" cy="31041"/>
              </a:xfrm>
              <a:custGeom>
                <a:avLst/>
                <a:gdLst/>
                <a:ahLst/>
                <a:cxnLst/>
                <a:rect l="l" t="t" r="r" b="b"/>
                <a:pathLst>
                  <a:path w="432" h="381" extrusionOk="0">
                    <a:moveTo>
                      <a:pt x="251" y="0"/>
                    </a:moveTo>
                    <a:cubicBezTo>
                      <a:pt x="205" y="0"/>
                      <a:pt x="159" y="18"/>
                      <a:pt x="120" y="57"/>
                    </a:cubicBezTo>
                    <a:cubicBezTo>
                      <a:pt x="0" y="177"/>
                      <a:pt x="84" y="380"/>
                      <a:pt x="252" y="380"/>
                    </a:cubicBezTo>
                    <a:cubicBezTo>
                      <a:pt x="348" y="380"/>
                      <a:pt x="432" y="297"/>
                      <a:pt x="432" y="189"/>
                    </a:cubicBezTo>
                    <a:cubicBezTo>
                      <a:pt x="432" y="75"/>
                      <a:pt x="344"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8"/>
              <p:cNvSpPr/>
              <p:nvPr/>
            </p:nvSpPr>
            <p:spPr>
              <a:xfrm rot="10800000">
                <a:off x="7180353" y="4579337"/>
                <a:ext cx="28434" cy="24197"/>
              </a:xfrm>
              <a:custGeom>
                <a:avLst/>
                <a:gdLst/>
                <a:ahLst/>
                <a:cxnLst/>
                <a:rect l="l" t="t" r="r" b="b"/>
                <a:pathLst>
                  <a:path w="349" h="297" extrusionOk="0">
                    <a:moveTo>
                      <a:pt x="194" y="0"/>
                    </a:moveTo>
                    <a:cubicBezTo>
                      <a:pt x="158" y="0"/>
                      <a:pt x="123" y="14"/>
                      <a:pt x="96" y="44"/>
                    </a:cubicBezTo>
                    <a:cubicBezTo>
                      <a:pt x="1" y="140"/>
                      <a:pt x="60" y="296"/>
                      <a:pt x="192" y="296"/>
                    </a:cubicBezTo>
                    <a:cubicBezTo>
                      <a:pt x="276" y="296"/>
                      <a:pt x="348" y="236"/>
                      <a:pt x="348" y="152"/>
                    </a:cubicBezTo>
                    <a:cubicBezTo>
                      <a:pt x="348" y="62"/>
                      <a:pt x="270"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8"/>
              <p:cNvSpPr/>
              <p:nvPr/>
            </p:nvSpPr>
            <p:spPr>
              <a:xfrm rot="10800000">
                <a:off x="7231192" y="4456314"/>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8"/>
              <p:cNvSpPr/>
              <p:nvPr/>
            </p:nvSpPr>
            <p:spPr>
              <a:xfrm rot="10800000">
                <a:off x="7185241" y="5068741"/>
                <a:ext cx="52876" cy="46113"/>
              </a:xfrm>
              <a:custGeom>
                <a:avLst/>
                <a:gdLst/>
                <a:ahLst/>
                <a:cxnLst/>
                <a:rect l="l" t="t" r="r" b="b"/>
                <a:pathLst>
                  <a:path w="649" h="566" extrusionOk="0">
                    <a:moveTo>
                      <a:pt x="371" y="0"/>
                    </a:moveTo>
                    <a:cubicBezTo>
                      <a:pt x="301" y="0"/>
                      <a:pt x="228" y="27"/>
                      <a:pt x="169" y="86"/>
                    </a:cubicBezTo>
                    <a:cubicBezTo>
                      <a:pt x="1" y="254"/>
                      <a:pt x="121" y="554"/>
                      <a:pt x="373" y="566"/>
                    </a:cubicBezTo>
                    <a:cubicBezTo>
                      <a:pt x="528" y="566"/>
                      <a:pt x="648" y="434"/>
                      <a:pt x="648" y="278"/>
                    </a:cubicBezTo>
                    <a:cubicBezTo>
                      <a:pt x="648" y="109"/>
                      <a:pt x="514"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8"/>
              <p:cNvSpPr/>
              <p:nvPr/>
            </p:nvSpPr>
            <p:spPr>
              <a:xfrm rot="10800000">
                <a:off x="7237058" y="4946614"/>
                <a:ext cx="46928" cy="40247"/>
              </a:xfrm>
              <a:custGeom>
                <a:avLst/>
                <a:gdLst/>
                <a:ahLst/>
                <a:cxnLst/>
                <a:rect l="l" t="t" r="r" b="b"/>
                <a:pathLst>
                  <a:path w="576" h="494" extrusionOk="0">
                    <a:moveTo>
                      <a:pt x="329" y="0"/>
                    </a:moveTo>
                    <a:cubicBezTo>
                      <a:pt x="269" y="0"/>
                      <a:pt x="207" y="23"/>
                      <a:pt x="156" y="74"/>
                    </a:cubicBezTo>
                    <a:cubicBezTo>
                      <a:pt x="0" y="230"/>
                      <a:pt x="108" y="493"/>
                      <a:pt x="324"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8"/>
              <p:cNvSpPr/>
              <p:nvPr/>
            </p:nvSpPr>
            <p:spPr>
              <a:xfrm rot="10800000">
                <a:off x="7288792" y="4823591"/>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4" y="349"/>
                      <a:pt x="504" y="229"/>
                    </a:cubicBezTo>
                    <a:cubicBezTo>
                      <a:pt x="504"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8"/>
              <p:cNvSpPr/>
              <p:nvPr/>
            </p:nvSpPr>
            <p:spPr>
              <a:xfrm rot="10800000">
                <a:off x="7340527" y="4701464"/>
                <a:ext cx="35278" cy="31041"/>
              </a:xfrm>
              <a:custGeom>
                <a:avLst/>
                <a:gdLst/>
                <a:ahLst/>
                <a:cxnLst/>
                <a:rect l="l" t="t" r="r" b="b"/>
                <a:pathLst>
                  <a:path w="433" h="381" extrusionOk="0">
                    <a:moveTo>
                      <a:pt x="251" y="0"/>
                    </a:moveTo>
                    <a:cubicBezTo>
                      <a:pt x="206" y="0"/>
                      <a:pt x="159" y="18"/>
                      <a:pt x="120" y="57"/>
                    </a:cubicBezTo>
                    <a:cubicBezTo>
                      <a:pt x="0"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8"/>
              <p:cNvSpPr/>
              <p:nvPr/>
            </p:nvSpPr>
            <p:spPr>
              <a:xfrm rot="10800000">
                <a:off x="7392344" y="4579337"/>
                <a:ext cx="28352" cy="24197"/>
              </a:xfrm>
              <a:custGeom>
                <a:avLst/>
                <a:gdLst/>
                <a:ahLst/>
                <a:cxnLst/>
                <a:rect l="l" t="t" r="r" b="b"/>
                <a:pathLst>
                  <a:path w="348" h="297" extrusionOk="0">
                    <a:moveTo>
                      <a:pt x="193" y="0"/>
                    </a:moveTo>
                    <a:cubicBezTo>
                      <a:pt x="158" y="0"/>
                      <a:pt x="123" y="14"/>
                      <a:pt x="96" y="44"/>
                    </a:cubicBezTo>
                    <a:cubicBezTo>
                      <a:pt x="0" y="140"/>
                      <a:pt x="60" y="296"/>
                      <a:pt x="192" y="296"/>
                    </a:cubicBezTo>
                    <a:cubicBezTo>
                      <a:pt x="276" y="296"/>
                      <a:pt x="348" y="236"/>
                      <a:pt x="348" y="152"/>
                    </a:cubicBezTo>
                    <a:cubicBezTo>
                      <a:pt x="348" y="62"/>
                      <a:pt x="270" y="0"/>
                      <a:pt x="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8"/>
              <p:cNvSpPr/>
              <p:nvPr/>
            </p:nvSpPr>
            <p:spPr>
              <a:xfrm rot="10800000">
                <a:off x="7444079" y="4456314"/>
                <a:ext cx="23546" cy="20857"/>
              </a:xfrm>
              <a:custGeom>
                <a:avLst/>
                <a:gdLst/>
                <a:ahLst/>
                <a:cxnLst/>
                <a:rect l="l" t="t" r="r" b="b"/>
                <a:pathLst>
                  <a:path w="289" h="256" extrusionOk="0">
                    <a:moveTo>
                      <a:pt x="168" y="0"/>
                    </a:moveTo>
                    <a:cubicBezTo>
                      <a:pt x="138" y="0"/>
                      <a:pt x="108" y="12"/>
                      <a:pt x="84" y="40"/>
                    </a:cubicBezTo>
                    <a:cubicBezTo>
                      <a:pt x="1" y="112"/>
                      <a:pt x="61" y="256"/>
                      <a:pt x="168" y="256"/>
                    </a:cubicBezTo>
                    <a:cubicBezTo>
                      <a:pt x="240" y="256"/>
                      <a:pt x="288" y="196"/>
                      <a:pt x="288" y="124"/>
                    </a:cubicBezTo>
                    <a:cubicBezTo>
                      <a:pt x="288" y="51"/>
                      <a:pt x="229"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8"/>
              <p:cNvSpPr/>
              <p:nvPr/>
            </p:nvSpPr>
            <p:spPr>
              <a:xfrm rot="10800000">
                <a:off x="7397232" y="5068741"/>
                <a:ext cx="52794" cy="46113"/>
              </a:xfrm>
              <a:custGeom>
                <a:avLst/>
                <a:gdLst/>
                <a:ahLst/>
                <a:cxnLst/>
                <a:rect l="l" t="t" r="r" b="b"/>
                <a:pathLst>
                  <a:path w="648" h="566" extrusionOk="0">
                    <a:moveTo>
                      <a:pt x="371" y="0"/>
                    </a:moveTo>
                    <a:cubicBezTo>
                      <a:pt x="300" y="0"/>
                      <a:pt x="228" y="27"/>
                      <a:pt x="168" y="86"/>
                    </a:cubicBezTo>
                    <a:cubicBezTo>
                      <a:pt x="0" y="254"/>
                      <a:pt x="120" y="554"/>
                      <a:pt x="372" y="566"/>
                    </a:cubicBezTo>
                    <a:cubicBezTo>
                      <a:pt x="528" y="566"/>
                      <a:pt x="648" y="434"/>
                      <a:pt x="648" y="278"/>
                    </a:cubicBezTo>
                    <a:cubicBezTo>
                      <a:pt x="648" y="109"/>
                      <a:pt x="513"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8"/>
              <p:cNvSpPr/>
              <p:nvPr/>
            </p:nvSpPr>
            <p:spPr>
              <a:xfrm rot="10800000">
                <a:off x="7448967" y="4946614"/>
                <a:ext cx="47987" cy="40247"/>
              </a:xfrm>
              <a:custGeom>
                <a:avLst/>
                <a:gdLst/>
                <a:ahLst/>
                <a:cxnLst/>
                <a:rect l="l" t="t" r="r" b="b"/>
                <a:pathLst>
                  <a:path w="589" h="494" extrusionOk="0">
                    <a:moveTo>
                      <a:pt x="333" y="0"/>
                    </a:moveTo>
                    <a:cubicBezTo>
                      <a:pt x="270" y="0"/>
                      <a:pt x="207" y="23"/>
                      <a:pt x="157" y="74"/>
                    </a:cubicBezTo>
                    <a:cubicBezTo>
                      <a:pt x="1" y="230"/>
                      <a:pt x="121" y="493"/>
                      <a:pt x="337" y="493"/>
                    </a:cubicBezTo>
                    <a:cubicBezTo>
                      <a:pt x="468" y="493"/>
                      <a:pt x="588" y="385"/>
                      <a:pt x="588" y="254"/>
                    </a:cubicBezTo>
                    <a:cubicBezTo>
                      <a:pt x="588" y="100"/>
                      <a:pt x="462"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8"/>
              <p:cNvSpPr/>
              <p:nvPr/>
            </p:nvSpPr>
            <p:spPr>
              <a:xfrm rot="10800000">
                <a:off x="7500783" y="4823591"/>
                <a:ext cx="42040" cy="36255"/>
              </a:xfrm>
              <a:custGeom>
                <a:avLst/>
                <a:gdLst/>
                <a:ahLst/>
                <a:cxnLst/>
                <a:rect l="l" t="t" r="r" b="b"/>
                <a:pathLst>
                  <a:path w="516" h="445" extrusionOk="0">
                    <a:moveTo>
                      <a:pt x="296" y="1"/>
                    </a:moveTo>
                    <a:cubicBezTo>
                      <a:pt x="244" y="1"/>
                      <a:pt x="190" y="20"/>
                      <a:pt x="144" y="61"/>
                    </a:cubicBezTo>
                    <a:cubicBezTo>
                      <a:pt x="0" y="205"/>
                      <a:pt x="108" y="445"/>
                      <a:pt x="300" y="445"/>
                    </a:cubicBezTo>
                    <a:cubicBezTo>
                      <a:pt x="420" y="445"/>
                      <a:pt x="516" y="349"/>
                      <a:pt x="516" y="229"/>
                    </a:cubicBezTo>
                    <a:cubicBezTo>
                      <a:pt x="516" y="90"/>
                      <a:pt x="409"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8"/>
              <p:cNvSpPr/>
              <p:nvPr/>
            </p:nvSpPr>
            <p:spPr>
              <a:xfrm rot="10800000">
                <a:off x="7551540" y="4701464"/>
                <a:ext cx="36255" cy="31041"/>
              </a:xfrm>
              <a:custGeom>
                <a:avLst/>
                <a:gdLst/>
                <a:ahLst/>
                <a:cxnLst/>
                <a:rect l="l" t="t" r="r" b="b"/>
                <a:pathLst>
                  <a:path w="445" h="381" extrusionOk="0">
                    <a:moveTo>
                      <a:pt x="255" y="0"/>
                    </a:moveTo>
                    <a:cubicBezTo>
                      <a:pt x="208" y="0"/>
                      <a:pt x="160" y="18"/>
                      <a:pt x="121" y="57"/>
                    </a:cubicBezTo>
                    <a:cubicBezTo>
                      <a:pt x="1" y="177"/>
                      <a:pt x="85" y="380"/>
                      <a:pt x="253" y="380"/>
                    </a:cubicBezTo>
                    <a:cubicBezTo>
                      <a:pt x="361" y="380"/>
                      <a:pt x="445" y="297"/>
                      <a:pt x="445" y="189"/>
                    </a:cubicBezTo>
                    <a:cubicBezTo>
                      <a:pt x="445" y="75"/>
                      <a:pt x="352"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8"/>
              <p:cNvSpPr/>
              <p:nvPr/>
            </p:nvSpPr>
            <p:spPr>
              <a:xfrm rot="10800000">
                <a:off x="7603275" y="4579337"/>
                <a:ext cx="29412" cy="24197"/>
              </a:xfrm>
              <a:custGeom>
                <a:avLst/>
                <a:gdLst/>
                <a:ahLst/>
                <a:cxnLst/>
                <a:rect l="l" t="t" r="r" b="b"/>
                <a:pathLst>
                  <a:path w="361" h="297" extrusionOk="0">
                    <a:moveTo>
                      <a:pt x="202" y="0"/>
                    </a:moveTo>
                    <a:cubicBezTo>
                      <a:pt x="165" y="0"/>
                      <a:pt x="127" y="14"/>
                      <a:pt x="96" y="44"/>
                    </a:cubicBezTo>
                    <a:cubicBezTo>
                      <a:pt x="0" y="140"/>
                      <a:pt x="72" y="296"/>
                      <a:pt x="204" y="296"/>
                    </a:cubicBezTo>
                    <a:cubicBezTo>
                      <a:pt x="288" y="296"/>
                      <a:pt x="360" y="236"/>
                      <a:pt x="360" y="152"/>
                    </a:cubicBezTo>
                    <a:cubicBezTo>
                      <a:pt x="360" y="62"/>
                      <a:pt x="282"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8"/>
              <p:cNvSpPr/>
              <p:nvPr/>
            </p:nvSpPr>
            <p:spPr>
              <a:xfrm rot="10800000">
                <a:off x="7654114" y="4456314"/>
                <a:ext cx="27130" cy="20694"/>
              </a:xfrm>
              <a:custGeom>
                <a:avLst/>
                <a:gdLst/>
                <a:ahLst/>
                <a:cxnLst/>
                <a:rect l="l" t="t" r="r" b="b"/>
                <a:pathLst>
                  <a:path w="333" h="254" extrusionOk="0">
                    <a:moveTo>
                      <a:pt x="167" y="0"/>
                    </a:moveTo>
                    <a:cubicBezTo>
                      <a:pt x="1" y="0"/>
                      <a:pt x="5" y="254"/>
                      <a:pt x="177" y="254"/>
                    </a:cubicBezTo>
                    <a:cubicBezTo>
                      <a:pt x="181" y="254"/>
                      <a:pt x="185" y="254"/>
                      <a:pt x="189" y="254"/>
                    </a:cubicBezTo>
                    <a:cubicBezTo>
                      <a:pt x="333" y="230"/>
                      <a:pt x="333" y="14"/>
                      <a:pt x="189" y="2"/>
                    </a:cubicBezTo>
                    <a:cubicBezTo>
                      <a:pt x="181" y="1"/>
                      <a:pt x="174"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8"/>
            <p:cNvGrpSpPr/>
            <p:nvPr/>
          </p:nvGrpSpPr>
          <p:grpSpPr>
            <a:xfrm>
              <a:off x="8083619" y="-1609120"/>
              <a:ext cx="1968434" cy="3511518"/>
              <a:chOff x="-738956" y="-216930"/>
              <a:chExt cx="1968434" cy="3511518"/>
            </a:xfrm>
          </p:grpSpPr>
          <p:grpSp>
            <p:nvGrpSpPr>
              <p:cNvPr id="1219" name="Google Shape;1219;p8"/>
              <p:cNvGrpSpPr/>
              <p:nvPr/>
            </p:nvGrpSpPr>
            <p:grpSpPr>
              <a:xfrm>
                <a:off x="-738956" y="-216930"/>
                <a:ext cx="1968434" cy="3511518"/>
                <a:chOff x="8157120" y="-718538"/>
                <a:chExt cx="2036031" cy="3632104"/>
              </a:xfrm>
            </p:grpSpPr>
            <p:sp>
              <p:nvSpPr>
                <p:cNvPr id="1220" name="Google Shape;1220;p8"/>
                <p:cNvSpPr/>
                <p:nvPr/>
              </p:nvSpPr>
              <p:spPr>
                <a:xfrm>
                  <a:off x="846144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8"/>
                <p:cNvSpPr/>
                <p:nvPr/>
              </p:nvSpPr>
              <p:spPr>
                <a:xfrm>
                  <a:off x="815712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gradFill>
                  <a:gsLst>
                    <a:gs pos="0">
                      <a:schemeClr val="accent1"/>
                    </a:gs>
                    <a:gs pos="100000">
                      <a:srgbClr val="D99F9A">
                        <a:alpha val="2078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8"/>
              <p:cNvGrpSpPr/>
              <p:nvPr/>
            </p:nvGrpSpPr>
            <p:grpSpPr>
              <a:xfrm>
                <a:off x="-511419" y="1671223"/>
                <a:ext cx="422117" cy="1083386"/>
                <a:chOff x="-511419" y="1671223"/>
                <a:chExt cx="422117" cy="1083386"/>
              </a:xfrm>
            </p:grpSpPr>
            <p:sp>
              <p:nvSpPr>
                <p:cNvPr id="1223" name="Google Shape;1223;p8"/>
                <p:cNvSpPr/>
                <p:nvPr/>
              </p:nvSpPr>
              <p:spPr>
                <a:xfrm>
                  <a:off x="-511419" y="2225911"/>
                  <a:ext cx="208229" cy="528698"/>
                </a:xfrm>
                <a:custGeom>
                  <a:avLst/>
                  <a:gdLst/>
                  <a:ahLst/>
                  <a:cxnLst/>
                  <a:rect l="l" t="t" r="r" b="b"/>
                  <a:pathLst>
                    <a:path w="3677" h="9336" fill="none" extrusionOk="0">
                      <a:moveTo>
                        <a:pt x="3677" y="1"/>
                      </a:moveTo>
                      <a:lnTo>
                        <a:pt x="0" y="9336"/>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8"/>
                <p:cNvSpPr/>
                <p:nvPr/>
              </p:nvSpPr>
              <p:spPr>
                <a:xfrm>
                  <a:off x="-266893" y="1671223"/>
                  <a:ext cx="177592" cy="450718"/>
                </a:xfrm>
                <a:custGeom>
                  <a:avLst/>
                  <a:gdLst/>
                  <a:ahLst/>
                  <a:cxnLst/>
                  <a:rect l="l" t="t" r="r" b="b"/>
                  <a:pathLst>
                    <a:path w="3136" h="7959" fill="none" extrusionOk="0">
                      <a:moveTo>
                        <a:pt x="3136" y="1"/>
                      </a:moveTo>
                      <a:lnTo>
                        <a:pt x="0" y="7958"/>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8"/>
            <p:cNvGrpSpPr/>
            <p:nvPr/>
          </p:nvGrpSpPr>
          <p:grpSpPr>
            <a:xfrm>
              <a:off x="7683004" y="1631968"/>
              <a:ext cx="1970264" cy="3511541"/>
              <a:chOff x="7683004" y="1631968"/>
              <a:chExt cx="1970264" cy="3511541"/>
            </a:xfrm>
          </p:grpSpPr>
          <p:grpSp>
            <p:nvGrpSpPr>
              <p:cNvPr id="1226" name="Google Shape;1226;p8"/>
              <p:cNvGrpSpPr/>
              <p:nvPr/>
            </p:nvGrpSpPr>
            <p:grpSpPr>
              <a:xfrm>
                <a:off x="7683004" y="1631968"/>
                <a:ext cx="1674230" cy="3511541"/>
                <a:chOff x="7372904" y="3215446"/>
                <a:chExt cx="1674230" cy="3511541"/>
              </a:xfrm>
            </p:grpSpPr>
            <p:sp>
              <p:nvSpPr>
                <p:cNvPr id="1227" name="Google Shape;1227;p8"/>
                <p:cNvSpPr/>
                <p:nvPr/>
              </p:nvSpPr>
              <p:spPr>
                <a:xfrm>
                  <a:off x="7372904" y="3215446"/>
                  <a:ext cx="1674230" cy="3511541"/>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8"/>
                <p:cNvSpPr/>
                <p:nvPr/>
              </p:nvSpPr>
              <p:spPr>
                <a:xfrm>
                  <a:off x="7814990" y="4159249"/>
                  <a:ext cx="566800" cy="1438871"/>
                </a:xfrm>
                <a:custGeom>
                  <a:avLst/>
                  <a:gdLst/>
                  <a:ahLst/>
                  <a:cxnLst/>
                  <a:rect l="l" t="t" r="r" b="b"/>
                  <a:pathLst>
                    <a:path w="1864" h="4732" fill="none" extrusionOk="0">
                      <a:moveTo>
                        <a:pt x="1863" y="1"/>
                      </a:moveTo>
                      <a:lnTo>
                        <a:pt x="0" y="4731"/>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8"/>
              <p:cNvGrpSpPr/>
              <p:nvPr/>
            </p:nvGrpSpPr>
            <p:grpSpPr>
              <a:xfrm>
                <a:off x="8180862" y="3215457"/>
                <a:ext cx="1472406" cy="1928033"/>
                <a:chOff x="4471650" y="3582750"/>
                <a:chExt cx="670800" cy="878375"/>
              </a:xfrm>
            </p:grpSpPr>
            <p:sp>
              <p:nvSpPr>
                <p:cNvPr id="1230" name="Google Shape;1230;p8"/>
                <p:cNvSpPr/>
                <p:nvPr/>
              </p:nvSpPr>
              <p:spPr>
                <a:xfrm>
                  <a:off x="4574100" y="4186075"/>
                  <a:ext cx="330750" cy="9150"/>
                </a:xfrm>
                <a:custGeom>
                  <a:avLst/>
                  <a:gdLst/>
                  <a:ahLst/>
                  <a:cxnLst/>
                  <a:rect l="l" t="t" r="r" b="b"/>
                  <a:pathLst>
                    <a:path w="13230" h="366" extrusionOk="0">
                      <a:moveTo>
                        <a:pt x="141" y="0"/>
                      </a:moveTo>
                      <a:lnTo>
                        <a:pt x="0" y="366"/>
                      </a:lnTo>
                      <a:lnTo>
                        <a:pt x="13089" y="366"/>
                      </a:lnTo>
                      <a:lnTo>
                        <a:pt x="132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8"/>
                <p:cNvSpPr/>
                <p:nvPr/>
              </p:nvSpPr>
              <p:spPr>
                <a:xfrm>
                  <a:off x="4588675" y="4147925"/>
                  <a:ext cx="331125" cy="9350"/>
                </a:xfrm>
                <a:custGeom>
                  <a:avLst/>
                  <a:gdLst/>
                  <a:ahLst/>
                  <a:cxnLst/>
                  <a:rect l="l" t="t" r="r" b="b"/>
                  <a:pathLst>
                    <a:path w="13245" h="374" extrusionOk="0">
                      <a:moveTo>
                        <a:pt x="148" y="1"/>
                      </a:moveTo>
                      <a:lnTo>
                        <a:pt x="1" y="373"/>
                      </a:lnTo>
                      <a:lnTo>
                        <a:pt x="13104" y="373"/>
                      </a:lnTo>
                      <a:lnTo>
                        <a:pt x="13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8"/>
                <p:cNvSpPr/>
                <p:nvPr/>
              </p:nvSpPr>
              <p:spPr>
                <a:xfrm>
                  <a:off x="4559500" y="4224025"/>
                  <a:ext cx="330425" cy="9175"/>
                </a:xfrm>
                <a:custGeom>
                  <a:avLst/>
                  <a:gdLst/>
                  <a:ahLst/>
                  <a:cxnLst/>
                  <a:rect l="l" t="t" r="r" b="b"/>
                  <a:pathLst>
                    <a:path w="13217" h="367" extrusionOk="0">
                      <a:moveTo>
                        <a:pt x="141" y="1"/>
                      </a:moveTo>
                      <a:lnTo>
                        <a:pt x="1" y="366"/>
                      </a:lnTo>
                      <a:lnTo>
                        <a:pt x="13069" y="366"/>
                      </a:lnTo>
                      <a:lnTo>
                        <a:pt x="132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8"/>
                <p:cNvSpPr/>
                <p:nvPr/>
              </p:nvSpPr>
              <p:spPr>
                <a:xfrm>
                  <a:off x="4603450" y="4109975"/>
                  <a:ext cx="331275" cy="9150"/>
                </a:xfrm>
                <a:custGeom>
                  <a:avLst/>
                  <a:gdLst/>
                  <a:ahLst/>
                  <a:cxnLst/>
                  <a:rect l="l" t="t" r="r" b="b"/>
                  <a:pathLst>
                    <a:path w="13251" h="366" extrusionOk="0">
                      <a:moveTo>
                        <a:pt x="141" y="0"/>
                      </a:moveTo>
                      <a:lnTo>
                        <a:pt x="0" y="366"/>
                      </a:lnTo>
                      <a:lnTo>
                        <a:pt x="13110" y="366"/>
                      </a:lnTo>
                      <a:lnTo>
                        <a:pt x="13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8"/>
                <p:cNvSpPr/>
                <p:nvPr/>
              </p:nvSpPr>
              <p:spPr>
                <a:xfrm>
                  <a:off x="4618025" y="4072025"/>
                  <a:ext cx="331825" cy="9150"/>
                </a:xfrm>
                <a:custGeom>
                  <a:avLst/>
                  <a:gdLst/>
                  <a:ahLst/>
                  <a:cxnLst/>
                  <a:rect l="l" t="t" r="r" b="b"/>
                  <a:pathLst>
                    <a:path w="13273" h="366" extrusionOk="0">
                      <a:moveTo>
                        <a:pt x="141" y="0"/>
                      </a:moveTo>
                      <a:lnTo>
                        <a:pt x="1" y="366"/>
                      </a:lnTo>
                      <a:lnTo>
                        <a:pt x="13125" y="366"/>
                      </a:lnTo>
                      <a:lnTo>
                        <a:pt x="13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8"/>
                <p:cNvSpPr/>
                <p:nvPr/>
              </p:nvSpPr>
              <p:spPr>
                <a:xfrm>
                  <a:off x="4544925" y="4261975"/>
                  <a:ext cx="330050" cy="9175"/>
                </a:xfrm>
                <a:custGeom>
                  <a:avLst/>
                  <a:gdLst/>
                  <a:ahLst/>
                  <a:cxnLst/>
                  <a:rect l="l" t="t" r="r" b="b"/>
                  <a:pathLst>
                    <a:path w="13202" h="367" extrusionOk="0">
                      <a:moveTo>
                        <a:pt x="141" y="1"/>
                      </a:moveTo>
                      <a:lnTo>
                        <a:pt x="0" y="366"/>
                      </a:lnTo>
                      <a:lnTo>
                        <a:pt x="13054" y="366"/>
                      </a:lnTo>
                      <a:lnTo>
                        <a:pt x="13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8"/>
                <p:cNvSpPr/>
                <p:nvPr/>
              </p:nvSpPr>
              <p:spPr>
                <a:xfrm>
                  <a:off x="4632625" y="4034050"/>
                  <a:ext cx="332150" cy="9175"/>
                </a:xfrm>
                <a:custGeom>
                  <a:avLst/>
                  <a:gdLst/>
                  <a:ahLst/>
                  <a:cxnLst/>
                  <a:rect l="l" t="t" r="r" b="b"/>
                  <a:pathLst>
                    <a:path w="13286" h="367" extrusionOk="0">
                      <a:moveTo>
                        <a:pt x="141" y="1"/>
                      </a:moveTo>
                      <a:lnTo>
                        <a:pt x="0" y="366"/>
                      </a:lnTo>
                      <a:lnTo>
                        <a:pt x="13138" y="366"/>
                      </a:lnTo>
                      <a:lnTo>
                        <a:pt x="13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8"/>
                <p:cNvSpPr/>
                <p:nvPr/>
              </p:nvSpPr>
              <p:spPr>
                <a:xfrm>
                  <a:off x="4486400" y="4414000"/>
                  <a:ext cx="328650" cy="9150"/>
                </a:xfrm>
                <a:custGeom>
                  <a:avLst/>
                  <a:gdLst/>
                  <a:ahLst/>
                  <a:cxnLst/>
                  <a:rect l="l" t="t" r="r" b="b"/>
                  <a:pathLst>
                    <a:path w="13146" h="366" extrusionOk="0">
                      <a:moveTo>
                        <a:pt x="141" y="0"/>
                      </a:moveTo>
                      <a:lnTo>
                        <a:pt x="1" y="366"/>
                      </a:lnTo>
                      <a:lnTo>
                        <a:pt x="13005" y="366"/>
                      </a:lnTo>
                      <a:lnTo>
                        <a:pt x="13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8"/>
                <p:cNvSpPr/>
                <p:nvPr/>
              </p:nvSpPr>
              <p:spPr>
                <a:xfrm>
                  <a:off x="4530150" y="4299950"/>
                  <a:ext cx="329900" cy="9150"/>
                </a:xfrm>
                <a:custGeom>
                  <a:avLst/>
                  <a:gdLst/>
                  <a:ahLst/>
                  <a:cxnLst/>
                  <a:rect l="l" t="t" r="r" b="b"/>
                  <a:pathLst>
                    <a:path w="13196" h="366" extrusionOk="0">
                      <a:moveTo>
                        <a:pt x="149" y="0"/>
                      </a:moveTo>
                      <a:lnTo>
                        <a:pt x="1" y="366"/>
                      </a:lnTo>
                      <a:lnTo>
                        <a:pt x="13048" y="366"/>
                      </a:lnTo>
                      <a:lnTo>
                        <a:pt x="13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8"/>
                <p:cNvSpPr/>
                <p:nvPr/>
              </p:nvSpPr>
              <p:spPr>
                <a:xfrm>
                  <a:off x="4471650" y="4451950"/>
                  <a:ext cx="328475" cy="9175"/>
                </a:xfrm>
                <a:custGeom>
                  <a:avLst/>
                  <a:gdLst/>
                  <a:ahLst/>
                  <a:cxnLst/>
                  <a:rect l="l" t="t" r="r" b="b"/>
                  <a:pathLst>
                    <a:path w="13139" h="367" extrusionOk="0">
                      <a:moveTo>
                        <a:pt x="148" y="1"/>
                      </a:moveTo>
                      <a:lnTo>
                        <a:pt x="0" y="366"/>
                      </a:lnTo>
                      <a:lnTo>
                        <a:pt x="12998" y="366"/>
                      </a:lnTo>
                      <a:lnTo>
                        <a:pt x="13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8"/>
                <p:cNvSpPr/>
                <p:nvPr/>
              </p:nvSpPr>
              <p:spPr>
                <a:xfrm>
                  <a:off x="4500975" y="4375875"/>
                  <a:ext cx="329200" cy="9325"/>
                </a:xfrm>
                <a:custGeom>
                  <a:avLst/>
                  <a:gdLst/>
                  <a:ahLst/>
                  <a:cxnLst/>
                  <a:rect l="l" t="t" r="r" b="b"/>
                  <a:pathLst>
                    <a:path w="13168" h="373" extrusionOk="0">
                      <a:moveTo>
                        <a:pt x="142" y="0"/>
                      </a:moveTo>
                      <a:lnTo>
                        <a:pt x="1" y="373"/>
                      </a:lnTo>
                      <a:lnTo>
                        <a:pt x="13020" y="373"/>
                      </a:lnTo>
                      <a:lnTo>
                        <a:pt x="131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8"/>
                <p:cNvSpPr/>
                <p:nvPr/>
              </p:nvSpPr>
              <p:spPr>
                <a:xfrm>
                  <a:off x="4515575" y="4337900"/>
                  <a:ext cx="329525" cy="9175"/>
                </a:xfrm>
                <a:custGeom>
                  <a:avLst/>
                  <a:gdLst/>
                  <a:ahLst/>
                  <a:cxnLst/>
                  <a:rect l="l" t="t" r="r" b="b"/>
                  <a:pathLst>
                    <a:path w="13181" h="367" extrusionOk="0">
                      <a:moveTo>
                        <a:pt x="141" y="1"/>
                      </a:moveTo>
                      <a:lnTo>
                        <a:pt x="0" y="366"/>
                      </a:lnTo>
                      <a:lnTo>
                        <a:pt x="13033" y="366"/>
                      </a:lnTo>
                      <a:lnTo>
                        <a:pt x="131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8"/>
                <p:cNvSpPr/>
                <p:nvPr/>
              </p:nvSpPr>
              <p:spPr>
                <a:xfrm>
                  <a:off x="4808175" y="3582750"/>
                  <a:ext cx="334275" cy="4600"/>
                </a:xfrm>
                <a:custGeom>
                  <a:avLst/>
                  <a:gdLst/>
                  <a:ahLst/>
                  <a:cxnLst/>
                  <a:rect l="l" t="t" r="r" b="b"/>
                  <a:pathLst>
                    <a:path w="13371" h="184" extrusionOk="0">
                      <a:moveTo>
                        <a:pt x="71" y="1"/>
                      </a:moveTo>
                      <a:lnTo>
                        <a:pt x="1" y="184"/>
                      </a:lnTo>
                      <a:lnTo>
                        <a:pt x="13293" y="184"/>
                      </a:lnTo>
                      <a:lnTo>
                        <a:pt x="13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8"/>
                <p:cNvSpPr/>
                <p:nvPr/>
              </p:nvSpPr>
              <p:spPr>
                <a:xfrm>
                  <a:off x="4749650" y="3730200"/>
                  <a:ext cx="334800" cy="9175"/>
                </a:xfrm>
                <a:custGeom>
                  <a:avLst/>
                  <a:gdLst/>
                  <a:ahLst/>
                  <a:cxnLst/>
                  <a:rect l="l" t="t" r="r" b="b"/>
                  <a:pathLst>
                    <a:path w="13392" h="367" extrusionOk="0">
                      <a:moveTo>
                        <a:pt x="141" y="1"/>
                      </a:moveTo>
                      <a:lnTo>
                        <a:pt x="1" y="366"/>
                      </a:lnTo>
                      <a:lnTo>
                        <a:pt x="13244" y="366"/>
                      </a:lnTo>
                      <a:lnTo>
                        <a:pt x="13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8"/>
                <p:cNvSpPr/>
                <p:nvPr/>
              </p:nvSpPr>
              <p:spPr>
                <a:xfrm>
                  <a:off x="4764425" y="3692075"/>
                  <a:ext cx="334975" cy="9325"/>
                </a:xfrm>
                <a:custGeom>
                  <a:avLst/>
                  <a:gdLst/>
                  <a:ahLst/>
                  <a:cxnLst/>
                  <a:rect l="l" t="t" r="r" b="b"/>
                  <a:pathLst>
                    <a:path w="13399" h="373" extrusionOk="0">
                      <a:moveTo>
                        <a:pt x="141" y="0"/>
                      </a:moveTo>
                      <a:lnTo>
                        <a:pt x="0" y="373"/>
                      </a:lnTo>
                      <a:lnTo>
                        <a:pt x="13251" y="373"/>
                      </a:lnTo>
                      <a:lnTo>
                        <a:pt x="133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8"/>
                <p:cNvSpPr/>
                <p:nvPr/>
              </p:nvSpPr>
              <p:spPr>
                <a:xfrm>
                  <a:off x="4793600" y="3616150"/>
                  <a:ext cx="335675" cy="9150"/>
                </a:xfrm>
                <a:custGeom>
                  <a:avLst/>
                  <a:gdLst/>
                  <a:ahLst/>
                  <a:cxnLst/>
                  <a:rect l="l" t="t" r="r" b="b"/>
                  <a:pathLst>
                    <a:path w="13427" h="366" extrusionOk="0">
                      <a:moveTo>
                        <a:pt x="141" y="0"/>
                      </a:moveTo>
                      <a:lnTo>
                        <a:pt x="0" y="366"/>
                      </a:lnTo>
                      <a:lnTo>
                        <a:pt x="13279" y="366"/>
                      </a:lnTo>
                      <a:lnTo>
                        <a:pt x="1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8"/>
                <p:cNvSpPr/>
                <p:nvPr/>
              </p:nvSpPr>
              <p:spPr>
                <a:xfrm>
                  <a:off x="4735075" y="3768150"/>
                  <a:ext cx="334275" cy="9175"/>
                </a:xfrm>
                <a:custGeom>
                  <a:avLst/>
                  <a:gdLst/>
                  <a:ahLst/>
                  <a:cxnLst/>
                  <a:rect l="l" t="t" r="r" b="b"/>
                  <a:pathLst>
                    <a:path w="13371" h="367" extrusionOk="0">
                      <a:moveTo>
                        <a:pt x="141" y="1"/>
                      </a:moveTo>
                      <a:lnTo>
                        <a:pt x="0" y="367"/>
                      </a:lnTo>
                      <a:lnTo>
                        <a:pt x="13230" y="367"/>
                      </a:lnTo>
                      <a:lnTo>
                        <a:pt x="13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8"/>
                <p:cNvSpPr/>
                <p:nvPr/>
              </p:nvSpPr>
              <p:spPr>
                <a:xfrm>
                  <a:off x="4779000" y="3654100"/>
                  <a:ext cx="335325" cy="9175"/>
                </a:xfrm>
                <a:custGeom>
                  <a:avLst/>
                  <a:gdLst/>
                  <a:ahLst/>
                  <a:cxnLst/>
                  <a:rect l="l" t="t" r="r" b="b"/>
                  <a:pathLst>
                    <a:path w="13413" h="367" extrusionOk="0">
                      <a:moveTo>
                        <a:pt x="141" y="1"/>
                      </a:moveTo>
                      <a:lnTo>
                        <a:pt x="1" y="366"/>
                      </a:lnTo>
                      <a:lnTo>
                        <a:pt x="13265" y="366"/>
                      </a:lnTo>
                      <a:lnTo>
                        <a:pt x="134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8"/>
                <p:cNvSpPr/>
                <p:nvPr/>
              </p:nvSpPr>
              <p:spPr>
                <a:xfrm>
                  <a:off x="4691125" y="3882050"/>
                  <a:ext cx="333400" cy="9150"/>
                </a:xfrm>
                <a:custGeom>
                  <a:avLst/>
                  <a:gdLst/>
                  <a:ahLst/>
                  <a:cxnLst/>
                  <a:rect l="l" t="t" r="r" b="b"/>
                  <a:pathLst>
                    <a:path w="13336" h="366" extrusionOk="0">
                      <a:moveTo>
                        <a:pt x="141" y="0"/>
                      </a:moveTo>
                      <a:lnTo>
                        <a:pt x="1" y="366"/>
                      </a:lnTo>
                      <a:lnTo>
                        <a:pt x="13195" y="366"/>
                      </a:lnTo>
                      <a:lnTo>
                        <a:pt x="133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8"/>
                <p:cNvSpPr/>
                <p:nvPr/>
              </p:nvSpPr>
              <p:spPr>
                <a:xfrm>
                  <a:off x="4661975" y="3958125"/>
                  <a:ext cx="332675" cy="9175"/>
                </a:xfrm>
                <a:custGeom>
                  <a:avLst/>
                  <a:gdLst/>
                  <a:ahLst/>
                  <a:cxnLst/>
                  <a:rect l="l" t="t" r="r" b="b"/>
                  <a:pathLst>
                    <a:path w="13307" h="367" extrusionOk="0">
                      <a:moveTo>
                        <a:pt x="141" y="1"/>
                      </a:moveTo>
                      <a:lnTo>
                        <a:pt x="0" y="366"/>
                      </a:lnTo>
                      <a:lnTo>
                        <a:pt x="13159" y="366"/>
                      </a:lnTo>
                      <a:lnTo>
                        <a:pt x="133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8"/>
                <p:cNvSpPr/>
                <p:nvPr/>
              </p:nvSpPr>
              <p:spPr>
                <a:xfrm>
                  <a:off x="4676550" y="3920000"/>
                  <a:ext cx="333050" cy="9350"/>
                </a:xfrm>
                <a:custGeom>
                  <a:avLst/>
                  <a:gdLst/>
                  <a:ahLst/>
                  <a:cxnLst/>
                  <a:rect l="l" t="t" r="r" b="b"/>
                  <a:pathLst>
                    <a:path w="13322" h="374" extrusionOk="0">
                      <a:moveTo>
                        <a:pt x="141" y="0"/>
                      </a:moveTo>
                      <a:lnTo>
                        <a:pt x="0" y="373"/>
                      </a:lnTo>
                      <a:lnTo>
                        <a:pt x="13174" y="373"/>
                      </a:lnTo>
                      <a:lnTo>
                        <a:pt x="13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8"/>
                <p:cNvSpPr/>
                <p:nvPr/>
              </p:nvSpPr>
              <p:spPr>
                <a:xfrm>
                  <a:off x="4705900" y="3844075"/>
                  <a:ext cx="333575" cy="9175"/>
                </a:xfrm>
                <a:custGeom>
                  <a:avLst/>
                  <a:gdLst/>
                  <a:ahLst/>
                  <a:cxnLst/>
                  <a:rect l="l" t="t" r="r" b="b"/>
                  <a:pathLst>
                    <a:path w="13343" h="367" extrusionOk="0">
                      <a:moveTo>
                        <a:pt x="141" y="1"/>
                      </a:moveTo>
                      <a:lnTo>
                        <a:pt x="0" y="366"/>
                      </a:lnTo>
                      <a:lnTo>
                        <a:pt x="13202" y="366"/>
                      </a:lnTo>
                      <a:lnTo>
                        <a:pt x="13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8"/>
                <p:cNvSpPr/>
                <p:nvPr/>
              </p:nvSpPr>
              <p:spPr>
                <a:xfrm>
                  <a:off x="4720475" y="3806125"/>
                  <a:ext cx="333925" cy="9150"/>
                </a:xfrm>
                <a:custGeom>
                  <a:avLst/>
                  <a:gdLst/>
                  <a:ahLst/>
                  <a:cxnLst/>
                  <a:rect l="l" t="t" r="r" b="b"/>
                  <a:pathLst>
                    <a:path w="13357" h="366" extrusionOk="0">
                      <a:moveTo>
                        <a:pt x="141" y="0"/>
                      </a:moveTo>
                      <a:lnTo>
                        <a:pt x="1" y="366"/>
                      </a:lnTo>
                      <a:lnTo>
                        <a:pt x="13216" y="366"/>
                      </a:lnTo>
                      <a:lnTo>
                        <a:pt x="133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
                <p:cNvSpPr/>
                <p:nvPr/>
              </p:nvSpPr>
              <p:spPr>
                <a:xfrm>
                  <a:off x="4647375" y="3996100"/>
                  <a:ext cx="332350" cy="9150"/>
                </a:xfrm>
                <a:custGeom>
                  <a:avLst/>
                  <a:gdLst/>
                  <a:ahLst/>
                  <a:cxnLst/>
                  <a:rect l="l" t="t" r="r" b="b"/>
                  <a:pathLst>
                    <a:path w="13294" h="366" extrusionOk="0">
                      <a:moveTo>
                        <a:pt x="141" y="0"/>
                      </a:moveTo>
                      <a:lnTo>
                        <a:pt x="1" y="366"/>
                      </a:lnTo>
                      <a:lnTo>
                        <a:pt x="13146" y="366"/>
                      </a:lnTo>
                      <a:lnTo>
                        <a:pt x="13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254" name="Google Shape;1254;p8"/>
          <p:cNvSpPr txBox="1">
            <a:spLocks noGrp="1"/>
          </p:cNvSpPr>
          <p:nvPr>
            <p:ph type="title"/>
          </p:nvPr>
        </p:nvSpPr>
        <p:spPr>
          <a:xfrm>
            <a:off x="1267950" y="1539297"/>
            <a:ext cx="6608100" cy="2221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8500"/>
              <a:buNone/>
              <a:defRPr sz="8000"/>
            </a:lvl1pPr>
            <a:lvl2pPr lvl="1" rtl="0">
              <a:lnSpc>
                <a:spcPct val="80000"/>
              </a:lnSpc>
              <a:spcBef>
                <a:spcPts val="0"/>
              </a:spcBef>
              <a:spcAft>
                <a:spcPts val="0"/>
              </a:spcAft>
              <a:buSzPts val="3200"/>
              <a:buNone/>
              <a:defRPr/>
            </a:lvl2pPr>
            <a:lvl3pPr lvl="2" rtl="0">
              <a:lnSpc>
                <a:spcPct val="80000"/>
              </a:lnSpc>
              <a:spcBef>
                <a:spcPts val="0"/>
              </a:spcBef>
              <a:spcAft>
                <a:spcPts val="0"/>
              </a:spcAft>
              <a:buSzPts val="3200"/>
              <a:buNone/>
              <a:defRPr/>
            </a:lvl3pPr>
            <a:lvl4pPr lvl="3" rtl="0">
              <a:lnSpc>
                <a:spcPct val="80000"/>
              </a:lnSpc>
              <a:spcBef>
                <a:spcPts val="0"/>
              </a:spcBef>
              <a:spcAft>
                <a:spcPts val="0"/>
              </a:spcAft>
              <a:buSzPts val="3200"/>
              <a:buNone/>
              <a:defRPr/>
            </a:lvl4pPr>
            <a:lvl5pPr lvl="4" rtl="0">
              <a:lnSpc>
                <a:spcPct val="80000"/>
              </a:lnSpc>
              <a:spcBef>
                <a:spcPts val="0"/>
              </a:spcBef>
              <a:spcAft>
                <a:spcPts val="0"/>
              </a:spcAft>
              <a:buSzPts val="3200"/>
              <a:buNone/>
              <a:defRPr/>
            </a:lvl5pPr>
            <a:lvl6pPr lvl="5" rtl="0">
              <a:lnSpc>
                <a:spcPct val="80000"/>
              </a:lnSpc>
              <a:spcBef>
                <a:spcPts val="0"/>
              </a:spcBef>
              <a:spcAft>
                <a:spcPts val="0"/>
              </a:spcAft>
              <a:buSzPts val="3200"/>
              <a:buNone/>
              <a:defRPr/>
            </a:lvl6pPr>
            <a:lvl7pPr lvl="6" rtl="0">
              <a:lnSpc>
                <a:spcPct val="80000"/>
              </a:lnSpc>
              <a:spcBef>
                <a:spcPts val="0"/>
              </a:spcBef>
              <a:spcAft>
                <a:spcPts val="0"/>
              </a:spcAft>
              <a:buSzPts val="3200"/>
              <a:buNone/>
              <a:defRPr/>
            </a:lvl7pPr>
            <a:lvl8pPr lvl="7" rtl="0">
              <a:lnSpc>
                <a:spcPct val="80000"/>
              </a:lnSpc>
              <a:spcBef>
                <a:spcPts val="0"/>
              </a:spcBef>
              <a:spcAft>
                <a:spcPts val="0"/>
              </a:spcAft>
              <a:buSzPts val="3200"/>
              <a:buNone/>
              <a:defRPr/>
            </a:lvl8pPr>
            <a:lvl9pPr lvl="8" rtl="0">
              <a:lnSpc>
                <a:spcPct val="80000"/>
              </a:lnSpc>
              <a:spcBef>
                <a:spcPts val="0"/>
              </a:spcBef>
              <a:spcAft>
                <a:spcPts val="0"/>
              </a:spcAft>
              <a:buSzPts val="3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55"/>
        <p:cNvGrpSpPr/>
        <p:nvPr/>
      </p:nvGrpSpPr>
      <p:grpSpPr>
        <a:xfrm>
          <a:off x="0" y="0"/>
          <a:ext cx="0" cy="0"/>
          <a:chOff x="0" y="0"/>
          <a:chExt cx="0" cy="0"/>
        </a:xfrm>
      </p:grpSpPr>
      <p:grpSp>
        <p:nvGrpSpPr>
          <p:cNvPr id="1256" name="Google Shape;1256;p9"/>
          <p:cNvGrpSpPr/>
          <p:nvPr/>
        </p:nvGrpSpPr>
        <p:grpSpPr>
          <a:xfrm>
            <a:off x="-964631" y="-2178795"/>
            <a:ext cx="3859590" cy="8262068"/>
            <a:chOff x="-964631" y="-2102595"/>
            <a:chExt cx="3859590" cy="8262068"/>
          </a:xfrm>
        </p:grpSpPr>
        <p:grpSp>
          <p:nvGrpSpPr>
            <p:cNvPr id="1257" name="Google Shape;1257;p9"/>
            <p:cNvGrpSpPr/>
            <p:nvPr/>
          </p:nvGrpSpPr>
          <p:grpSpPr>
            <a:xfrm>
              <a:off x="-964631" y="2647955"/>
              <a:ext cx="1968434" cy="3511518"/>
              <a:chOff x="-815156" y="-140730"/>
              <a:chExt cx="1968434" cy="3511518"/>
            </a:xfrm>
          </p:grpSpPr>
          <p:grpSp>
            <p:nvGrpSpPr>
              <p:cNvPr id="1258" name="Google Shape;1258;p9"/>
              <p:cNvGrpSpPr/>
              <p:nvPr/>
            </p:nvGrpSpPr>
            <p:grpSpPr>
              <a:xfrm>
                <a:off x="-815156" y="-140730"/>
                <a:ext cx="1968434" cy="3511518"/>
                <a:chOff x="8078304" y="-639721"/>
                <a:chExt cx="2036031" cy="3632104"/>
              </a:xfrm>
            </p:grpSpPr>
            <p:sp>
              <p:nvSpPr>
                <p:cNvPr id="1259" name="Google Shape;1259;p9"/>
                <p:cNvSpPr/>
                <p:nvPr/>
              </p:nvSpPr>
              <p:spPr>
                <a:xfrm>
                  <a:off x="8382623" y="-639721"/>
                  <a:ext cx="1731711" cy="3632104"/>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9"/>
                <p:cNvSpPr/>
                <p:nvPr/>
              </p:nvSpPr>
              <p:spPr>
                <a:xfrm>
                  <a:off x="8078304" y="-639721"/>
                  <a:ext cx="1731711" cy="3632104"/>
                </a:xfrm>
                <a:custGeom>
                  <a:avLst/>
                  <a:gdLst/>
                  <a:ahLst/>
                  <a:cxnLst/>
                  <a:rect l="l" t="t" r="r" b="b"/>
                  <a:pathLst>
                    <a:path w="31240" h="65523" extrusionOk="0">
                      <a:moveTo>
                        <a:pt x="25799" y="1"/>
                      </a:moveTo>
                      <a:lnTo>
                        <a:pt x="0" y="65523"/>
                      </a:lnTo>
                      <a:lnTo>
                        <a:pt x="5441" y="65523"/>
                      </a:lnTo>
                      <a:lnTo>
                        <a:pt x="31240" y="1"/>
                      </a:lnTo>
                      <a:close/>
                    </a:path>
                  </a:pathLst>
                </a:custGeom>
                <a:gradFill>
                  <a:gsLst>
                    <a:gs pos="0">
                      <a:schemeClr val="accent1"/>
                    </a:gs>
                    <a:gs pos="100000">
                      <a:srgbClr val="D99F9A">
                        <a:alpha val="2078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9"/>
              <p:cNvGrpSpPr/>
              <p:nvPr/>
            </p:nvGrpSpPr>
            <p:grpSpPr>
              <a:xfrm>
                <a:off x="500075" y="468000"/>
                <a:ext cx="422117" cy="1083386"/>
                <a:chOff x="500075" y="468000"/>
                <a:chExt cx="422117" cy="1083386"/>
              </a:xfrm>
            </p:grpSpPr>
            <p:sp>
              <p:nvSpPr>
                <p:cNvPr id="1262" name="Google Shape;1262;p9"/>
                <p:cNvSpPr/>
                <p:nvPr/>
              </p:nvSpPr>
              <p:spPr>
                <a:xfrm>
                  <a:off x="500075" y="1022688"/>
                  <a:ext cx="208229" cy="528698"/>
                </a:xfrm>
                <a:custGeom>
                  <a:avLst/>
                  <a:gdLst/>
                  <a:ahLst/>
                  <a:cxnLst/>
                  <a:rect l="l" t="t" r="r" b="b"/>
                  <a:pathLst>
                    <a:path w="3677" h="9336" fill="none" extrusionOk="0">
                      <a:moveTo>
                        <a:pt x="3677" y="1"/>
                      </a:moveTo>
                      <a:lnTo>
                        <a:pt x="0" y="9336"/>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9"/>
                <p:cNvSpPr/>
                <p:nvPr/>
              </p:nvSpPr>
              <p:spPr>
                <a:xfrm>
                  <a:off x="744601" y="468000"/>
                  <a:ext cx="177592" cy="450718"/>
                </a:xfrm>
                <a:custGeom>
                  <a:avLst/>
                  <a:gdLst/>
                  <a:ahLst/>
                  <a:cxnLst/>
                  <a:rect l="l" t="t" r="r" b="b"/>
                  <a:pathLst>
                    <a:path w="3136" h="7959" fill="none" extrusionOk="0">
                      <a:moveTo>
                        <a:pt x="3136" y="1"/>
                      </a:moveTo>
                      <a:lnTo>
                        <a:pt x="0" y="7958"/>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4" name="Google Shape;1264;p9"/>
            <p:cNvGrpSpPr/>
            <p:nvPr/>
          </p:nvGrpSpPr>
          <p:grpSpPr>
            <a:xfrm>
              <a:off x="-111802" y="2"/>
              <a:ext cx="1515954" cy="2060595"/>
              <a:chOff x="-80877" y="33414"/>
              <a:chExt cx="1515954" cy="2060595"/>
            </a:xfrm>
          </p:grpSpPr>
          <p:sp>
            <p:nvSpPr>
              <p:cNvPr id="1265" name="Google Shape;1265;p9"/>
              <p:cNvSpPr/>
              <p:nvPr/>
            </p:nvSpPr>
            <p:spPr>
              <a:xfrm>
                <a:off x="1316779" y="33414"/>
                <a:ext cx="118298" cy="101270"/>
              </a:xfrm>
              <a:custGeom>
                <a:avLst/>
                <a:gdLst/>
                <a:ahLst/>
                <a:cxnLst/>
                <a:rect l="l" t="t" r="r" b="b"/>
                <a:pathLst>
                  <a:path w="1452" h="1243" extrusionOk="0">
                    <a:moveTo>
                      <a:pt x="830" y="1"/>
                    </a:moveTo>
                    <a:cubicBezTo>
                      <a:pt x="677" y="1"/>
                      <a:pt x="521" y="58"/>
                      <a:pt x="396" y="187"/>
                    </a:cubicBezTo>
                    <a:cubicBezTo>
                      <a:pt x="1" y="571"/>
                      <a:pt x="276" y="1242"/>
                      <a:pt x="828" y="1242"/>
                    </a:cubicBezTo>
                    <a:cubicBezTo>
                      <a:pt x="1176" y="1242"/>
                      <a:pt x="1451" y="967"/>
                      <a:pt x="1451" y="619"/>
                    </a:cubicBezTo>
                    <a:cubicBezTo>
                      <a:pt x="1451" y="247"/>
                      <a:pt x="1146"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9"/>
              <p:cNvSpPr/>
              <p:nvPr/>
            </p:nvSpPr>
            <p:spPr>
              <a:xfrm>
                <a:off x="1270910" y="160511"/>
                <a:ext cx="112351" cy="96219"/>
              </a:xfrm>
              <a:custGeom>
                <a:avLst/>
                <a:gdLst/>
                <a:ahLst/>
                <a:cxnLst/>
                <a:rect l="l" t="t" r="r" b="b"/>
                <a:pathLst>
                  <a:path w="1379" h="1181" extrusionOk="0">
                    <a:moveTo>
                      <a:pt x="784" y="0"/>
                    </a:moveTo>
                    <a:cubicBezTo>
                      <a:pt x="639" y="0"/>
                      <a:pt x="492" y="54"/>
                      <a:pt x="372" y="174"/>
                    </a:cubicBezTo>
                    <a:cubicBezTo>
                      <a:pt x="0" y="546"/>
                      <a:pt x="264" y="1181"/>
                      <a:pt x="792" y="1181"/>
                    </a:cubicBezTo>
                    <a:cubicBezTo>
                      <a:pt x="1115" y="1181"/>
                      <a:pt x="1379" y="917"/>
                      <a:pt x="1379" y="593"/>
                    </a:cubicBezTo>
                    <a:cubicBezTo>
                      <a:pt x="1379" y="236"/>
                      <a:pt x="1088"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9"/>
              <p:cNvSpPr/>
              <p:nvPr/>
            </p:nvSpPr>
            <p:spPr>
              <a:xfrm>
                <a:off x="1224960" y="288422"/>
                <a:ext cx="106566" cy="91412"/>
              </a:xfrm>
              <a:custGeom>
                <a:avLst/>
                <a:gdLst/>
                <a:ahLst/>
                <a:cxnLst/>
                <a:rect l="l" t="t" r="r" b="b"/>
                <a:pathLst>
                  <a:path w="1308" h="1122" extrusionOk="0">
                    <a:moveTo>
                      <a:pt x="745" y="1"/>
                    </a:moveTo>
                    <a:cubicBezTo>
                      <a:pt x="610" y="1"/>
                      <a:pt x="472" y="51"/>
                      <a:pt x="360" y="162"/>
                    </a:cubicBezTo>
                    <a:cubicBezTo>
                      <a:pt x="1" y="522"/>
                      <a:pt x="253" y="1121"/>
                      <a:pt x="756" y="1121"/>
                    </a:cubicBezTo>
                    <a:cubicBezTo>
                      <a:pt x="1056" y="1121"/>
                      <a:pt x="1308" y="870"/>
                      <a:pt x="1308" y="558"/>
                    </a:cubicBezTo>
                    <a:cubicBezTo>
                      <a:pt x="1308" y="224"/>
                      <a:pt x="1031"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9"/>
              <p:cNvSpPr/>
              <p:nvPr/>
            </p:nvSpPr>
            <p:spPr>
              <a:xfrm>
                <a:off x="1179091" y="415845"/>
                <a:ext cx="100700" cy="86116"/>
              </a:xfrm>
              <a:custGeom>
                <a:avLst/>
                <a:gdLst/>
                <a:ahLst/>
                <a:cxnLst/>
                <a:rect l="l" t="t" r="r" b="b"/>
                <a:pathLst>
                  <a:path w="1236" h="1057" extrusionOk="0">
                    <a:moveTo>
                      <a:pt x="706" y="0"/>
                    </a:moveTo>
                    <a:cubicBezTo>
                      <a:pt x="577" y="0"/>
                      <a:pt x="445" y="48"/>
                      <a:pt x="336" y="157"/>
                    </a:cubicBezTo>
                    <a:cubicBezTo>
                      <a:pt x="0" y="493"/>
                      <a:pt x="240" y="1056"/>
                      <a:pt x="708" y="1056"/>
                    </a:cubicBezTo>
                    <a:cubicBezTo>
                      <a:pt x="995" y="1056"/>
                      <a:pt x="1235" y="816"/>
                      <a:pt x="1235" y="529"/>
                    </a:cubicBezTo>
                    <a:cubicBezTo>
                      <a:pt x="1235" y="212"/>
                      <a:pt x="977" y="0"/>
                      <a:pt x="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9"/>
              <p:cNvSpPr/>
              <p:nvPr/>
            </p:nvSpPr>
            <p:spPr>
              <a:xfrm>
                <a:off x="1134118" y="543593"/>
                <a:ext cx="93856" cy="80413"/>
              </a:xfrm>
              <a:custGeom>
                <a:avLst/>
                <a:gdLst/>
                <a:ahLst/>
                <a:cxnLst/>
                <a:rect l="l" t="t" r="r" b="b"/>
                <a:pathLst>
                  <a:path w="1152" h="987" extrusionOk="0">
                    <a:moveTo>
                      <a:pt x="660" y="0"/>
                    </a:moveTo>
                    <a:cubicBezTo>
                      <a:pt x="538" y="0"/>
                      <a:pt x="414" y="46"/>
                      <a:pt x="313" y="147"/>
                    </a:cubicBezTo>
                    <a:cubicBezTo>
                      <a:pt x="1" y="459"/>
                      <a:pt x="217" y="987"/>
                      <a:pt x="660" y="987"/>
                    </a:cubicBezTo>
                    <a:cubicBezTo>
                      <a:pt x="936" y="987"/>
                      <a:pt x="1152" y="771"/>
                      <a:pt x="1152" y="495"/>
                    </a:cubicBezTo>
                    <a:cubicBezTo>
                      <a:pt x="1152" y="196"/>
                      <a:pt x="912" y="0"/>
                      <a:pt x="6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9"/>
              <p:cNvSpPr/>
              <p:nvPr/>
            </p:nvSpPr>
            <p:spPr>
              <a:xfrm>
                <a:off x="1087272" y="670609"/>
                <a:ext cx="88968" cy="76503"/>
              </a:xfrm>
              <a:custGeom>
                <a:avLst/>
                <a:gdLst/>
                <a:ahLst/>
                <a:cxnLst/>
                <a:rect l="l" t="t" r="r" b="b"/>
                <a:pathLst>
                  <a:path w="1092" h="939" extrusionOk="0">
                    <a:moveTo>
                      <a:pt x="621" y="1"/>
                    </a:moveTo>
                    <a:cubicBezTo>
                      <a:pt x="508" y="1"/>
                      <a:pt x="393" y="42"/>
                      <a:pt x="300" y="135"/>
                    </a:cubicBezTo>
                    <a:cubicBezTo>
                      <a:pt x="0" y="435"/>
                      <a:pt x="216" y="938"/>
                      <a:pt x="636" y="938"/>
                    </a:cubicBezTo>
                    <a:cubicBezTo>
                      <a:pt x="888" y="938"/>
                      <a:pt x="1091" y="722"/>
                      <a:pt x="1091" y="471"/>
                    </a:cubicBezTo>
                    <a:cubicBezTo>
                      <a:pt x="1091"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9"/>
              <p:cNvSpPr/>
              <p:nvPr/>
            </p:nvSpPr>
            <p:spPr>
              <a:xfrm>
                <a:off x="1042299" y="798194"/>
                <a:ext cx="82124" cy="70963"/>
              </a:xfrm>
              <a:custGeom>
                <a:avLst/>
                <a:gdLst/>
                <a:ahLst/>
                <a:cxnLst/>
                <a:rect l="l" t="t" r="r" b="b"/>
                <a:pathLst>
                  <a:path w="1008" h="871" extrusionOk="0">
                    <a:moveTo>
                      <a:pt x="566" y="0"/>
                    </a:moveTo>
                    <a:cubicBezTo>
                      <a:pt x="460" y="0"/>
                      <a:pt x="353" y="39"/>
                      <a:pt x="265" y="128"/>
                    </a:cubicBezTo>
                    <a:cubicBezTo>
                      <a:pt x="1" y="403"/>
                      <a:pt x="193" y="871"/>
                      <a:pt x="576" y="871"/>
                    </a:cubicBezTo>
                    <a:cubicBezTo>
                      <a:pt x="816" y="871"/>
                      <a:pt x="1008" y="679"/>
                      <a:pt x="1008" y="439"/>
                    </a:cubicBezTo>
                    <a:cubicBezTo>
                      <a:pt x="1008" y="178"/>
                      <a:pt x="791" y="0"/>
                      <a:pt x="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9"/>
              <p:cNvSpPr/>
              <p:nvPr/>
            </p:nvSpPr>
            <p:spPr>
              <a:xfrm>
                <a:off x="996430" y="925942"/>
                <a:ext cx="76258" cy="66319"/>
              </a:xfrm>
              <a:custGeom>
                <a:avLst/>
                <a:gdLst/>
                <a:ahLst/>
                <a:cxnLst/>
                <a:rect l="l" t="t" r="r" b="b"/>
                <a:pathLst>
                  <a:path w="936" h="814" extrusionOk="0">
                    <a:moveTo>
                      <a:pt x="531" y="1"/>
                    </a:moveTo>
                    <a:cubicBezTo>
                      <a:pt x="433" y="1"/>
                      <a:pt x="333" y="37"/>
                      <a:pt x="252" y="118"/>
                    </a:cubicBezTo>
                    <a:cubicBezTo>
                      <a:pt x="0" y="370"/>
                      <a:pt x="180" y="801"/>
                      <a:pt x="540" y="813"/>
                    </a:cubicBezTo>
                    <a:cubicBezTo>
                      <a:pt x="756" y="813"/>
                      <a:pt x="936" y="622"/>
                      <a:pt x="936" y="406"/>
                    </a:cubicBezTo>
                    <a:cubicBezTo>
                      <a:pt x="936"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9"/>
              <p:cNvSpPr/>
              <p:nvPr/>
            </p:nvSpPr>
            <p:spPr>
              <a:xfrm>
                <a:off x="950561" y="1053935"/>
                <a:ext cx="70392" cy="61349"/>
              </a:xfrm>
              <a:custGeom>
                <a:avLst/>
                <a:gdLst/>
                <a:ahLst/>
                <a:cxnLst/>
                <a:rect l="l" t="t" r="r" b="b"/>
                <a:pathLst>
                  <a:path w="864" h="753" extrusionOk="0">
                    <a:moveTo>
                      <a:pt x="487" y="1"/>
                    </a:moveTo>
                    <a:cubicBezTo>
                      <a:pt x="396" y="1"/>
                      <a:pt x="304" y="33"/>
                      <a:pt x="228" y="106"/>
                    </a:cubicBezTo>
                    <a:cubicBezTo>
                      <a:pt x="0" y="345"/>
                      <a:pt x="168" y="753"/>
                      <a:pt x="492" y="753"/>
                    </a:cubicBezTo>
                    <a:cubicBezTo>
                      <a:pt x="707" y="741"/>
                      <a:pt x="863" y="585"/>
                      <a:pt x="863" y="369"/>
                    </a:cubicBezTo>
                    <a:cubicBezTo>
                      <a:pt x="863" y="149"/>
                      <a:pt x="680"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9"/>
              <p:cNvSpPr/>
              <p:nvPr/>
            </p:nvSpPr>
            <p:spPr>
              <a:xfrm>
                <a:off x="914388" y="1180706"/>
                <a:ext cx="55727" cy="55727"/>
              </a:xfrm>
              <a:custGeom>
                <a:avLst/>
                <a:gdLst/>
                <a:ahLst/>
                <a:cxnLst/>
                <a:rect l="l" t="t" r="r" b="b"/>
                <a:pathLst>
                  <a:path w="684" h="684" extrusionOk="0">
                    <a:moveTo>
                      <a:pt x="336" y="0"/>
                    </a:moveTo>
                    <a:cubicBezTo>
                      <a:pt x="144" y="0"/>
                      <a:pt x="0" y="156"/>
                      <a:pt x="0" y="348"/>
                    </a:cubicBezTo>
                    <a:cubicBezTo>
                      <a:pt x="0" y="528"/>
                      <a:pt x="144" y="684"/>
                      <a:pt x="336" y="684"/>
                    </a:cubicBezTo>
                    <a:cubicBezTo>
                      <a:pt x="528" y="684"/>
                      <a:pt x="684" y="528"/>
                      <a:pt x="684" y="348"/>
                    </a:cubicBezTo>
                    <a:cubicBezTo>
                      <a:pt x="684" y="156"/>
                      <a:pt x="528"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9"/>
              <p:cNvSpPr/>
              <p:nvPr/>
            </p:nvSpPr>
            <p:spPr>
              <a:xfrm>
                <a:off x="858742" y="1308292"/>
                <a:ext cx="59638" cy="51246"/>
              </a:xfrm>
              <a:custGeom>
                <a:avLst/>
                <a:gdLst/>
                <a:ahLst/>
                <a:cxnLst/>
                <a:rect l="l" t="t" r="r" b="b"/>
                <a:pathLst>
                  <a:path w="732" h="629" extrusionOk="0">
                    <a:moveTo>
                      <a:pt x="407" y="1"/>
                    </a:moveTo>
                    <a:cubicBezTo>
                      <a:pt x="333" y="1"/>
                      <a:pt x="256" y="28"/>
                      <a:pt x="192" y="89"/>
                    </a:cubicBezTo>
                    <a:cubicBezTo>
                      <a:pt x="0" y="292"/>
                      <a:pt x="132" y="616"/>
                      <a:pt x="420" y="628"/>
                    </a:cubicBezTo>
                    <a:cubicBezTo>
                      <a:pt x="588" y="628"/>
                      <a:pt x="731" y="484"/>
                      <a:pt x="731" y="316"/>
                    </a:cubicBezTo>
                    <a:cubicBezTo>
                      <a:pt x="723" y="128"/>
                      <a:pt x="569"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9"/>
              <p:cNvSpPr/>
              <p:nvPr/>
            </p:nvSpPr>
            <p:spPr>
              <a:xfrm>
                <a:off x="812792" y="1435470"/>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60"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9"/>
              <p:cNvSpPr/>
              <p:nvPr/>
            </p:nvSpPr>
            <p:spPr>
              <a:xfrm>
                <a:off x="766923" y="1563463"/>
                <a:ext cx="47906" cy="40247"/>
              </a:xfrm>
              <a:custGeom>
                <a:avLst/>
                <a:gdLst/>
                <a:ahLst/>
                <a:cxnLst/>
                <a:rect l="l" t="t" r="r" b="b"/>
                <a:pathLst>
                  <a:path w="588" h="494" extrusionOk="0">
                    <a:moveTo>
                      <a:pt x="332" y="0"/>
                    </a:moveTo>
                    <a:cubicBezTo>
                      <a:pt x="270" y="0"/>
                      <a:pt x="207"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9"/>
              <p:cNvSpPr/>
              <p:nvPr/>
            </p:nvSpPr>
            <p:spPr>
              <a:xfrm>
                <a:off x="720973" y="1690478"/>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9"/>
              <p:cNvSpPr/>
              <p:nvPr/>
            </p:nvSpPr>
            <p:spPr>
              <a:xfrm>
                <a:off x="679992" y="1818471"/>
                <a:ext cx="31285" cy="30389"/>
              </a:xfrm>
              <a:custGeom>
                <a:avLst/>
                <a:gdLst/>
                <a:ahLst/>
                <a:cxnLst/>
                <a:rect l="l" t="t" r="r" b="b"/>
                <a:pathLst>
                  <a:path w="384" h="373" extrusionOk="0">
                    <a:moveTo>
                      <a:pt x="192" y="1"/>
                    </a:moveTo>
                    <a:cubicBezTo>
                      <a:pt x="84" y="1"/>
                      <a:pt x="0" y="85"/>
                      <a:pt x="0" y="181"/>
                    </a:cubicBezTo>
                    <a:cubicBezTo>
                      <a:pt x="0" y="289"/>
                      <a:pt x="84" y="372"/>
                      <a:pt x="192" y="372"/>
                    </a:cubicBezTo>
                    <a:cubicBezTo>
                      <a:pt x="300" y="372"/>
                      <a:pt x="384" y="289"/>
                      <a:pt x="384" y="181"/>
                    </a:cubicBezTo>
                    <a:cubicBezTo>
                      <a:pt x="384" y="85"/>
                      <a:pt x="300" y="1"/>
                      <a:pt x="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9"/>
              <p:cNvSpPr/>
              <p:nvPr/>
            </p:nvSpPr>
            <p:spPr>
              <a:xfrm>
                <a:off x="630131" y="1946789"/>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9"/>
              <p:cNvSpPr/>
              <p:nvPr/>
            </p:nvSpPr>
            <p:spPr>
              <a:xfrm>
                <a:off x="583285" y="2073153"/>
                <a:ext cx="24442" cy="20857"/>
              </a:xfrm>
              <a:custGeom>
                <a:avLst/>
                <a:gdLst/>
                <a:ahLst/>
                <a:cxnLst/>
                <a:rect l="l" t="t" r="r" b="b"/>
                <a:pathLst>
                  <a:path w="300" h="256" extrusionOk="0">
                    <a:moveTo>
                      <a:pt x="170" y="0"/>
                    </a:moveTo>
                    <a:cubicBezTo>
                      <a:pt x="139" y="0"/>
                      <a:pt x="108" y="12"/>
                      <a:pt x="84" y="40"/>
                    </a:cubicBezTo>
                    <a:cubicBezTo>
                      <a:pt x="0" y="112"/>
                      <a:pt x="60" y="256"/>
                      <a:pt x="168" y="256"/>
                    </a:cubicBezTo>
                    <a:cubicBezTo>
                      <a:pt x="240" y="256"/>
                      <a:pt x="300" y="196"/>
                      <a:pt x="300" y="124"/>
                    </a:cubicBezTo>
                    <a:cubicBezTo>
                      <a:pt x="300" y="51"/>
                      <a:pt x="235"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9"/>
              <p:cNvSpPr/>
              <p:nvPr/>
            </p:nvSpPr>
            <p:spPr>
              <a:xfrm>
                <a:off x="1104870" y="33414"/>
                <a:ext cx="118217" cy="101270"/>
              </a:xfrm>
              <a:custGeom>
                <a:avLst/>
                <a:gdLst/>
                <a:ahLst/>
                <a:cxnLst/>
                <a:rect l="l" t="t" r="r" b="b"/>
                <a:pathLst>
                  <a:path w="1451" h="1243" extrusionOk="0">
                    <a:moveTo>
                      <a:pt x="829" y="1"/>
                    </a:moveTo>
                    <a:cubicBezTo>
                      <a:pt x="676" y="1"/>
                      <a:pt x="521" y="58"/>
                      <a:pt x="396" y="187"/>
                    </a:cubicBezTo>
                    <a:cubicBezTo>
                      <a:pt x="0" y="571"/>
                      <a:pt x="276" y="1242"/>
                      <a:pt x="827" y="1242"/>
                    </a:cubicBezTo>
                    <a:cubicBezTo>
                      <a:pt x="1175" y="1242"/>
                      <a:pt x="1451" y="967"/>
                      <a:pt x="1451" y="619"/>
                    </a:cubicBezTo>
                    <a:cubicBezTo>
                      <a:pt x="1451" y="247"/>
                      <a:pt x="1146"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9"/>
              <p:cNvSpPr/>
              <p:nvPr/>
            </p:nvSpPr>
            <p:spPr>
              <a:xfrm>
                <a:off x="1058919" y="160511"/>
                <a:ext cx="112432" cy="96219"/>
              </a:xfrm>
              <a:custGeom>
                <a:avLst/>
                <a:gdLst/>
                <a:ahLst/>
                <a:cxnLst/>
                <a:rect l="l" t="t" r="r" b="b"/>
                <a:pathLst>
                  <a:path w="1380" h="1181" extrusionOk="0">
                    <a:moveTo>
                      <a:pt x="785" y="0"/>
                    </a:moveTo>
                    <a:cubicBezTo>
                      <a:pt x="640" y="0"/>
                      <a:pt x="492" y="54"/>
                      <a:pt x="372" y="174"/>
                    </a:cubicBezTo>
                    <a:cubicBezTo>
                      <a:pt x="1" y="546"/>
                      <a:pt x="264" y="1181"/>
                      <a:pt x="792" y="1181"/>
                    </a:cubicBezTo>
                    <a:cubicBezTo>
                      <a:pt x="1116" y="1181"/>
                      <a:pt x="1379" y="917"/>
                      <a:pt x="1379" y="593"/>
                    </a:cubicBezTo>
                    <a:cubicBezTo>
                      <a:pt x="1379" y="236"/>
                      <a:pt x="1088"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9"/>
              <p:cNvSpPr/>
              <p:nvPr/>
            </p:nvSpPr>
            <p:spPr>
              <a:xfrm>
                <a:off x="1013051" y="288422"/>
                <a:ext cx="106566" cy="91412"/>
              </a:xfrm>
              <a:custGeom>
                <a:avLst/>
                <a:gdLst/>
                <a:ahLst/>
                <a:cxnLst/>
                <a:rect l="l" t="t" r="r" b="b"/>
                <a:pathLst>
                  <a:path w="1308" h="1122" extrusionOk="0">
                    <a:moveTo>
                      <a:pt x="744" y="1"/>
                    </a:moveTo>
                    <a:cubicBezTo>
                      <a:pt x="609" y="1"/>
                      <a:pt x="471" y="51"/>
                      <a:pt x="360" y="162"/>
                    </a:cubicBezTo>
                    <a:cubicBezTo>
                      <a:pt x="0" y="510"/>
                      <a:pt x="252" y="1121"/>
                      <a:pt x="756" y="1121"/>
                    </a:cubicBezTo>
                    <a:cubicBezTo>
                      <a:pt x="1055" y="1121"/>
                      <a:pt x="1307" y="870"/>
                      <a:pt x="1307" y="558"/>
                    </a:cubicBezTo>
                    <a:cubicBezTo>
                      <a:pt x="1307" y="224"/>
                      <a:pt x="1031"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9"/>
              <p:cNvSpPr/>
              <p:nvPr/>
            </p:nvSpPr>
            <p:spPr>
              <a:xfrm>
                <a:off x="967100" y="415845"/>
                <a:ext cx="100700" cy="86116"/>
              </a:xfrm>
              <a:custGeom>
                <a:avLst/>
                <a:gdLst/>
                <a:ahLst/>
                <a:cxnLst/>
                <a:rect l="l" t="t" r="r" b="b"/>
                <a:pathLst>
                  <a:path w="1236" h="1057" extrusionOk="0">
                    <a:moveTo>
                      <a:pt x="707" y="0"/>
                    </a:moveTo>
                    <a:cubicBezTo>
                      <a:pt x="577" y="0"/>
                      <a:pt x="445" y="48"/>
                      <a:pt x="336" y="157"/>
                    </a:cubicBezTo>
                    <a:cubicBezTo>
                      <a:pt x="1" y="493"/>
                      <a:pt x="241" y="1056"/>
                      <a:pt x="708" y="1056"/>
                    </a:cubicBezTo>
                    <a:cubicBezTo>
                      <a:pt x="996" y="1056"/>
                      <a:pt x="1236" y="816"/>
                      <a:pt x="1236" y="529"/>
                    </a:cubicBezTo>
                    <a:cubicBezTo>
                      <a:pt x="1236" y="212"/>
                      <a:pt x="978" y="0"/>
                      <a:pt x="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9"/>
              <p:cNvSpPr/>
              <p:nvPr/>
            </p:nvSpPr>
            <p:spPr>
              <a:xfrm>
                <a:off x="921231" y="543593"/>
                <a:ext cx="94834" cy="80413"/>
              </a:xfrm>
              <a:custGeom>
                <a:avLst/>
                <a:gdLst/>
                <a:ahLst/>
                <a:cxnLst/>
                <a:rect l="l" t="t" r="r" b="b"/>
                <a:pathLst>
                  <a:path w="1164" h="987" extrusionOk="0">
                    <a:moveTo>
                      <a:pt x="668" y="0"/>
                    </a:moveTo>
                    <a:cubicBezTo>
                      <a:pt x="544" y="0"/>
                      <a:pt x="417" y="46"/>
                      <a:pt x="312" y="147"/>
                    </a:cubicBezTo>
                    <a:cubicBezTo>
                      <a:pt x="0" y="459"/>
                      <a:pt x="228" y="987"/>
                      <a:pt x="672" y="987"/>
                    </a:cubicBezTo>
                    <a:cubicBezTo>
                      <a:pt x="947" y="987"/>
                      <a:pt x="1163" y="771"/>
                      <a:pt x="1163" y="495"/>
                    </a:cubicBezTo>
                    <a:cubicBezTo>
                      <a:pt x="1163" y="196"/>
                      <a:pt x="923"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9"/>
              <p:cNvSpPr/>
              <p:nvPr/>
            </p:nvSpPr>
            <p:spPr>
              <a:xfrm>
                <a:off x="875281" y="670609"/>
                <a:ext cx="88968" cy="76503"/>
              </a:xfrm>
              <a:custGeom>
                <a:avLst/>
                <a:gdLst/>
                <a:ahLst/>
                <a:cxnLst/>
                <a:rect l="l" t="t" r="r" b="b"/>
                <a:pathLst>
                  <a:path w="1092" h="939" extrusionOk="0">
                    <a:moveTo>
                      <a:pt x="621" y="1"/>
                    </a:moveTo>
                    <a:cubicBezTo>
                      <a:pt x="508" y="1"/>
                      <a:pt x="393" y="42"/>
                      <a:pt x="301" y="135"/>
                    </a:cubicBezTo>
                    <a:cubicBezTo>
                      <a:pt x="1" y="435"/>
                      <a:pt x="217" y="938"/>
                      <a:pt x="624" y="938"/>
                    </a:cubicBezTo>
                    <a:cubicBezTo>
                      <a:pt x="888" y="938"/>
                      <a:pt x="1092" y="722"/>
                      <a:pt x="1092" y="471"/>
                    </a:cubicBezTo>
                    <a:cubicBezTo>
                      <a:pt x="1092"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9"/>
              <p:cNvSpPr/>
              <p:nvPr/>
            </p:nvSpPr>
            <p:spPr>
              <a:xfrm>
                <a:off x="842122" y="798764"/>
                <a:ext cx="70392" cy="70392"/>
              </a:xfrm>
              <a:custGeom>
                <a:avLst/>
                <a:gdLst/>
                <a:ahLst/>
                <a:cxnLst/>
                <a:rect l="l" t="t" r="r" b="b"/>
                <a:pathLst>
                  <a:path w="864" h="864" extrusionOk="0">
                    <a:moveTo>
                      <a:pt x="432" y="1"/>
                    </a:moveTo>
                    <a:cubicBezTo>
                      <a:pt x="192" y="1"/>
                      <a:pt x="0" y="192"/>
                      <a:pt x="0" y="432"/>
                    </a:cubicBezTo>
                    <a:cubicBezTo>
                      <a:pt x="0" y="672"/>
                      <a:pt x="192" y="864"/>
                      <a:pt x="432" y="864"/>
                    </a:cubicBezTo>
                    <a:cubicBezTo>
                      <a:pt x="672" y="864"/>
                      <a:pt x="863" y="672"/>
                      <a:pt x="863" y="432"/>
                    </a:cubicBezTo>
                    <a:cubicBezTo>
                      <a:pt x="863" y="192"/>
                      <a:pt x="672"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9"/>
              <p:cNvSpPr/>
              <p:nvPr/>
            </p:nvSpPr>
            <p:spPr>
              <a:xfrm>
                <a:off x="784440" y="925942"/>
                <a:ext cx="76340" cy="66319"/>
              </a:xfrm>
              <a:custGeom>
                <a:avLst/>
                <a:gdLst/>
                <a:ahLst/>
                <a:cxnLst/>
                <a:rect l="l" t="t" r="r" b="b"/>
                <a:pathLst>
                  <a:path w="937" h="814" extrusionOk="0">
                    <a:moveTo>
                      <a:pt x="531" y="1"/>
                    </a:moveTo>
                    <a:cubicBezTo>
                      <a:pt x="433" y="1"/>
                      <a:pt x="334" y="37"/>
                      <a:pt x="253" y="118"/>
                    </a:cubicBezTo>
                    <a:cubicBezTo>
                      <a:pt x="1" y="370"/>
                      <a:pt x="181" y="813"/>
                      <a:pt x="540" y="813"/>
                    </a:cubicBezTo>
                    <a:cubicBezTo>
                      <a:pt x="756" y="801"/>
                      <a:pt x="936" y="622"/>
                      <a:pt x="936" y="406"/>
                    </a:cubicBezTo>
                    <a:cubicBezTo>
                      <a:pt x="936" y="162"/>
                      <a:pt x="738"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9"/>
              <p:cNvSpPr/>
              <p:nvPr/>
            </p:nvSpPr>
            <p:spPr>
              <a:xfrm>
                <a:off x="738571" y="1053935"/>
                <a:ext cx="70392" cy="61349"/>
              </a:xfrm>
              <a:custGeom>
                <a:avLst/>
                <a:gdLst/>
                <a:ahLst/>
                <a:cxnLst/>
                <a:rect l="l" t="t" r="r" b="b"/>
                <a:pathLst>
                  <a:path w="864" h="753" extrusionOk="0">
                    <a:moveTo>
                      <a:pt x="487" y="1"/>
                    </a:moveTo>
                    <a:cubicBezTo>
                      <a:pt x="397" y="1"/>
                      <a:pt x="305" y="33"/>
                      <a:pt x="228" y="106"/>
                    </a:cubicBezTo>
                    <a:cubicBezTo>
                      <a:pt x="0" y="345"/>
                      <a:pt x="168" y="753"/>
                      <a:pt x="492" y="753"/>
                    </a:cubicBezTo>
                    <a:cubicBezTo>
                      <a:pt x="696" y="753"/>
                      <a:pt x="864" y="585"/>
                      <a:pt x="864" y="369"/>
                    </a:cubicBezTo>
                    <a:cubicBezTo>
                      <a:pt x="864" y="149"/>
                      <a:pt x="680"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9"/>
              <p:cNvSpPr/>
              <p:nvPr/>
            </p:nvSpPr>
            <p:spPr>
              <a:xfrm>
                <a:off x="692702" y="1181276"/>
                <a:ext cx="64526" cy="56135"/>
              </a:xfrm>
              <a:custGeom>
                <a:avLst/>
                <a:gdLst/>
                <a:ahLst/>
                <a:cxnLst/>
                <a:rect l="l" t="t" r="r" b="b"/>
                <a:pathLst>
                  <a:path w="792" h="689" extrusionOk="0">
                    <a:moveTo>
                      <a:pt x="452" y="1"/>
                    </a:moveTo>
                    <a:cubicBezTo>
                      <a:pt x="370" y="1"/>
                      <a:pt x="285" y="32"/>
                      <a:pt x="216" y="101"/>
                    </a:cubicBezTo>
                    <a:cubicBezTo>
                      <a:pt x="0" y="317"/>
                      <a:pt x="144" y="689"/>
                      <a:pt x="456" y="689"/>
                    </a:cubicBezTo>
                    <a:cubicBezTo>
                      <a:pt x="647" y="689"/>
                      <a:pt x="791" y="533"/>
                      <a:pt x="791" y="341"/>
                    </a:cubicBezTo>
                    <a:cubicBezTo>
                      <a:pt x="791" y="138"/>
                      <a:pt x="626" y="1"/>
                      <a:pt x="4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9"/>
              <p:cNvSpPr/>
              <p:nvPr/>
            </p:nvSpPr>
            <p:spPr>
              <a:xfrm>
                <a:off x="646751" y="1308292"/>
                <a:ext cx="59638" cy="51246"/>
              </a:xfrm>
              <a:custGeom>
                <a:avLst/>
                <a:gdLst/>
                <a:ahLst/>
                <a:cxnLst/>
                <a:rect l="l" t="t" r="r" b="b"/>
                <a:pathLst>
                  <a:path w="732" h="629" extrusionOk="0">
                    <a:moveTo>
                      <a:pt x="408" y="1"/>
                    </a:moveTo>
                    <a:cubicBezTo>
                      <a:pt x="333" y="1"/>
                      <a:pt x="257" y="28"/>
                      <a:pt x="192" y="89"/>
                    </a:cubicBezTo>
                    <a:cubicBezTo>
                      <a:pt x="1" y="292"/>
                      <a:pt x="132" y="616"/>
                      <a:pt x="420" y="628"/>
                    </a:cubicBezTo>
                    <a:cubicBezTo>
                      <a:pt x="588" y="628"/>
                      <a:pt x="732" y="484"/>
                      <a:pt x="732" y="316"/>
                    </a:cubicBezTo>
                    <a:cubicBezTo>
                      <a:pt x="724" y="128"/>
                      <a:pt x="570"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9"/>
              <p:cNvSpPr/>
              <p:nvPr/>
            </p:nvSpPr>
            <p:spPr>
              <a:xfrm>
                <a:off x="608704" y="1435633"/>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1" y="444"/>
                      <a:pt x="551" y="288"/>
                    </a:cubicBezTo>
                    <a:cubicBezTo>
                      <a:pt x="551"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9"/>
              <p:cNvSpPr/>
              <p:nvPr/>
            </p:nvSpPr>
            <p:spPr>
              <a:xfrm>
                <a:off x="554932" y="1563463"/>
                <a:ext cx="47010" cy="40247"/>
              </a:xfrm>
              <a:custGeom>
                <a:avLst/>
                <a:gdLst/>
                <a:ahLst/>
                <a:cxnLst/>
                <a:rect l="l" t="t" r="r" b="b"/>
                <a:pathLst>
                  <a:path w="577" h="494" extrusionOk="0">
                    <a:moveTo>
                      <a:pt x="329" y="0"/>
                    </a:moveTo>
                    <a:cubicBezTo>
                      <a:pt x="269" y="0"/>
                      <a:pt x="207" y="23"/>
                      <a:pt x="156" y="74"/>
                    </a:cubicBezTo>
                    <a:cubicBezTo>
                      <a:pt x="1" y="230"/>
                      <a:pt x="109"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9"/>
              <p:cNvSpPr/>
              <p:nvPr/>
            </p:nvSpPr>
            <p:spPr>
              <a:xfrm>
                <a:off x="509063" y="1690478"/>
                <a:ext cx="42040" cy="36255"/>
              </a:xfrm>
              <a:custGeom>
                <a:avLst/>
                <a:gdLst/>
                <a:ahLst/>
                <a:cxnLst/>
                <a:rect l="l" t="t" r="r" b="b"/>
                <a:pathLst>
                  <a:path w="516" h="445" extrusionOk="0">
                    <a:moveTo>
                      <a:pt x="290" y="1"/>
                    </a:moveTo>
                    <a:cubicBezTo>
                      <a:pt x="238" y="1"/>
                      <a:pt x="186" y="20"/>
                      <a:pt x="144" y="61"/>
                    </a:cubicBezTo>
                    <a:cubicBezTo>
                      <a:pt x="0" y="205"/>
                      <a:pt x="96" y="445"/>
                      <a:pt x="300" y="445"/>
                    </a:cubicBezTo>
                    <a:cubicBezTo>
                      <a:pt x="420" y="445"/>
                      <a:pt x="516" y="349"/>
                      <a:pt x="516" y="229"/>
                    </a:cubicBezTo>
                    <a:cubicBezTo>
                      <a:pt x="516" y="90"/>
                      <a:pt x="403" y="1"/>
                      <a:pt x="2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9"/>
              <p:cNvSpPr/>
              <p:nvPr/>
            </p:nvSpPr>
            <p:spPr>
              <a:xfrm>
                <a:off x="464091" y="1817819"/>
                <a:ext cx="35278" cy="31041"/>
              </a:xfrm>
              <a:custGeom>
                <a:avLst/>
                <a:gdLst/>
                <a:ahLst/>
                <a:cxnLst/>
                <a:rect l="l" t="t" r="r" b="b"/>
                <a:pathLst>
                  <a:path w="433" h="381" extrusionOk="0">
                    <a:moveTo>
                      <a:pt x="242" y="0"/>
                    </a:moveTo>
                    <a:cubicBezTo>
                      <a:pt x="195" y="0"/>
                      <a:pt x="148" y="18"/>
                      <a:pt x="109" y="57"/>
                    </a:cubicBezTo>
                    <a:cubicBezTo>
                      <a:pt x="1" y="177"/>
                      <a:pt x="85" y="380"/>
                      <a:pt x="252" y="380"/>
                    </a:cubicBezTo>
                    <a:cubicBezTo>
                      <a:pt x="348" y="380"/>
                      <a:pt x="432" y="297"/>
                      <a:pt x="432" y="189"/>
                    </a:cubicBezTo>
                    <a:cubicBezTo>
                      <a:pt x="432" y="75"/>
                      <a:pt x="339" y="0"/>
                      <a:pt x="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9"/>
              <p:cNvSpPr/>
              <p:nvPr/>
            </p:nvSpPr>
            <p:spPr>
              <a:xfrm>
                <a:off x="419200" y="1946789"/>
                <a:ext cx="28352" cy="24279"/>
              </a:xfrm>
              <a:custGeom>
                <a:avLst/>
                <a:gdLst/>
                <a:ahLst/>
                <a:cxnLst/>
                <a:rect l="l" t="t" r="r" b="b"/>
                <a:pathLst>
                  <a:path w="348" h="298" extrusionOk="0">
                    <a:moveTo>
                      <a:pt x="199" y="0"/>
                    </a:moveTo>
                    <a:cubicBezTo>
                      <a:pt x="163" y="0"/>
                      <a:pt x="127"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9"/>
              <p:cNvSpPr/>
              <p:nvPr/>
            </p:nvSpPr>
            <p:spPr>
              <a:xfrm>
                <a:off x="375205" y="2073397"/>
                <a:ext cx="20613" cy="20613"/>
              </a:xfrm>
              <a:custGeom>
                <a:avLst/>
                <a:gdLst/>
                <a:ahLst/>
                <a:cxnLst/>
                <a:rect l="l" t="t" r="r" b="b"/>
                <a:pathLst>
                  <a:path w="253" h="253" extrusionOk="0">
                    <a:moveTo>
                      <a:pt x="121" y="1"/>
                    </a:moveTo>
                    <a:cubicBezTo>
                      <a:pt x="61" y="1"/>
                      <a:pt x="1" y="61"/>
                      <a:pt x="1" y="121"/>
                    </a:cubicBezTo>
                    <a:cubicBezTo>
                      <a:pt x="1" y="193"/>
                      <a:pt x="49" y="253"/>
                      <a:pt x="121" y="253"/>
                    </a:cubicBezTo>
                    <a:cubicBezTo>
                      <a:pt x="193" y="253"/>
                      <a:pt x="252" y="193"/>
                      <a:pt x="252" y="121"/>
                    </a:cubicBezTo>
                    <a:cubicBezTo>
                      <a:pt x="252" y="49"/>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9"/>
              <p:cNvSpPr/>
              <p:nvPr/>
            </p:nvSpPr>
            <p:spPr>
              <a:xfrm>
                <a:off x="892879" y="33414"/>
                <a:ext cx="118298" cy="101270"/>
              </a:xfrm>
              <a:custGeom>
                <a:avLst/>
                <a:gdLst/>
                <a:ahLst/>
                <a:cxnLst/>
                <a:rect l="l" t="t" r="r" b="b"/>
                <a:pathLst>
                  <a:path w="1452" h="1243" extrusionOk="0">
                    <a:moveTo>
                      <a:pt x="830" y="1"/>
                    </a:moveTo>
                    <a:cubicBezTo>
                      <a:pt x="677" y="1"/>
                      <a:pt x="521" y="58"/>
                      <a:pt x="396" y="187"/>
                    </a:cubicBezTo>
                    <a:cubicBezTo>
                      <a:pt x="1" y="571"/>
                      <a:pt x="276" y="1242"/>
                      <a:pt x="828" y="1242"/>
                    </a:cubicBezTo>
                    <a:cubicBezTo>
                      <a:pt x="1176" y="1242"/>
                      <a:pt x="1451" y="967"/>
                      <a:pt x="1451" y="619"/>
                    </a:cubicBezTo>
                    <a:cubicBezTo>
                      <a:pt x="1451" y="247"/>
                      <a:pt x="1146"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9"/>
              <p:cNvSpPr/>
              <p:nvPr/>
            </p:nvSpPr>
            <p:spPr>
              <a:xfrm>
                <a:off x="847010" y="160511"/>
                <a:ext cx="112351" cy="96219"/>
              </a:xfrm>
              <a:custGeom>
                <a:avLst/>
                <a:gdLst/>
                <a:ahLst/>
                <a:cxnLst/>
                <a:rect l="l" t="t" r="r" b="b"/>
                <a:pathLst>
                  <a:path w="1379" h="1181" extrusionOk="0">
                    <a:moveTo>
                      <a:pt x="784" y="0"/>
                    </a:moveTo>
                    <a:cubicBezTo>
                      <a:pt x="639" y="0"/>
                      <a:pt x="492" y="54"/>
                      <a:pt x="372" y="174"/>
                    </a:cubicBezTo>
                    <a:cubicBezTo>
                      <a:pt x="0" y="546"/>
                      <a:pt x="264" y="1181"/>
                      <a:pt x="791" y="1181"/>
                    </a:cubicBezTo>
                    <a:cubicBezTo>
                      <a:pt x="1115" y="1181"/>
                      <a:pt x="1379" y="917"/>
                      <a:pt x="1379" y="593"/>
                    </a:cubicBezTo>
                    <a:cubicBezTo>
                      <a:pt x="1379" y="236"/>
                      <a:pt x="1088"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9"/>
              <p:cNvSpPr/>
              <p:nvPr/>
            </p:nvSpPr>
            <p:spPr>
              <a:xfrm>
                <a:off x="802038" y="288422"/>
                <a:ext cx="106566" cy="91412"/>
              </a:xfrm>
              <a:custGeom>
                <a:avLst/>
                <a:gdLst/>
                <a:ahLst/>
                <a:cxnLst/>
                <a:rect l="l" t="t" r="r" b="b"/>
                <a:pathLst>
                  <a:path w="1308" h="1122" extrusionOk="0">
                    <a:moveTo>
                      <a:pt x="736" y="1"/>
                    </a:moveTo>
                    <a:cubicBezTo>
                      <a:pt x="599" y="1"/>
                      <a:pt x="460" y="51"/>
                      <a:pt x="348" y="162"/>
                    </a:cubicBezTo>
                    <a:cubicBezTo>
                      <a:pt x="1" y="522"/>
                      <a:pt x="252" y="1121"/>
                      <a:pt x="744" y="1121"/>
                    </a:cubicBezTo>
                    <a:cubicBezTo>
                      <a:pt x="1056" y="1121"/>
                      <a:pt x="1307" y="870"/>
                      <a:pt x="1307" y="558"/>
                    </a:cubicBezTo>
                    <a:cubicBezTo>
                      <a:pt x="1307" y="224"/>
                      <a:pt x="1026" y="1"/>
                      <a:pt x="7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9"/>
              <p:cNvSpPr/>
              <p:nvPr/>
            </p:nvSpPr>
            <p:spPr>
              <a:xfrm>
                <a:off x="755191" y="415845"/>
                <a:ext cx="100700" cy="86116"/>
              </a:xfrm>
              <a:custGeom>
                <a:avLst/>
                <a:gdLst/>
                <a:ahLst/>
                <a:cxnLst/>
                <a:rect l="l" t="t" r="r" b="b"/>
                <a:pathLst>
                  <a:path w="1236" h="1057" extrusionOk="0">
                    <a:moveTo>
                      <a:pt x="706" y="0"/>
                    </a:moveTo>
                    <a:cubicBezTo>
                      <a:pt x="577" y="0"/>
                      <a:pt x="444" y="48"/>
                      <a:pt x="336" y="157"/>
                    </a:cubicBezTo>
                    <a:cubicBezTo>
                      <a:pt x="0" y="493"/>
                      <a:pt x="240" y="1056"/>
                      <a:pt x="708" y="1056"/>
                    </a:cubicBezTo>
                    <a:cubicBezTo>
                      <a:pt x="995" y="1056"/>
                      <a:pt x="1235" y="816"/>
                      <a:pt x="1235" y="529"/>
                    </a:cubicBezTo>
                    <a:cubicBezTo>
                      <a:pt x="1235" y="212"/>
                      <a:pt x="977" y="0"/>
                      <a:pt x="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9"/>
              <p:cNvSpPr/>
              <p:nvPr/>
            </p:nvSpPr>
            <p:spPr>
              <a:xfrm>
                <a:off x="709241" y="543593"/>
                <a:ext cx="94834" cy="80413"/>
              </a:xfrm>
              <a:custGeom>
                <a:avLst/>
                <a:gdLst/>
                <a:ahLst/>
                <a:cxnLst/>
                <a:rect l="l" t="t" r="r" b="b"/>
                <a:pathLst>
                  <a:path w="1164" h="987" extrusionOk="0">
                    <a:moveTo>
                      <a:pt x="668" y="0"/>
                    </a:moveTo>
                    <a:cubicBezTo>
                      <a:pt x="545" y="0"/>
                      <a:pt x="418" y="46"/>
                      <a:pt x="313" y="147"/>
                    </a:cubicBezTo>
                    <a:cubicBezTo>
                      <a:pt x="1" y="459"/>
                      <a:pt x="229" y="987"/>
                      <a:pt x="672" y="987"/>
                    </a:cubicBezTo>
                    <a:cubicBezTo>
                      <a:pt x="948" y="987"/>
                      <a:pt x="1164" y="771"/>
                      <a:pt x="1164" y="495"/>
                    </a:cubicBezTo>
                    <a:cubicBezTo>
                      <a:pt x="1164" y="196"/>
                      <a:pt x="924"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9"/>
              <p:cNvSpPr/>
              <p:nvPr/>
            </p:nvSpPr>
            <p:spPr>
              <a:xfrm>
                <a:off x="663372" y="670609"/>
                <a:ext cx="88968" cy="76503"/>
              </a:xfrm>
              <a:custGeom>
                <a:avLst/>
                <a:gdLst/>
                <a:ahLst/>
                <a:cxnLst/>
                <a:rect l="l" t="t" r="r" b="b"/>
                <a:pathLst>
                  <a:path w="1092" h="939" extrusionOk="0">
                    <a:moveTo>
                      <a:pt x="621" y="1"/>
                    </a:moveTo>
                    <a:cubicBezTo>
                      <a:pt x="508" y="1"/>
                      <a:pt x="393" y="42"/>
                      <a:pt x="300" y="135"/>
                    </a:cubicBezTo>
                    <a:cubicBezTo>
                      <a:pt x="0" y="435"/>
                      <a:pt x="216" y="938"/>
                      <a:pt x="624" y="938"/>
                    </a:cubicBezTo>
                    <a:cubicBezTo>
                      <a:pt x="888" y="938"/>
                      <a:pt x="1091" y="722"/>
                      <a:pt x="1091" y="471"/>
                    </a:cubicBezTo>
                    <a:cubicBezTo>
                      <a:pt x="1091"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9"/>
              <p:cNvSpPr/>
              <p:nvPr/>
            </p:nvSpPr>
            <p:spPr>
              <a:xfrm>
                <a:off x="630131" y="798764"/>
                <a:ext cx="70392" cy="70392"/>
              </a:xfrm>
              <a:custGeom>
                <a:avLst/>
                <a:gdLst/>
                <a:ahLst/>
                <a:cxnLst/>
                <a:rect l="l" t="t" r="r" b="b"/>
                <a:pathLst>
                  <a:path w="864" h="864" extrusionOk="0">
                    <a:moveTo>
                      <a:pt x="432" y="1"/>
                    </a:moveTo>
                    <a:cubicBezTo>
                      <a:pt x="193" y="1"/>
                      <a:pt x="1" y="192"/>
                      <a:pt x="1" y="432"/>
                    </a:cubicBezTo>
                    <a:cubicBezTo>
                      <a:pt x="1" y="672"/>
                      <a:pt x="193" y="864"/>
                      <a:pt x="432" y="864"/>
                    </a:cubicBezTo>
                    <a:cubicBezTo>
                      <a:pt x="672" y="864"/>
                      <a:pt x="864" y="672"/>
                      <a:pt x="864" y="432"/>
                    </a:cubicBezTo>
                    <a:cubicBezTo>
                      <a:pt x="864" y="192"/>
                      <a:pt x="672"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9"/>
              <p:cNvSpPr/>
              <p:nvPr/>
            </p:nvSpPr>
            <p:spPr>
              <a:xfrm>
                <a:off x="572530" y="925942"/>
                <a:ext cx="76258" cy="66319"/>
              </a:xfrm>
              <a:custGeom>
                <a:avLst/>
                <a:gdLst/>
                <a:ahLst/>
                <a:cxnLst/>
                <a:rect l="l" t="t" r="r" b="b"/>
                <a:pathLst>
                  <a:path w="936" h="814" extrusionOk="0">
                    <a:moveTo>
                      <a:pt x="531" y="1"/>
                    </a:moveTo>
                    <a:cubicBezTo>
                      <a:pt x="433" y="1"/>
                      <a:pt x="333" y="37"/>
                      <a:pt x="252" y="118"/>
                    </a:cubicBezTo>
                    <a:cubicBezTo>
                      <a:pt x="0" y="370"/>
                      <a:pt x="180" y="813"/>
                      <a:pt x="540" y="813"/>
                    </a:cubicBezTo>
                    <a:cubicBezTo>
                      <a:pt x="756" y="813"/>
                      <a:pt x="936" y="622"/>
                      <a:pt x="936" y="406"/>
                    </a:cubicBezTo>
                    <a:cubicBezTo>
                      <a:pt x="936"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9"/>
              <p:cNvSpPr/>
              <p:nvPr/>
            </p:nvSpPr>
            <p:spPr>
              <a:xfrm>
                <a:off x="526580" y="1053935"/>
                <a:ext cx="70474" cy="61349"/>
              </a:xfrm>
              <a:custGeom>
                <a:avLst/>
                <a:gdLst/>
                <a:ahLst/>
                <a:cxnLst/>
                <a:rect l="l" t="t" r="r" b="b"/>
                <a:pathLst>
                  <a:path w="865" h="753" extrusionOk="0">
                    <a:moveTo>
                      <a:pt x="488" y="1"/>
                    </a:moveTo>
                    <a:cubicBezTo>
                      <a:pt x="397" y="1"/>
                      <a:pt x="305" y="33"/>
                      <a:pt x="229" y="106"/>
                    </a:cubicBezTo>
                    <a:cubicBezTo>
                      <a:pt x="1" y="345"/>
                      <a:pt x="169" y="753"/>
                      <a:pt x="492" y="753"/>
                    </a:cubicBezTo>
                    <a:cubicBezTo>
                      <a:pt x="696" y="753"/>
                      <a:pt x="864" y="585"/>
                      <a:pt x="864" y="369"/>
                    </a:cubicBezTo>
                    <a:cubicBezTo>
                      <a:pt x="864" y="149"/>
                      <a:pt x="680" y="1"/>
                      <a:pt x="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9"/>
              <p:cNvSpPr/>
              <p:nvPr/>
            </p:nvSpPr>
            <p:spPr>
              <a:xfrm>
                <a:off x="479733" y="1181113"/>
                <a:ext cx="65504" cy="56297"/>
              </a:xfrm>
              <a:custGeom>
                <a:avLst/>
                <a:gdLst/>
                <a:ahLst/>
                <a:cxnLst/>
                <a:rect l="l" t="t" r="r" b="b"/>
                <a:pathLst>
                  <a:path w="804" h="691" extrusionOk="0">
                    <a:moveTo>
                      <a:pt x="461" y="0"/>
                    </a:moveTo>
                    <a:cubicBezTo>
                      <a:pt x="375" y="0"/>
                      <a:pt x="287" y="32"/>
                      <a:pt x="216" y="103"/>
                    </a:cubicBezTo>
                    <a:cubicBezTo>
                      <a:pt x="1" y="319"/>
                      <a:pt x="156" y="691"/>
                      <a:pt x="468" y="691"/>
                    </a:cubicBezTo>
                    <a:cubicBezTo>
                      <a:pt x="660" y="679"/>
                      <a:pt x="804" y="523"/>
                      <a:pt x="804" y="343"/>
                    </a:cubicBezTo>
                    <a:cubicBezTo>
                      <a:pt x="804" y="134"/>
                      <a:pt x="636" y="0"/>
                      <a:pt x="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9"/>
              <p:cNvSpPr/>
              <p:nvPr/>
            </p:nvSpPr>
            <p:spPr>
              <a:xfrm>
                <a:off x="434842" y="1308292"/>
                <a:ext cx="58660" cy="51246"/>
              </a:xfrm>
              <a:custGeom>
                <a:avLst/>
                <a:gdLst/>
                <a:ahLst/>
                <a:cxnLst/>
                <a:rect l="l" t="t" r="r" b="b"/>
                <a:pathLst>
                  <a:path w="720" h="629" extrusionOk="0">
                    <a:moveTo>
                      <a:pt x="407" y="1"/>
                    </a:moveTo>
                    <a:cubicBezTo>
                      <a:pt x="333" y="1"/>
                      <a:pt x="256" y="28"/>
                      <a:pt x="192" y="89"/>
                    </a:cubicBezTo>
                    <a:cubicBezTo>
                      <a:pt x="0" y="292"/>
                      <a:pt x="132" y="628"/>
                      <a:pt x="420" y="628"/>
                    </a:cubicBezTo>
                    <a:cubicBezTo>
                      <a:pt x="587" y="628"/>
                      <a:pt x="719" y="484"/>
                      <a:pt x="719" y="316"/>
                    </a:cubicBezTo>
                    <a:cubicBezTo>
                      <a:pt x="719" y="128"/>
                      <a:pt x="568"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9"/>
              <p:cNvSpPr/>
              <p:nvPr/>
            </p:nvSpPr>
            <p:spPr>
              <a:xfrm>
                <a:off x="388892" y="1435470"/>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48"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9"/>
              <p:cNvSpPr/>
              <p:nvPr/>
            </p:nvSpPr>
            <p:spPr>
              <a:xfrm>
                <a:off x="343023" y="1563463"/>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9"/>
              <p:cNvSpPr/>
              <p:nvPr/>
            </p:nvSpPr>
            <p:spPr>
              <a:xfrm>
                <a:off x="297073" y="1690478"/>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9"/>
              <p:cNvSpPr/>
              <p:nvPr/>
            </p:nvSpPr>
            <p:spPr>
              <a:xfrm>
                <a:off x="251204" y="1817819"/>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9"/>
              <p:cNvSpPr/>
              <p:nvPr/>
            </p:nvSpPr>
            <p:spPr>
              <a:xfrm>
                <a:off x="206231" y="1946789"/>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9"/>
              <p:cNvSpPr/>
              <p:nvPr/>
            </p:nvSpPr>
            <p:spPr>
              <a:xfrm>
                <a:off x="163295" y="2072908"/>
                <a:ext cx="20531" cy="21101"/>
              </a:xfrm>
              <a:custGeom>
                <a:avLst/>
                <a:gdLst/>
                <a:ahLst/>
                <a:cxnLst/>
                <a:rect l="l" t="t" r="r" b="b"/>
                <a:pathLst>
                  <a:path w="252" h="259" extrusionOk="0">
                    <a:moveTo>
                      <a:pt x="126" y="1"/>
                    </a:moveTo>
                    <a:cubicBezTo>
                      <a:pt x="63" y="1"/>
                      <a:pt x="0" y="43"/>
                      <a:pt x="0" y="127"/>
                    </a:cubicBezTo>
                    <a:cubicBezTo>
                      <a:pt x="0" y="199"/>
                      <a:pt x="48" y="259"/>
                      <a:pt x="120" y="259"/>
                    </a:cubicBezTo>
                    <a:cubicBezTo>
                      <a:pt x="192" y="259"/>
                      <a:pt x="252" y="199"/>
                      <a:pt x="252" y="127"/>
                    </a:cubicBezTo>
                    <a:cubicBezTo>
                      <a:pt x="252" y="43"/>
                      <a:pt x="189"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9"/>
              <p:cNvSpPr/>
              <p:nvPr/>
            </p:nvSpPr>
            <p:spPr>
              <a:xfrm>
                <a:off x="680970" y="33414"/>
                <a:ext cx="118217" cy="101270"/>
              </a:xfrm>
              <a:custGeom>
                <a:avLst/>
                <a:gdLst/>
                <a:ahLst/>
                <a:cxnLst/>
                <a:rect l="l" t="t" r="r" b="b"/>
                <a:pathLst>
                  <a:path w="1451" h="1243" extrusionOk="0">
                    <a:moveTo>
                      <a:pt x="829" y="1"/>
                    </a:moveTo>
                    <a:cubicBezTo>
                      <a:pt x="676" y="1"/>
                      <a:pt x="521" y="58"/>
                      <a:pt x="396" y="187"/>
                    </a:cubicBezTo>
                    <a:cubicBezTo>
                      <a:pt x="0" y="571"/>
                      <a:pt x="276" y="1242"/>
                      <a:pt x="827" y="1242"/>
                    </a:cubicBezTo>
                    <a:cubicBezTo>
                      <a:pt x="1175" y="1242"/>
                      <a:pt x="1451" y="967"/>
                      <a:pt x="1451" y="619"/>
                    </a:cubicBezTo>
                    <a:cubicBezTo>
                      <a:pt x="1451" y="247"/>
                      <a:pt x="1146"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9"/>
              <p:cNvSpPr/>
              <p:nvPr/>
            </p:nvSpPr>
            <p:spPr>
              <a:xfrm>
                <a:off x="635019" y="160511"/>
                <a:ext cx="112432" cy="96219"/>
              </a:xfrm>
              <a:custGeom>
                <a:avLst/>
                <a:gdLst/>
                <a:ahLst/>
                <a:cxnLst/>
                <a:rect l="l" t="t" r="r" b="b"/>
                <a:pathLst>
                  <a:path w="1380" h="1181" extrusionOk="0">
                    <a:moveTo>
                      <a:pt x="785" y="0"/>
                    </a:moveTo>
                    <a:cubicBezTo>
                      <a:pt x="640" y="0"/>
                      <a:pt x="492" y="54"/>
                      <a:pt x="372" y="174"/>
                    </a:cubicBezTo>
                    <a:cubicBezTo>
                      <a:pt x="1" y="546"/>
                      <a:pt x="264" y="1181"/>
                      <a:pt x="792" y="1181"/>
                    </a:cubicBezTo>
                    <a:cubicBezTo>
                      <a:pt x="1116" y="1181"/>
                      <a:pt x="1379" y="917"/>
                      <a:pt x="1379" y="593"/>
                    </a:cubicBezTo>
                    <a:cubicBezTo>
                      <a:pt x="1379" y="236"/>
                      <a:pt x="1088"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9"/>
              <p:cNvSpPr/>
              <p:nvPr/>
            </p:nvSpPr>
            <p:spPr>
              <a:xfrm>
                <a:off x="589151" y="288422"/>
                <a:ext cx="106485" cy="91412"/>
              </a:xfrm>
              <a:custGeom>
                <a:avLst/>
                <a:gdLst/>
                <a:ahLst/>
                <a:cxnLst/>
                <a:rect l="l" t="t" r="r" b="b"/>
                <a:pathLst>
                  <a:path w="1307" h="1122" extrusionOk="0">
                    <a:moveTo>
                      <a:pt x="744" y="1"/>
                    </a:moveTo>
                    <a:cubicBezTo>
                      <a:pt x="609" y="1"/>
                      <a:pt x="471" y="51"/>
                      <a:pt x="360" y="162"/>
                    </a:cubicBezTo>
                    <a:cubicBezTo>
                      <a:pt x="0" y="522"/>
                      <a:pt x="252" y="1121"/>
                      <a:pt x="756" y="1121"/>
                    </a:cubicBezTo>
                    <a:cubicBezTo>
                      <a:pt x="1055" y="1121"/>
                      <a:pt x="1307" y="870"/>
                      <a:pt x="1307" y="558"/>
                    </a:cubicBezTo>
                    <a:cubicBezTo>
                      <a:pt x="1307" y="224"/>
                      <a:pt x="1031"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9"/>
              <p:cNvSpPr/>
              <p:nvPr/>
            </p:nvSpPr>
            <p:spPr>
              <a:xfrm>
                <a:off x="543200" y="415845"/>
                <a:ext cx="100700" cy="86116"/>
              </a:xfrm>
              <a:custGeom>
                <a:avLst/>
                <a:gdLst/>
                <a:ahLst/>
                <a:cxnLst/>
                <a:rect l="l" t="t" r="r" b="b"/>
                <a:pathLst>
                  <a:path w="1236" h="1057" extrusionOk="0">
                    <a:moveTo>
                      <a:pt x="707" y="0"/>
                    </a:moveTo>
                    <a:cubicBezTo>
                      <a:pt x="577" y="0"/>
                      <a:pt x="445" y="48"/>
                      <a:pt x="336" y="157"/>
                    </a:cubicBezTo>
                    <a:cubicBezTo>
                      <a:pt x="1" y="493"/>
                      <a:pt x="241" y="1056"/>
                      <a:pt x="708" y="1056"/>
                    </a:cubicBezTo>
                    <a:cubicBezTo>
                      <a:pt x="996" y="1056"/>
                      <a:pt x="1236" y="816"/>
                      <a:pt x="1236" y="529"/>
                    </a:cubicBezTo>
                    <a:cubicBezTo>
                      <a:pt x="1236" y="212"/>
                      <a:pt x="978" y="0"/>
                      <a:pt x="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9"/>
              <p:cNvSpPr/>
              <p:nvPr/>
            </p:nvSpPr>
            <p:spPr>
              <a:xfrm>
                <a:off x="497331" y="543593"/>
                <a:ext cx="94834" cy="80413"/>
              </a:xfrm>
              <a:custGeom>
                <a:avLst/>
                <a:gdLst/>
                <a:ahLst/>
                <a:cxnLst/>
                <a:rect l="l" t="t" r="r" b="b"/>
                <a:pathLst>
                  <a:path w="1164" h="987" extrusionOk="0">
                    <a:moveTo>
                      <a:pt x="668" y="0"/>
                    </a:moveTo>
                    <a:cubicBezTo>
                      <a:pt x="544" y="0"/>
                      <a:pt x="417" y="46"/>
                      <a:pt x="312" y="147"/>
                    </a:cubicBezTo>
                    <a:cubicBezTo>
                      <a:pt x="0" y="459"/>
                      <a:pt x="228" y="987"/>
                      <a:pt x="672" y="987"/>
                    </a:cubicBezTo>
                    <a:cubicBezTo>
                      <a:pt x="947" y="987"/>
                      <a:pt x="1163" y="771"/>
                      <a:pt x="1163" y="495"/>
                    </a:cubicBezTo>
                    <a:cubicBezTo>
                      <a:pt x="1163" y="196"/>
                      <a:pt x="923"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9"/>
              <p:cNvSpPr/>
              <p:nvPr/>
            </p:nvSpPr>
            <p:spPr>
              <a:xfrm>
                <a:off x="451381" y="670609"/>
                <a:ext cx="88968" cy="76503"/>
              </a:xfrm>
              <a:custGeom>
                <a:avLst/>
                <a:gdLst/>
                <a:ahLst/>
                <a:cxnLst/>
                <a:rect l="l" t="t" r="r" b="b"/>
                <a:pathLst>
                  <a:path w="1092" h="939" extrusionOk="0">
                    <a:moveTo>
                      <a:pt x="621" y="1"/>
                    </a:moveTo>
                    <a:cubicBezTo>
                      <a:pt x="508" y="1"/>
                      <a:pt x="393" y="42"/>
                      <a:pt x="301" y="135"/>
                    </a:cubicBezTo>
                    <a:cubicBezTo>
                      <a:pt x="1" y="435"/>
                      <a:pt x="217" y="938"/>
                      <a:pt x="624" y="938"/>
                    </a:cubicBezTo>
                    <a:cubicBezTo>
                      <a:pt x="888" y="938"/>
                      <a:pt x="1092" y="722"/>
                      <a:pt x="1092" y="471"/>
                    </a:cubicBezTo>
                    <a:cubicBezTo>
                      <a:pt x="1092"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9"/>
              <p:cNvSpPr/>
              <p:nvPr/>
            </p:nvSpPr>
            <p:spPr>
              <a:xfrm>
                <a:off x="416267" y="798764"/>
                <a:ext cx="73325" cy="70555"/>
              </a:xfrm>
              <a:custGeom>
                <a:avLst/>
                <a:gdLst/>
                <a:ahLst/>
                <a:cxnLst/>
                <a:rect l="l" t="t" r="r" b="b"/>
                <a:pathLst>
                  <a:path w="900" h="866" extrusionOk="0">
                    <a:moveTo>
                      <a:pt x="442" y="0"/>
                    </a:moveTo>
                    <a:cubicBezTo>
                      <a:pt x="435" y="0"/>
                      <a:pt x="427" y="0"/>
                      <a:pt x="420" y="1"/>
                    </a:cubicBezTo>
                    <a:cubicBezTo>
                      <a:pt x="180" y="13"/>
                      <a:pt x="0" y="228"/>
                      <a:pt x="24" y="468"/>
                    </a:cubicBezTo>
                    <a:cubicBezTo>
                      <a:pt x="35" y="694"/>
                      <a:pt x="216" y="866"/>
                      <a:pt x="437" y="866"/>
                    </a:cubicBezTo>
                    <a:cubicBezTo>
                      <a:pt x="451" y="866"/>
                      <a:pt x="465" y="865"/>
                      <a:pt x="480" y="864"/>
                    </a:cubicBezTo>
                    <a:cubicBezTo>
                      <a:pt x="720" y="852"/>
                      <a:pt x="899" y="648"/>
                      <a:pt x="887" y="408"/>
                    </a:cubicBezTo>
                    <a:cubicBezTo>
                      <a:pt x="876" y="176"/>
                      <a:pt x="673" y="0"/>
                      <a:pt x="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9"/>
              <p:cNvSpPr/>
              <p:nvPr/>
            </p:nvSpPr>
            <p:spPr>
              <a:xfrm>
                <a:off x="360540" y="925942"/>
                <a:ext cx="76258" cy="66319"/>
              </a:xfrm>
              <a:custGeom>
                <a:avLst/>
                <a:gdLst/>
                <a:ahLst/>
                <a:cxnLst/>
                <a:rect l="l" t="t" r="r" b="b"/>
                <a:pathLst>
                  <a:path w="936" h="814" extrusionOk="0">
                    <a:moveTo>
                      <a:pt x="531" y="1"/>
                    </a:moveTo>
                    <a:cubicBezTo>
                      <a:pt x="433" y="1"/>
                      <a:pt x="334" y="37"/>
                      <a:pt x="253" y="118"/>
                    </a:cubicBezTo>
                    <a:cubicBezTo>
                      <a:pt x="1" y="370"/>
                      <a:pt x="181" y="813"/>
                      <a:pt x="540" y="813"/>
                    </a:cubicBezTo>
                    <a:cubicBezTo>
                      <a:pt x="756" y="813"/>
                      <a:pt x="936" y="622"/>
                      <a:pt x="936" y="406"/>
                    </a:cubicBezTo>
                    <a:cubicBezTo>
                      <a:pt x="936" y="162"/>
                      <a:pt x="738"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9"/>
              <p:cNvSpPr/>
              <p:nvPr/>
            </p:nvSpPr>
            <p:spPr>
              <a:xfrm>
                <a:off x="313693" y="1053935"/>
                <a:ext cx="71370" cy="61349"/>
              </a:xfrm>
              <a:custGeom>
                <a:avLst/>
                <a:gdLst/>
                <a:ahLst/>
                <a:cxnLst/>
                <a:rect l="l" t="t" r="r" b="b"/>
                <a:pathLst>
                  <a:path w="876" h="753" extrusionOk="0">
                    <a:moveTo>
                      <a:pt x="499" y="1"/>
                    </a:moveTo>
                    <a:cubicBezTo>
                      <a:pt x="409" y="1"/>
                      <a:pt x="317" y="33"/>
                      <a:pt x="240" y="106"/>
                    </a:cubicBezTo>
                    <a:cubicBezTo>
                      <a:pt x="0" y="345"/>
                      <a:pt x="168" y="753"/>
                      <a:pt x="504" y="753"/>
                    </a:cubicBezTo>
                    <a:cubicBezTo>
                      <a:pt x="708" y="741"/>
                      <a:pt x="876" y="573"/>
                      <a:pt x="876" y="369"/>
                    </a:cubicBezTo>
                    <a:cubicBezTo>
                      <a:pt x="876"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9"/>
              <p:cNvSpPr/>
              <p:nvPr/>
            </p:nvSpPr>
            <p:spPr>
              <a:xfrm>
                <a:off x="268720" y="1181276"/>
                <a:ext cx="64608" cy="56135"/>
              </a:xfrm>
              <a:custGeom>
                <a:avLst/>
                <a:gdLst/>
                <a:ahLst/>
                <a:cxnLst/>
                <a:rect l="l" t="t" r="r" b="b"/>
                <a:pathLst>
                  <a:path w="793" h="689" extrusionOk="0">
                    <a:moveTo>
                      <a:pt x="453" y="1"/>
                    </a:moveTo>
                    <a:cubicBezTo>
                      <a:pt x="371" y="1"/>
                      <a:pt x="286" y="32"/>
                      <a:pt x="217" y="101"/>
                    </a:cubicBezTo>
                    <a:cubicBezTo>
                      <a:pt x="1" y="317"/>
                      <a:pt x="145" y="689"/>
                      <a:pt x="457" y="689"/>
                    </a:cubicBezTo>
                    <a:cubicBezTo>
                      <a:pt x="648" y="689"/>
                      <a:pt x="792" y="533"/>
                      <a:pt x="792" y="341"/>
                    </a:cubicBezTo>
                    <a:cubicBezTo>
                      <a:pt x="792" y="138"/>
                      <a:pt x="627"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9"/>
              <p:cNvSpPr/>
              <p:nvPr/>
            </p:nvSpPr>
            <p:spPr>
              <a:xfrm>
                <a:off x="222852" y="1308292"/>
                <a:ext cx="58660" cy="51246"/>
              </a:xfrm>
              <a:custGeom>
                <a:avLst/>
                <a:gdLst/>
                <a:ahLst/>
                <a:cxnLst/>
                <a:rect l="l" t="t" r="r" b="b"/>
                <a:pathLst>
                  <a:path w="720" h="629" extrusionOk="0">
                    <a:moveTo>
                      <a:pt x="407" y="1"/>
                    </a:moveTo>
                    <a:cubicBezTo>
                      <a:pt x="333" y="1"/>
                      <a:pt x="257" y="28"/>
                      <a:pt x="192" y="89"/>
                    </a:cubicBezTo>
                    <a:cubicBezTo>
                      <a:pt x="1" y="292"/>
                      <a:pt x="132" y="628"/>
                      <a:pt x="420" y="628"/>
                    </a:cubicBezTo>
                    <a:cubicBezTo>
                      <a:pt x="588" y="628"/>
                      <a:pt x="720" y="484"/>
                      <a:pt x="720" y="316"/>
                    </a:cubicBezTo>
                    <a:cubicBezTo>
                      <a:pt x="720" y="128"/>
                      <a:pt x="568"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9"/>
              <p:cNvSpPr/>
              <p:nvPr/>
            </p:nvSpPr>
            <p:spPr>
              <a:xfrm>
                <a:off x="184723" y="1435633"/>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3" y="564"/>
                      <a:pt x="552" y="444"/>
                      <a:pt x="552" y="288"/>
                    </a:cubicBezTo>
                    <a:cubicBezTo>
                      <a:pt x="552" y="132"/>
                      <a:pt x="433"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9"/>
              <p:cNvSpPr/>
              <p:nvPr/>
            </p:nvSpPr>
            <p:spPr>
              <a:xfrm>
                <a:off x="132010" y="1563463"/>
                <a:ext cx="47010" cy="40329"/>
              </a:xfrm>
              <a:custGeom>
                <a:avLst/>
                <a:gdLst/>
                <a:ahLst/>
                <a:cxnLst/>
                <a:rect l="l" t="t" r="r" b="b"/>
                <a:pathLst>
                  <a:path w="577" h="495" extrusionOk="0">
                    <a:moveTo>
                      <a:pt x="329" y="0"/>
                    </a:moveTo>
                    <a:cubicBezTo>
                      <a:pt x="269" y="0"/>
                      <a:pt x="207" y="23"/>
                      <a:pt x="156" y="74"/>
                    </a:cubicBezTo>
                    <a:cubicBezTo>
                      <a:pt x="1" y="218"/>
                      <a:pt x="96" y="493"/>
                      <a:pt x="324" y="493"/>
                    </a:cubicBezTo>
                    <a:cubicBezTo>
                      <a:pt x="330" y="494"/>
                      <a:pt x="336" y="494"/>
                      <a:pt x="343" y="494"/>
                    </a:cubicBezTo>
                    <a:cubicBezTo>
                      <a:pt x="467" y="494"/>
                      <a:pt x="576" y="379"/>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9"/>
              <p:cNvSpPr/>
              <p:nvPr/>
            </p:nvSpPr>
            <p:spPr>
              <a:xfrm>
                <a:off x="85164" y="1690478"/>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9"/>
              <p:cNvSpPr/>
              <p:nvPr/>
            </p:nvSpPr>
            <p:spPr>
              <a:xfrm>
                <a:off x="39213" y="1817819"/>
                <a:ext cx="36255" cy="31041"/>
              </a:xfrm>
              <a:custGeom>
                <a:avLst/>
                <a:gdLst/>
                <a:ahLst/>
                <a:cxnLst/>
                <a:rect l="l" t="t" r="r" b="b"/>
                <a:pathLst>
                  <a:path w="445" h="381" extrusionOk="0">
                    <a:moveTo>
                      <a:pt x="254" y="0"/>
                    </a:moveTo>
                    <a:cubicBezTo>
                      <a:pt x="207" y="0"/>
                      <a:pt x="160"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9"/>
              <p:cNvSpPr/>
              <p:nvPr/>
            </p:nvSpPr>
            <p:spPr>
              <a:xfrm>
                <a:off x="-5678" y="1946789"/>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88"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9"/>
              <p:cNvSpPr/>
              <p:nvPr/>
            </p:nvSpPr>
            <p:spPr>
              <a:xfrm>
                <a:off x="-48695" y="2073397"/>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3" y="253"/>
                      <a:pt x="252" y="193"/>
                      <a:pt x="252" y="121"/>
                    </a:cubicBezTo>
                    <a:cubicBezTo>
                      <a:pt x="252" y="61"/>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9"/>
              <p:cNvSpPr/>
              <p:nvPr/>
            </p:nvSpPr>
            <p:spPr>
              <a:xfrm>
                <a:off x="468979" y="33414"/>
                <a:ext cx="118298" cy="101270"/>
              </a:xfrm>
              <a:custGeom>
                <a:avLst/>
                <a:gdLst/>
                <a:ahLst/>
                <a:cxnLst/>
                <a:rect l="l" t="t" r="r" b="b"/>
                <a:pathLst>
                  <a:path w="1452" h="1243" extrusionOk="0">
                    <a:moveTo>
                      <a:pt x="830" y="1"/>
                    </a:moveTo>
                    <a:cubicBezTo>
                      <a:pt x="677" y="1"/>
                      <a:pt x="521" y="58"/>
                      <a:pt x="396" y="187"/>
                    </a:cubicBezTo>
                    <a:cubicBezTo>
                      <a:pt x="1" y="571"/>
                      <a:pt x="276" y="1242"/>
                      <a:pt x="828" y="1242"/>
                    </a:cubicBezTo>
                    <a:cubicBezTo>
                      <a:pt x="1176" y="1242"/>
                      <a:pt x="1451" y="967"/>
                      <a:pt x="1451" y="619"/>
                    </a:cubicBezTo>
                    <a:cubicBezTo>
                      <a:pt x="1451" y="247"/>
                      <a:pt x="1146"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9"/>
              <p:cNvSpPr/>
              <p:nvPr/>
            </p:nvSpPr>
            <p:spPr>
              <a:xfrm>
                <a:off x="423110" y="160511"/>
                <a:ext cx="112351" cy="96219"/>
              </a:xfrm>
              <a:custGeom>
                <a:avLst/>
                <a:gdLst/>
                <a:ahLst/>
                <a:cxnLst/>
                <a:rect l="l" t="t" r="r" b="b"/>
                <a:pathLst>
                  <a:path w="1379" h="1181" extrusionOk="0">
                    <a:moveTo>
                      <a:pt x="784" y="0"/>
                    </a:moveTo>
                    <a:cubicBezTo>
                      <a:pt x="639" y="0"/>
                      <a:pt x="492" y="54"/>
                      <a:pt x="372" y="174"/>
                    </a:cubicBezTo>
                    <a:cubicBezTo>
                      <a:pt x="0" y="546"/>
                      <a:pt x="264" y="1181"/>
                      <a:pt x="791" y="1181"/>
                    </a:cubicBezTo>
                    <a:cubicBezTo>
                      <a:pt x="1115" y="1181"/>
                      <a:pt x="1379" y="917"/>
                      <a:pt x="1379" y="593"/>
                    </a:cubicBezTo>
                    <a:cubicBezTo>
                      <a:pt x="1379" y="236"/>
                      <a:pt x="1088"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9"/>
              <p:cNvSpPr/>
              <p:nvPr/>
            </p:nvSpPr>
            <p:spPr>
              <a:xfrm>
                <a:off x="377160" y="288422"/>
                <a:ext cx="106566" cy="91412"/>
              </a:xfrm>
              <a:custGeom>
                <a:avLst/>
                <a:gdLst/>
                <a:ahLst/>
                <a:cxnLst/>
                <a:rect l="l" t="t" r="r" b="b"/>
                <a:pathLst>
                  <a:path w="1308" h="1122" extrusionOk="0">
                    <a:moveTo>
                      <a:pt x="745" y="1"/>
                    </a:moveTo>
                    <a:cubicBezTo>
                      <a:pt x="609" y="1"/>
                      <a:pt x="472" y="51"/>
                      <a:pt x="360" y="162"/>
                    </a:cubicBezTo>
                    <a:cubicBezTo>
                      <a:pt x="1" y="522"/>
                      <a:pt x="252" y="1121"/>
                      <a:pt x="756" y="1121"/>
                    </a:cubicBezTo>
                    <a:cubicBezTo>
                      <a:pt x="1056" y="1121"/>
                      <a:pt x="1307" y="870"/>
                      <a:pt x="1307" y="558"/>
                    </a:cubicBezTo>
                    <a:cubicBezTo>
                      <a:pt x="1307" y="224"/>
                      <a:pt x="1031"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9"/>
              <p:cNvSpPr/>
              <p:nvPr/>
            </p:nvSpPr>
            <p:spPr>
              <a:xfrm>
                <a:off x="331291" y="415845"/>
                <a:ext cx="100700" cy="86116"/>
              </a:xfrm>
              <a:custGeom>
                <a:avLst/>
                <a:gdLst/>
                <a:ahLst/>
                <a:cxnLst/>
                <a:rect l="l" t="t" r="r" b="b"/>
                <a:pathLst>
                  <a:path w="1236" h="1057" extrusionOk="0">
                    <a:moveTo>
                      <a:pt x="706" y="0"/>
                    </a:moveTo>
                    <a:cubicBezTo>
                      <a:pt x="577" y="0"/>
                      <a:pt x="444" y="48"/>
                      <a:pt x="336" y="157"/>
                    </a:cubicBezTo>
                    <a:cubicBezTo>
                      <a:pt x="0" y="493"/>
                      <a:pt x="240" y="1056"/>
                      <a:pt x="708" y="1056"/>
                    </a:cubicBezTo>
                    <a:cubicBezTo>
                      <a:pt x="995" y="1056"/>
                      <a:pt x="1235" y="816"/>
                      <a:pt x="1235" y="529"/>
                    </a:cubicBezTo>
                    <a:cubicBezTo>
                      <a:pt x="1235" y="212"/>
                      <a:pt x="977" y="0"/>
                      <a:pt x="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9"/>
              <p:cNvSpPr/>
              <p:nvPr/>
            </p:nvSpPr>
            <p:spPr>
              <a:xfrm>
                <a:off x="285341" y="543593"/>
                <a:ext cx="94834" cy="80413"/>
              </a:xfrm>
              <a:custGeom>
                <a:avLst/>
                <a:gdLst/>
                <a:ahLst/>
                <a:cxnLst/>
                <a:rect l="l" t="t" r="r" b="b"/>
                <a:pathLst>
                  <a:path w="1164" h="987" extrusionOk="0">
                    <a:moveTo>
                      <a:pt x="668" y="0"/>
                    </a:moveTo>
                    <a:cubicBezTo>
                      <a:pt x="545" y="0"/>
                      <a:pt x="418" y="46"/>
                      <a:pt x="312" y="147"/>
                    </a:cubicBezTo>
                    <a:cubicBezTo>
                      <a:pt x="1" y="459"/>
                      <a:pt x="229" y="987"/>
                      <a:pt x="672" y="987"/>
                    </a:cubicBezTo>
                    <a:cubicBezTo>
                      <a:pt x="948" y="987"/>
                      <a:pt x="1164" y="771"/>
                      <a:pt x="1164" y="495"/>
                    </a:cubicBezTo>
                    <a:cubicBezTo>
                      <a:pt x="1164" y="196"/>
                      <a:pt x="924"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9"/>
              <p:cNvSpPr/>
              <p:nvPr/>
            </p:nvSpPr>
            <p:spPr>
              <a:xfrm>
                <a:off x="239472" y="670609"/>
                <a:ext cx="88968" cy="76503"/>
              </a:xfrm>
              <a:custGeom>
                <a:avLst/>
                <a:gdLst/>
                <a:ahLst/>
                <a:cxnLst/>
                <a:rect l="l" t="t" r="r" b="b"/>
                <a:pathLst>
                  <a:path w="1092" h="939" extrusionOk="0">
                    <a:moveTo>
                      <a:pt x="621" y="1"/>
                    </a:moveTo>
                    <a:cubicBezTo>
                      <a:pt x="507" y="1"/>
                      <a:pt x="393" y="42"/>
                      <a:pt x="300" y="135"/>
                    </a:cubicBezTo>
                    <a:cubicBezTo>
                      <a:pt x="0" y="435"/>
                      <a:pt x="216" y="938"/>
                      <a:pt x="624" y="938"/>
                    </a:cubicBezTo>
                    <a:cubicBezTo>
                      <a:pt x="887" y="938"/>
                      <a:pt x="1091" y="722"/>
                      <a:pt x="1091" y="471"/>
                    </a:cubicBezTo>
                    <a:cubicBezTo>
                      <a:pt x="1091"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9"/>
              <p:cNvSpPr/>
              <p:nvPr/>
            </p:nvSpPr>
            <p:spPr>
              <a:xfrm>
                <a:off x="206231" y="798764"/>
                <a:ext cx="70392" cy="70392"/>
              </a:xfrm>
              <a:custGeom>
                <a:avLst/>
                <a:gdLst/>
                <a:ahLst/>
                <a:cxnLst/>
                <a:rect l="l" t="t" r="r" b="b"/>
                <a:pathLst>
                  <a:path w="864" h="864" extrusionOk="0">
                    <a:moveTo>
                      <a:pt x="432" y="1"/>
                    </a:moveTo>
                    <a:cubicBezTo>
                      <a:pt x="193" y="1"/>
                      <a:pt x="1" y="192"/>
                      <a:pt x="1" y="432"/>
                    </a:cubicBezTo>
                    <a:cubicBezTo>
                      <a:pt x="1" y="672"/>
                      <a:pt x="193" y="864"/>
                      <a:pt x="432" y="864"/>
                    </a:cubicBezTo>
                    <a:cubicBezTo>
                      <a:pt x="672" y="864"/>
                      <a:pt x="864" y="672"/>
                      <a:pt x="864" y="432"/>
                    </a:cubicBezTo>
                    <a:cubicBezTo>
                      <a:pt x="864" y="192"/>
                      <a:pt x="672"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9"/>
              <p:cNvSpPr/>
              <p:nvPr/>
            </p:nvSpPr>
            <p:spPr>
              <a:xfrm>
                <a:off x="148630" y="925942"/>
                <a:ext cx="76258" cy="66319"/>
              </a:xfrm>
              <a:custGeom>
                <a:avLst/>
                <a:gdLst/>
                <a:ahLst/>
                <a:cxnLst/>
                <a:rect l="l" t="t" r="r" b="b"/>
                <a:pathLst>
                  <a:path w="936" h="814" extrusionOk="0">
                    <a:moveTo>
                      <a:pt x="531" y="1"/>
                    </a:moveTo>
                    <a:cubicBezTo>
                      <a:pt x="433" y="1"/>
                      <a:pt x="333" y="37"/>
                      <a:pt x="252" y="118"/>
                    </a:cubicBezTo>
                    <a:cubicBezTo>
                      <a:pt x="0" y="370"/>
                      <a:pt x="180" y="813"/>
                      <a:pt x="540" y="813"/>
                    </a:cubicBezTo>
                    <a:cubicBezTo>
                      <a:pt x="756" y="801"/>
                      <a:pt x="935" y="622"/>
                      <a:pt x="935" y="406"/>
                    </a:cubicBezTo>
                    <a:cubicBezTo>
                      <a:pt x="935"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9"/>
              <p:cNvSpPr/>
              <p:nvPr/>
            </p:nvSpPr>
            <p:spPr>
              <a:xfrm>
                <a:off x="101702" y="1053935"/>
                <a:ext cx="71451" cy="61349"/>
              </a:xfrm>
              <a:custGeom>
                <a:avLst/>
                <a:gdLst/>
                <a:ahLst/>
                <a:cxnLst/>
                <a:rect l="l" t="t" r="r" b="b"/>
                <a:pathLst>
                  <a:path w="877" h="753" extrusionOk="0">
                    <a:moveTo>
                      <a:pt x="500" y="1"/>
                    </a:moveTo>
                    <a:cubicBezTo>
                      <a:pt x="409" y="1"/>
                      <a:pt x="317" y="33"/>
                      <a:pt x="241" y="106"/>
                    </a:cubicBezTo>
                    <a:cubicBezTo>
                      <a:pt x="1" y="345"/>
                      <a:pt x="169" y="753"/>
                      <a:pt x="504" y="753"/>
                    </a:cubicBezTo>
                    <a:cubicBezTo>
                      <a:pt x="708" y="741"/>
                      <a:pt x="876" y="585"/>
                      <a:pt x="876" y="369"/>
                    </a:cubicBezTo>
                    <a:cubicBezTo>
                      <a:pt x="876" y="149"/>
                      <a:pt x="692"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9"/>
              <p:cNvSpPr/>
              <p:nvPr/>
            </p:nvSpPr>
            <p:spPr>
              <a:xfrm>
                <a:off x="55834" y="1181276"/>
                <a:ext cx="65504" cy="56135"/>
              </a:xfrm>
              <a:custGeom>
                <a:avLst/>
                <a:gdLst/>
                <a:ahLst/>
                <a:cxnLst/>
                <a:rect l="l" t="t" r="r" b="b"/>
                <a:pathLst>
                  <a:path w="804" h="689" extrusionOk="0">
                    <a:moveTo>
                      <a:pt x="456" y="1"/>
                    </a:moveTo>
                    <a:cubicBezTo>
                      <a:pt x="371" y="1"/>
                      <a:pt x="286" y="32"/>
                      <a:pt x="216" y="101"/>
                    </a:cubicBezTo>
                    <a:cubicBezTo>
                      <a:pt x="0" y="317"/>
                      <a:pt x="156" y="689"/>
                      <a:pt x="468" y="689"/>
                    </a:cubicBezTo>
                    <a:cubicBezTo>
                      <a:pt x="648" y="689"/>
                      <a:pt x="804" y="533"/>
                      <a:pt x="804" y="341"/>
                    </a:cubicBezTo>
                    <a:cubicBezTo>
                      <a:pt x="804" y="138"/>
                      <a:pt x="633"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9"/>
              <p:cNvSpPr/>
              <p:nvPr/>
            </p:nvSpPr>
            <p:spPr>
              <a:xfrm>
                <a:off x="10861" y="1308292"/>
                <a:ext cx="58742" cy="51246"/>
              </a:xfrm>
              <a:custGeom>
                <a:avLst/>
                <a:gdLst/>
                <a:ahLst/>
                <a:cxnLst/>
                <a:rect l="l" t="t" r="r" b="b"/>
                <a:pathLst>
                  <a:path w="721" h="629" extrusionOk="0">
                    <a:moveTo>
                      <a:pt x="408" y="1"/>
                    </a:moveTo>
                    <a:cubicBezTo>
                      <a:pt x="334" y="1"/>
                      <a:pt x="257" y="28"/>
                      <a:pt x="193" y="89"/>
                    </a:cubicBezTo>
                    <a:cubicBezTo>
                      <a:pt x="1" y="292"/>
                      <a:pt x="133" y="628"/>
                      <a:pt x="421" y="628"/>
                    </a:cubicBezTo>
                    <a:cubicBezTo>
                      <a:pt x="588" y="628"/>
                      <a:pt x="720" y="484"/>
                      <a:pt x="720" y="316"/>
                    </a:cubicBezTo>
                    <a:cubicBezTo>
                      <a:pt x="720" y="128"/>
                      <a:pt x="569"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9"/>
              <p:cNvSpPr/>
              <p:nvPr/>
            </p:nvSpPr>
            <p:spPr>
              <a:xfrm>
                <a:off x="-35008" y="1435470"/>
                <a:ext cx="53772" cy="46113"/>
              </a:xfrm>
              <a:custGeom>
                <a:avLst/>
                <a:gdLst/>
                <a:ahLst/>
                <a:cxnLst/>
                <a:rect l="l" t="t" r="r" b="b"/>
                <a:pathLst>
                  <a:path w="660" h="566" extrusionOk="0">
                    <a:moveTo>
                      <a:pt x="383" y="0"/>
                    </a:moveTo>
                    <a:cubicBezTo>
                      <a:pt x="312" y="0"/>
                      <a:pt x="240" y="27"/>
                      <a:pt x="180" y="86"/>
                    </a:cubicBezTo>
                    <a:cubicBezTo>
                      <a:pt x="1" y="254"/>
                      <a:pt x="132" y="566"/>
                      <a:pt x="384" y="566"/>
                    </a:cubicBezTo>
                    <a:cubicBezTo>
                      <a:pt x="528" y="554"/>
                      <a:pt x="660" y="434"/>
                      <a:pt x="660" y="278"/>
                    </a:cubicBezTo>
                    <a:cubicBezTo>
                      <a:pt x="660" y="109"/>
                      <a:pt x="526" y="0"/>
                      <a:pt x="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9"/>
              <p:cNvSpPr/>
              <p:nvPr/>
            </p:nvSpPr>
            <p:spPr>
              <a:xfrm>
                <a:off x="-80877" y="1563463"/>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9"/>
              <p:cNvSpPr/>
              <p:nvPr/>
            </p:nvSpPr>
            <p:spPr>
              <a:xfrm>
                <a:off x="257070" y="33414"/>
                <a:ext cx="118217" cy="101270"/>
              </a:xfrm>
              <a:custGeom>
                <a:avLst/>
                <a:gdLst/>
                <a:ahLst/>
                <a:cxnLst/>
                <a:rect l="l" t="t" r="r" b="b"/>
                <a:pathLst>
                  <a:path w="1451" h="1243" extrusionOk="0">
                    <a:moveTo>
                      <a:pt x="829" y="1"/>
                    </a:moveTo>
                    <a:cubicBezTo>
                      <a:pt x="676" y="1"/>
                      <a:pt x="521" y="58"/>
                      <a:pt x="396" y="187"/>
                    </a:cubicBezTo>
                    <a:cubicBezTo>
                      <a:pt x="0" y="571"/>
                      <a:pt x="276" y="1242"/>
                      <a:pt x="827" y="1242"/>
                    </a:cubicBezTo>
                    <a:cubicBezTo>
                      <a:pt x="1175" y="1242"/>
                      <a:pt x="1451" y="967"/>
                      <a:pt x="1451" y="619"/>
                    </a:cubicBezTo>
                    <a:cubicBezTo>
                      <a:pt x="1451" y="247"/>
                      <a:pt x="1146"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9"/>
              <p:cNvSpPr/>
              <p:nvPr/>
            </p:nvSpPr>
            <p:spPr>
              <a:xfrm>
                <a:off x="211120" y="160511"/>
                <a:ext cx="112432" cy="96219"/>
              </a:xfrm>
              <a:custGeom>
                <a:avLst/>
                <a:gdLst/>
                <a:ahLst/>
                <a:cxnLst/>
                <a:rect l="l" t="t" r="r" b="b"/>
                <a:pathLst>
                  <a:path w="1380" h="1181" extrusionOk="0">
                    <a:moveTo>
                      <a:pt x="785" y="0"/>
                    </a:moveTo>
                    <a:cubicBezTo>
                      <a:pt x="640" y="0"/>
                      <a:pt x="492" y="54"/>
                      <a:pt x="372" y="174"/>
                    </a:cubicBezTo>
                    <a:cubicBezTo>
                      <a:pt x="1" y="546"/>
                      <a:pt x="264" y="1181"/>
                      <a:pt x="792" y="1181"/>
                    </a:cubicBezTo>
                    <a:cubicBezTo>
                      <a:pt x="1116" y="1181"/>
                      <a:pt x="1379" y="917"/>
                      <a:pt x="1379" y="593"/>
                    </a:cubicBezTo>
                    <a:cubicBezTo>
                      <a:pt x="1379" y="236"/>
                      <a:pt x="1088"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9"/>
              <p:cNvSpPr/>
              <p:nvPr/>
            </p:nvSpPr>
            <p:spPr>
              <a:xfrm>
                <a:off x="165251" y="288422"/>
                <a:ext cx="106485" cy="91412"/>
              </a:xfrm>
              <a:custGeom>
                <a:avLst/>
                <a:gdLst/>
                <a:ahLst/>
                <a:cxnLst/>
                <a:rect l="l" t="t" r="r" b="b"/>
                <a:pathLst>
                  <a:path w="1307" h="1122" extrusionOk="0">
                    <a:moveTo>
                      <a:pt x="744" y="1"/>
                    </a:moveTo>
                    <a:cubicBezTo>
                      <a:pt x="609" y="1"/>
                      <a:pt x="471" y="51"/>
                      <a:pt x="360" y="162"/>
                    </a:cubicBezTo>
                    <a:cubicBezTo>
                      <a:pt x="0" y="510"/>
                      <a:pt x="252" y="1121"/>
                      <a:pt x="743" y="1121"/>
                    </a:cubicBezTo>
                    <a:cubicBezTo>
                      <a:pt x="1055" y="1121"/>
                      <a:pt x="1307" y="870"/>
                      <a:pt x="1307" y="558"/>
                    </a:cubicBezTo>
                    <a:cubicBezTo>
                      <a:pt x="1307" y="224"/>
                      <a:pt x="1030"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9"/>
              <p:cNvSpPr/>
              <p:nvPr/>
            </p:nvSpPr>
            <p:spPr>
              <a:xfrm>
                <a:off x="119300" y="415845"/>
                <a:ext cx="100700" cy="86116"/>
              </a:xfrm>
              <a:custGeom>
                <a:avLst/>
                <a:gdLst/>
                <a:ahLst/>
                <a:cxnLst/>
                <a:rect l="l" t="t" r="r" b="b"/>
                <a:pathLst>
                  <a:path w="1236" h="1057" extrusionOk="0">
                    <a:moveTo>
                      <a:pt x="707" y="0"/>
                    </a:moveTo>
                    <a:cubicBezTo>
                      <a:pt x="577" y="0"/>
                      <a:pt x="445" y="48"/>
                      <a:pt x="336" y="157"/>
                    </a:cubicBezTo>
                    <a:cubicBezTo>
                      <a:pt x="1" y="493"/>
                      <a:pt x="240" y="1056"/>
                      <a:pt x="708" y="1056"/>
                    </a:cubicBezTo>
                    <a:cubicBezTo>
                      <a:pt x="996" y="1056"/>
                      <a:pt x="1236" y="816"/>
                      <a:pt x="1236" y="529"/>
                    </a:cubicBezTo>
                    <a:cubicBezTo>
                      <a:pt x="1236" y="212"/>
                      <a:pt x="977" y="0"/>
                      <a:pt x="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9"/>
              <p:cNvSpPr/>
              <p:nvPr/>
            </p:nvSpPr>
            <p:spPr>
              <a:xfrm>
                <a:off x="73432" y="543593"/>
                <a:ext cx="94834" cy="80413"/>
              </a:xfrm>
              <a:custGeom>
                <a:avLst/>
                <a:gdLst/>
                <a:ahLst/>
                <a:cxnLst/>
                <a:rect l="l" t="t" r="r" b="b"/>
                <a:pathLst>
                  <a:path w="1164" h="987" extrusionOk="0">
                    <a:moveTo>
                      <a:pt x="662" y="0"/>
                    </a:moveTo>
                    <a:cubicBezTo>
                      <a:pt x="539" y="0"/>
                      <a:pt x="413" y="46"/>
                      <a:pt x="312" y="147"/>
                    </a:cubicBezTo>
                    <a:cubicBezTo>
                      <a:pt x="0" y="459"/>
                      <a:pt x="228" y="987"/>
                      <a:pt x="672" y="987"/>
                    </a:cubicBezTo>
                    <a:cubicBezTo>
                      <a:pt x="935" y="987"/>
                      <a:pt x="1163" y="771"/>
                      <a:pt x="1163" y="495"/>
                    </a:cubicBezTo>
                    <a:cubicBezTo>
                      <a:pt x="1163" y="196"/>
                      <a:pt x="918"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9"/>
              <p:cNvSpPr/>
              <p:nvPr/>
            </p:nvSpPr>
            <p:spPr>
              <a:xfrm>
                <a:off x="27481" y="670609"/>
                <a:ext cx="88968" cy="76503"/>
              </a:xfrm>
              <a:custGeom>
                <a:avLst/>
                <a:gdLst/>
                <a:ahLst/>
                <a:cxnLst/>
                <a:rect l="l" t="t" r="r" b="b"/>
                <a:pathLst>
                  <a:path w="1092" h="939" extrusionOk="0">
                    <a:moveTo>
                      <a:pt x="621" y="1"/>
                    </a:moveTo>
                    <a:cubicBezTo>
                      <a:pt x="508" y="1"/>
                      <a:pt x="393" y="42"/>
                      <a:pt x="301" y="135"/>
                    </a:cubicBezTo>
                    <a:cubicBezTo>
                      <a:pt x="1" y="435"/>
                      <a:pt x="217" y="938"/>
                      <a:pt x="624" y="938"/>
                    </a:cubicBezTo>
                    <a:cubicBezTo>
                      <a:pt x="888" y="938"/>
                      <a:pt x="1092" y="722"/>
                      <a:pt x="1092" y="471"/>
                    </a:cubicBezTo>
                    <a:cubicBezTo>
                      <a:pt x="1092"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9"/>
              <p:cNvSpPr/>
              <p:nvPr/>
            </p:nvSpPr>
            <p:spPr>
              <a:xfrm>
                <a:off x="-5678" y="798764"/>
                <a:ext cx="70392" cy="70392"/>
              </a:xfrm>
              <a:custGeom>
                <a:avLst/>
                <a:gdLst/>
                <a:ahLst/>
                <a:cxnLst/>
                <a:rect l="l" t="t" r="r" b="b"/>
                <a:pathLst>
                  <a:path w="864" h="864" extrusionOk="0">
                    <a:moveTo>
                      <a:pt x="432" y="1"/>
                    </a:moveTo>
                    <a:cubicBezTo>
                      <a:pt x="192" y="1"/>
                      <a:pt x="0" y="192"/>
                      <a:pt x="0" y="432"/>
                    </a:cubicBezTo>
                    <a:cubicBezTo>
                      <a:pt x="0" y="672"/>
                      <a:pt x="192" y="864"/>
                      <a:pt x="432" y="864"/>
                    </a:cubicBezTo>
                    <a:cubicBezTo>
                      <a:pt x="672" y="864"/>
                      <a:pt x="863" y="672"/>
                      <a:pt x="863" y="432"/>
                    </a:cubicBezTo>
                    <a:cubicBezTo>
                      <a:pt x="863" y="192"/>
                      <a:pt x="672"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9"/>
              <p:cNvSpPr/>
              <p:nvPr/>
            </p:nvSpPr>
            <p:spPr>
              <a:xfrm>
                <a:off x="-63360" y="925942"/>
                <a:ext cx="76258" cy="66319"/>
              </a:xfrm>
              <a:custGeom>
                <a:avLst/>
                <a:gdLst/>
                <a:ahLst/>
                <a:cxnLst/>
                <a:rect l="l" t="t" r="r" b="b"/>
                <a:pathLst>
                  <a:path w="936" h="814" extrusionOk="0">
                    <a:moveTo>
                      <a:pt x="531" y="1"/>
                    </a:moveTo>
                    <a:cubicBezTo>
                      <a:pt x="433" y="1"/>
                      <a:pt x="334" y="37"/>
                      <a:pt x="253" y="118"/>
                    </a:cubicBezTo>
                    <a:cubicBezTo>
                      <a:pt x="1" y="370"/>
                      <a:pt x="181" y="801"/>
                      <a:pt x="540" y="813"/>
                    </a:cubicBezTo>
                    <a:cubicBezTo>
                      <a:pt x="756" y="813"/>
                      <a:pt x="936" y="622"/>
                      <a:pt x="936" y="406"/>
                    </a:cubicBezTo>
                    <a:cubicBezTo>
                      <a:pt x="936" y="162"/>
                      <a:pt x="738"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9"/>
              <p:cNvSpPr/>
              <p:nvPr/>
            </p:nvSpPr>
            <p:spPr>
              <a:xfrm>
                <a:off x="45079" y="33414"/>
                <a:ext cx="118298" cy="101270"/>
              </a:xfrm>
              <a:custGeom>
                <a:avLst/>
                <a:gdLst/>
                <a:ahLst/>
                <a:cxnLst/>
                <a:rect l="l" t="t" r="r" b="b"/>
                <a:pathLst>
                  <a:path w="1452" h="1243" extrusionOk="0">
                    <a:moveTo>
                      <a:pt x="830" y="1"/>
                    </a:moveTo>
                    <a:cubicBezTo>
                      <a:pt x="677" y="1"/>
                      <a:pt x="521" y="58"/>
                      <a:pt x="396" y="187"/>
                    </a:cubicBezTo>
                    <a:cubicBezTo>
                      <a:pt x="1" y="571"/>
                      <a:pt x="276" y="1242"/>
                      <a:pt x="828" y="1242"/>
                    </a:cubicBezTo>
                    <a:cubicBezTo>
                      <a:pt x="1175" y="1242"/>
                      <a:pt x="1451" y="967"/>
                      <a:pt x="1451" y="619"/>
                    </a:cubicBezTo>
                    <a:cubicBezTo>
                      <a:pt x="1451" y="247"/>
                      <a:pt x="1146"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9"/>
              <p:cNvSpPr/>
              <p:nvPr/>
            </p:nvSpPr>
            <p:spPr>
              <a:xfrm>
                <a:off x="-790" y="160511"/>
                <a:ext cx="112351" cy="96219"/>
              </a:xfrm>
              <a:custGeom>
                <a:avLst/>
                <a:gdLst/>
                <a:ahLst/>
                <a:cxnLst/>
                <a:rect l="l" t="t" r="r" b="b"/>
                <a:pathLst>
                  <a:path w="1379" h="1181" extrusionOk="0">
                    <a:moveTo>
                      <a:pt x="784" y="0"/>
                    </a:moveTo>
                    <a:cubicBezTo>
                      <a:pt x="639" y="0"/>
                      <a:pt x="492" y="54"/>
                      <a:pt x="372" y="174"/>
                    </a:cubicBezTo>
                    <a:cubicBezTo>
                      <a:pt x="0" y="546"/>
                      <a:pt x="264" y="1181"/>
                      <a:pt x="791" y="1181"/>
                    </a:cubicBezTo>
                    <a:cubicBezTo>
                      <a:pt x="1115" y="1181"/>
                      <a:pt x="1379" y="917"/>
                      <a:pt x="1379" y="593"/>
                    </a:cubicBezTo>
                    <a:cubicBezTo>
                      <a:pt x="1379" y="236"/>
                      <a:pt x="1088"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9"/>
              <p:cNvSpPr/>
              <p:nvPr/>
            </p:nvSpPr>
            <p:spPr>
              <a:xfrm>
                <a:off x="-46740" y="288422"/>
                <a:ext cx="106566" cy="91412"/>
              </a:xfrm>
              <a:custGeom>
                <a:avLst/>
                <a:gdLst/>
                <a:ahLst/>
                <a:cxnLst/>
                <a:rect l="l" t="t" r="r" b="b"/>
                <a:pathLst>
                  <a:path w="1308" h="1122" extrusionOk="0">
                    <a:moveTo>
                      <a:pt x="741" y="1"/>
                    </a:moveTo>
                    <a:cubicBezTo>
                      <a:pt x="604" y="1"/>
                      <a:pt x="464" y="51"/>
                      <a:pt x="348" y="162"/>
                    </a:cubicBezTo>
                    <a:cubicBezTo>
                      <a:pt x="1" y="522"/>
                      <a:pt x="252" y="1121"/>
                      <a:pt x="744" y="1121"/>
                    </a:cubicBezTo>
                    <a:cubicBezTo>
                      <a:pt x="1056" y="1121"/>
                      <a:pt x="1307" y="870"/>
                      <a:pt x="1307" y="558"/>
                    </a:cubicBezTo>
                    <a:cubicBezTo>
                      <a:pt x="1307" y="224"/>
                      <a:pt x="1031" y="1"/>
                      <a:pt x="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9"/>
            <p:cNvGrpSpPr/>
            <p:nvPr/>
          </p:nvGrpSpPr>
          <p:grpSpPr>
            <a:xfrm>
              <a:off x="1220729" y="-2102595"/>
              <a:ext cx="1674230" cy="3511541"/>
              <a:chOff x="7372904" y="3215446"/>
              <a:chExt cx="1674230" cy="3511541"/>
            </a:xfrm>
          </p:grpSpPr>
          <p:sp>
            <p:nvSpPr>
              <p:cNvPr id="1358" name="Google Shape;1358;p9"/>
              <p:cNvSpPr/>
              <p:nvPr/>
            </p:nvSpPr>
            <p:spPr>
              <a:xfrm>
                <a:off x="7372904" y="3215446"/>
                <a:ext cx="1674230" cy="3511541"/>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9"/>
              <p:cNvSpPr/>
              <p:nvPr/>
            </p:nvSpPr>
            <p:spPr>
              <a:xfrm>
                <a:off x="7612832" y="4669293"/>
                <a:ext cx="566800" cy="1438871"/>
              </a:xfrm>
              <a:custGeom>
                <a:avLst/>
                <a:gdLst/>
                <a:ahLst/>
                <a:cxnLst/>
                <a:rect l="l" t="t" r="r" b="b"/>
                <a:pathLst>
                  <a:path w="1864" h="4732" fill="none" extrusionOk="0">
                    <a:moveTo>
                      <a:pt x="1863" y="1"/>
                    </a:moveTo>
                    <a:lnTo>
                      <a:pt x="0" y="4731"/>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0" name="Google Shape;1360;p9"/>
          <p:cNvGrpSpPr/>
          <p:nvPr/>
        </p:nvGrpSpPr>
        <p:grpSpPr>
          <a:xfrm>
            <a:off x="4566301" y="7"/>
            <a:ext cx="4944313" cy="5143494"/>
            <a:chOff x="4566301" y="7"/>
            <a:chExt cx="4944313" cy="5143494"/>
          </a:xfrm>
        </p:grpSpPr>
        <p:grpSp>
          <p:nvGrpSpPr>
            <p:cNvPr id="1361" name="Google Shape;1361;p9"/>
            <p:cNvGrpSpPr/>
            <p:nvPr/>
          </p:nvGrpSpPr>
          <p:grpSpPr>
            <a:xfrm>
              <a:off x="4566301" y="4456314"/>
              <a:ext cx="2828389" cy="658540"/>
              <a:chOff x="4566301" y="4456314"/>
              <a:chExt cx="2828389" cy="658540"/>
            </a:xfrm>
          </p:grpSpPr>
          <p:sp>
            <p:nvSpPr>
              <p:cNvPr id="1362" name="Google Shape;1362;p9"/>
              <p:cNvSpPr/>
              <p:nvPr/>
            </p:nvSpPr>
            <p:spPr>
              <a:xfrm rot="10800000">
                <a:off x="4566301" y="5068741"/>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60"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9"/>
              <p:cNvSpPr/>
              <p:nvPr/>
            </p:nvSpPr>
            <p:spPr>
              <a:xfrm rot="10800000">
                <a:off x="4618036" y="4946614"/>
                <a:ext cx="47906" cy="40247"/>
              </a:xfrm>
              <a:custGeom>
                <a:avLst/>
                <a:gdLst/>
                <a:ahLst/>
                <a:cxnLst/>
                <a:rect l="l" t="t" r="r" b="b"/>
                <a:pathLst>
                  <a:path w="588" h="494" extrusionOk="0">
                    <a:moveTo>
                      <a:pt x="332" y="0"/>
                    </a:moveTo>
                    <a:cubicBezTo>
                      <a:pt x="270" y="0"/>
                      <a:pt x="207"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9"/>
              <p:cNvSpPr/>
              <p:nvPr/>
            </p:nvSpPr>
            <p:spPr>
              <a:xfrm rot="10800000">
                <a:off x="4669771" y="4823591"/>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9"/>
              <p:cNvSpPr/>
              <p:nvPr/>
            </p:nvSpPr>
            <p:spPr>
              <a:xfrm rot="10800000">
                <a:off x="4721587" y="4701464"/>
                <a:ext cx="31285" cy="30389"/>
              </a:xfrm>
              <a:custGeom>
                <a:avLst/>
                <a:gdLst/>
                <a:ahLst/>
                <a:cxnLst/>
                <a:rect l="l" t="t" r="r" b="b"/>
                <a:pathLst>
                  <a:path w="384" h="373" extrusionOk="0">
                    <a:moveTo>
                      <a:pt x="192" y="1"/>
                    </a:moveTo>
                    <a:cubicBezTo>
                      <a:pt x="84" y="1"/>
                      <a:pt x="0" y="85"/>
                      <a:pt x="0" y="181"/>
                    </a:cubicBezTo>
                    <a:cubicBezTo>
                      <a:pt x="0" y="289"/>
                      <a:pt x="84" y="372"/>
                      <a:pt x="192" y="372"/>
                    </a:cubicBezTo>
                    <a:cubicBezTo>
                      <a:pt x="300" y="372"/>
                      <a:pt x="384" y="289"/>
                      <a:pt x="384" y="181"/>
                    </a:cubicBezTo>
                    <a:cubicBezTo>
                      <a:pt x="384" y="85"/>
                      <a:pt x="300" y="1"/>
                      <a:pt x="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9"/>
              <p:cNvSpPr/>
              <p:nvPr/>
            </p:nvSpPr>
            <p:spPr>
              <a:xfrm rot="10800000">
                <a:off x="4774299" y="4579337"/>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9"/>
              <p:cNvSpPr/>
              <p:nvPr/>
            </p:nvSpPr>
            <p:spPr>
              <a:xfrm rot="10800000">
                <a:off x="4825138" y="4456314"/>
                <a:ext cx="24442" cy="20857"/>
              </a:xfrm>
              <a:custGeom>
                <a:avLst/>
                <a:gdLst/>
                <a:ahLst/>
                <a:cxnLst/>
                <a:rect l="l" t="t" r="r" b="b"/>
                <a:pathLst>
                  <a:path w="300" h="256" extrusionOk="0">
                    <a:moveTo>
                      <a:pt x="170" y="0"/>
                    </a:moveTo>
                    <a:cubicBezTo>
                      <a:pt x="139" y="0"/>
                      <a:pt x="108" y="12"/>
                      <a:pt x="84" y="40"/>
                    </a:cubicBezTo>
                    <a:cubicBezTo>
                      <a:pt x="0" y="112"/>
                      <a:pt x="60" y="256"/>
                      <a:pt x="168" y="256"/>
                    </a:cubicBezTo>
                    <a:cubicBezTo>
                      <a:pt x="240" y="256"/>
                      <a:pt x="300" y="196"/>
                      <a:pt x="300" y="124"/>
                    </a:cubicBezTo>
                    <a:cubicBezTo>
                      <a:pt x="300" y="51"/>
                      <a:pt x="235"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9"/>
              <p:cNvSpPr/>
              <p:nvPr/>
            </p:nvSpPr>
            <p:spPr>
              <a:xfrm rot="10800000">
                <a:off x="4779188" y="5068741"/>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1" y="444"/>
                      <a:pt x="551" y="288"/>
                    </a:cubicBezTo>
                    <a:cubicBezTo>
                      <a:pt x="551"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9"/>
              <p:cNvSpPr/>
              <p:nvPr/>
            </p:nvSpPr>
            <p:spPr>
              <a:xfrm rot="10800000">
                <a:off x="4830923" y="4946614"/>
                <a:ext cx="47010" cy="40247"/>
              </a:xfrm>
              <a:custGeom>
                <a:avLst/>
                <a:gdLst/>
                <a:ahLst/>
                <a:cxnLst/>
                <a:rect l="l" t="t" r="r" b="b"/>
                <a:pathLst>
                  <a:path w="577" h="494" extrusionOk="0">
                    <a:moveTo>
                      <a:pt x="329" y="0"/>
                    </a:moveTo>
                    <a:cubicBezTo>
                      <a:pt x="269" y="0"/>
                      <a:pt x="207" y="23"/>
                      <a:pt x="156" y="74"/>
                    </a:cubicBezTo>
                    <a:cubicBezTo>
                      <a:pt x="1" y="230"/>
                      <a:pt x="109"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9"/>
              <p:cNvSpPr/>
              <p:nvPr/>
            </p:nvSpPr>
            <p:spPr>
              <a:xfrm rot="10800000">
                <a:off x="4881761" y="4823591"/>
                <a:ext cx="42040" cy="36255"/>
              </a:xfrm>
              <a:custGeom>
                <a:avLst/>
                <a:gdLst/>
                <a:ahLst/>
                <a:cxnLst/>
                <a:rect l="l" t="t" r="r" b="b"/>
                <a:pathLst>
                  <a:path w="516" h="445" extrusionOk="0">
                    <a:moveTo>
                      <a:pt x="290" y="1"/>
                    </a:moveTo>
                    <a:cubicBezTo>
                      <a:pt x="238" y="1"/>
                      <a:pt x="186" y="20"/>
                      <a:pt x="144" y="61"/>
                    </a:cubicBezTo>
                    <a:cubicBezTo>
                      <a:pt x="0" y="205"/>
                      <a:pt x="96" y="445"/>
                      <a:pt x="300" y="445"/>
                    </a:cubicBezTo>
                    <a:cubicBezTo>
                      <a:pt x="420" y="445"/>
                      <a:pt x="516" y="349"/>
                      <a:pt x="516" y="229"/>
                    </a:cubicBezTo>
                    <a:cubicBezTo>
                      <a:pt x="516" y="90"/>
                      <a:pt x="403" y="1"/>
                      <a:pt x="2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9"/>
              <p:cNvSpPr/>
              <p:nvPr/>
            </p:nvSpPr>
            <p:spPr>
              <a:xfrm rot="10800000">
                <a:off x="4933496" y="4701464"/>
                <a:ext cx="35278" cy="31041"/>
              </a:xfrm>
              <a:custGeom>
                <a:avLst/>
                <a:gdLst/>
                <a:ahLst/>
                <a:cxnLst/>
                <a:rect l="l" t="t" r="r" b="b"/>
                <a:pathLst>
                  <a:path w="433" h="381" extrusionOk="0">
                    <a:moveTo>
                      <a:pt x="242" y="0"/>
                    </a:moveTo>
                    <a:cubicBezTo>
                      <a:pt x="195" y="0"/>
                      <a:pt x="148" y="18"/>
                      <a:pt x="109" y="57"/>
                    </a:cubicBezTo>
                    <a:cubicBezTo>
                      <a:pt x="1" y="177"/>
                      <a:pt x="85" y="380"/>
                      <a:pt x="252" y="380"/>
                    </a:cubicBezTo>
                    <a:cubicBezTo>
                      <a:pt x="348" y="380"/>
                      <a:pt x="432" y="297"/>
                      <a:pt x="432" y="189"/>
                    </a:cubicBezTo>
                    <a:cubicBezTo>
                      <a:pt x="432" y="75"/>
                      <a:pt x="339" y="0"/>
                      <a:pt x="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9"/>
              <p:cNvSpPr/>
              <p:nvPr/>
            </p:nvSpPr>
            <p:spPr>
              <a:xfrm rot="10800000">
                <a:off x="4985312" y="4579256"/>
                <a:ext cx="28352" cy="24279"/>
              </a:xfrm>
              <a:custGeom>
                <a:avLst/>
                <a:gdLst/>
                <a:ahLst/>
                <a:cxnLst/>
                <a:rect l="l" t="t" r="r" b="b"/>
                <a:pathLst>
                  <a:path w="348" h="298" extrusionOk="0">
                    <a:moveTo>
                      <a:pt x="199" y="0"/>
                    </a:moveTo>
                    <a:cubicBezTo>
                      <a:pt x="163" y="0"/>
                      <a:pt x="127"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9"/>
              <p:cNvSpPr/>
              <p:nvPr/>
            </p:nvSpPr>
            <p:spPr>
              <a:xfrm rot="10800000">
                <a:off x="5037047" y="4456314"/>
                <a:ext cx="20613" cy="20613"/>
              </a:xfrm>
              <a:custGeom>
                <a:avLst/>
                <a:gdLst/>
                <a:ahLst/>
                <a:cxnLst/>
                <a:rect l="l" t="t" r="r" b="b"/>
                <a:pathLst>
                  <a:path w="253" h="253" extrusionOk="0">
                    <a:moveTo>
                      <a:pt x="121" y="1"/>
                    </a:moveTo>
                    <a:cubicBezTo>
                      <a:pt x="61" y="1"/>
                      <a:pt x="1" y="61"/>
                      <a:pt x="1" y="121"/>
                    </a:cubicBezTo>
                    <a:cubicBezTo>
                      <a:pt x="1" y="193"/>
                      <a:pt x="49" y="253"/>
                      <a:pt x="121" y="253"/>
                    </a:cubicBezTo>
                    <a:cubicBezTo>
                      <a:pt x="193" y="253"/>
                      <a:pt x="252" y="193"/>
                      <a:pt x="252" y="121"/>
                    </a:cubicBezTo>
                    <a:cubicBezTo>
                      <a:pt x="252" y="49"/>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9"/>
              <p:cNvSpPr/>
              <p:nvPr/>
            </p:nvSpPr>
            <p:spPr>
              <a:xfrm rot="10800000">
                <a:off x="4990201" y="5068741"/>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48"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9"/>
              <p:cNvSpPr/>
              <p:nvPr/>
            </p:nvSpPr>
            <p:spPr>
              <a:xfrm rot="10800000">
                <a:off x="5041936" y="4946614"/>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9"/>
              <p:cNvSpPr/>
              <p:nvPr/>
            </p:nvSpPr>
            <p:spPr>
              <a:xfrm rot="10800000">
                <a:off x="5093670" y="4823591"/>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9"/>
              <p:cNvSpPr/>
              <p:nvPr/>
            </p:nvSpPr>
            <p:spPr>
              <a:xfrm rot="10800000">
                <a:off x="5145487" y="470146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9"/>
              <p:cNvSpPr/>
              <p:nvPr/>
            </p:nvSpPr>
            <p:spPr>
              <a:xfrm rot="10800000">
                <a:off x="5198199" y="4579337"/>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9"/>
              <p:cNvSpPr/>
              <p:nvPr/>
            </p:nvSpPr>
            <p:spPr>
              <a:xfrm rot="10800000">
                <a:off x="5249038" y="4456314"/>
                <a:ext cx="20531" cy="21101"/>
              </a:xfrm>
              <a:custGeom>
                <a:avLst/>
                <a:gdLst/>
                <a:ahLst/>
                <a:cxnLst/>
                <a:rect l="l" t="t" r="r" b="b"/>
                <a:pathLst>
                  <a:path w="252" h="259" extrusionOk="0">
                    <a:moveTo>
                      <a:pt x="126" y="1"/>
                    </a:moveTo>
                    <a:cubicBezTo>
                      <a:pt x="63" y="1"/>
                      <a:pt x="0" y="43"/>
                      <a:pt x="0" y="127"/>
                    </a:cubicBezTo>
                    <a:cubicBezTo>
                      <a:pt x="0" y="199"/>
                      <a:pt x="48" y="259"/>
                      <a:pt x="120" y="259"/>
                    </a:cubicBezTo>
                    <a:cubicBezTo>
                      <a:pt x="192" y="259"/>
                      <a:pt x="252" y="199"/>
                      <a:pt x="252" y="127"/>
                    </a:cubicBezTo>
                    <a:cubicBezTo>
                      <a:pt x="252" y="43"/>
                      <a:pt x="189"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9"/>
              <p:cNvSpPr/>
              <p:nvPr/>
            </p:nvSpPr>
            <p:spPr>
              <a:xfrm rot="10800000">
                <a:off x="5203088" y="5068741"/>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3" y="564"/>
                      <a:pt x="552" y="444"/>
                      <a:pt x="552" y="288"/>
                    </a:cubicBezTo>
                    <a:cubicBezTo>
                      <a:pt x="552" y="132"/>
                      <a:pt x="433"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9"/>
              <p:cNvSpPr/>
              <p:nvPr/>
            </p:nvSpPr>
            <p:spPr>
              <a:xfrm rot="10800000">
                <a:off x="5253845" y="4946532"/>
                <a:ext cx="47010" cy="40329"/>
              </a:xfrm>
              <a:custGeom>
                <a:avLst/>
                <a:gdLst/>
                <a:ahLst/>
                <a:cxnLst/>
                <a:rect l="l" t="t" r="r" b="b"/>
                <a:pathLst>
                  <a:path w="577" h="495" extrusionOk="0">
                    <a:moveTo>
                      <a:pt x="329" y="0"/>
                    </a:moveTo>
                    <a:cubicBezTo>
                      <a:pt x="269" y="0"/>
                      <a:pt x="207" y="23"/>
                      <a:pt x="156" y="74"/>
                    </a:cubicBezTo>
                    <a:cubicBezTo>
                      <a:pt x="1" y="218"/>
                      <a:pt x="96" y="493"/>
                      <a:pt x="324" y="493"/>
                    </a:cubicBezTo>
                    <a:cubicBezTo>
                      <a:pt x="330" y="494"/>
                      <a:pt x="336" y="494"/>
                      <a:pt x="343" y="494"/>
                    </a:cubicBezTo>
                    <a:cubicBezTo>
                      <a:pt x="467" y="494"/>
                      <a:pt x="576" y="379"/>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9"/>
              <p:cNvSpPr/>
              <p:nvPr/>
            </p:nvSpPr>
            <p:spPr>
              <a:xfrm rot="10800000">
                <a:off x="5305661" y="4823591"/>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9"/>
              <p:cNvSpPr/>
              <p:nvPr/>
            </p:nvSpPr>
            <p:spPr>
              <a:xfrm rot="10800000">
                <a:off x="5357396" y="4701464"/>
                <a:ext cx="36255" cy="31041"/>
              </a:xfrm>
              <a:custGeom>
                <a:avLst/>
                <a:gdLst/>
                <a:ahLst/>
                <a:cxnLst/>
                <a:rect l="l" t="t" r="r" b="b"/>
                <a:pathLst>
                  <a:path w="445" h="381" extrusionOk="0">
                    <a:moveTo>
                      <a:pt x="254" y="0"/>
                    </a:moveTo>
                    <a:cubicBezTo>
                      <a:pt x="207" y="0"/>
                      <a:pt x="160"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9"/>
              <p:cNvSpPr/>
              <p:nvPr/>
            </p:nvSpPr>
            <p:spPr>
              <a:xfrm rot="10800000">
                <a:off x="5410190" y="4579337"/>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88"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9"/>
              <p:cNvSpPr/>
              <p:nvPr/>
            </p:nvSpPr>
            <p:spPr>
              <a:xfrm rot="10800000">
                <a:off x="5460947" y="4456314"/>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3" y="253"/>
                      <a:pt x="252" y="193"/>
                      <a:pt x="252" y="121"/>
                    </a:cubicBezTo>
                    <a:cubicBezTo>
                      <a:pt x="252" y="61"/>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9"/>
              <p:cNvSpPr/>
              <p:nvPr/>
            </p:nvSpPr>
            <p:spPr>
              <a:xfrm rot="10800000">
                <a:off x="5414101" y="5068741"/>
                <a:ext cx="53772" cy="46113"/>
              </a:xfrm>
              <a:custGeom>
                <a:avLst/>
                <a:gdLst/>
                <a:ahLst/>
                <a:cxnLst/>
                <a:rect l="l" t="t" r="r" b="b"/>
                <a:pathLst>
                  <a:path w="660" h="566" extrusionOk="0">
                    <a:moveTo>
                      <a:pt x="383" y="0"/>
                    </a:moveTo>
                    <a:cubicBezTo>
                      <a:pt x="312" y="0"/>
                      <a:pt x="240" y="27"/>
                      <a:pt x="180" y="86"/>
                    </a:cubicBezTo>
                    <a:cubicBezTo>
                      <a:pt x="1" y="254"/>
                      <a:pt x="132" y="566"/>
                      <a:pt x="384" y="566"/>
                    </a:cubicBezTo>
                    <a:cubicBezTo>
                      <a:pt x="528" y="554"/>
                      <a:pt x="660" y="434"/>
                      <a:pt x="660" y="278"/>
                    </a:cubicBezTo>
                    <a:cubicBezTo>
                      <a:pt x="660" y="109"/>
                      <a:pt x="526" y="0"/>
                      <a:pt x="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9"/>
              <p:cNvSpPr/>
              <p:nvPr/>
            </p:nvSpPr>
            <p:spPr>
              <a:xfrm rot="10800000">
                <a:off x="5465835" y="4946614"/>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
              <p:cNvSpPr/>
              <p:nvPr/>
            </p:nvSpPr>
            <p:spPr>
              <a:xfrm rot="10800000">
                <a:off x="5517570" y="4823591"/>
                <a:ext cx="42121" cy="36255"/>
              </a:xfrm>
              <a:custGeom>
                <a:avLst/>
                <a:gdLst/>
                <a:ahLst/>
                <a:cxnLst/>
                <a:rect l="l" t="t" r="r" b="b"/>
                <a:pathLst>
                  <a:path w="517" h="445" extrusionOk="0">
                    <a:moveTo>
                      <a:pt x="287" y="1"/>
                    </a:moveTo>
                    <a:cubicBezTo>
                      <a:pt x="233" y="1"/>
                      <a:pt x="178" y="20"/>
                      <a:pt x="132" y="61"/>
                    </a:cubicBezTo>
                    <a:cubicBezTo>
                      <a:pt x="1" y="205"/>
                      <a:pt x="97"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9"/>
              <p:cNvSpPr/>
              <p:nvPr/>
            </p:nvSpPr>
            <p:spPr>
              <a:xfrm rot="10800000">
                <a:off x="5569387" y="4701464"/>
                <a:ext cx="36174" cy="31041"/>
              </a:xfrm>
              <a:custGeom>
                <a:avLst/>
                <a:gdLst/>
                <a:ahLst/>
                <a:cxnLst/>
                <a:rect l="l" t="t" r="r" b="b"/>
                <a:pathLst>
                  <a:path w="444" h="381" extrusionOk="0">
                    <a:moveTo>
                      <a:pt x="251" y="0"/>
                    </a:moveTo>
                    <a:cubicBezTo>
                      <a:pt x="206" y="0"/>
                      <a:pt x="159" y="18"/>
                      <a:pt x="120" y="57"/>
                    </a:cubicBezTo>
                    <a:cubicBezTo>
                      <a:pt x="0" y="177"/>
                      <a:pt x="84" y="380"/>
                      <a:pt x="252" y="380"/>
                    </a:cubicBezTo>
                    <a:cubicBezTo>
                      <a:pt x="360" y="380"/>
                      <a:pt x="444" y="297"/>
                      <a:pt x="444" y="189"/>
                    </a:cubicBezTo>
                    <a:cubicBezTo>
                      <a:pt x="436" y="75"/>
                      <a:pt x="346"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9"/>
              <p:cNvSpPr/>
              <p:nvPr/>
            </p:nvSpPr>
            <p:spPr>
              <a:xfrm rot="10800000">
                <a:off x="5622099" y="4579337"/>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9"/>
              <p:cNvSpPr/>
              <p:nvPr/>
            </p:nvSpPr>
            <p:spPr>
              <a:xfrm rot="10800000">
                <a:off x="5672938" y="4456314"/>
                <a:ext cx="20531" cy="19635"/>
              </a:xfrm>
              <a:custGeom>
                <a:avLst/>
                <a:gdLst/>
                <a:ahLst/>
                <a:cxnLst/>
                <a:rect l="l" t="t" r="r" b="b"/>
                <a:pathLst>
                  <a:path w="252" h="241" extrusionOk="0">
                    <a:moveTo>
                      <a:pt x="122" y="1"/>
                    </a:moveTo>
                    <a:cubicBezTo>
                      <a:pt x="63" y="1"/>
                      <a:pt x="6" y="37"/>
                      <a:pt x="0" y="109"/>
                    </a:cubicBezTo>
                    <a:cubicBezTo>
                      <a:pt x="0" y="181"/>
                      <a:pt x="48" y="241"/>
                      <a:pt x="120" y="241"/>
                    </a:cubicBezTo>
                    <a:cubicBezTo>
                      <a:pt x="192" y="241"/>
                      <a:pt x="252" y="181"/>
                      <a:pt x="252" y="109"/>
                    </a:cubicBezTo>
                    <a:cubicBezTo>
                      <a:pt x="240" y="37"/>
                      <a:pt x="180"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9"/>
              <p:cNvSpPr/>
              <p:nvPr/>
            </p:nvSpPr>
            <p:spPr>
              <a:xfrm rot="10800000">
                <a:off x="5626988" y="5068741"/>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3" y="564"/>
                      <a:pt x="552" y="444"/>
                      <a:pt x="552" y="288"/>
                    </a:cubicBezTo>
                    <a:cubicBezTo>
                      <a:pt x="552" y="132"/>
                      <a:pt x="433"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9"/>
              <p:cNvSpPr/>
              <p:nvPr/>
            </p:nvSpPr>
            <p:spPr>
              <a:xfrm rot="10800000">
                <a:off x="5678804" y="4946614"/>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
              <p:cNvSpPr/>
              <p:nvPr/>
            </p:nvSpPr>
            <p:spPr>
              <a:xfrm rot="10800000">
                <a:off x="5729561" y="4823591"/>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9"/>
              <p:cNvSpPr/>
              <p:nvPr/>
            </p:nvSpPr>
            <p:spPr>
              <a:xfrm rot="10800000">
                <a:off x="5781296" y="4701464"/>
                <a:ext cx="36255" cy="31041"/>
              </a:xfrm>
              <a:custGeom>
                <a:avLst/>
                <a:gdLst/>
                <a:ahLst/>
                <a:cxnLst/>
                <a:rect l="l" t="t" r="r" b="b"/>
                <a:pathLst>
                  <a:path w="445" h="381" extrusionOk="0">
                    <a:moveTo>
                      <a:pt x="254" y="0"/>
                    </a:moveTo>
                    <a:cubicBezTo>
                      <a:pt x="207" y="0"/>
                      <a:pt x="159"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9"/>
              <p:cNvSpPr/>
              <p:nvPr/>
            </p:nvSpPr>
            <p:spPr>
              <a:xfrm rot="10800000">
                <a:off x="5834090" y="4579337"/>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9"/>
              <p:cNvSpPr/>
              <p:nvPr/>
            </p:nvSpPr>
            <p:spPr>
              <a:xfrm rot="10800000">
                <a:off x="5884847" y="4456314"/>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2" y="253"/>
                      <a:pt x="252" y="193"/>
                      <a:pt x="252" y="121"/>
                    </a:cubicBezTo>
                    <a:cubicBezTo>
                      <a:pt x="252" y="49"/>
                      <a:pt x="192"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9"/>
              <p:cNvSpPr/>
              <p:nvPr/>
            </p:nvSpPr>
            <p:spPr>
              <a:xfrm rot="10800000">
                <a:off x="5838978" y="5068741"/>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9"/>
              <p:cNvSpPr/>
              <p:nvPr/>
            </p:nvSpPr>
            <p:spPr>
              <a:xfrm rot="10800000">
                <a:off x="5890713" y="4946614"/>
                <a:ext cx="46928" cy="40247"/>
              </a:xfrm>
              <a:custGeom>
                <a:avLst/>
                <a:gdLst/>
                <a:ahLst/>
                <a:cxnLst/>
                <a:rect l="l" t="t" r="r" b="b"/>
                <a:pathLst>
                  <a:path w="576" h="494" extrusionOk="0">
                    <a:moveTo>
                      <a:pt x="329" y="0"/>
                    </a:moveTo>
                    <a:cubicBezTo>
                      <a:pt x="268" y="0"/>
                      <a:pt x="206" y="23"/>
                      <a:pt x="156" y="74"/>
                    </a:cubicBezTo>
                    <a:cubicBezTo>
                      <a:pt x="0" y="230"/>
                      <a:pt x="108" y="493"/>
                      <a:pt x="336" y="493"/>
                    </a:cubicBezTo>
                    <a:cubicBezTo>
                      <a:pt x="468" y="493"/>
                      <a:pt x="575" y="385"/>
                      <a:pt x="575" y="254"/>
                    </a:cubicBezTo>
                    <a:cubicBezTo>
                      <a:pt x="575"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9"/>
              <p:cNvSpPr/>
              <p:nvPr/>
            </p:nvSpPr>
            <p:spPr>
              <a:xfrm rot="10800000">
                <a:off x="5941470" y="4823591"/>
                <a:ext cx="42121" cy="36255"/>
              </a:xfrm>
              <a:custGeom>
                <a:avLst/>
                <a:gdLst/>
                <a:ahLst/>
                <a:cxnLst/>
                <a:rect l="l" t="t" r="r" b="b"/>
                <a:pathLst>
                  <a:path w="517" h="445" extrusionOk="0">
                    <a:moveTo>
                      <a:pt x="287" y="1"/>
                    </a:moveTo>
                    <a:cubicBezTo>
                      <a:pt x="233" y="1"/>
                      <a:pt x="178" y="20"/>
                      <a:pt x="132" y="61"/>
                    </a:cubicBezTo>
                    <a:cubicBezTo>
                      <a:pt x="1" y="205"/>
                      <a:pt x="96"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9"/>
              <p:cNvSpPr/>
              <p:nvPr/>
            </p:nvSpPr>
            <p:spPr>
              <a:xfrm rot="10800000">
                <a:off x="5993287" y="470146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9"/>
              <p:cNvSpPr/>
              <p:nvPr/>
            </p:nvSpPr>
            <p:spPr>
              <a:xfrm rot="10800000">
                <a:off x="6045999" y="4579337"/>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9"/>
              <p:cNvSpPr/>
              <p:nvPr/>
            </p:nvSpPr>
            <p:spPr>
              <a:xfrm rot="10800000">
                <a:off x="6096838" y="4456314"/>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9"/>
              <p:cNvSpPr/>
              <p:nvPr/>
            </p:nvSpPr>
            <p:spPr>
              <a:xfrm rot="10800000">
                <a:off x="6050887" y="5068741"/>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2" y="564"/>
                      <a:pt x="552" y="444"/>
                      <a:pt x="552" y="288"/>
                    </a:cubicBezTo>
                    <a:cubicBezTo>
                      <a:pt x="552" y="132"/>
                      <a:pt x="432"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9"/>
              <p:cNvSpPr/>
              <p:nvPr/>
            </p:nvSpPr>
            <p:spPr>
              <a:xfrm rot="10800000">
                <a:off x="6102704" y="4946614"/>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9"/>
              <p:cNvSpPr/>
              <p:nvPr/>
            </p:nvSpPr>
            <p:spPr>
              <a:xfrm rot="10800000">
                <a:off x="6154439" y="4823591"/>
                <a:ext cx="41062" cy="36255"/>
              </a:xfrm>
              <a:custGeom>
                <a:avLst/>
                <a:gdLst/>
                <a:ahLst/>
                <a:cxnLst/>
                <a:rect l="l" t="t" r="r" b="b"/>
                <a:pathLst>
                  <a:path w="504" h="445" extrusionOk="0">
                    <a:moveTo>
                      <a:pt x="283" y="1"/>
                    </a:moveTo>
                    <a:cubicBezTo>
                      <a:pt x="231" y="1"/>
                      <a:pt x="177" y="20"/>
                      <a:pt x="132" y="61"/>
                    </a:cubicBezTo>
                    <a:cubicBezTo>
                      <a:pt x="0" y="205"/>
                      <a:pt x="96" y="445"/>
                      <a:pt x="288" y="445"/>
                    </a:cubicBezTo>
                    <a:cubicBezTo>
                      <a:pt x="408" y="445"/>
                      <a:pt x="504" y="337"/>
                      <a:pt x="504" y="229"/>
                    </a:cubicBezTo>
                    <a:cubicBezTo>
                      <a:pt x="504" y="90"/>
                      <a:pt x="397" y="1"/>
                      <a:pt x="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9"/>
              <p:cNvSpPr/>
              <p:nvPr/>
            </p:nvSpPr>
            <p:spPr>
              <a:xfrm rot="10800000">
                <a:off x="6205196" y="4701464"/>
                <a:ext cx="36255" cy="31041"/>
              </a:xfrm>
              <a:custGeom>
                <a:avLst/>
                <a:gdLst/>
                <a:ahLst/>
                <a:cxnLst/>
                <a:rect l="l" t="t" r="r" b="b"/>
                <a:pathLst>
                  <a:path w="445" h="381" extrusionOk="0">
                    <a:moveTo>
                      <a:pt x="254" y="0"/>
                    </a:moveTo>
                    <a:cubicBezTo>
                      <a:pt x="207" y="0"/>
                      <a:pt x="159" y="18"/>
                      <a:pt x="120" y="57"/>
                    </a:cubicBezTo>
                    <a:cubicBezTo>
                      <a:pt x="1"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9"/>
              <p:cNvSpPr/>
              <p:nvPr/>
            </p:nvSpPr>
            <p:spPr>
              <a:xfrm rot="10800000">
                <a:off x="6257990" y="4579337"/>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9"/>
              <p:cNvSpPr/>
              <p:nvPr/>
            </p:nvSpPr>
            <p:spPr>
              <a:xfrm rot="10800000">
                <a:off x="6308747" y="4456314"/>
                <a:ext cx="20613" cy="20613"/>
              </a:xfrm>
              <a:custGeom>
                <a:avLst/>
                <a:gdLst/>
                <a:ahLst/>
                <a:cxnLst/>
                <a:rect l="l" t="t" r="r" b="b"/>
                <a:pathLst>
                  <a:path w="253" h="253" extrusionOk="0">
                    <a:moveTo>
                      <a:pt x="120" y="1"/>
                    </a:moveTo>
                    <a:cubicBezTo>
                      <a:pt x="49" y="1"/>
                      <a:pt x="1" y="49"/>
                      <a:pt x="1" y="121"/>
                    </a:cubicBezTo>
                    <a:cubicBezTo>
                      <a:pt x="1" y="193"/>
                      <a:pt x="49"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9"/>
              <p:cNvSpPr/>
              <p:nvPr/>
            </p:nvSpPr>
            <p:spPr>
              <a:xfrm rot="10800000">
                <a:off x="6262878" y="5068741"/>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9"/>
              <p:cNvSpPr/>
              <p:nvPr/>
            </p:nvSpPr>
            <p:spPr>
              <a:xfrm rot="10800000">
                <a:off x="6314613" y="4946614"/>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9"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9"/>
              <p:cNvSpPr/>
              <p:nvPr/>
            </p:nvSpPr>
            <p:spPr>
              <a:xfrm rot="10800000">
                <a:off x="6366348" y="4823591"/>
                <a:ext cx="41144" cy="36255"/>
              </a:xfrm>
              <a:custGeom>
                <a:avLst/>
                <a:gdLst/>
                <a:ahLst/>
                <a:cxnLst/>
                <a:rect l="l" t="t" r="r" b="b"/>
                <a:pathLst>
                  <a:path w="505" h="445" extrusionOk="0">
                    <a:moveTo>
                      <a:pt x="284" y="1"/>
                    </a:moveTo>
                    <a:cubicBezTo>
                      <a:pt x="232" y="1"/>
                      <a:pt x="178" y="20"/>
                      <a:pt x="132" y="61"/>
                    </a:cubicBezTo>
                    <a:cubicBezTo>
                      <a:pt x="1"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9"/>
              <p:cNvSpPr/>
              <p:nvPr/>
            </p:nvSpPr>
            <p:spPr>
              <a:xfrm rot="10800000">
                <a:off x="6417187" y="470146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9"/>
              <p:cNvSpPr/>
              <p:nvPr/>
            </p:nvSpPr>
            <p:spPr>
              <a:xfrm rot="10800000">
                <a:off x="6469899" y="4579337"/>
                <a:ext cx="28434" cy="24197"/>
              </a:xfrm>
              <a:custGeom>
                <a:avLst/>
                <a:gdLst/>
                <a:ahLst/>
                <a:cxnLst/>
                <a:rect l="l" t="t" r="r" b="b"/>
                <a:pathLst>
                  <a:path w="349" h="297" extrusionOk="0">
                    <a:moveTo>
                      <a:pt x="199" y="0"/>
                    </a:moveTo>
                    <a:cubicBezTo>
                      <a:pt x="164" y="0"/>
                      <a:pt x="127" y="14"/>
                      <a:pt x="96" y="44"/>
                    </a:cubicBezTo>
                    <a:cubicBezTo>
                      <a:pt x="1" y="140"/>
                      <a:pt x="61" y="296"/>
                      <a:pt x="192"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9"/>
              <p:cNvSpPr/>
              <p:nvPr/>
            </p:nvSpPr>
            <p:spPr>
              <a:xfrm rot="10800000">
                <a:off x="6520738" y="4456314"/>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9"/>
              <p:cNvSpPr/>
              <p:nvPr/>
            </p:nvSpPr>
            <p:spPr>
              <a:xfrm rot="10800000">
                <a:off x="6474787" y="5068741"/>
                <a:ext cx="46032" cy="45950"/>
              </a:xfrm>
              <a:custGeom>
                <a:avLst/>
                <a:gdLst/>
                <a:ahLst/>
                <a:cxnLst/>
                <a:rect l="l" t="t" r="r" b="b"/>
                <a:pathLst>
                  <a:path w="565" h="564" extrusionOk="0">
                    <a:moveTo>
                      <a:pt x="289" y="0"/>
                    </a:moveTo>
                    <a:cubicBezTo>
                      <a:pt x="133" y="0"/>
                      <a:pt x="1" y="132"/>
                      <a:pt x="1" y="288"/>
                    </a:cubicBezTo>
                    <a:cubicBezTo>
                      <a:pt x="1" y="444"/>
                      <a:pt x="133" y="564"/>
                      <a:pt x="289" y="564"/>
                    </a:cubicBezTo>
                    <a:cubicBezTo>
                      <a:pt x="444" y="564"/>
                      <a:pt x="564" y="444"/>
                      <a:pt x="564" y="288"/>
                    </a:cubicBezTo>
                    <a:cubicBezTo>
                      <a:pt x="564" y="132"/>
                      <a:pt x="444"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9"/>
              <p:cNvSpPr/>
              <p:nvPr/>
            </p:nvSpPr>
            <p:spPr>
              <a:xfrm rot="10800000">
                <a:off x="6526604" y="4946614"/>
                <a:ext cx="46928" cy="40247"/>
              </a:xfrm>
              <a:custGeom>
                <a:avLst/>
                <a:gdLst/>
                <a:ahLst/>
                <a:cxnLst/>
                <a:rect l="l" t="t" r="r" b="b"/>
                <a:pathLst>
                  <a:path w="576" h="494" extrusionOk="0">
                    <a:moveTo>
                      <a:pt x="329" y="0"/>
                    </a:moveTo>
                    <a:cubicBezTo>
                      <a:pt x="269" y="0"/>
                      <a:pt x="207" y="23"/>
                      <a:pt x="156" y="74"/>
                    </a:cubicBezTo>
                    <a:cubicBezTo>
                      <a:pt x="0"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9"/>
              <p:cNvSpPr/>
              <p:nvPr/>
            </p:nvSpPr>
            <p:spPr>
              <a:xfrm rot="10800000">
                <a:off x="6578339" y="4823591"/>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5" y="349"/>
                      <a:pt x="505" y="229"/>
                    </a:cubicBezTo>
                    <a:cubicBezTo>
                      <a:pt x="505"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9"/>
              <p:cNvSpPr/>
              <p:nvPr/>
            </p:nvSpPr>
            <p:spPr>
              <a:xfrm rot="10800000">
                <a:off x="6630073" y="4701464"/>
                <a:ext cx="35278" cy="31041"/>
              </a:xfrm>
              <a:custGeom>
                <a:avLst/>
                <a:gdLst/>
                <a:ahLst/>
                <a:cxnLst/>
                <a:rect l="l" t="t" r="r" b="b"/>
                <a:pathLst>
                  <a:path w="433" h="381" extrusionOk="0">
                    <a:moveTo>
                      <a:pt x="251" y="0"/>
                    </a:moveTo>
                    <a:cubicBezTo>
                      <a:pt x="206" y="0"/>
                      <a:pt x="159" y="18"/>
                      <a:pt x="120" y="57"/>
                    </a:cubicBezTo>
                    <a:cubicBezTo>
                      <a:pt x="1"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9"/>
              <p:cNvSpPr/>
              <p:nvPr/>
            </p:nvSpPr>
            <p:spPr>
              <a:xfrm rot="10800000">
                <a:off x="6681890" y="4579256"/>
                <a:ext cx="28352" cy="24279"/>
              </a:xfrm>
              <a:custGeom>
                <a:avLst/>
                <a:gdLst/>
                <a:ahLst/>
                <a:cxnLst/>
                <a:rect l="l" t="t" r="r" b="b"/>
                <a:pathLst>
                  <a:path w="348" h="298" extrusionOk="0">
                    <a:moveTo>
                      <a:pt x="199" y="0"/>
                    </a:moveTo>
                    <a:cubicBezTo>
                      <a:pt x="163" y="0"/>
                      <a:pt x="126"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9"/>
              <p:cNvSpPr/>
              <p:nvPr/>
            </p:nvSpPr>
            <p:spPr>
              <a:xfrm rot="10800000">
                <a:off x="6733625" y="4456314"/>
                <a:ext cx="19635" cy="20613"/>
              </a:xfrm>
              <a:custGeom>
                <a:avLst/>
                <a:gdLst/>
                <a:ahLst/>
                <a:cxnLst/>
                <a:rect l="l" t="t" r="r" b="b"/>
                <a:pathLst>
                  <a:path w="241" h="253" extrusionOk="0">
                    <a:moveTo>
                      <a:pt x="120" y="1"/>
                    </a:moveTo>
                    <a:cubicBezTo>
                      <a:pt x="49" y="1"/>
                      <a:pt x="1" y="49"/>
                      <a:pt x="1" y="121"/>
                    </a:cubicBezTo>
                    <a:cubicBezTo>
                      <a:pt x="1" y="193"/>
                      <a:pt x="49" y="253"/>
                      <a:pt x="120" y="253"/>
                    </a:cubicBezTo>
                    <a:cubicBezTo>
                      <a:pt x="192" y="253"/>
                      <a:pt x="240" y="193"/>
                      <a:pt x="240" y="121"/>
                    </a:cubicBezTo>
                    <a:cubicBezTo>
                      <a:pt x="240"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9"/>
              <p:cNvSpPr/>
              <p:nvPr/>
            </p:nvSpPr>
            <p:spPr>
              <a:xfrm rot="10800000">
                <a:off x="6686778" y="5068741"/>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9"/>
              <p:cNvSpPr/>
              <p:nvPr/>
            </p:nvSpPr>
            <p:spPr>
              <a:xfrm rot="10800000">
                <a:off x="6738513" y="4946614"/>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8"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9"/>
              <p:cNvSpPr/>
              <p:nvPr/>
            </p:nvSpPr>
            <p:spPr>
              <a:xfrm rot="10800000">
                <a:off x="6790329" y="4823591"/>
                <a:ext cx="41062" cy="36255"/>
              </a:xfrm>
              <a:custGeom>
                <a:avLst/>
                <a:gdLst/>
                <a:ahLst/>
                <a:cxnLst/>
                <a:rect l="l" t="t" r="r" b="b"/>
                <a:pathLst>
                  <a:path w="504" h="445" extrusionOk="0">
                    <a:moveTo>
                      <a:pt x="284" y="1"/>
                    </a:moveTo>
                    <a:cubicBezTo>
                      <a:pt x="232" y="1"/>
                      <a:pt x="178" y="20"/>
                      <a:pt x="132" y="61"/>
                    </a:cubicBezTo>
                    <a:cubicBezTo>
                      <a:pt x="0"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9"/>
              <p:cNvSpPr/>
              <p:nvPr/>
            </p:nvSpPr>
            <p:spPr>
              <a:xfrm rot="10800000">
                <a:off x="6842064" y="4701464"/>
                <a:ext cx="35196" cy="31041"/>
              </a:xfrm>
              <a:custGeom>
                <a:avLst/>
                <a:gdLst/>
                <a:ahLst/>
                <a:cxnLst/>
                <a:rect l="l" t="t" r="r" b="b"/>
                <a:pathLst>
                  <a:path w="432" h="381" extrusionOk="0">
                    <a:moveTo>
                      <a:pt x="251" y="0"/>
                    </a:moveTo>
                    <a:cubicBezTo>
                      <a:pt x="205" y="0"/>
                      <a:pt x="159" y="18"/>
                      <a:pt x="120" y="57"/>
                    </a:cubicBezTo>
                    <a:cubicBezTo>
                      <a:pt x="0" y="177"/>
                      <a:pt x="84" y="380"/>
                      <a:pt x="252" y="380"/>
                    </a:cubicBezTo>
                    <a:cubicBezTo>
                      <a:pt x="348" y="380"/>
                      <a:pt x="432" y="297"/>
                      <a:pt x="432" y="189"/>
                    </a:cubicBezTo>
                    <a:cubicBezTo>
                      <a:pt x="432" y="75"/>
                      <a:pt x="344"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9"/>
              <p:cNvSpPr/>
              <p:nvPr/>
            </p:nvSpPr>
            <p:spPr>
              <a:xfrm rot="10800000">
                <a:off x="6893799" y="4579337"/>
                <a:ext cx="28434" cy="24197"/>
              </a:xfrm>
              <a:custGeom>
                <a:avLst/>
                <a:gdLst/>
                <a:ahLst/>
                <a:cxnLst/>
                <a:rect l="l" t="t" r="r" b="b"/>
                <a:pathLst>
                  <a:path w="349" h="297" extrusionOk="0">
                    <a:moveTo>
                      <a:pt x="194" y="0"/>
                    </a:moveTo>
                    <a:cubicBezTo>
                      <a:pt x="158" y="0"/>
                      <a:pt x="123" y="14"/>
                      <a:pt x="96" y="44"/>
                    </a:cubicBezTo>
                    <a:cubicBezTo>
                      <a:pt x="1" y="140"/>
                      <a:pt x="60" y="296"/>
                      <a:pt x="192" y="296"/>
                    </a:cubicBezTo>
                    <a:cubicBezTo>
                      <a:pt x="276" y="296"/>
                      <a:pt x="348" y="236"/>
                      <a:pt x="348" y="152"/>
                    </a:cubicBezTo>
                    <a:cubicBezTo>
                      <a:pt x="348" y="62"/>
                      <a:pt x="270"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9"/>
              <p:cNvSpPr/>
              <p:nvPr/>
            </p:nvSpPr>
            <p:spPr>
              <a:xfrm rot="10800000">
                <a:off x="6944638" y="4456314"/>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9"/>
              <p:cNvSpPr/>
              <p:nvPr/>
            </p:nvSpPr>
            <p:spPr>
              <a:xfrm rot="10800000">
                <a:off x="6898687" y="5068741"/>
                <a:ext cx="52876" cy="46113"/>
              </a:xfrm>
              <a:custGeom>
                <a:avLst/>
                <a:gdLst/>
                <a:ahLst/>
                <a:cxnLst/>
                <a:rect l="l" t="t" r="r" b="b"/>
                <a:pathLst>
                  <a:path w="649" h="566" extrusionOk="0">
                    <a:moveTo>
                      <a:pt x="371" y="0"/>
                    </a:moveTo>
                    <a:cubicBezTo>
                      <a:pt x="301" y="0"/>
                      <a:pt x="228" y="27"/>
                      <a:pt x="169" y="86"/>
                    </a:cubicBezTo>
                    <a:cubicBezTo>
                      <a:pt x="1" y="254"/>
                      <a:pt x="121" y="554"/>
                      <a:pt x="373" y="566"/>
                    </a:cubicBezTo>
                    <a:cubicBezTo>
                      <a:pt x="528" y="566"/>
                      <a:pt x="648" y="434"/>
                      <a:pt x="648" y="278"/>
                    </a:cubicBezTo>
                    <a:cubicBezTo>
                      <a:pt x="648" y="109"/>
                      <a:pt x="514"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9"/>
              <p:cNvSpPr/>
              <p:nvPr/>
            </p:nvSpPr>
            <p:spPr>
              <a:xfrm rot="10800000">
                <a:off x="6950504" y="4946614"/>
                <a:ext cx="46928" cy="40247"/>
              </a:xfrm>
              <a:custGeom>
                <a:avLst/>
                <a:gdLst/>
                <a:ahLst/>
                <a:cxnLst/>
                <a:rect l="l" t="t" r="r" b="b"/>
                <a:pathLst>
                  <a:path w="576" h="494" extrusionOk="0">
                    <a:moveTo>
                      <a:pt x="329" y="0"/>
                    </a:moveTo>
                    <a:cubicBezTo>
                      <a:pt x="269" y="0"/>
                      <a:pt x="207" y="23"/>
                      <a:pt x="156" y="74"/>
                    </a:cubicBezTo>
                    <a:cubicBezTo>
                      <a:pt x="0" y="230"/>
                      <a:pt x="108" y="493"/>
                      <a:pt x="324"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9"/>
              <p:cNvSpPr/>
              <p:nvPr/>
            </p:nvSpPr>
            <p:spPr>
              <a:xfrm rot="10800000">
                <a:off x="7002238" y="4823591"/>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4" y="349"/>
                      <a:pt x="504" y="229"/>
                    </a:cubicBezTo>
                    <a:cubicBezTo>
                      <a:pt x="504"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9"/>
              <p:cNvSpPr/>
              <p:nvPr/>
            </p:nvSpPr>
            <p:spPr>
              <a:xfrm rot="10800000">
                <a:off x="7053973" y="4701464"/>
                <a:ext cx="35278" cy="31041"/>
              </a:xfrm>
              <a:custGeom>
                <a:avLst/>
                <a:gdLst/>
                <a:ahLst/>
                <a:cxnLst/>
                <a:rect l="l" t="t" r="r" b="b"/>
                <a:pathLst>
                  <a:path w="433" h="381" extrusionOk="0">
                    <a:moveTo>
                      <a:pt x="251" y="0"/>
                    </a:moveTo>
                    <a:cubicBezTo>
                      <a:pt x="206" y="0"/>
                      <a:pt x="159" y="18"/>
                      <a:pt x="120" y="57"/>
                    </a:cubicBezTo>
                    <a:cubicBezTo>
                      <a:pt x="0"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9"/>
              <p:cNvSpPr/>
              <p:nvPr/>
            </p:nvSpPr>
            <p:spPr>
              <a:xfrm rot="10800000">
                <a:off x="7105790" y="4579337"/>
                <a:ext cx="28352" cy="24197"/>
              </a:xfrm>
              <a:custGeom>
                <a:avLst/>
                <a:gdLst/>
                <a:ahLst/>
                <a:cxnLst/>
                <a:rect l="l" t="t" r="r" b="b"/>
                <a:pathLst>
                  <a:path w="348" h="297" extrusionOk="0">
                    <a:moveTo>
                      <a:pt x="193" y="0"/>
                    </a:moveTo>
                    <a:cubicBezTo>
                      <a:pt x="158" y="0"/>
                      <a:pt x="123" y="14"/>
                      <a:pt x="96" y="44"/>
                    </a:cubicBezTo>
                    <a:cubicBezTo>
                      <a:pt x="0" y="140"/>
                      <a:pt x="60" y="296"/>
                      <a:pt x="192" y="296"/>
                    </a:cubicBezTo>
                    <a:cubicBezTo>
                      <a:pt x="276" y="296"/>
                      <a:pt x="348" y="236"/>
                      <a:pt x="348" y="152"/>
                    </a:cubicBezTo>
                    <a:cubicBezTo>
                      <a:pt x="348" y="62"/>
                      <a:pt x="270" y="0"/>
                      <a:pt x="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9"/>
              <p:cNvSpPr/>
              <p:nvPr/>
            </p:nvSpPr>
            <p:spPr>
              <a:xfrm rot="10800000">
                <a:off x="7157525" y="4456314"/>
                <a:ext cx="23546" cy="20857"/>
              </a:xfrm>
              <a:custGeom>
                <a:avLst/>
                <a:gdLst/>
                <a:ahLst/>
                <a:cxnLst/>
                <a:rect l="l" t="t" r="r" b="b"/>
                <a:pathLst>
                  <a:path w="289" h="256" extrusionOk="0">
                    <a:moveTo>
                      <a:pt x="168" y="0"/>
                    </a:moveTo>
                    <a:cubicBezTo>
                      <a:pt x="138" y="0"/>
                      <a:pt x="108" y="12"/>
                      <a:pt x="84" y="40"/>
                    </a:cubicBezTo>
                    <a:cubicBezTo>
                      <a:pt x="1" y="112"/>
                      <a:pt x="61" y="256"/>
                      <a:pt x="168" y="256"/>
                    </a:cubicBezTo>
                    <a:cubicBezTo>
                      <a:pt x="240" y="256"/>
                      <a:pt x="288" y="196"/>
                      <a:pt x="288" y="124"/>
                    </a:cubicBezTo>
                    <a:cubicBezTo>
                      <a:pt x="288" y="51"/>
                      <a:pt x="229"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9"/>
              <p:cNvSpPr/>
              <p:nvPr/>
            </p:nvSpPr>
            <p:spPr>
              <a:xfrm rot="10800000">
                <a:off x="7110678" y="5068741"/>
                <a:ext cx="52794" cy="46113"/>
              </a:xfrm>
              <a:custGeom>
                <a:avLst/>
                <a:gdLst/>
                <a:ahLst/>
                <a:cxnLst/>
                <a:rect l="l" t="t" r="r" b="b"/>
                <a:pathLst>
                  <a:path w="648" h="566" extrusionOk="0">
                    <a:moveTo>
                      <a:pt x="371" y="0"/>
                    </a:moveTo>
                    <a:cubicBezTo>
                      <a:pt x="300" y="0"/>
                      <a:pt x="228" y="27"/>
                      <a:pt x="168" y="86"/>
                    </a:cubicBezTo>
                    <a:cubicBezTo>
                      <a:pt x="0" y="254"/>
                      <a:pt x="120" y="554"/>
                      <a:pt x="372" y="566"/>
                    </a:cubicBezTo>
                    <a:cubicBezTo>
                      <a:pt x="528" y="566"/>
                      <a:pt x="648" y="434"/>
                      <a:pt x="648" y="278"/>
                    </a:cubicBezTo>
                    <a:cubicBezTo>
                      <a:pt x="648" y="109"/>
                      <a:pt x="513"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9"/>
              <p:cNvSpPr/>
              <p:nvPr/>
            </p:nvSpPr>
            <p:spPr>
              <a:xfrm rot="10800000">
                <a:off x="7162413" y="4946614"/>
                <a:ext cx="47987" cy="40247"/>
              </a:xfrm>
              <a:custGeom>
                <a:avLst/>
                <a:gdLst/>
                <a:ahLst/>
                <a:cxnLst/>
                <a:rect l="l" t="t" r="r" b="b"/>
                <a:pathLst>
                  <a:path w="589" h="494" extrusionOk="0">
                    <a:moveTo>
                      <a:pt x="333" y="0"/>
                    </a:moveTo>
                    <a:cubicBezTo>
                      <a:pt x="270" y="0"/>
                      <a:pt x="207" y="23"/>
                      <a:pt x="157" y="74"/>
                    </a:cubicBezTo>
                    <a:cubicBezTo>
                      <a:pt x="1" y="230"/>
                      <a:pt x="121" y="493"/>
                      <a:pt x="337" y="493"/>
                    </a:cubicBezTo>
                    <a:cubicBezTo>
                      <a:pt x="468" y="493"/>
                      <a:pt x="588" y="385"/>
                      <a:pt x="588" y="254"/>
                    </a:cubicBezTo>
                    <a:cubicBezTo>
                      <a:pt x="588" y="100"/>
                      <a:pt x="462"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9"/>
              <p:cNvSpPr/>
              <p:nvPr/>
            </p:nvSpPr>
            <p:spPr>
              <a:xfrm rot="10800000">
                <a:off x="7214229" y="4823591"/>
                <a:ext cx="42040" cy="36255"/>
              </a:xfrm>
              <a:custGeom>
                <a:avLst/>
                <a:gdLst/>
                <a:ahLst/>
                <a:cxnLst/>
                <a:rect l="l" t="t" r="r" b="b"/>
                <a:pathLst>
                  <a:path w="516" h="445" extrusionOk="0">
                    <a:moveTo>
                      <a:pt x="296" y="1"/>
                    </a:moveTo>
                    <a:cubicBezTo>
                      <a:pt x="244" y="1"/>
                      <a:pt x="190" y="20"/>
                      <a:pt x="144" y="61"/>
                    </a:cubicBezTo>
                    <a:cubicBezTo>
                      <a:pt x="0" y="205"/>
                      <a:pt x="108" y="445"/>
                      <a:pt x="300" y="445"/>
                    </a:cubicBezTo>
                    <a:cubicBezTo>
                      <a:pt x="420" y="445"/>
                      <a:pt x="516" y="349"/>
                      <a:pt x="516" y="229"/>
                    </a:cubicBezTo>
                    <a:cubicBezTo>
                      <a:pt x="516" y="90"/>
                      <a:pt x="409"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9"/>
              <p:cNvSpPr/>
              <p:nvPr/>
            </p:nvSpPr>
            <p:spPr>
              <a:xfrm rot="10800000">
                <a:off x="7264986" y="4701464"/>
                <a:ext cx="36255" cy="31041"/>
              </a:xfrm>
              <a:custGeom>
                <a:avLst/>
                <a:gdLst/>
                <a:ahLst/>
                <a:cxnLst/>
                <a:rect l="l" t="t" r="r" b="b"/>
                <a:pathLst>
                  <a:path w="445" h="381" extrusionOk="0">
                    <a:moveTo>
                      <a:pt x="255" y="0"/>
                    </a:moveTo>
                    <a:cubicBezTo>
                      <a:pt x="208" y="0"/>
                      <a:pt x="160" y="18"/>
                      <a:pt x="121" y="57"/>
                    </a:cubicBezTo>
                    <a:cubicBezTo>
                      <a:pt x="1" y="177"/>
                      <a:pt x="85" y="380"/>
                      <a:pt x="253" y="380"/>
                    </a:cubicBezTo>
                    <a:cubicBezTo>
                      <a:pt x="361" y="380"/>
                      <a:pt x="445" y="297"/>
                      <a:pt x="445" y="189"/>
                    </a:cubicBezTo>
                    <a:cubicBezTo>
                      <a:pt x="445" y="75"/>
                      <a:pt x="352"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9"/>
              <p:cNvSpPr/>
              <p:nvPr/>
            </p:nvSpPr>
            <p:spPr>
              <a:xfrm rot="10800000">
                <a:off x="7316721" y="4579337"/>
                <a:ext cx="29412" cy="24197"/>
              </a:xfrm>
              <a:custGeom>
                <a:avLst/>
                <a:gdLst/>
                <a:ahLst/>
                <a:cxnLst/>
                <a:rect l="l" t="t" r="r" b="b"/>
                <a:pathLst>
                  <a:path w="361" h="297" extrusionOk="0">
                    <a:moveTo>
                      <a:pt x="202" y="0"/>
                    </a:moveTo>
                    <a:cubicBezTo>
                      <a:pt x="165" y="0"/>
                      <a:pt x="127" y="14"/>
                      <a:pt x="96" y="44"/>
                    </a:cubicBezTo>
                    <a:cubicBezTo>
                      <a:pt x="0" y="140"/>
                      <a:pt x="72" y="296"/>
                      <a:pt x="204" y="296"/>
                    </a:cubicBezTo>
                    <a:cubicBezTo>
                      <a:pt x="288" y="296"/>
                      <a:pt x="360" y="236"/>
                      <a:pt x="360" y="152"/>
                    </a:cubicBezTo>
                    <a:cubicBezTo>
                      <a:pt x="360" y="62"/>
                      <a:pt x="282"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9"/>
              <p:cNvSpPr/>
              <p:nvPr/>
            </p:nvSpPr>
            <p:spPr>
              <a:xfrm rot="10800000">
                <a:off x="7367560" y="4456314"/>
                <a:ext cx="27130" cy="20694"/>
              </a:xfrm>
              <a:custGeom>
                <a:avLst/>
                <a:gdLst/>
                <a:ahLst/>
                <a:cxnLst/>
                <a:rect l="l" t="t" r="r" b="b"/>
                <a:pathLst>
                  <a:path w="333" h="254" extrusionOk="0">
                    <a:moveTo>
                      <a:pt x="167" y="0"/>
                    </a:moveTo>
                    <a:cubicBezTo>
                      <a:pt x="1" y="0"/>
                      <a:pt x="5" y="254"/>
                      <a:pt x="177" y="254"/>
                    </a:cubicBezTo>
                    <a:cubicBezTo>
                      <a:pt x="181" y="254"/>
                      <a:pt x="185" y="254"/>
                      <a:pt x="189" y="254"/>
                    </a:cubicBezTo>
                    <a:cubicBezTo>
                      <a:pt x="333" y="230"/>
                      <a:pt x="333" y="14"/>
                      <a:pt x="189" y="2"/>
                    </a:cubicBezTo>
                    <a:cubicBezTo>
                      <a:pt x="181" y="1"/>
                      <a:pt x="174"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0" name="Google Shape;1440;p9"/>
            <p:cNvGrpSpPr/>
            <p:nvPr/>
          </p:nvGrpSpPr>
          <p:grpSpPr>
            <a:xfrm>
              <a:off x="7542180" y="1631983"/>
              <a:ext cx="1968434" cy="3511518"/>
              <a:chOff x="7225812" y="-1957992"/>
              <a:chExt cx="1968434" cy="3511518"/>
            </a:xfrm>
          </p:grpSpPr>
          <p:grpSp>
            <p:nvGrpSpPr>
              <p:cNvPr id="1441" name="Google Shape;1441;p9"/>
              <p:cNvGrpSpPr/>
              <p:nvPr/>
            </p:nvGrpSpPr>
            <p:grpSpPr>
              <a:xfrm>
                <a:off x="7225812" y="-1957992"/>
                <a:ext cx="1968434" cy="3511518"/>
                <a:chOff x="8157120" y="-718538"/>
                <a:chExt cx="2036031" cy="3632104"/>
              </a:xfrm>
            </p:grpSpPr>
            <p:sp>
              <p:nvSpPr>
                <p:cNvPr id="1442" name="Google Shape;1442;p9"/>
                <p:cNvSpPr/>
                <p:nvPr/>
              </p:nvSpPr>
              <p:spPr>
                <a:xfrm>
                  <a:off x="846144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9"/>
                <p:cNvSpPr/>
                <p:nvPr/>
              </p:nvSpPr>
              <p:spPr>
                <a:xfrm>
                  <a:off x="815712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gradFill>
                  <a:gsLst>
                    <a:gs pos="0">
                      <a:schemeClr val="accent1"/>
                    </a:gs>
                    <a:gs pos="100000">
                      <a:srgbClr val="D99F9A">
                        <a:alpha val="2078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9"/>
              <p:cNvSpPr/>
              <p:nvPr/>
            </p:nvSpPr>
            <p:spPr>
              <a:xfrm>
                <a:off x="7498134" y="217840"/>
                <a:ext cx="253249" cy="643317"/>
              </a:xfrm>
              <a:custGeom>
                <a:avLst/>
                <a:gdLst/>
                <a:ahLst/>
                <a:cxnLst/>
                <a:rect l="l" t="t" r="r" b="b"/>
                <a:pathLst>
                  <a:path w="4472" h="11360" fill="none" extrusionOk="0">
                    <a:moveTo>
                      <a:pt x="4471" y="0"/>
                    </a:moveTo>
                    <a:lnTo>
                      <a:pt x="1" y="11360"/>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9"/>
            <p:cNvGrpSpPr/>
            <p:nvPr/>
          </p:nvGrpSpPr>
          <p:grpSpPr>
            <a:xfrm>
              <a:off x="7843049" y="7"/>
              <a:ext cx="1472406" cy="1928033"/>
              <a:chOff x="4471650" y="3582750"/>
              <a:chExt cx="670800" cy="878375"/>
            </a:xfrm>
          </p:grpSpPr>
          <p:sp>
            <p:nvSpPr>
              <p:cNvPr id="1446" name="Google Shape;1446;p9"/>
              <p:cNvSpPr/>
              <p:nvPr/>
            </p:nvSpPr>
            <p:spPr>
              <a:xfrm>
                <a:off x="4574100" y="4186075"/>
                <a:ext cx="330750" cy="9150"/>
              </a:xfrm>
              <a:custGeom>
                <a:avLst/>
                <a:gdLst/>
                <a:ahLst/>
                <a:cxnLst/>
                <a:rect l="l" t="t" r="r" b="b"/>
                <a:pathLst>
                  <a:path w="13230" h="366" extrusionOk="0">
                    <a:moveTo>
                      <a:pt x="141" y="0"/>
                    </a:moveTo>
                    <a:lnTo>
                      <a:pt x="0" y="366"/>
                    </a:lnTo>
                    <a:lnTo>
                      <a:pt x="13089" y="366"/>
                    </a:lnTo>
                    <a:lnTo>
                      <a:pt x="132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9"/>
              <p:cNvSpPr/>
              <p:nvPr/>
            </p:nvSpPr>
            <p:spPr>
              <a:xfrm>
                <a:off x="4588675" y="4147925"/>
                <a:ext cx="331125" cy="9350"/>
              </a:xfrm>
              <a:custGeom>
                <a:avLst/>
                <a:gdLst/>
                <a:ahLst/>
                <a:cxnLst/>
                <a:rect l="l" t="t" r="r" b="b"/>
                <a:pathLst>
                  <a:path w="13245" h="374" extrusionOk="0">
                    <a:moveTo>
                      <a:pt x="148" y="1"/>
                    </a:moveTo>
                    <a:lnTo>
                      <a:pt x="1" y="373"/>
                    </a:lnTo>
                    <a:lnTo>
                      <a:pt x="13104" y="373"/>
                    </a:lnTo>
                    <a:lnTo>
                      <a:pt x="13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9"/>
              <p:cNvSpPr/>
              <p:nvPr/>
            </p:nvSpPr>
            <p:spPr>
              <a:xfrm>
                <a:off x="4559500" y="4224025"/>
                <a:ext cx="330425" cy="9175"/>
              </a:xfrm>
              <a:custGeom>
                <a:avLst/>
                <a:gdLst/>
                <a:ahLst/>
                <a:cxnLst/>
                <a:rect l="l" t="t" r="r" b="b"/>
                <a:pathLst>
                  <a:path w="13217" h="367" extrusionOk="0">
                    <a:moveTo>
                      <a:pt x="141" y="1"/>
                    </a:moveTo>
                    <a:lnTo>
                      <a:pt x="1" y="366"/>
                    </a:lnTo>
                    <a:lnTo>
                      <a:pt x="13069" y="366"/>
                    </a:lnTo>
                    <a:lnTo>
                      <a:pt x="132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9"/>
              <p:cNvSpPr/>
              <p:nvPr/>
            </p:nvSpPr>
            <p:spPr>
              <a:xfrm>
                <a:off x="4603450" y="4109975"/>
                <a:ext cx="331275" cy="9150"/>
              </a:xfrm>
              <a:custGeom>
                <a:avLst/>
                <a:gdLst/>
                <a:ahLst/>
                <a:cxnLst/>
                <a:rect l="l" t="t" r="r" b="b"/>
                <a:pathLst>
                  <a:path w="13251" h="366" extrusionOk="0">
                    <a:moveTo>
                      <a:pt x="141" y="0"/>
                    </a:moveTo>
                    <a:lnTo>
                      <a:pt x="0" y="366"/>
                    </a:lnTo>
                    <a:lnTo>
                      <a:pt x="13110" y="366"/>
                    </a:lnTo>
                    <a:lnTo>
                      <a:pt x="13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9"/>
              <p:cNvSpPr/>
              <p:nvPr/>
            </p:nvSpPr>
            <p:spPr>
              <a:xfrm>
                <a:off x="4618025" y="4072025"/>
                <a:ext cx="331825" cy="9150"/>
              </a:xfrm>
              <a:custGeom>
                <a:avLst/>
                <a:gdLst/>
                <a:ahLst/>
                <a:cxnLst/>
                <a:rect l="l" t="t" r="r" b="b"/>
                <a:pathLst>
                  <a:path w="13273" h="366" extrusionOk="0">
                    <a:moveTo>
                      <a:pt x="141" y="0"/>
                    </a:moveTo>
                    <a:lnTo>
                      <a:pt x="1" y="366"/>
                    </a:lnTo>
                    <a:lnTo>
                      <a:pt x="13125" y="366"/>
                    </a:lnTo>
                    <a:lnTo>
                      <a:pt x="13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9"/>
              <p:cNvSpPr/>
              <p:nvPr/>
            </p:nvSpPr>
            <p:spPr>
              <a:xfrm>
                <a:off x="4544925" y="4261975"/>
                <a:ext cx="330050" cy="9175"/>
              </a:xfrm>
              <a:custGeom>
                <a:avLst/>
                <a:gdLst/>
                <a:ahLst/>
                <a:cxnLst/>
                <a:rect l="l" t="t" r="r" b="b"/>
                <a:pathLst>
                  <a:path w="13202" h="367" extrusionOk="0">
                    <a:moveTo>
                      <a:pt x="141" y="1"/>
                    </a:moveTo>
                    <a:lnTo>
                      <a:pt x="0" y="366"/>
                    </a:lnTo>
                    <a:lnTo>
                      <a:pt x="13054" y="366"/>
                    </a:lnTo>
                    <a:lnTo>
                      <a:pt x="13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9"/>
              <p:cNvSpPr/>
              <p:nvPr/>
            </p:nvSpPr>
            <p:spPr>
              <a:xfrm>
                <a:off x="4632625" y="4034050"/>
                <a:ext cx="332150" cy="9175"/>
              </a:xfrm>
              <a:custGeom>
                <a:avLst/>
                <a:gdLst/>
                <a:ahLst/>
                <a:cxnLst/>
                <a:rect l="l" t="t" r="r" b="b"/>
                <a:pathLst>
                  <a:path w="13286" h="367" extrusionOk="0">
                    <a:moveTo>
                      <a:pt x="141" y="1"/>
                    </a:moveTo>
                    <a:lnTo>
                      <a:pt x="0" y="366"/>
                    </a:lnTo>
                    <a:lnTo>
                      <a:pt x="13138" y="366"/>
                    </a:lnTo>
                    <a:lnTo>
                      <a:pt x="13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9"/>
              <p:cNvSpPr/>
              <p:nvPr/>
            </p:nvSpPr>
            <p:spPr>
              <a:xfrm>
                <a:off x="4486400" y="4414000"/>
                <a:ext cx="328650" cy="9150"/>
              </a:xfrm>
              <a:custGeom>
                <a:avLst/>
                <a:gdLst/>
                <a:ahLst/>
                <a:cxnLst/>
                <a:rect l="l" t="t" r="r" b="b"/>
                <a:pathLst>
                  <a:path w="13146" h="366" extrusionOk="0">
                    <a:moveTo>
                      <a:pt x="141" y="0"/>
                    </a:moveTo>
                    <a:lnTo>
                      <a:pt x="1" y="366"/>
                    </a:lnTo>
                    <a:lnTo>
                      <a:pt x="13005" y="366"/>
                    </a:lnTo>
                    <a:lnTo>
                      <a:pt x="13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9"/>
              <p:cNvSpPr/>
              <p:nvPr/>
            </p:nvSpPr>
            <p:spPr>
              <a:xfrm>
                <a:off x="4530150" y="4299950"/>
                <a:ext cx="329900" cy="9150"/>
              </a:xfrm>
              <a:custGeom>
                <a:avLst/>
                <a:gdLst/>
                <a:ahLst/>
                <a:cxnLst/>
                <a:rect l="l" t="t" r="r" b="b"/>
                <a:pathLst>
                  <a:path w="13196" h="366" extrusionOk="0">
                    <a:moveTo>
                      <a:pt x="149" y="0"/>
                    </a:moveTo>
                    <a:lnTo>
                      <a:pt x="1" y="366"/>
                    </a:lnTo>
                    <a:lnTo>
                      <a:pt x="13048" y="366"/>
                    </a:lnTo>
                    <a:lnTo>
                      <a:pt x="13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9"/>
              <p:cNvSpPr/>
              <p:nvPr/>
            </p:nvSpPr>
            <p:spPr>
              <a:xfrm>
                <a:off x="4471650" y="4451950"/>
                <a:ext cx="328475" cy="9175"/>
              </a:xfrm>
              <a:custGeom>
                <a:avLst/>
                <a:gdLst/>
                <a:ahLst/>
                <a:cxnLst/>
                <a:rect l="l" t="t" r="r" b="b"/>
                <a:pathLst>
                  <a:path w="13139" h="367" extrusionOk="0">
                    <a:moveTo>
                      <a:pt x="148" y="1"/>
                    </a:moveTo>
                    <a:lnTo>
                      <a:pt x="0" y="366"/>
                    </a:lnTo>
                    <a:lnTo>
                      <a:pt x="12998" y="366"/>
                    </a:lnTo>
                    <a:lnTo>
                      <a:pt x="13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9"/>
              <p:cNvSpPr/>
              <p:nvPr/>
            </p:nvSpPr>
            <p:spPr>
              <a:xfrm>
                <a:off x="4500975" y="4375875"/>
                <a:ext cx="329200" cy="9325"/>
              </a:xfrm>
              <a:custGeom>
                <a:avLst/>
                <a:gdLst/>
                <a:ahLst/>
                <a:cxnLst/>
                <a:rect l="l" t="t" r="r" b="b"/>
                <a:pathLst>
                  <a:path w="13168" h="373" extrusionOk="0">
                    <a:moveTo>
                      <a:pt x="142" y="0"/>
                    </a:moveTo>
                    <a:lnTo>
                      <a:pt x="1" y="373"/>
                    </a:lnTo>
                    <a:lnTo>
                      <a:pt x="13020" y="373"/>
                    </a:lnTo>
                    <a:lnTo>
                      <a:pt x="131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9"/>
              <p:cNvSpPr/>
              <p:nvPr/>
            </p:nvSpPr>
            <p:spPr>
              <a:xfrm>
                <a:off x="4515575" y="4337900"/>
                <a:ext cx="329525" cy="9175"/>
              </a:xfrm>
              <a:custGeom>
                <a:avLst/>
                <a:gdLst/>
                <a:ahLst/>
                <a:cxnLst/>
                <a:rect l="l" t="t" r="r" b="b"/>
                <a:pathLst>
                  <a:path w="13181" h="367" extrusionOk="0">
                    <a:moveTo>
                      <a:pt x="141" y="1"/>
                    </a:moveTo>
                    <a:lnTo>
                      <a:pt x="0" y="366"/>
                    </a:lnTo>
                    <a:lnTo>
                      <a:pt x="13033" y="366"/>
                    </a:lnTo>
                    <a:lnTo>
                      <a:pt x="131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9"/>
              <p:cNvSpPr/>
              <p:nvPr/>
            </p:nvSpPr>
            <p:spPr>
              <a:xfrm>
                <a:off x="4808175" y="3582750"/>
                <a:ext cx="334275" cy="4600"/>
              </a:xfrm>
              <a:custGeom>
                <a:avLst/>
                <a:gdLst/>
                <a:ahLst/>
                <a:cxnLst/>
                <a:rect l="l" t="t" r="r" b="b"/>
                <a:pathLst>
                  <a:path w="13371" h="184" extrusionOk="0">
                    <a:moveTo>
                      <a:pt x="71" y="1"/>
                    </a:moveTo>
                    <a:lnTo>
                      <a:pt x="1" y="184"/>
                    </a:lnTo>
                    <a:lnTo>
                      <a:pt x="13293" y="184"/>
                    </a:lnTo>
                    <a:lnTo>
                      <a:pt x="13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9"/>
              <p:cNvSpPr/>
              <p:nvPr/>
            </p:nvSpPr>
            <p:spPr>
              <a:xfrm>
                <a:off x="4749650" y="3730200"/>
                <a:ext cx="334800" cy="9175"/>
              </a:xfrm>
              <a:custGeom>
                <a:avLst/>
                <a:gdLst/>
                <a:ahLst/>
                <a:cxnLst/>
                <a:rect l="l" t="t" r="r" b="b"/>
                <a:pathLst>
                  <a:path w="13392" h="367" extrusionOk="0">
                    <a:moveTo>
                      <a:pt x="141" y="1"/>
                    </a:moveTo>
                    <a:lnTo>
                      <a:pt x="1" y="366"/>
                    </a:lnTo>
                    <a:lnTo>
                      <a:pt x="13244" y="366"/>
                    </a:lnTo>
                    <a:lnTo>
                      <a:pt x="13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9"/>
              <p:cNvSpPr/>
              <p:nvPr/>
            </p:nvSpPr>
            <p:spPr>
              <a:xfrm>
                <a:off x="4764425" y="3692075"/>
                <a:ext cx="334975" cy="9325"/>
              </a:xfrm>
              <a:custGeom>
                <a:avLst/>
                <a:gdLst/>
                <a:ahLst/>
                <a:cxnLst/>
                <a:rect l="l" t="t" r="r" b="b"/>
                <a:pathLst>
                  <a:path w="13399" h="373" extrusionOk="0">
                    <a:moveTo>
                      <a:pt x="141" y="0"/>
                    </a:moveTo>
                    <a:lnTo>
                      <a:pt x="0" y="373"/>
                    </a:lnTo>
                    <a:lnTo>
                      <a:pt x="13251" y="373"/>
                    </a:lnTo>
                    <a:lnTo>
                      <a:pt x="133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9"/>
              <p:cNvSpPr/>
              <p:nvPr/>
            </p:nvSpPr>
            <p:spPr>
              <a:xfrm>
                <a:off x="4793600" y="3616150"/>
                <a:ext cx="335675" cy="9150"/>
              </a:xfrm>
              <a:custGeom>
                <a:avLst/>
                <a:gdLst/>
                <a:ahLst/>
                <a:cxnLst/>
                <a:rect l="l" t="t" r="r" b="b"/>
                <a:pathLst>
                  <a:path w="13427" h="366" extrusionOk="0">
                    <a:moveTo>
                      <a:pt x="141" y="0"/>
                    </a:moveTo>
                    <a:lnTo>
                      <a:pt x="0" y="366"/>
                    </a:lnTo>
                    <a:lnTo>
                      <a:pt x="13279" y="366"/>
                    </a:lnTo>
                    <a:lnTo>
                      <a:pt x="1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9"/>
              <p:cNvSpPr/>
              <p:nvPr/>
            </p:nvSpPr>
            <p:spPr>
              <a:xfrm>
                <a:off x="4735075" y="3768150"/>
                <a:ext cx="334275" cy="9175"/>
              </a:xfrm>
              <a:custGeom>
                <a:avLst/>
                <a:gdLst/>
                <a:ahLst/>
                <a:cxnLst/>
                <a:rect l="l" t="t" r="r" b="b"/>
                <a:pathLst>
                  <a:path w="13371" h="367" extrusionOk="0">
                    <a:moveTo>
                      <a:pt x="141" y="1"/>
                    </a:moveTo>
                    <a:lnTo>
                      <a:pt x="0" y="367"/>
                    </a:lnTo>
                    <a:lnTo>
                      <a:pt x="13230" y="367"/>
                    </a:lnTo>
                    <a:lnTo>
                      <a:pt x="13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9"/>
              <p:cNvSpPr/>
              <p:nvPr/>
            </p:nvSpPr>
            <p:spPr>
              <a:xfrm>
                <a:off x="4779000" y="3654100"/>
                <a:ext cx="335325" cy="9175"/>
              </a:xfrm>
              <a:custGeom>
                <a:avLst/>
                <a:gdLst/>
                <a:ahLst/>
                <a:cxnLst/>
                <a:rect l="l" t="t" r="r" b="b"/>
                <a:pathLst>
                  <a:path w="13413" h="367" extrusionOk="0">
                    <a:moveTo>
                      <a:pt x="141" y="1"/>
                    </a:moveTo>
                    <a:lnTo>
                      <a:pt x="1" y="366"/>
                    </a:lnTo>
                    <a:lnTo>
                      <a:pt x="13265" y="366"/>
                    </a:lnTo>
                    <a:lnTo>
                      <a:pt x="134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9"/>
              <p:cNvSpPr/>
              <p:nvPr/>
            </p:nvSpPr>
            <p:spPr>
              <a:xfrm>
                <a:off x="4691125" y="3882050"/>
                <a:ext cx="333400" cy="9150"/>
              </a:xfrm>
              <a:custGeom>
                <a:avLst/>
                <a:gdLst/>
                <a:ahLst/>
                <a:cxnLst/>
                <a:rect l="l" t="t" r="r" b="b"/>
                <a:pathLst>
                  <a:path w="13336" h="366" extrusionOk="0">
                    <a:moveTo>
                      <a:pt x="141" y="0"/>
                    </a:moveTo>
                    <a:lnTo>
                      <a:pt x="1" y="366"/>
                    </a:lnTo>
                    <a:lnTo>
                      <a:pt x="13195" y="366"/>
                    </a:lnTo>
                    <a:lnTo>
                      <a:pt x="133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9"/>
              <p:cNvSpPr/>
              <p:nvPr/>
            </p:nvSpPr>
            <p:spPr>
              <a:xfrm>
                <a:off x="4661975" y="3958125"/>
                <a:ext cx="332675" cy="9175"/>
              </a:xfrm>
              <a:custGeom>
                <a:avLst/>
                <a:gdLst/>
                <a:ahLst/>
                <a:cxnLst/>
                <a:rect l="l" t="t" r="r" b="b"/>
                <a:pathLst>
                  <a:path w="13307" h="367" extrusionOk="0">
                    <a:moveTo>
                      <a:pt x="141" y="1"/>
                    </a:moveTo>
                    <a:lnTo>
                      <a:pt x="0" y="366"/>
                    </a:lnTo>
                    <a:lnTo>
                      <a:pt x="13159" y="366"/>
                    </a:lnTo>
                    <a:lnTo>
                      <a:pt x="133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9"/>
              <p:cNvSpPr/>
              <p:nvPr/>
            </p:nvSpPr>
            <p:spPr>
              <a:xfrm>
                <a:off x="4676550" y="3920000"/>
                <a:ext cx="333050" cy="9350"/>
              </a:xfrm>
              <a:custGeom>
                <a:avLst/>
                <a:gdLst/>
                <a:ahLst/>
                <a:cxnLst/>
                <a:rect l="l" t="t" r="r" b="b"/>
                <a:pathLst>
                  <a:path w="13322" h="374" extrusionOk="0">
                    <a:moveTo>
                      <a:pt x="141" y="0"/>
                    </a:moveTo>
                    <a:lnTo>
                      <a:pt x="0" y="373"/>
                    </a:lnTo>
                    <a:lnTo>
                      <a:pt x="13174" y="373"/>
                    </a:lnTo>
                    <a:lnTo>
                      <a:pt x="13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9"/>
              <p:cNvSpPr/>
              <p:nvPr/>
            </p:nvSpPr>
            <p:spPr>
              <a:xfrm>
                <a:off x="4705900" y="3844075"/>
                <a:ext cx="333575" cy="9175"/>
              </a:xfrm>
              <a:custGeom>
                <a:avLst/>
                <a:gdLst/>
                <a:ahLst/>
                <a:cxnLst/>
                <a:rect l="l" t="t" r="r" b="b"/>
                <a:pathLst>
                  <a:path w="13343" h="367" extrusionOk="0">
                    <a:moveTo>
                      <a:pt x="141" y="1"/>
                    </a:moveTo>
                    <a:lnTo>
                      <a:pt x="0" y="366"/>
                    </a:lnTo>
                    <a:lnTo>
                      <a:pt x="13202" y="366"/>
                    </a:lnTo>
                    <a:lnTo>
                      <a:pt x="13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9"/>
              <p:cNvSpPr/>
              <p:nvPr/>
            </p:nvSpPr>
            <p:spPr>
              <a:xfrm>
                <a:off x="4720475" y="3806125"/>
                <a:ext cx="333925" cy="9150"/>
              </a:xfrm>
              <a:custGeom>
                <a:avLst/>
                <a:gdLst/>
                <a:ahLst/>
                <a:cxnLst/>
                <a:rect l="l" t="t" r="r" b="b"/>
                <a:pathLst>
                  <a:path w="13357" h="366" extrusionOk="0">
                    <a:moveTo>
                      <a:pt x="141" y="0"/>
                    </a:moveTo>
                    <a:lnTo>
                      <a:pt x="1" y="366"/>
                    </a:lnTo>
                    <a:lnTo>
                      <a:pt x="13216" y="366"/>
                    </a:lnTo>
                    <a:lnTo>
                      <a:pt x="133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9"/>
              <p:cNvSpPr/>
              <p:nvPr/>
            </p:nvSpPr>
            <p:spPr>
              <a:xfrm>
                <a:off x="4647375" y="3996100"/>
                <a:ext cx="332350" cy="9150"/>
              </a:xfrm>
              <a:custGeom>
                <a:avLst/>
                <a:gdLst/>
                <a:ahLst/>
                <a:cxnLst/>
                <a:rect l="l" t="t" r="r" b="b"/>
                <a:pathLst>
                  <a:path w="13294" h="366" extrusionOk="0">
                    <a:moveTo>
                      <a:pt x="141" y="0"/>
                    </a:moveTo>
                    <a:lnTo>
                      <a:pt x="1" y="366"/>
                    </a:lnTo>
                    <a:lnTo>
                      <a:pt x="13146" y="366"/>
                    </a:lnTo>
                    <a:lnTo>
                      <a:pt x="13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0" name="Google Shape;1470;p9"/>
          <p:cNvSpPr txBox="1">
            <a:spLocks noGrp="1"/>
          </p:cNvSpPr>
          <p:nvPr>
            <p:ph type="subTitle" idx="1"/>
          </p:nvPr>
        </p:nvSpPr>
        <p:spPr>
          <a:xfrm>
            <a:off x="1982650" y="2447000"/>
            <a:ext cx="5178600" cy="11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1471" name="Google Shape;1471;p9"/>
          <p:cNvSpPr txBox="1">
            <a:spLocks noGrp="1"/>
          </p:cNvSpPr>
          <p:nvPr>
            <p:ph type="title"/>
          </p:nvPr>
        </p:nvSpPr>
        <p:spPr>
          <a:xfrm>
            <a:off x="1982775" y="1507750"/>
            <a:ext cx="5178600" cy="67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4000"/>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6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20_1">
    <p:spTree>
      <p:nvGrpSpPr>
        <p:cNvPr id="1" name="Shape 3313"/>
        <p:cNvGrpSpPr/>
        <p:nvPr/>
      </p:nvGrpSpPr>
      <p:grpSpPr>
        <a:xfrm>
          <a:off x="0" y="0"/>
          <a:ext cx="0" cy="0"/>
          <a:chOff x="0" y="0"/>
          <a:chExt cx="0" cy="0"/>
        </a:xfrm>
      </p:grpSpPr>
      <p:grpSp>
        <p:nvGrpSpPr>
          <p:cNvPr id="3314" name="Google Shape;3314;p24"/>
          <p:cNvGrpSpPr/>
          <p:nvPr/>
        </p:nvGrpSpPr>
        <p:grpSpPr>
          <a:xfrm>
            <a:off x="-559707" y="4687814"/>
            <a:ext cx="2776655" cy="530547"/>
            <a:chOff x="516311" y="4611614"/>
            <a:chExt cx="2776655" cy="530547"/>
          </a:xfrm>
        </p:grpSpPr>
        <p:sp>
          <p:nvSpPr>
            <p:cNvPr id="3315" name="Google Shape;3315;p24"/>
            <p:cNvSpPr/>
            <p:nvPr/>
          </p:nvSpPr>
          <p:spPr>
            <a:xfrm rot="10800000">
              <a:off x="516311" y="5101914"/>
              <a:ext cx="47906" cy="40247"/>
            </a:xfrm>
            <a:custGeom>
              <a:avLst/>
              <a:gdLst/>
              <a:ahLst/>
              <a:cxnLst/>
              <a:rect l="l" t="t" r="r" b="b"/>
              <a:pathLst>
                <a:path w="588" h="494" extrusionOk="0">
                  <a:moveTo>
                    <a:pt x="332" y="0"/>
                  </a:moveTo>
                  <a:cubicBezTo>
                    <a:pt x="270" y="0"/>
                    <a:pt x="207"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4"/>
            <p:cNvSpPr/>
            <p:nvPr/>
          </p:nvSpPr>
          <p:spPr>
            <a:xfrm rot="10800000">
              <a:off x="568046" y="4978891"/>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4"/>
            <p:cNvSpPr/>
            <p:nvPr/>
          </p:nvSpPr>
          <p:spPr>
            <a:xfrm rot="10800000">
              <a:off x="619862" y="4856764"/>
              <a:ext cx="31285" cy="30389"/>
            </a:xfrm>
            <a:custGeom>
              <a:avLst/>
              <a:gdLst/>
              <a:ahLst/>
              <a:cxnLst/>
              <a:rect l="l" t="t" r="r" b="b"/>
              <a:pathLst>
                <a:path w="384" h="373" extrusionOk="0">
                  <a:moveTo>
                    <a:pt x="192" y="1"/>
                  </a:moveTo>
                  <a:cubicBezTo>
                    <a:pt x="84" y="1"/>
                    <a:pt x="0" y="85"/>
                    <a:pt x="0" y="181"/>
                  </a:cubicBezTo>
                  <a:cubicBezTo>
                    <a:pt x="0" y="289"/>
                    <a:pt x="84" y="372"/>
                    <a:pt x="192" y="372"/>
                  </a:cubicBezTo>
                  <a:cubicBezTo>
                    <a:pt x="300" y="372"/>
                    <a:pt x="384" y="289"/>
                    <a:pt x="384" y="181"/>
                  </a:cubicBezTo>
                  <a:cubicBezTo>
                    <a:pt x="384" y="85"/>
                    <a:pt x="300" y="1"/>
                    <a:pt x="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4"/>
            <p:cNvSpPr/>
            <p:nvPr/>
          </p:nvSpPr>
          <p:spPr>
            <a:xfrm rot="10800000">
              <a:off x="672574" y="4734637"/>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4"/>
            <p:cNvSpPr/>
            <p:nvPr/>
          </p:nvSpPr>
          <p:spPr>
            <a:xfrm rot="10800000">
              <a:off x="723413" y="4611614"/>
              <a:ext cx="24442" cy="20857"/>
            </a:xfrm>
            <a:custGeom>
              <a:avLst/>
              <a:gdLst/>
              <a:ahLst/>
              <a:cxnLst/>
              <a:rect l="l" t="t" r="r" b="b"/>
              <a:pathLst>
                <a:path w="300" h="256" extrusionOk="0">
                  <a:moveTo>
                    <a:pt x="170" y="0"/>
                  </a:moveTo>
                  <a:cubicBezTo>
                    <a:pt x="139" y="0"/>
                    <a:pt x="108" y="12"/>
                    <a:pt x="84" y="40"/>
                  </a:cubicBezTo>
                  <a:cubicBezTo>
                    <a:pt x="0" y="112"/>
                    <a:pt x="60" y="256"/>
                    <a:pt x="168" y="256"/>
                  </a:cubicBezTo>
                  <a:cubicBezTo>
                    <a:pt x="240" y="256"/>
                    <a:pt x="300" y="196"/>
                    <a:pt x="300" y="124"/>
                  </a:cubicBezTo>
                  <a:cubicBezTo>
                    <a:pt x="300" y="51"/>
                    <a:pt x="235"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4"/>
            <p:cNvSpPr/>
            <p:nvPr/>
          </p:nvSpPr>
          <p:spPr>
            <a:xfrm rot="10800000">
              <a:off x="729198" y="5101914"/>
              <a:ext cx="47010" cy="40247"/>
            </a:xfrm>
            <a:custGeom>
              <a:avLst/>
              <a:gdLst/>
              <a:ahLst/>
              <a:cxnLst/>
              <a:rect l="l" t="t" r="r" b="b"/>
              <a:pathLst>
                <a:path w="577" h="494" extrusionOk="0">
                  <a:moveTo>
                    <a:pt x="329" y="0"/>
                  </a:moveTo>
                  <a:cubicBezTo>
                    <a:pt x="269" y="0"/>
                    <a:pt x="207" y="23"/>
                    <a:pt x="156" y="74"/>
                  </a:cubicBezTo>
                  <a:cubicBezTo>
                    <a:pt x="1" y="230"/>
                    <a:pt x="109"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4"/>
            <p:cNvSpPr/>
            <p:nvPr/>
          </p:nvSpPr>
          <p:spPr>
            <a:xfrm rot="10800000">
              <a:off x="780036" y="4978891"/>
              <a:ext cx="42040" cy="36255"/>
            </a:xfrm>
            <a:custGeom>
              <a:avLst/>
              <a:gdLst/>
              <a:ahLst/>
              <a:cxnLst/>
              <a:rect l="l" t="t" r="r" b="b"/>
              <a:pathLst>
                <a:path w="516" h="445" extrusionOk="0">
                  <a:moveTo>
                    <a:pt x="290" y="1"/>
                  </a:moveTo>
                  <a:cubicBezTo>
                    <a:pt x="238" y="1"/>
                    <a:pt x="186" y="20"/>
                    <a:pt x="144" y="61"/>
                  </a:cubicBezTo>
                  <a:cubicBezTo>
                    <a:pt x="0" y="205"/>
                    <a:pt x="96" y="445"/>
                    <a:pt x="300" y="445"/>
                  </a:cubicBezTo>
                  <a:cubicBezTo>
                    <a:pt x="420" y="445"/>
                    <a:pt x="516" y="349"/>
                    <a:pt x="516" y="229"/>
                  </a:cubicBezTo>
                  <a:cubicBezTo>
                    <a:pt x="516" y="90"/>
                    <a:pt x="403" y="1"/>
                    <a:pt x="2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4"/>
            <p:cNvSpPr/>
            <p:nvPr/>
          </p:nvSpPr>
          <p:spPr>
            <a:xfrm rot="10800000">
              <a:off x="831771" y="4856764"/>
              <a:ext cx="35278" cy="31041"/>
            </a:xfrm>
            <a:custGeom>
              <a:avLst/>
              <a:gdLst/>
              <a:ahLst/>
              <a:cxnLst/>
              <a:rect l="l" t="t" r="r" b="b"/>
              <a:pathLst>
                <a:path w="433" h="381" extrusionOk="0">
                  <a:moveTo>
                    <a:pt x="242" y="0"/>
                  </a:moveTo>
                  <a:cubicBezTo>
                    <a:pt x="195" y="0"/>
                    <a:pt x="148" y="18"/>
                    <a:pt x="109" y="57"/>
                  </a:cubicBezTo>
                  <a:cubicBezTo>
                    <a:pt x="1" y="177"/>
                    <a:pt x="85" y="380"/>
                    <a:pt x="252" y="380"/>
                  </a:cubicBezTo>
                  <a:cubicBezTo>
                    <a:pt x="348" y="380"/>
                    <a:pt x="432" y="297"/>
                    <a:pt x="432" y="189"/>
                  </a:cubicBezTo>
                  <a:cubicBezTo>
                    <a:pt x="432" y="75"/>
                    <a:pt x="339" y="0"/>
                    <a:pt x="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4"/>
            <p:cNvSpPr/>
            <p:nvPr/>
          </p:nvSpPr>
          <p:spPr>
            <a:xfrm rot="10800000">
              <a:off x="883587" y="4734556"/>
              <a:ext cx="28352" cy="24279"/>
            </a:xfrm>
            <a:custGeom>
              <a:avLst/>
              <a:gdLst/>
              <a:ahLst/>
              <a:cxnLst/>
              <a:rect l="l" t="t" r="r" b="b"/>
              <a:pathLst>
                <a:path w="348" h="298" extrusionOk="0">
                  <a:moveTo>
                    <a:pt x="199" y="0"/>
                  </a:moveTo>
                  <a:cubicBezTo>
                    <a:pt x="163" y="0"/>
                    <a:pt x="127"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4"/>
            <p:cNvSpPr/>
            <p:nvPr/>
          </p:nvSpPr>
          <p:spPr>
            <a:xfrm rot="10800000">
              <a:off x="935322" y="4611614"/>
              <a:ext cx="20613" cy="20613"/>
            </a:xfrm>
            <a:custGeom>
              <a:avLst/>
              <a:gdLst/>
              <a:ahLst/>
              <a:cxnLst/>
              <a:rect l="l" t="t" r="r" b="b"/>
              <a:pathLst>
                <a:path w="253" h="253" extrusionOk="0">
                  <a:moveTo>
                    <a:pt x="121" y="1"/>
                  </a:moveTo>
                  <a:cubicBezTo>
                    <a:pt x="61" y="1"/>
                    <a:pt x="1" y="61"/>
                    <a:pt x="1" y="121"/>
                  </a:cubicBezTo>
                  <a:cubicBezTo>
                    <a:pt x="1" y="193"/>
                    <a:pt x="49" y="253"/>
                    <a:pt x="121" y="253"/>
                  </a:cubicBezTo>
                  <a:cubicBezTo>
                    <a:pt x="193" y="253"/>
                    <a:pt x="252" y="193"/>
                    <a:pt x="252" y="121"/>
                  </a:cubicBezTo>
                  <a:cubicBezTo>
                    <a:pt x="252" y="49"/>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4"/>
            <p:cNvSpPr/>
            <p:nvPr/>
          </p:nvSpPr>
          <p:spPr>
            <a:xfrm rot="10800000">
              <a:off x="940211" y="5101914"/>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4"/>
            <p:cNvSpPr/>
            <p:nvPr/>
          </p:nvSpPr>
          <p:spPr>
            <a:xfrm rot="10800000">
              <a:off x="991945" y="4978891"/>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4"/>
            <p:cNvSpPr/>
            <p:nvPr/>
          </p:nvSpPr>
          <p:spPr>
            <a:xfrm rot="10800000">
              <a:off x="1043762" y="485676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4"/>
            <p:cNvSpPr/>
            <p:nvPr/>
          </p:nvSpPr>
          <p:spPr>
            <a:xfrm rot="10800000">
              <a:off x="1096474" y="4734637"/>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4"/>
            <p:cNvSpPr/>
            <p:nvPr/>
          </p:nvSpPr>
          <p:spPr>
            <a:xfrm rot="10800000">
              <a:off x="1147313" y="4611614"/>
              <a:ext cx="20531" cy="21101"/>
            </a:xfrm>
            <a:custGeom>
              <a:avLst/>
              <a:gdLst/>
              <a:ahLst/>
              <a:cxnLst/>
              <a:rect l="l" t="t" r="r" b="b"/>
              <a:pathLst>
                <a:path w="252" h="259" extrusionOk="0">
                  <a:moveTo>
                    <a:pt x="126" y="1"/>
                  </a:moveTo>
                  <a:cubicBezTo>
                    <a:pt x="63" y="1"/>
                    <a:pt x="0" y="43"/>
                    <a:pt x="0" y="127"/>
                  </a:cubicBezTo>
                  <a:cubicBezTo>
                    <a:pt x="0" y="199"/>
                    <a:pt x="48" y="259"/>
                    <a:pt x="120" y="259"/>
                  </a:cubicBezTo>
                  <a:cubicBezTo>
                    <a:pt x="192" y="259"/>
                    <a:pt x="252" y="199"/>
                    <a:pt x="252" y="127"/>
                  </a:cubicBezTo>
                  <a:cubicBezTo>
                    <a:pt x="252" y="43"/>
                    <a:pt x="189"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4"/>
            <p:cNvSpPr/>
            <p:nvPr/>
          </p:nvSpPr>
          <p:spPr>
            <a:xfrm rot="10800000">
              <a:off x="1152120" y="5101832"/>
              <a:ext cx="47010" cy="40329"/>
            </a:xfrm>
            <a:custGeom>
              <a:avLst/>
              <a:gdLst/>
              <a:ahLst/>
              <a:cxnLst/>
              <a:rect l="l" t="t" r="r" b="b"/>
              <a:pathLst>
                <a:path w="577" h="495" extrusionOk="0">
                  <a:moveTo>
                    <a:pt x="329" y="0"/>
                  </a:moveTo>
                  <a:cubicBezTo>
                    <a:pt x="269" y="0"/>
                    <a:pt x="207" y="23"/>
                    <a:pt x="156" y="74"/>
                  </a:cubicBezTo>
                  <a:cubicBezTo>
                    <a:pt x="1" y="218"/>
                    <a:pt x="96" y="493"/>
                    <a:pt x="324" y="493"/>
                  </a:cubicBezTo>
                  <a:cubicBezTo>
                    <a:pt x="330" y="494"/>
                    <a:pt x="336" y="494"/>
                    <a:pt x="343" y="494"/>
                  </a:cubicBezTo>
                  <a:cubicBezTo>
                    <a:pt x="467" y="494"/>
                    <a:pt x="576" y="379"/>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4"/>
            <p:cNvSpPr/>
            <p:nvPr/>
          </p:nvSpPr>
          <p:spPr>
            <a:xfrm rot="10800000">
              <a:off x="1203936" y="4978891"/>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4"/>
            <p:cNvSpPr/>
            <p:nvPr/>
          </p:nvSpPr>
          <p:spPr>
            <a:xfrm rot="10800000">
              <a:off x="1255671" y="4856764"/>
              <a:ext cx="36255" cy="31041"/>
            </a:xfrm>
            <a:custGeom>
              <a:avLst/>
              <a:gdLst/>
              <a:ahLst/>
              <a:cxnLst/>
              <a:rect l="l" t="t" r="r" b="b"/>
              <a:pathLst>
                <a:path w="445" h="381" extrusionOk="0">
                  <a:moveTo>
                    <a:pt x="254" y="0"/>
                  </a:moveTo>
                  <a:cubicBezTo>
                    <a:pt x="207" y="0"/>
                    <a:pt x="160"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4"/>
            <p:cNvSpPr/>
            <p:nvPr/>
          </p:nvSpPr>
          <p:spPr>
            <a:xfrm rot="10800000">
              <a:off x="1308465" y="4734637"/>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88"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4"/>
            <p:cNvSpPr/>
            <p:nvPr/>
          </p:nvSpPr>
          <p:spPr>
            <a:xfrm rot="10800000">
              <a:off x="1359222" y="4611614"/>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3" y="253"/>
                    <a:pt x="252" y="193"/>
                    <a:pt x="252" y="121"/>
                  </a:cubicBezTo>
                  <a:cubicBezTo>
                    <a:pt x="252" y="61"/>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4"/>
            <p:cNvSpPr/>
            <p:nvPr/>
          </p:nvSpPr>
          <p:spPr>
            <a:xfrm rot="10800000">
              <a:off x="1364110" y="5101914"/>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4"/>
            <p:cNvSpPr/>
            <p:nvPr/>
          </p:nvSpPr>
          <p:spPr>
            <a:xfrm rot="10800000">
              <a:off x="1415845" y="4978891"/>
              <a:ext cx="42121" cy="36255"/>
            </a:xfrm>
            <a:custGeom>
              <a:avLst/>
              <a:gdLst/>
              <a:ahLst/>
              <a:cxnLst/>
              <a:rect l="l" t="t" r="r" b="b"/>
              <a:pathLst>
                <a:path w="517" h="445" extrusionOk="0">
                  <a:moveTo>
                    <a:pt x="287" y="1"/>
                  </a:moveTo>
                  <a:cubicBezTo>
                    <a:pt x="233" y="1"/>
                    <a:pt x="178" y="20"/>
                    <a:pt x="132" y="61"/>
                  </a:cubicBezTo>
                  <a:cubicBezTo>
                    <a:pt x="1" y="205"/>
                    <a:pt x="97"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4"/>
            <p:cNvSpPr/>
            <p:nvPr/>
          </p:nvSpPr>
          <p:spPr>
            <a:xfrm rot="10800000">
              <a:off x="1467662" y="4856764"/>
              <a:ext cx="36174" cy="31041"/>
            </a:xfrm>
            <a:custGeom>
              <a:avLst/>
              <a:gdLst/>
              <a:ahLst/>
              <a:cxnLst/>
              <a:rect l="l" t="t" r="r" b="b"/>
              <a:pathLst>
                <a:path w="444" h="381" extrusionOk="0">
                  <a:moveTo>
                    <a:pt x="251" y="0"/>
                  </a:moveTo>
                  <a:cubicBezTo>
                    <a:pt x="206" y="0"/>
                    <a:pt x="159" y="18"/>
                    <a:pt x="120" y="57"/>
                  </a:cubicBezTo>
                  <a:cubicBezTo>
                    <a:pt x="0" y="177"/>
                    <a:pt x="84" y="380"/>
                    <a:pt x="252" y="380"/>
                  </a:cubicBezTo>
                  <a:cubicBezTo>
                    <a:pt x="360" y="380"/>
                    <a:pt x="444" y="297"/>
                    <a:pt x="444" y="189"/>
                  </a:cubicBezTo>
                  <a:cubicBezTo>
                    <a:pt x="436" y="75"/>
                    <a:pt x="346"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4"/>
            <p:cNvSpPr/>
            <p:nvPr/>
          </p:nvSpPr>
          <p:spPr>
            <a:xfrm rot="10800000">
              <a:off x="1520374" y="4734637"/>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4"/>
            <p:cNvSpPr/>
            <p:nvPr/>
          </p:nvSpPr>
          <p:spPr>
            <a:xfrm rot="10800000">
              <a:off x="1571213" y="4611614"/>
              <a:ext cx="20531" cy="19635"/>
            </a:xfrm>
            <a:custGeom>
              <a:avLst/>
              <a:gdLst/>
              <a:ahLst/>
              <a:cxnLst/>
              <a:rect l="l" t="t" r="r" b="b"/>
              <a:pathLst>
                <a:path w="252" h="241" extrusionOk="0">
                  <a:moveTo>
                    <a:pt x="122" y="1"/>
                  </a:moveTo>
                  <a:cubicBezTo>
                    <a:pt x="63" y="1"/>
                    <a:pt x="6" y="37"/>
                    <a:pt x="0" y="109"/>
                  </a:cubicBezTo>
                  <a:cubicBezTo>
                    <a:pt x="0" y="181"/>
                    <a:pt x="48" y="241"/>
                    <a:pt x="120" y="241"/>
                  </a:cubicBezTo>
                  <a:cubicBezTo>
                    <a:pt x="192" y="241"/>
                    <a:pt x="252" y="181"/>
                    <a:pt x="252" y="109"/>
                  </a:cubicBezTo>
                  <a:cubicBezTo>
                    <a:pt x="240" y="37"/>
                    <a:pt x="180"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4"/>
            <p:cNvSpPr/>
            <p:nvPr/>
          </p:nvSpPr>
          <p:spPr>
            <a:xfrm rot="10800000">
              <a:off x="1577079" y="5101914"/>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4"/>
            <p:cNvSpPr/>
            <p:nvPr/>
          </p:nvSpPr>
          <p:spPr>
            <a:xfrm rot="10800000">
              <a:off x="1627836" y="4978891"/>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4"/>
            <p:cNvSpPr/>
            <p:nvPr/>
          </p:nvSpPr>
          <p:spPr>
            <a:xfrm rot="10800000">
              <a:off x="1679571" y="4856764"/>
              <a:ext cx="36255" cy="31041"/>
            </a:xfrm>
            <a:custGeom>
              <a:avLst/>
              <a:gdLst/>
              <a:ahLst/>
              <a:cxnLst/>
              <a:rect l="l" t="t" r="r" b="b"/>
              <a:pathLst>
                <a:path w="445" h="381" extrusionOk="0">
                  <a:moveTo>
                    <a:pt x="254" y="0"/>
                  </a:moveTo>
                  <a:cubicBezTo>
                    <a:pt x="207" y="0"/>
                    <a:pt x="159"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4"/>
            <p:cNvSpPr/>
            <p:nvPr/>
          </p:nvSpPr>
          <p:spPr>
            <a:xfrm rot="10800000">
              <a:off x="1732365" y="4734637"/>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4"/>
            <p:cNvSpPr/>
            <p:nvPr/>
          </p:nvSpPr>
          <p:spPr>
            <a:xfrm rot="10800000">
              <a:off x="1783122" y="4611614"/>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2" y="253"/>
                    <a:pt x="252" y="193"/>
                    <a:pt x="252" y="121"/>
                  </a:cubicBezTo>
                  <a:cubicBezTo>
                    <a:pt x="252" y="49"/>
                    <a:pt x="192"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4"/>
            <p:cNvSpPr/>
            <p:nvPr/>
          </p:nvSpPr>
          <p:spPr>
            <a:xfrm rot="10800000">
              <a:off x="1788988" y="5101914"/>
              <a:ext cx="46928" cy="40247"/>
            </a:xfrm>
            <a:custGeom>
              <a:avLst/>
              <a:gdLst/>
              <a:ahLst/>
              <a:cxnLst/>
              <a:rect l="l" t="t" r="r" b="b"/>
              <a:pathLst>
                <a:path w="576" h="494" extrusionOk="0">
                  <a:moveTo>
                    <a:pt x="329" y="0"/>
                  </a:moveTo>
                  <a:cubicBezTo>
                    <a:pt x="268" y="0"/>
                    <a:pt x="206" y="23"/>
                    <a:pt x="156" y="74"/>
                  </a:cubicBezTo>
                  <a:cubicBezTo>
                    <a:pt x="0" y="230"/>
                    <a:pt x="108" y="493"/>
                    <a:pt x="336" y="493"/>
                  </a:cubicBezTo>
                  <a:cubicBezTo>
                    <a:pt x="468" y="493"/>
                    <a:pt x="575" y="385"/>
                    <a:pt x="575" y="254"/>
                  </a:cubicBezTo>
                  <a:cubicBezTo>
                    <a:pt x="575"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4"/>
            <p:cNvSpPr/>
            <p:nvPr/>
          </p:nvSpPr>
          <p:spPr>
            <a:xfrm rot="10800000">
              <a:off x="1839745" y="4978891"/>
              <a:ext cx="42121" cy="36255"/>
            </a:xfrm>
            <a:custGeom>
              <a:avLst/>
              <a:gdLst/>
              <a:ahLst/>
              <a:cxnLst/>
              <a:rect l="l" t="t" r="r" b="b"/>
              <a:pathLst>
                <a:path w="517" h="445" extrusionOk="0">
                  <a:moveTo>
                    <a:pt x="287" y="1"/>
                  </a:moveTo>
                  <a:cubicBezTo>
                    <a:pt x="233" y="1"/>
                    <a:pt x="178" y="20"/>
                    <a:pt x="132" y="61"/>
                  </a:cubicBezTo>
                  <a:cubicBezTo>
                    <a:pt x="1" y="205"/>
                    <a:pt x="96"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4"/>
            <p:cNvSpPr/>
            <p:nvPr/>
          </p:nvSpPr>
          <p:spPr>
            <a:xfrm rot="10800000">
              <a:off x="1891562" y="485676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4"/>
            <p:cNvSpPr/>
            <p:nvPr/>
          </p:nvSpPr>
          <p:spPr>
            <a:xfrm rot="10800000">
              <a:off x="1944274" y="4734637"/>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4"/>
            <p:cNvSpPr/>
            <p:nvPr/>
          </p:nvSpPr>
          <p:spPr>
            <a:xfrm rot="10800000">
              <a:off x="1995113" y="4611614"/>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4"/>
            <p:cNvSpPr/>
            <p:nvPr/>
          </p:nvSpPr>
          <p:spPr>
            <a:xfrm rot="10800000">
              <a:off x="2000979" y="5101914"/>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4"/>
            <p:cNvSpPr/>
            <p:nvPr/>
          </p:nvSpPr>
          <p:spPr>
            <a:xfrm rot="10800000">
              <a:off x="2052714" y="4978891"/>
              <a:ext cx="41062" cy="36255"/>
            </a:xfrm>
            <a:custGeom>
              <a:avLst/>
              <a:gdLst/>
              <a:ahLst/>
              <a:cxnLst/>
              <a:rect l="l" t="t" r="r" b="b"/>
              <a:pathLst>
                <a:path w="504" h="445" extrusionOk="0">
                  <a:moveTo>
                    <a:pt x="283" y="1"/>
                  </a:moveTo>
                  <a:cubicBezTo>
                    <a:pt x="231" y="1"/>
                    <a:pt x="177" y="20"/>
                    <a:pt x="132" y="61"/>
                  </a:cubicBezTo>
                  <a:cubicBezTo>
                    <a:pt x="0" y="205"/>
                    <a:pt x="96" y="445"/>
                    <a:pt x="288" y="445"/>
                  </a:cubicBezTo>
                  <a:cubicBezTo>
                    <a:pt x="408" y="445"/>
                    <a:pt x="504" y="337"/>
                    <a:pt x="504" y="229"/>
                  </a:cubicBezTo>
                  <a:cubicBezTo>
                    <a:pt x="504" y="90"/>
                    <a:pt x="397" y="1"/>
                    <a:pt x="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4"/>
            <p:cNvSpPr/>
            <p:nvPr/>
          </p:nvSpPr>
          <p:spPr>
            <a:xfrm rot="10800000">
              <a:off x="2103471" y="4856764"/>
              <a:ext cx="36255" cy="31041"/>
            </a:xfrm>
            <a:custGeom>
              <a:avLst/>
              <a:gdLst/>
              <a:ahLst/>
              <a:cxnLst/>
              <a:rect l="l" t="t" r="r" b="b"/>
              <a:pathLst>
                <a:path w="445" h="381" extrusionOk="0">
                  <a:moveTo>
                    <a:pt x="254" y="0"/>
                  </a:moveTo>
                  <a:cubicBezTo>
                    <a:pt x="207" y="0"/>
                    <a:pt x="159" y="18"/>
                    <a:pt x="120" y="57"/>
                  </a:cubicBezTo>
                  <a:cubicBezTo>
                    <a:pt x="1"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4"/>
            <p:cNvSpPr/>
            <p:nvPr/>
          </p:nvSpPr>
          <p:spPr>
            <a:xfrm rot="10800000">
              <a:off x="2156265" y="4734637"/>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4"/>
            <p:cNvSpPr/>
            <p:nvPr/>
          </p:nvSpPr>
          <p:spPr>
            <a:xfrm rot="10800000">
              <a:off x="2207022" y="4611614"/>
              <a:ext cx="20613" cy="20613"/>
            </a:xfrm>
            <a:custGeom>
              <a:avLst/>
              <a:gdLst/>
              <a:ahLst/>
              <a:cxnLst/>
              <a:rect l="l" t="t" r="r" b="b"/>
              <a:pathLst>
                <a:path w="253" h="253" extrusionOk="0">
                  <a:moveTo>
                    <a:pt x="120" y="1"/>
                  </a:moveTo>
                  <a:cubicBezTo>
                    <a:pt x="49" y="1"/>
                    <a:pt x="1" y="49"/>
                    <a:pt x="1" y="121"/>
                  </a:cubicBezTo>
                  <a:cubicBezTo>
                    <a:pt x="1" y="193"/>
                    <a:pt x="49"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4"/>
            <p:cNvSpPr/>
            <p:nvPr/>
          </p:nvSpPr>
          <p:spPr>
            <a:xfrm rot="10800000">
              <a:off x="2212888" y="5101914"/>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9"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4"/>
            <p:cNvSpPr/>
            <p:nvPr/>
          </p:nvSpPr>
          <p:spPr>
            <a:xfrm rot="10800000">
              <a:off x="2264623" y="4978891"/>
              <a:ext cx="41144" cy="36255"/>
            </a:xfrm>
            <a:custGeom>
              <a:avLst/>
              <a:gdLst/>
              <a:ahLst/>
              <a:cxnLst/>
              <a:rect l="l" t="t" r="r" b="b"/>
              <a:pathLst>
                <a:path w="505" h="445" extrusionOk="0">
                  <a:moveTo>
                    <a:pt x="284" y="1"/>
                  </a:moveTo>
                  <a:cubicBezTo>
                    <a:pt x="232" y="1"/>
                    <a:pt x="178" y="20"/>
                    <a:pt x="132" y="61"/>
                  </a:cubicBezTo>
                  <a:cubicBezTo>
                    <a:pt x="1"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4"/>
            <p:cNvSpPr/>
            <p:nvPr/>
          </p:nvSpPr>
          <p:spPr>
            <a:xfrm rot="10800000">
              <a:off x="2315462" y="485676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4"/>
            <p:cNvSpPr/>
            <p:nvPr/>
          </p:nvSpPr>
          <p:spPr>
            <a:xfrm rot="10800000">
              <a:off x="2368174" y="4734637"/>
              <a:ext cx="28434" cy="24197"/>
            </a:xfrm>
            <a:custGeom>
              <a:avLst/>
              <a:gdLst/>
              <a:ahLst/>
              <a:cxnLst/>
              <a:rect l="l" t="t" r="r" b="b"/>
              <a:pathLst>
                <a:path w="349" h="297" extrusionOk="0">
                  <a:moveTo>
                    <a:pt x="199" y="0"/>
                  </a:moveTo>
                  <a:cubicBezTo>
                    <a:pt x="164" y="0"/>
                    <a:pt x="127" y="14"/>
                    <a:pt x="96" y="44"/>
                  </a:cubicBezTo>
                  <a:cubicBezTo>
                    <a:pt x="1" y="140"/>
                    <a:pt x="61" y="296"/>
                    <a:pt x="192"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4"/>
            <p:cNvSpPr/>
            <p:nvPr/>
          </p:nvSpPr>
          <p:spPr>
            <a:xfrm rot="10800000">
              <a:off x="2419013" y="4611614"/>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4"/>
            <p:cNvSpPr/>
            <p:nvPr/>
          </p:nvSpPr>
          <p:spPr>
            <a:xfrm rot="10800000">
              <a:off x="2424879" y="5101914"/>
              <a:ext cx="46928" cy="40247"/>
            </a:xfrm>
            <a:custGeom>
              <a:avLst/>
              <a:gdLst/>
              <a:ahLst/>
              <a:cxnLst/>
              <a:rect l="l" t="t" r="r" b="b"/>
              <a:pathLst>
                <a:path w="576" h="494" extrusionOk="0">
                  <a:moveTo>
                    <a:pt x="329" y="0"/>
                  </a:moveTo>
                  <a:cubicBezTo>
                    <a:pt x="269" y="0"/>
                    <a:pt x="207" y="23"/>
                    <a:pt x="156" y="74"/>
                  </a:cubicBezTo>
                  <a:cubicBezTo>
                    <a:pt x="0"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4"/>
            <p:cNvSpPr/>
            <p:nvPr/>
          </p:nvSpPr>
          <p:spPr>
            <a:xfrm rot="10800000">
              <a:off x="2476614" y="4978891"/>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5" y="349"/>
                    <a:pt x="505" y="229"/>
                  </a:cubicBezTo>
                  <a:cubicBezTo>
                    <a:pt x="505"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4"/>
            <p:cNvSpPr/>
            <p:nvPr/>
          </p:nvSpPr>
          <p:spPr>
            <a:xfrm rot="10800000">
              <a:off x="2528348" y="4856764"/>
              <a:ext cx="35278" cy="31041"/>
            </a:xfrm>
            <a:custGeom>
              <a:avLst/>
              <a:gdLst/>
              <a:ahLst/>
              <a:cxnLst/>
              <a:rect l="l" t="t" r="r" b="b"/>
              <a:pathLst>
                <a:path w="433" h="381" extrusionOk="0">
                  <a:moveTo>
                    <a:pt x="251" y="0"/>
                  </a:moveTo>
                  <a:cubicBezTo>
                    <a:pt x="206" y="0"/>
                    <a:pt x="159" y="18"/>
                    <a:pt x="120" y="57"/>
                  </a:cubicBezTo>
                  <a:cubicBezTo>
                    <a:pt x="1"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4"/>
            <p:cNvSpPr/>
            <p:nvPr/>
          </p:nvSpPr>
          <p:spPr>
            <a:xfrm rot="10800000">
              <a:off x="2580165" y="4734556"/>
              <a:ext cx="28352" cy="24279"/>
            </a:xfrm>
            <a:custGeom>
              <a:avLst/>
              <a:gdLst/>
              <a:ahLst/>
              <a:cxnLst/>
              <a:rect l="l" t="t" r="r" b="b"/>
              <a:pathLst>
                <a:path w="348" h="298" extrusionOk="0">
                  <a:moveTo>
                    <a:pt x="199" y="0"/>
                  </a:moveTo>
                  <a:cubicBezTo>
                    <a:pt x="163" y="0"/>
                    <a:pt x="126"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4"/>
            <p:cNvSpPr/>
            <p:nvPr/>
          </p:nvSpPr>
          <p:spPr>
            <a:xfrm rot="10800000">
              <a:off x="2631900" y="4611614"/>
              <a:ext cx="19635" cy="20613"/>
            </a:xfrm>
            <a:custGeom>
              <a:avLst/>
              <a:gdLst/>
              <a:ahLst/>
              <a:cxnLst/>
              <a:rect l="l" t="t" r="r" b="b"/>
              <a:pathLst>
                <a:path w="241" h="253" extrusionOk="0">
                  <a:moveTo>
                    <a:pt x="120" y="1"/>
                  </a:moveTo>
                  <a:cubicBezTo>
                    <a:pt x="49" y="1"/>
                    <a:pt x="1" y="49"/>
                    <a:pt x="1" y="121"/>
                  </a:cubicBezTo>
                  <a:cubicBezTo>
                    <a:pt x="1" y="193"/>
                    <a:pt x="49" y="253"/>
                    <a:pt x="120" y="253"/>
                  </a:cubicBezTo>
                  <a:cubicBezTo>
                    <a:pt x="192" y="253"/>
                    <a:pt x="240" y="193"/>
                    <a:pt x="240" y="121"/>
                  </a:cubicBezTo>
                  <a:cubicBezTo>
                    <a:pt x="240"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4"/>
            <p:cNvSpPr/>
            <p:nvPr/>
          </p:nvSpPr>
          <p:spPr>
            <a:xfrm rot="10800000">
              <a:off x="2636788" y="5101914"/>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8"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4"/>
            <p:cNvSpPr/>
            <p:nvPr/>
          </p:nvSpPr>
          <p:spPr>
            <a:xfrm rot="10800000">
              <a:off x="2688604" y="4978891"/>
              <a:ext cx="41062" cy="36255"/>
            </a:xfrm>
            <a:custGeom>
              <a:avLst/>
              <a:gdLst/>
              <a:ahLst/>
              <a:cxnLst/>
              <a:rect l="l" t="t" r="r" b="b"/>
              <a:pathLst>
                <a:path w="504" h="445" extrusionOk="0">
                  <a:moveTo>
                    <a:pt x="284" y="1"/>
                  </a:moveTo>
                  <a:cubicBezTo>
                    <a:pt x="232" y="1"/>
                    <a:pt x="178" y="20"/>
                    <a:pt x="132" y="61"/>
                  </a:cubicBezTo>
                  <a:cubicBezTo>
                    <a:pt x="0"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4"/>
            <p:cNvSpPr/>
            <p:nvPr/>
          </p:nvSpPr>
          <p:spPr>
            <a:xfrm rot="10800000">
              <a:off x="2740339" y="4856764"/>
              <a:ext cx="35196" cy="31041"/>
            </a:xfrm>
            <a:custGeom>
              <a:avLst/>
              <a:gdLst/>
              <a:ahLst/>
              <a:cxnLst/>
              <a:rect l="l" t="t" r="r" b="b"/>
              <a:pathLst>
                <a:path w="432" h="381" extrusionOk="0">
                  <a:moveTo>
                    <a:pt x="251" y="0"/>
                  </a:moveTo>
                  <a:cubicBezTo>
                    <a:pt x="205" y="0"/>
                    <a:pt x="159" y="18"/>
                    <a:pt x="120" y="57"/>
                  </a:cubicBezTo>
                  <a:cubicBezTo>
                    <a:pt x="0" y="177"/>
                    <a:pt x="84" y="380"/>
                    <a:pt x="252" y="380"/>
                  </a:cubicBezTo>
                  <a:cubicBezTo>
                    <a:pt x="348" y="380"/>
                    <a:pt x="432" y="297"/>
                    <a:pt x="432" y="189"/>
                  </a:cubicBezTo>
                  <a:cubicBezTo>
                    <a:pt x="432" y="75"/>
                    <a:pt x="344"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4"/>
            <p:cNvSpPr/>
            <p:nvPr/>
          </p:nvSpPr>
          <p:spPr>
            <a:xfrm rot="10800000">
              <a:off x="2792074" y="4734637"/>
              <a:ext cx="28434" cy="24197"/>
            </a:xfrm>
            <a:custGeom>
              <a:avLst/>
              <a:gdLst/>
              <a:ahLst/>
              <a:cxnLst/>
              <a:rect l="l" t="t" r="r" b="b"/>
              <a:pathLst>
                <a:path w="349" h="297" extrusionOk="0">
                  <a:moveTo>
                    <a:pt x="194" y="0"/>
                  </a:moveTo>
                  <a:cubicBezTo>
                    <a:pt x="158" y="0"/>
                    <a:pt x="123" y="14"/>
                    <a:pt x="96" y="44"/>
                  </a:cubicBezTo>
                  <a:cubicBezTo>
                    <a:pt x="1" y="140"/>
                    <a:pt x="60" y="296"/>
                    <a:pt x="192" y="296"/>
                  </a:cubicBezTo>
                  <a:cubicBezTo>
                    <a:pt x="276" y="296"/>
                    <a:pt x="348" y="236"/>
                    <a:pt x="348" y="152"/>
                  </a:cubicBezTo>
                  <a:cubicBezTo>
                    <a:pt x="348" y="62"/>
                    <a:pt x="270"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4"/>
            <p:cNvSpPr/>
            <p:nvPr/>
          </p:nvSpPr>
          <p:spPr>
            <a:xfrm rot="10800000">
              <a:off x="2842913" y="4611614"/>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4"/>
            <p:cNvSpPr/>
            <p:nvPr/>
          </p:nvSpPr>
          <p:spPr>
            <a:xfrm rot="10800000">
              <a:off x="2848779" y="5101914"/>
              <a:ext cx="46928" cy="40247"/>
            </a:xfrm>
            <a:custGeom>
              <a:avLst/>
              <a:gdLst/>
              <a:ahLst/>
              <a:cxnLst/>
              <a:rect l="l" t="t" r="r" b="b"/>
              <a:pathLst>
                <a:path w="576" h="494" extrusionOk="0">
                  <a:moveTo>
                    <a:pt x="329" y="0"/>
                  </a:moveTo>
                  <a:cubicBezTo>
                    <a:pt x="269" y="0"/>
                    <a:pt x="207" y="23"/>
                    <a:pt x="156" y="74"/>
                  </a:cubicBezTo>
                  <a:cubicBezTo>
                    <a:pt x="0" y="230"/>
                    <a:pt x="108" y="493"/>
                    <a:pt x="324"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4"/>
            <p:cNvSpPr/>
            <p:nvPr/>
          </p:nvSpPr>
          <p:spPr>
            <a:xfrm rot="10800000">
              <a:off x="2900513" y="4978891"/>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4" y="349"/>
                    <a:pt x="504" y="229"/>
                  </a:cubicBezTo>
                  <a:cubicBezTo>
                    <a:pt x="504"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4"/>
            <p:cNvSpPr/>
            <p:nvPr/>
          </p:nvSpPr>
          <p:spPr>
            <a:xfrm rot="10800000">
              <a:off x="2952248" y="4856764"/>
              <a:ext cx="35278" cy="31041"/>
            </a:xfrm>
            <a:custGeom>
              <a:avLst/>
              <a:gdLst/>
              <a:ahLst/>
              <a:cxnLst/>
              <a:rect l="l" t="t" r="r" b="b"/>
              <a:pathLst>
                <a:path w="433" h="381" extrusionOk="0">
                  <a:moveTo>
                    <a:pt x="251" y="0"/>
                  </a:moveTo>
                  <a:cubicBezTo>
                    <a:pt x="206" y="0"/>
                    <a:pt x="159" y="18"/>
                    <a:pt x="120" y="57"/>
                  </a:cubicBezTo>
                  <a:cubicBezTo>
                    <a:pt x="0"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4"/>
            <p:cNvSpPr/>
            <p:nvPr/>
          </p:nvSpPr>
          <p:spPr>
            <a:xfrm rot="10800000">
              <a:off x="3004065" y="4734637"/>
              <a:ext cx="28352" cy="24197"/>
            </a:xfrm>
            <a:custGeom>
              <a:avLst/>
              <a:gdLst/>
              <a:ahLst/>
              <a:cxnLst/>
              <a:rect l="l" t="t" r="r" b="b"/>
              <a:pathLst>
                <a:path w="348" h="297" extrusionOk="0">
                  <a:moveTo>
                    <a:pt x="193" y="0"/>
                  </a:moveTo>
                  <a:cubicBezTo>
                    <a:pt x="158" y="0"/>
                    <a:pt x="123" y="14"/>
                    <a:pt x="96" y="44"/>
                  </a:cubicBezTo>
                  <a:cubicBezTo>
                    <a:pt x="0" y="140"/>
                    <a:pt x="60" y="296"/>
                    <a:pt x="192" y="296"/>
                  </a:cubicBezTo>
                  <a:cubicBezTo>
                    <a:pt x="276" y="296"/>
                    <a:pt x="348" y="236"/>
                    <a:pt x="348" y="152"/>
                  </a:cubicBezTo>
                  <a:cubicBezTo>
                    <a:pt x="348" y="62"/>
                    <a:pt x="270" y="0"/>
                    <a:pt x="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4"/>
            <p:cNvSpPr/>
            <p:nvPr/>
          </p:nvSpPr>
          <p:spPr>
            <a:xfrm rot="10800000">
              <a:off x="3055800" y="4611614"/>
              <a:ext cx="23546" cy="20857"/>
            </a:xfrm>
            <a:custGeom>
              <a:avLst/>
              <a:gdLst/>
              <a:ahLst/>
              <a:cxnLst/>
              <a:rect l="l" t="t" r="r" b="b"/>
              <a:pathLst>
                <a:path w="289" h="256" extrusionOk="0">
                  <a:moveTo>
                    <a:pt x="168" y="0"/>
                  </a:moveTo>
                  <a:cubicBezTo>
                    <a:pt x="138" y="0"/>
                    <a:pt x="108" y="12"/>
                    <a:pt x="84" y="40"/>
                  </a:cubicBezTo>
                  <a:cubicBezTo>
                    <a:pt x="1" y="112"/>
                    <a:pt x="61" y="256"/>
                    <a:pt x="168" y="256"/>
                  </a:cubicBezTo>
                  <a:cubicBezTo>
                    <a:pt x="240" y="256"/>
                    <a:pt x="288" y="196"/>
                    <a:pt x="288" y="124"/>
                  </a:cubicBezTo>
                  <a:cubicBezTo>
                    <a:pt x="288" y="51"/>
                    <a:pt x="229"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4"/>
            <p:cNvSpPr/>
            <p:nvPr/>
          </p:nvSpPr>
          <p:spPr>
            <a:xfrm rot="10800000">
              <a:off x="3060688" y="5101914"/>
              <a:ext cx="47987" cy="40247"/>
            </a:xfrm>
            <a:custGeom>
              <a:avLst/>
              <a:gdLst/>
              <a:ahLst/>
              <a:cxnLst/>
              <a:rect l="l" t="t" r="r" b="b"/>
              <a:pathLst>
                <a:path w="589" h="494" extrusionOk="0">
                  <a:moveTo>
                    <a:pt x="333" y="0"/>
                  </a:moveTo>
                  <a:cubicBezTo>
                    <a:pt x="270" y="0"/>
                    <a:pt x="207" y="23"/>
                    <a:pt x="157" y="74"/>
                  </a:cubicBezTo>
                  <a:cubicBezTo>
                    <a:pt x="1" y="230"/>
                    <a:pt x="121" y="493"/>
                    <a:pt x="337" y="493"/>
                  </a:cubicBezTo>
                  <a:cubicBezTo>
                    <a:pt x="468" y="493"/>
                    <a:pt x="588" y="385"/>
                    <a:pt x="588" y="254"/>
                  </a:cubicBezTo>
                  <a:cubicBezTo>
                    <a:pt x="588" y="100"/>
                    <a:pt x="462"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4"/>
            <p:cNvSpPr/>
            <p:nvPr/>
          </p:nvSpPr>
          <p:spPr>
            <a:xfrm rot="10800000">
              <a:off x="3112504" y="4978891"/>
              <a:ext cx="42040" cy="36255"/>
            </a:xfrm>
            <a:custGeom>
              <a:avLst/>
              <a:gdLst/>
              <a:ahLst/>
              <a:cxnLst/>
              <a:rect l="l" t="t" r="r" b="b"/>
              <a:pathLst>
                <a:path w="516" h="445" extrusionOk="0">
                  <a:moveTo>
                    <a:pt x="296" y="1"/>
                  </a:moveTo>
                  <a:cubicBezTo>
                    <a:pt x="244" y="1"/>
                    <a:pt x="190" y="20"/>
                    <a:pt x="144" y="61"/>
                  </a:cubicBezTo>
                  <a:cubicBezTo>
                    <a:pt x="0" y="205"/>
                    <a:pt x="108" y="445"/>
                    <a:pt x="300" y="445"/>
                  </a:cubicBezTo>
                  <a:cubicBezTo>
                    <a:pt x="420" y="445"/>
                    <a:pt x="516" y="349"/>
                    <a:pt x="516" y="229"/>
                  </a:cubicBezTo>
                  <a:cubicBezTo>
                    <a:pt x="516" y="90"/>
                    <a:pt x="409"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4"/>
            <p:cNvSpPr/>
            <p:nvPr/>
          </p:nvSpPr>
          <p:spPr>
            <a:xfrm rot="10800000">
              <a:off x="3163261" y="4856764"/>
              <a:ext cx="36255" cy="31041"/>
            </a:xfrm>
            <a:custGeom>
              <a:avLst/>
              <a:gdLst/>
              <a:ahLst/>
              <a:cxnLst/>
              <a:rect l="l" t="t" r="r" b="b"/>
              <a:pathLst>
                <a:path w="445" h="381" extrusionOk="0">
                  <a:moveTo>
                    <a:pt x="255" y="0"/>
                  </a:moveTo>
                  <a:cubicBezTo>
                    <a:pt x="208" y="0"/>
                    <a:pt x="160" y="18"/>
                    <a:pt x="121" y="57"/>
                  </a:cubicBezTo>
                  <a:cubicBezTo>
                    <a:pt x="1" y="177"/>
                    <a:pt x="85" y="380"/>
                    <a:pt x="253" y="380"/>
                  </a:cubicBezTo>
                  <a:cubicBezTo>
                    <a:pt x="361" y="380"/>
                    <a:pt x="445" y="297"/>
                    <a:pt x="445" y="189"/>
                  </a:cubicBezTo>
                  <a:cubicBezTo>
                    <a:pt x="445" y="75"/>
                    <a:pt x="352"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4"/>
            <p:cNvSpPr/>
            <p:nvPr/>
          </p:nvSpPr>
          <p:spPr>
            <a:xfrm rot="10800000">
              <a:off x="3214996" y="4734637"/>
              <a:ext cx="29412" cy="24197"/>
            </a:xfrm>
            <a:custGeom>
              <a:avLst/>
              <a:gdLst/>
              <a:ahLst/>
              <a:cxnLst/>
              <a:rect l="l" t="t" r="r" b="b"/>
              <a:pathLst>
                <a:path w="361" h="297" extrusionOk="0">
                  <a:moveTo>
                    <a:pt x="202" y="0"/>
                  </a:moveTo>
                  <a:cubicBezTo>
                    <a:pt x="165" y="0"/>
                    <a:pt x="127" y="14"/>
                    <a:pt x="96" y="44"/>
                  </a:cubicBezTo>
                  <a:cubicBezTo>
                    <a:pt x="0" y="140"/>
                    <a:pt x="72" y="296"/>
                    <a:pt x="204" y="296"/>
                  </a:cubicBezTo>
                  <a:cubicBezTo>
                    <a:pt x="288" y="296"/>
                    <a:pt x="360" y="236"/>
                    <a:pt x="360" y="152"/>
                  </a:cubicBezTo>
                  <a:cubicBezTo>
                    <a:pt x="360" y="62"/>
                    <a:pt x="282"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4"/>
            <p:cNvSpPr/>
            <p:nvPr/>
          </p:nvSpPr>
          <p:spPr>
            <a:xfrm rot="10800000">
              <a:off x="3265835" y="4611614"/>
              <a:ext cx="27130" cy="20694"/>
            </a:xfrm>
            <a:custGeom>
              <a:avLst/>
              <a:gdLst/>
              <a:ahLst/>
              <a:cxnLst/>
              <a:rect l="l" t="t" r="r" b="b"/>
              <a:pathLst>
                <a:path w="333" h="254" extrusionOk="0">
                  <a:moveTo>
                    <a:pt x="167" y="0"/>
                  </a:moveTo>
                  <a:cubicBezTo>
                    <a:pt x="1" y="0"/>
                    <a:pt x="5" y="254"/>
                    <a:pt x="177" y="254"/>
                  </a:cubicBezTo>
                  <a:cubicBezTo>
                    <a:pt x="181" y="254"/>
                    <a:pt x="185" y="254"/>
                    <a:pt x="189" y="254"/>
                  </a:cubicBezTo>
                  <a:cubicBezTo>
                    <a:pt x="333" y="230"/>
                    <a:pt x="333" y="14"/>
                    <a:pt x="189" y="2"/>
                  </a:cubicBezTo>
                  <a:cubicBezTo>
                    <a:pt x="181" y="1"/>
                    <a:pt x="174"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0" name="Google Shape;3380;p24"/>
          <p:cNvGrpSpPr/>
          <p:nvPr/>
        </p:nvGrpSpPr>
        <p:grpSpPr>
          <a:xfrm>
            <a:off x="8128341" y="-2474082"/>
            <a:ext cx="1674230" cy="3511541"/>
            <a:chOff x="7372904" y="3215446"/>
            <a:chExt cx="1674230" cy="3511541"/>
          </a:xfrm>
        </p:grpSpPr>
        <p:sp>
          <p:nvSpPr>
            <p:cNvPr id="3381" name="Google Shape;3381;p24"/>
            <p:cNvSpPr/>
            <p:nvPr/>
          </p:nvSpPr>
          <p:spPr>
            <a:xfrm>
              <a:off x="7372904" y="3215446"/>
              <a:ext cx="1674230" cy="3511541"/>
            </a:xfrm>
            <a:custGeom>
              <a:avLst/>
              <a:gdLst/>
              <a:ahLst/>
              <a:cxnLst/>
              <a:rect l="l" t="t" r="r" b="b"/>
              <a:pathLst>
                <a:path w="31240" h="65523" extrusionOk="0">
                  <a:moveTo>
                    <a:pt x="25799" y="1"/>
                  </a:moveTo>
                  <a:lnTo>
                    <a:pt x="0" y="65523"/>
                  </a:lnTo>
                  <a:lnTo>
                    <a:pt x="5441" y="65523"/>
                  </a:lnTo>
                  <a:lnTo>
                    <a:pt x="31240" y="1"/>
                  </a:lnTo>
                  <a:close/>
                </a:path>
              </a:pathLst>
            </a:custGeom>
            <a:gradFill>
              <a:gsLst>
                <a:gs pos="0">
                  <a:schemeClr val="accent1"/>
                </a:gs>
                <a:gs pos="100000">
                  <a:srgbClr val="D99F9A">
                    <a:alpha val="20784"/>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4"/>
            <p:cNvSpPr/>
            <p:nvPr/>
          </p:nvSpPr>
          <p:spPr>
            <a:xfrm>
              <a:off x="7841778" y="4858518"/>
              <a:ext cx="566800" cy="1438871"/>
            </a:xfrm>
            <a:custGeom>
              <a:avLst/>
              <a:gdLst/>
              <a:ahLst/>
              <a:cxnLst/>
              <a:rect l="l" t="t" r="r" b="b"/>
              <a:pathLst>
                <a:path w="1864" h="4732" fill="none" extrusionOk="0">
                  <a:moveTo>
                    <a:pt x="1863" y="1"/>
                  </a:moveTo>
                  <a:lnTo>
                    <a:pt x="0" y="4731"/>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3" name="Google Shape;3383;p24"/>
          <p:cNvGrpSpPr/>
          <p:nvPr/>
        </p:nvGrpSpPr>
        <p:grpSpPr>
          <a:xfrm>
            <a:off x="8423245" y="3215457"/>
            <a:ext cx="1472406" cy="1928033"/>
            <a:chOff x="4471650" y="3582750"/>
            <a:chExt cx="670800" cy="878375"/>
          </a:xfrm>
        </p:grpSpPr>
        <p:sp>
          <p:nvSpPr>
            <p:cNvPr id="3384" name="Google Shape;3384;p24"/>
            <p:cNvSpPr/>
            <p:nvPr/>
          </p:nvSpPr>
          <p:spPr>
            <a:xfrm>
              <a:off x="4574100" y="4186075"/>
              <a:ext cx="330750" cy="9150"/>
            </a:xfrm>
            <a:custGeom>
              <a:avLst/>
              <a:gdLst/>
              <a:ahLst/>
              <a:cxnLst/>
              <a:rect l="l" t="t" r="r" b="b"/>
              <a:pathLst>
                <a:path w="13230" h="366" extrusionOk="0">
                  <a:moveTo>
                    <a:pt x="141" y="0"/>
                  </a:moveTo>
                  <a:lnTo>
                    <a:pt x="0" y="366"/>
                  </a:lnTo>
                  <a:lnTo>
                    <a:pt x="13089" y="366"/>
                  </a:lnTo>
                  <a:lnTo>
                    <a:pt x="132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4"/>
            <p:cNvSpPr/>
            <p:nvPr/>
          </p:nvSpPr>
          <p:spPr>
            <a:xfrm>
              <a:off x="4588675" y="4147925"/>
              <a:ext cx="331125" cy="9350"/>
            </a:xfrm>
            <a:custGeom>
              <a:avLst/>
              <a:gdLst/>
              <a:ahLst/>
              <a:cxnLst/>
              <a:rect l="l" t="t" r="r" b="b"/>
              <a:pathLst>
                <a:path w="13245" h="374" extrusionOk="0">
                  <a:moveTo>
                    <a:pt x="148" y="1"/>
                  </a:moveTo>
                  <a:lnTo>
                    <a:pt x="1" y="373"/>
                  </a:lnTo>
                  <a:lnTo>
                    <a:pt x="13104" y="373"/>
                  </a:lnTo>
                  <a:lnTo>
                    <a:pt x="13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4"/>
            <p:cNvSpPr/>
            <p:nvPr/>
          </p:nvSpPr>
          <p:spPr>
            <a:xfrm>
              <a:off x="4559500" y="4224025"/>
              <a:ext cx="330425" cy="9175"/>
            </a:xfrm>
            <a:custGeom>
              <a:avLst/>
              <a:gdLst/>
              <a:ahLst/>
              <a:cxnLst/>
              <a:rect l="l" t="t" r="r" b="b"/>
              <a:pathLst>
                <a:path w="13217" h="367" extrusionOk="0">
                  <a:moveTo>
                    <a:pt x="141" y="1"/>
                  </a:moveTo>
                  <a:lnTo>
                    <a:pt x="1" y="366"/>
                  </a:lnTo>
                  <a:lnTo>
                    <a:pt x="13069" y="366"/>
                  </a:lnTo>
                  <a:lnTo>
                    <a:pt x="132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4"/>
            <p:cNvSpPr/>
            <p:nvPr/>
          </p:nvSpPr>
          <p:spPr>
            <a:xfrm>
              <a:off x="4603450" y="4109975"/>
              <a:ext cx="331275" cy="9150"/>
            </a:xfrm>
            <a:custGeom>
              <a:avLst/>
              <a:gdLst/>
              <a:ahLst/>
              <a:cxnLst/>
              <a:rect l="l" t="t" r="r" b="b"/>
              <a:pathLst>
                <a:path w="13251" h="366" extrusionOk="0">
                  <a:moveTo>
                    <a:pt x="141" y="0"/>
                  </a:moveTo>
                  <a:lnTo>
                    <a:pt x="0" y="366"/>
                  </a:lnTo>
                  <a:lnTo>
                    <a:pt x="13110" y="366"/>
                  </a:lnTo>
                  <a:lnTo>
                    <a:pt x="13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4"/>
            <p:cNvSpPr/>
            <p:nvPr/>
          </p:nvSpPr>
          <p:spPr>
            <a:xfrm>
              <a:off x="4618025" y="4072025"/>
              <a:ext cx="331825" cy="9150"/>
            </a:xfrm>
            <a:custGeom>
              <a:avLst/>
              <a:gdLst/>
              <a:ahLst/>
              <a:cxnLst/>
              <a:rect l="l" t="t" r="r" b="b"/>
              <a:pathLst>
                <a:path w="13273" h="366" extrusionOk="0">
                  <a:moveTo>
                    <a:pt x="141" y="0"/>
                  </a:moveTo>
                  <a:lnTo>
                    <a:pt x="1" y="366"/>
                  </a:lnTo>
                  <a:lnTo>
                    <a:pt x="13125" y="366"/>
                  </a:lnTo>
                  <a:lnTo>
                    <a:pt x="13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4"/>
            <p:cNvSpPr/>
            <p:nvPr/>
          </p:nvSpPr>
          <p:spPr>
            <a:xfrm>
              <a:off x="4544925" y="4261975"/>
              <a:ext cx="330050" cy="9175"/>
            </a:xfrm>
            <a:custGeom>
              <a:avLst/>
              <a:gdLst/>
              <a:ahLst/>
              <a:cxnLst/>
              <a:rect l="l" t="t" r="r" b="b"/>
              <a:pathLst>
                <a:path w="13202" h="367" extrusionOk="0">
                  <a:moveTo>
                    <a:pt x="141" y="1"/>
                  </a:moveTo>
                  <a:lnTo>
                    <a:pt x="0" y="366"/>
                  </a:lnTo>
                  <a:lnTo>
                    <a:pt x="13054" y="366"/>
                  </a:lnTo>
                  <a:lnTo>
                    <a:pt x="13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4"/>
            <p:cNvSpPr/>
            <p:nvPr/>
          </p:nvSpPr>
          <p:spPr>
            <a:xfrm>
              <a:off x="4632625" y="4034050"/>
              <a:ext cx="332150" cy="9175"/>
            </a:xfrm>
            <a:custGeom>
              <a:avLst/>
              <a:gdLst/>
              <a:ahLst/>
              <a:cxnLst/>
              <a:rect l="l" t="t" r="r" b="b"/>
              <a:pathLst>
                <a:path w="13286" h="367" extrusionOk="0">
                  <a:moveTo>
                    <a:pt x="141" y="1"/>
                  </a:moveTo>
                  <a:lnTo>
                    <a:pt x="0" y="366"/>
                  </a:lnTo>
                  <a:lnTo>
                    <a:pt x="13138" y="366"/>
                  </a:lnTo>
                  <a:lnTo>
                    <a:pt x="13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4"/>
            <p:cNvSpPr/>
            <p:nvPr/>
          </p:nvSpPr>
          <p:spPr>
            <a:xfrm>
              <a:off x="4486400" y="4414000"/>
              <a:ext cx="328650" cy="9150"/>
            </a:xfrm>
            <a:custGeom>
              <a:avLst/>
              <a:gdLst/>
              <a:ahLst/>
              <a:cxnLst/>
              <a:rect l="l" t="t" r="r" b="b"/>
              <a:pathLst>
                <a:path w="13146" h="366" extrusionOk="0">
                  <a:moveTo>
                    <a:pt x="141" y="0"/>
                  </a:moveTo>
                  <a:lnTo>
                    <a:pt x="1" y="366"/>
                  </a:lnTo>
                  <a:lnTo>
                    <a:pt x="13005" y="366"/>
                  </a:lnTo>
                  <a:lnTo>
                    <a:pt x="13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4"/>
            <p:cNvSpPr/>
            <p:nvPr/>
          </p:nvSpPr>
          <p:spPr>
            <a:xfrm>
              <a:off x="4530150" y="4299950"/>
              <a:ext cx="329900" cy="9150"/>
            </a:xfrm>
            <a:custGeom>
              <a:avLst/>
              <a:gdLst/>
              <a:ahLst/>
              <a:cxnLst/>
              <a:rect l="l" t="t" r="r" b="b"/>
              <a:pathLst>
                <a:path w="13196" h="366" extrusionOk="0">
                  <a:moveTo>
                    <a:pt x="149" y="0"/>
                  </a:moveTo>
                  <a:lnTo>
                    <a:pt x="1" y="366"/>
                  </a:lnTo>
                  <a:lnTo>
                    <a:pt x="13048" y="366"/>
                  </a:lnTo>
                  <a:lnTo>
                    <a:pt x="13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4"/>
            <p:cNvSpPr/>
            <p:nvPr/>
          </p:nvSpPr>
          <p:spPr>
            <a:xfrm>
              <a:off x="4471650" y="4451950"/>
              <a:ext cx="328475" cy="9175"/>
            </a:xfrm>
            <a:custGeom>
              <a:avLst/>
              <a:gdLst/>
              <a:ahLst/>
              <a:cxnLst/>
              <a:rect l="l" t="t" r="r" b="b"/>
              <a:pathLst>
                <a:path w="13139" h="367" extrusionOk="0">
                  <a:moveTo>
                    <a:pt x="148" y="1"/>
                  </a:moveTo>
                  <a:lnTo>
                    <a:pt x="0" y="366"/>
                  </a:lnTo>
                  <a:lnTo>
                    <a:pt x="12998" y="366"/>
                  </a:lnTo>
                  <a:lnTo>
                    <a:pt x="13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4"/>
            <p:cNvSpPr/>
            <p:nvPr/>
          </p:nvSpPr>
          <p:spPr>
            <a:xfrm>
              <a:off x="4500975" y="4375875"/>
              <a:ext cx="329200" cy="9325"/>
            </a:xfrm>
            <a:custGeom>
              <a:avLst/>
              <a:gdLst/>
              <a:ahLst/>
              <a:cxnLst/>
              <a:rect l="l" t="t" r="r" b="b"/>
              <a:pathLst>
                <a:path w="13168" h="373" extrusionOk="0">
                  <a:moveTo>
                    <a:pt x="142" y="0"/>
                  </a:moveTo>
                  <a:lnTo>
                    <a:pt x="1" y="373"/>
                  </a:lnTo>
                  <a:lnTo>
                    <a:pt x="13020" y="373"/>
                  </a:lnTo>
                  <a:lnTo>
                    <a:pt x="131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4"/>
            <p:cNvSpPr/>
            <p:nvPr/>
          </p:nvSpPr>
          <p:spPr>
            <a:xfrm>
              <a:off x="4515575" y="4337900"/>
              <a:ext cx="329525" cy="9175"/>
            </a:xfrm>
            <a:custGeom>
              <a:avLst/>
              <a:gdLst/>
              <a:ahLst/>
              <a:cxnLst/>
              <a:rect l="l" t="t" r="r" b="b"/>
              <a:pathLst>
                <a:path w="13181" h="367" extrusionOk="0">
                  <a:moveTo>
                    <a:pt x="141" y="1"/>
                  </a:moveTo>
                  <a:lnTo>
                    <a:pt x="0" y="366"/>
                  </a:lnTo>
                  <a:lnTo>
                    <a:pt x="13033" y="366"/>
                  </a:lnTo>
                  <a:lnTo>
                    <a:pt x="131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4"/>
            <p:cNvSpPr/>
            <p:nvPr/>
          </p:nvSpPr>
          <p:spPr>
            <a:xfrm>
              <a:off x="4808175" y="3582750"/>
              <a:ext cx="334275" cy="4600"/>
            </a:xfrm>
            <a:custGeom>
              <a:avLst/>
              <a:gdLst/>
              <a:ahLst/>
              <a:cxnLst/>
              <a:rect l="l" t="t" r="r" b="b"/>
              <a:pathLst>
                <a:path w="13371" h="184" extrusionOk="0">
                  <a:moveTo>
                    <a:pt x="71" y="1"/>
                  </a:moveTo>
                  <a:lnTo>
                    <a:pt x="1" y="184"/>
                  </a:lnTo>
                  <a:lnTo>
                    <a:pt x="13293" y="184"/>
                  </a:lnTo>
                  <a:lnTo>
                    <a:pt x="13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4"/>
            <p:cNvSpPr/>
            <p:nvPr/>
          </p:nvSpPr>
          <p:spPr>
            <a:xfrm>
              <a:off x="4749650" y="3730200"/>
              <a:ext cx="334800" cy="9175"/>
            </a:xfrm>
            <a:custGeom>
              <a:avLst/>
              <a:gdLst/>
              <a:ahLst/>
              <a:cxnLst/>
              <a:rect l="l" t="t" r="r" b="b"/>
              <a:pathLst>
                <a:path w="13392" h="367" extrusionOk="0">
                  <a:moveTo>
                    <a:pt x="141" y="1"/>
                  </a:moveTo>
                  <a:lnTo>
                    <a:pt x="1" y="366"/>
                  </a:lnTo>
                  <a:lnTo>
                    <a:pt x="13244" y="366"/>
                  </a:lnTo>
                  <a:lnTo>
                    <a:pt x="13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4"/>
            <p:cNvSpPr/>
            <p:nvPr/>
          </p:nvSpPr>
          <p:spPr>
            <a:xfrm>
              <a:off x="4764425" y="3692075"/>
              <a:ext cx="334975" cy="9325"/>
            </a:xfrm>
            <a:custGeom>
              <a:avLst/>
              <a:gdLst/>
              <a:ahLst/>
              <a:cxnLst/>
              <a:rect l="l" t="t" r="r" b="b"/>
              <a:pathLst>
                <a:path w="13399" h="373" extrusionOk="0">
                  <a:moveTo>
                    <a:pt x="141" y="0"/>
                  </a:moveTo>
                  <a:lnTo>
                    <a:pt x="0" y="373"/>
                  </a:lnTo>
                  <a:lnTo>
                    <a:pt x="13251" y="373"/>
                  </a:lnTo>
                  <a:lnTo>
                    <a:pt x="133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4"/>
            <p:cNvSpPr/>
            <p:nvPr/>
          </p:nvSpPr>
          <p:spPr>
            <a:xfrm>
              <a:off x="4793600" y="3616150"/>
              <a:ext cx="335675" cy="9150"/>
            </a:xfrm>
            <a:custGeom>
              <a:avLst/>
              <a:gdLst/>
              <a:ahLst/>
              <a:cxnLst/>
              <a:rect l="l" t="t" r="r" b="b"/>
              <a:pathLst>
                <a:path w="13427" h="366" extrusionOk="0">
                  <a:moveTo>
                    <a:pt x="141" y="0"/>
                  </a:moveTo>
                  <a:lnTo>
                    <a:pt x="0" y="366"/>
                  </a:lnTo>
                  <a:lnTo>
                    <a:pt x="13279" y="366"/>
                  </a:lnTo>
                  <a:lnTo>
                    <a:pt x="1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4"/>
            <p:cNvSpPr/>
            <p:nvPr/>
          </p:nvSpPr>
          <p:spPr>
            <a:xfrm>
              <a:off x="4735075" y="3768150"/>
              <a:ext cx="334275" cy="9175"/>
            </a:xfrm>
            <a:custGeom>
              <a:avLst/>
              <a:gdLst/>
              <a:ahLst/>
              <a:cxnLst/>
              <a:rect l="l" t="t" r="r" b="b"/>
              <a:pathLst>
                <a:path w="13371" h="367" extrusionOk="0">
                  <a:moveTo>
                    <a:pt x="141" y="1"/>
                  </a:moveTo>
                  <a:lnTo>
                    <a:pt x="0" y="367"/>
                  </a:lnTo>
                  <a:lnTo>
                    <a:pt x="13230" y="367"/>
                  </a:lnTo>
                  <a:lnTo>
                    <a:pt x="13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4"/>
            <p:cNvSpPr/>
            <p:nvPr/>
          </p:nvSpPr>
          <p:spPr>
            <a:xfrm>
              <a:off x="4779000" y="3654100"/>
              <a:ext cx="335325" cy="9175"/>
            </a:xfrm>
            <a:custGeom>
              <a:avLst/>
              <a:gdLst/>
              <a:ahLst/>
              <a:cxnLst/>
              <a:rect l="l" t="t" r="r" b="b"/>
              <a:pathLst>
                <a:path w="13413" h="367" extrusionOk="0">
                  <a:moveTo>
                    <a:pt x="141" y="1"/>
                  </a:moveTo>
                  <a:lnTo>
                    <a:pt x="1" y="366"/>
                  </a:lnTo>
                  <a:lnTo>
                    <a:pt x="13265" y="366"/>
                  </a:lnTo>
                  <a:lnTo>
                    <a:pt x="134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4"/>
            <p:cNvSpPr/>
            <p:nvPr/>
          </p:nvSpPr>
          <p:spPr>
            <a:xfrm>
              <a:off x="4691125" y="3882050"/>
              <a:ext cx="333400" cy="9150"/>
            </a:xfrm>
            <a:custGeom>
              <a:avLst/>
              <a:gdLst/>
              <a:ahLst/>
              <a:cxnLst/>
              <a:rect l="l" t="t" r="r" b="b"/>
              <a:pathLst>
                <a:path w="13336" h="366" extrusionOk="0">
                  <a:moveTo>
                    <a:pt x="141" y="0"/>
                  </a:moveTo>
                  <a:lnTo>
                    <a:pt x="1" y="366"/>
                  </a:lnTo>
                  <a:lnTo>
                    <a:pt x="13195" y="366"/>
                  </a:lnTo>
                  <a:lnTo>
                    <a:pt x="133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4"/>
            <p:cNvSpPr/>
            <p:nvPr/>
          </p:nvSpPr>
          <p:spPr>
            <a:xfrm>
              <a:off x="4661975" y="3958125"/>
              <a:ext cx="332675" cy="9175"/>
            </a:xfrm>
            <a:custGeom>
              <a:avLst/>
              <a:gdLst/>
              <a:ahLst/>
              <a:cxnLst/>
              <a:rect l="l" t="t" r="r" b="b"/>
              <a:pathLst>
                <a:path w="13307" h="367" extrusionOk="0">
                  <a:moveTo>
                    <a:pt x="141" y="1"/>
                  </a:moveTo>
                  <a:lnTo>
                    <a:pt x="0" y="366"/>
                  </a:lnTo>
                  <a:lnTo>
                    <a:pt x="13159" y="366"/>
                  </a:lnTo>
                  <a:lnTo>
                    <a:pt x="133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4"/>
            <p:cNvSpPr/>
            <p:nvPr/>
          </p:nvSpPr>
          <p:spPr>
            <a:xfrm>
              <a:off x="4676550" y="3920000"/>
              <a:ext cx="333050" cy="9350"/>
            </a:xfrm>
            <a:custGeom>
              <a:avLst/>
              <a:gdLst/>
              <a:ahLst/>
              <a:cxnLst/>
              <a:rect l="l" t="t" r="r" b="b"/>
              <a:pathLst>
                <a:path w="13322" h="374" extrusionOk="0">
                  <a:moveTo>
                    <a:pt x="141" y="0"/>
                  </a:moveTo>
                  <a:lnTo>
                    <a:pt x="0" y="373"/>
                  </a:lnTo>
                  <a:lnTo>
                    <a:pt x="13174" y="373"/>
                  </a:lnTo>
                  <a:lnTo>
                    <a:pt x="13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4"/>
            <p:cNvSpPr/>
            <p:nvPr/>
          </p:nvSpPr>
          <p:spPr>
            <a:xfrm>
              <a:off x="4705900" y="3844075"/>
              <a:ext cx="333575" cy="9175"/>
            </a:xfrm>
            <a:custGeom>
              <a:avLst/>
              <a:gdLst/>
              <a:ahLst/>
              <a:cxnLst/>
              <a:rect l="l" t="t" r="r" b="b"/>
              <a:pathLst>
                <a:path w="13343" h="367" extrusionOk="0">
                  <a:moveTo>
                    <a:pt x="141" y="1"/>
                  </a:moveTo>
                  <a:lnTo>
                    <a:pt x="0" y="366"/>
                  </a:lnTo>
                  <a:lnTo>
                    <a:pt x="13202" y="366"/>
                  </a:lnTo>
                  <a:lnTo>
                    <a:pt x="13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4"/>
            <p:cNvSpPr/>
            <p:nvPr/>
          </p:nvSpPr>
          <p:spPr>
            <a:xfrm>
              <a:off x="4720475" y="3806125"/>
              <a:ext cx="333925" cy="9150"/>
            </a:xfrm>
            <a:custGeom>
              <a:avLst/>
              <a:gdLst/>
              <a:ahLst/>
              <a:cxnLst/>
              <a:rect l="l" t="t" r="r" b="b"/>
              <a:pathLst>
                <a:path w="13357" h="366" extrusionOk="0">
                  <a:moveTo>
                    <a:pt x="141" y="0"/>
                  </a:moveTo>
                  <a:lnTo>
                    <a:pt x="1" y="366"/>
                  </a:lnTo>
                  <a:lnTo>
                    <a:pt x="13216" y="366"/>
                  </a:lnTo>
                  <a:lnTo>
                    <a:pt x="133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4"/>
            <p:cNvSpPr/>
            <p:nvPr/>
          </p:nvSpPr>
          <p:spPr>
            <a:xfrm>
              <a:off x="4647375" y="3996100"/>
              <a:ext cx="332350" cy="9150"/>
            </a:xfrm>
            <a:custGeom>
              <a:avLst/>
              <a:gdLst/>
              <a:ahLst/>
              <a:cxnLst/>
              <a:rect l="l" t="t" r="r" b="b"/>
              <a:pathLst>
                <a:path w="13294" h="366" extrusionOk="0">
                  <a:moveTo>
                    <a:pt x="141" y="0"/>
                  </a:moveTo>
                  <a:lnTo>
                    <a:pt x="1" y="366"/>
                  </a:lnTo>
                  <a:lnTo>
                    <a:pt x="13146" y="366"/>
                  </a:lnTo>
                  <a:lnTo>
                    <a:pt x="13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8" name="Google Shape;3408;p2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3977"/>
        <p:cNvGrpSpPr/>
        <p:nvPr/>
      </p:nvGrpSpPr>
      <p:grpSpPr>
        <a:xfrm>
          <a:off x="0" y="0"/>
          <a:ext cx="0" cy="0"/>
          <a:chOff x="0" y="0"/>
          <a:chExt cx="0" cy="0"/>
        </a:xfrm>
      </p:grpSpPr>
      <p:grpSp>
        <p:nvGrpSpPr>
          <p:cNvPr id="3978" name="Google Shape;3978;p26"/>
          <p:cNvGrpSpPr/>
          <p:nvPr/>
        </p:nvGrpSpPr>
        <p:grpSpPr>
          <a:xfrm>
            <a:off x="6501380" y="-2633692"/>
            <a:ext cx="2748639" cy="3511526"/>
            <a:chOff x="6501380" y="-2633692"/>
            <a:chExt cx="2748639" cy="3511526"/>
          </a:xfrm>
        </p:grpSpPr>
        <p:grpSp>
          <p:nvGrpSpPr>
            <p:cNvPr id="3979" name="Google Shape;3979;p26"/>
            <p:cNvGrpSpPr/>
            <p:nvPr/>
          </p:nvGrpSpPr>
          <p:grpSpPr>
            <a:xfrm>
              <a:off x="7372899" y="-672581"/>
              <a:ext cx="1877120" cy="1550416"/>
              <a:chOff x="7372899" y="-148832"/>
              <a:chExt cx="1877120" cy="1550416"/>
            </a:xfrm>
          </p:grpSpPr>
          <p:sp>
            <p:nvSpPr>
              <p:cNvPr id="3980" name="Google Shape;3980;p26"/>
              <p:cNvSpPr/>
              <p:nvPr/>
            </p:nvSpPr>
            <p:spPr>
              <a:xfrm>
                <a:off x="9207898" y="998053"/>
                <a:ext cx="42121" cy="36255"/>
              </a:xfrm>
              <a:custGeom>
                <a:avLst/>
                <a:gdLst/>
                <a:ahLst/>
                <a:cxnLst/>
                <a:rect l="l" t="t" r="r" b="b"/>
                <a:pathLst>
                  <a:path w="517" h="445" extrusionOk="0">
                    <a:moveTo>
                      <a:pt x="287" y="1"/>
                    </a:moveTo>
                    <a:cubicBezTo>
                      <a:pt x="233" y="1"/>
                      <a:pt x="178" y="20"/>
                      <a:pt x="132" y="61"/>
                    </a:cubicBezTo>
                    <a:cubicBezTo>
                      <a:pt x="1" y="205"/>
                      <a:pt x="97"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6"/>
              <p:cNvSpPr/>
              <p:nvPr/>
            </p:nvSpPr>
            <p:spPr>
              <a:xfrm>
                <a:off x="9207898" y="998053"/>
                <a:ext cx="42121" cy="36255"/>
              </a:xfrm>
              <a:custGeom>
                <a:avLst/>
                <a:gdLst/>
                <a:ahLst/>
                <a:cxnLst/>
                <a:rect l="l" t="t" r="r" b="b"/>
                <a:pathLst>
                  <a:path w="517" h="445" extrusionOk="0">
                    <a:moveTo>
                      <a:pt x="287" y="1"/>
                    </a:moveTo>
                    <a:cubicBezTo>
                      <a:pt x="233" y="1"/>
                      <a:pt x="178" y="20"/>
                      <a:pt x="132" y="61"/>
                    </a:cubicBezTo>
                    <a:cubicBezTo>
                      <a:pt x="1" y="205"/>
                      <a:pt x="97"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6"/>
              <p:cNvSpPr/>
              <p:nvPr/>
            </p:nvSpPr>
            <p:spPr>
              <a:xfrm>
                <a:off x="9162029" y="1125394"/>
                <a:ext cx="36174" cy="31041"/>
              </a:xfrm>
              <a:custGeom>
                <a:avLst/>
                <a:gdLst/>
                <a:ahLst/>
                <a:cxnLst/>
                <a:rect l="l" t="t" r="r" b="b"/>
                <a:pathLst>
                  <a:path w="444" h="381" extrusionOk="0">
                    <a:moveTo>
                      <a:pt x="251" y="0"/>
                    </a:moveTo>
                    <a:cubicBezTo>
                      <a:pt x="206" y="0"/>
                      <a:pt x="159" y="18"/>
                      <a:pt x="120" y="57"/>
                    </a:cubicBezTo>
                    <a:cubicBezTo>
                      <a:pt x="0" y="177"/>
                      <a:pt x="84" y="380"/>
                      <a:pt x="252" y="380"/>
                    </a:cubicBezTo>
                    <a:cubicBezTo>
                      <a:pt x="360" y="380"/>
                      <a:pt x="444" y="297"/>
                      <a:pt x="444" y="189"/>
                    </a:cubicBezTo>
                    <a:cubicBezTo>
                      <a:pt x="436" y="75"/>
                      <a:pt x="346"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6"/>
              <p:cNvSpPr/>
              <p:nvPr/>
            </p:nvSpPr>
            <p:spPr>
              <a:xfrm>
                <a:off x="9162029" y="1125394"/>
                <a:ext cx="36174" cy="31041"/>
              </a:xfrm>
              <a:custGeom>
                <a:avLst/>
                <a:gdLst/>
                <a:ahLst/>
                <a:cxnLst/>
                <a:rect l="l" t="t" r="r" b="b"/>
                <a:pathLst>
                  <a:path w="444" h="381" extrusionOk="0">
                    <a:moveTo>
                      <a:pt x="251" y="0"/>
                    </a:moveTo>
                    <a:cubicBezTo>
                      <a:pt x="206" y="0"/>
                      <a:pt x="159" y="18"/>
                      <a:pt x="120" y="57"/>
                    </a:cubicBezTo>
                    <a:cubicBezTo>
                      <a:pt x="0" y="177"/>
                      <a:pt x="84" y="380"/>
                      <a:pt x="252" y="380"/>
                    </a:cubicBezTo>
                    <a:cubicBezTo>
                      <a:pt x="360" y="380"/>
                      <a:pt x="444" y="297"/>
                      <a:pt x="444" y="189"/>
                    </a:cubicBezTo>
                    <a:cubicBezTo>
                      <a:pt x="436" y="75"/>
                      <a:pt x="346"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6"/>
              <p:cNvSpPr/>
              <p:nvPr/>
            </p:nvSpPr>
            <p:spPr>
              <a:xfrm>
                <a:off x="9117056" y="1254364"/>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6"/>
              <p:cNvSpPr/>
              <p:nvPr/>
            </p:nvSpPr>
            <p:spPr>
              <a:xfrm>
                <a:off x="9117056" y="1254364"/>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6"/>
              <p:cNvSpPr/>
              <p:nvPr/>
            </p:nvSpPr>
            <p:spPr>
              <a:xfrm>
                <a:off x="9074120" y="1381950"/>
                <a:ext cx="20531" cy="19635"/>
              </a:xfrm>
              <a:custGeom>
                <a:avLst/>
                <a:gdLst/>
                <a:ahLst/>
                <a:cxnLst/>
                <a:rect l="l" t="t" r="r" b="b"/>
                <a:pathLst>
                  <a:path w="252" h="241" extrusionOk="0">
                    <a:moveTo>
                      <a:pt x="122" y="1"/>
                    </a:moveTo>
                    <a:cubicBezTo>
                      <a:pt x="63" y="1"/>
                      <a:pt x="6" y="37"/>
                      <a:pt x="0" y="109"/>
                    </a:cubicBezTo>
                    <a:cubicBezTo>
                      <a:pt x="0" y="181"/>
                      <a:pt x="48" y="241"/>
                      <a:pt x="120" y="241"/>
                    </a:cubicBezTo>
                    <a:cubicBezTo>
                      <a:pt x="192" y="241"/>
                      <a:pt x="252" y="181"/>
                      <a:pt x="252" y="109"/>
                    </a:cubicBezTo>
                    <a:cubicBezTo>
                      <a:pt x="240" y="37"/>
                      <a:pt x="180"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6"/>
              <p:cNvSpPr/>
              <p:nvPr/>
            </p:nvSpPr>
            <p:spPr>
              <a:xfrm>
                <a:off x="9074120" y="1381950"/>
                <a:ext cx="20531" cy="19635"/>
              </a:xfrm>
              <a:custGeom>
                <a:avLst/>
                <a:gdLst/>
                <a:ahLst/>
                <a:cxnLst/>
                <a:rect l="l" t="t" r="r" b="b"/>
                <a:pathLst>
                  <a:path w="252" h="241" extrusionOk="0">
                    <a:moveTo>
                      <a:pt x="122" y="1"/>
                    </a:moveTo>
                    <a:cubicBezTo>
                      <a:pt x="63" y="1"/>
                      <a:pt x="6" y="37"/>
                      <a:pt x="0" y="109"/>
                    </a:cubicBezTo>
                    <a:cubicBezTo>
                      <a:pt x="0" y="181"/>
                      <a:pt x="48" y="241"/>
                      <a:pt x="120" y="241"/>
                    </a:cubicBezTo>
                    <a:cubicBezTo>
                      <a:pt x="192" y="241"/>
                      <a:pt x="252" y="181"/>
                      <a:pt x="252" y="109"/>
                    </a:cubicBezTo>
                    <a:cubicBezTo>
                      <a:pt x="240" y="37"/>
                      <a:pt x="180"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6"/>
              <p:cNvSpPr/>
              <p:nvPr/>
            </p:nvSpPr>
            <p:spPr>
              <a:xfrm>
                <a:off x="9179546" y="488851"/>
                <a:ext cx="64608" cy="56135"/>
              </a:xfrm>
              <a:custGeom>
                <a:avLst/>
                <a:gdLst/>
                <a:ahLst/>
                <a:cxnLst/>
                <a:rect l="l" t="t" r="r" b="b"/>
                <a:pathLst>
                  <a:path w="793" h="689" extrusionOk="0">
                    <a:moveTo>
                      <a:pt x="453" y="1"/>
                    </a:moveTo>
                    <a:cubicBezTo>
                      <a:pt x="371" y="1"/>
                      <a:pt x="286" y="32"/>
                      <a:pt x="217" y="101"/>
                    </a:cubicBezTo>
                    <a:cubicBezTo>
                      <a:pt x="1" y="317"/>
                      <a:pt x="145" y="689"/>
                      <a:pt x="457" y="689"/>
                    </a:cubicBezTo>
                    <a:cubicBezTo>
                      <a:pt x="636" y="689"/>
                      <a:pt x="792" y="533"/>
                      <a:pt x="792" y="341"/>
                    </a:cubicBezTo>
                    <a:cubicBezTo>
                      <a:pt x="792" y="138"/>
                      <a:pt x="627"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6"/>
              <p:cNvSpPr/>
              <p:nvPr/>
            </p:nvSpPr>
            <p:spPr>
              <a:xfrm>
                <a:off x="9179546" y="488851"/>
                <a:ext cx="64608" cy="56135"/>
              </a:xfrm>
              <a:custGeom>
                <a:avLst/>
                <a:gdLst/>
                <a:ahLst/>
                <a:cxnLst/>
                <a:rect l="l" t="t" r="r" b="b"/>
                <a:pathLst>
                  <a:path w="793" h="689" extrusionOk="0">
                    <a:moveTo>
                      <a:pt x="453" y="1"/>
                    </a:moveTo>
                    <a:cubicBezTo>
                      <a:pt x="371" y="1"/>
                      <a:pt x="286" y="32"/>
                      <a:pt x="217" y="101"/>
                    </a:cubicBezTo>
                    <a:cubicBezTo>
                      <a:pt x="1" y="317"/>
                      <a:pt x="145" y="689"/>
                      <a:pt x="457" y="689"/>
                    </a:cubicBezTo>
                    <a:cubicBezTo>
                      <a:pt x="636" y="689"/>
                      <a:pt x="792" y="533"/>
                      <a:pt x="792" y="341"/>
                    </a:cubicBezTo>
                    <a:cubicBezTo>
                      <a:pt x="792" y="138"/>
                      <a:pt x="627"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6"/>
              <p:cNvSpPr/>
              <p:nvPr/>
            </p:nvSpPr>
            <p:spPr>
              <a:xfrm>
                <a:off x="9133677" y="615867"/>
                <a:ext cx="58660" cy="51246"/>
              </a:xfrm>
              <a:custGeom>
                <a:avLst/>
                <a:gdLst/>
                <a:ahLst/>
                <a:cxnLst/>
                <a:rect l="l" t="t" r="r" b="b"/>
                <a:pathLst>
                  <a:path w="720" h="629" extrusionOk="0">
                    <a:moveTo>
                      <a:pt x="407" y="1"/>
                    </a:moveTo>
                    <a:cubicBezTo>
                      <a:pt x="333" y="1"/>
                      <a:pt x="257" y="28"/>
                      <a:pt x="192" y="89"/>
                    </a:cubicBezTo>
                    <a:cubicBezTo>
                      <a:pt x="0" y="292"/>
                      <a:pt x="132" y="616"/>
                      <a:pt x="408" y="628"/>
                    </a:cubicBezTo>
                    <a:cubicBezTo>
                      <a:pt x="588" y="628"/>
                      <a:pt x="720" y="484"/>
                      <a:pt x="720" y="316"/>
                    </a:cubicBezTo>
                    <a:cubicBezTo>
                      <a:pt x="720" y="128"/>
                      <a:pt x="568"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6"/>
              <p:cNvSpPr/>
              <p:nvPr/>
            </p:nvSpPr>
            <p:spPr>
              <a:xfrm>
                <a:off x="9133677" y="615867"/>
                <a:ext cx="58660" cy="51246"/>
              </a:xfrm>
              <a:custGeom>
                <a:avLst/>
                <a:gdLst/>
                <a:ahLst/>
                <a:cxnLst/>
                <a:rect l="l" t="t" r="r" b="b"/>
                <a:pathLst>
                  <a:path w="720" h="629" extrusionOk="0">
                    <a:moveTo>
                      <a:pt x="407" y="1"/>
                    </a:moveTo>
                    <a:cubicBezTo>
                      <a:pt x="333" y="1"/>
                      <a:pt x="257" y="28"/>
                      <a:pt x="192" y="89"/>
                    </a:cubicBezTo>
                    <a:cubicBezTo>
                      <a:pt x="0" y="292"/>
                      <a:pt x="132" y="616"/>
                      <a:pt x="408" y="628"/>
                    </a:cubicBezTo>
                    <a:cubicBezTo>
                      <a:pt x="588" y="628"/>
                      <a:pt x="720" y="484"/>
                      <a:pt x="720" y="316"/>
                    </a:cubicBezTo>
                    <a:cubicBezTo>
                      <a:pt x="720" y="128"/>
                      <a:pt x="568"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6"/>
              <p:cNvSpPr/>
              <p:nvPr/>
            </p:nvSpPr>
            <p:spPr>
              <a:xfrm>
                <a:off x="9095548" y="743208"/>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3" y="564"/>
                      <a:pt x="552" y="444"/>
                      <a:pt x="552" y="288"/>
                    </a:cubicBezTo>
                    <a:cubicBezTo>
                      <a:pt x="552" y="132"/>
                      <a:pt x="433"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6"/>
              <p:cNvSpPr/>
              <p:nvPr/>
            </p:nvSpPr>
            <p:spPr>
              <a:xfrm>
                <a:off x="9095548" y="743208"/>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3" y="564"/>
                      <a:pt x="552" y="444"/>
                      <a:pt x="552" y="288"/>
                    </a:cubicBezTo>
                    <a:cubicBezTo>
                      <a:pt x="552" y="132"/>
                      <a:pt x="433"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6"/>
              <p:cNvSpPr/>
              <p:nvPr/>
            </p:nvSpPr>
            <p:spPr>
              <a:xfrm>
                <a:off x="9041857" y="871038"/>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6"/>
              <p:cNvSpPr/>
              <p:nvPr/>
            </p:nvSpPr>
            <p:spPr>
              <a:xfrm>
                <a:off x="9041857" y="871038"/>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6"/>
              <p:cNvSpPr/>
              <p:nvPr/>
            </p:nvSpPr>
            <p:spPr>
              <a:xfrm>
                <a:off x="8995989" y="998053"/>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6"/>
              <p:cNvSpPr/>
              <p:nvPr/>
            </p:nvSpPr>
            <p:spPr>
              <a:xfrm>
                <a:off x="8995989" y="998053"/>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6"/>
              <p:cNvSpPr/>
              <p:nvPr/>
            </p:nvSpPr>
            <p:spPr>
              <a:xfrm>
                <a:off x="8950038" y="1125394"/>
                <a:ext cx="36255" cy="31041"/>
              </a:xfrm>
              <a:custGeom>
                <a:avLst/>
                <a:gdLst/>
                <a:ahLst/>
                <a:cxnLst/>
                <a:rect l="l" t="t" r="r" b="b"/>
                <a:pathLst>
                  <a:path w="445" h="381" extrusionOk="0">
                    <a:moveTo>
                      <a:pt x="254" y="0"/>
                    </a:moveTo>
                    <a:cubicBezTo>
                      <a:pt x="207" y="0"/>
                      <a:pt x="159"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6"/>
              <p:cNvSpPr/>
              <p:nvPr/>
            </p:nvSpPr>
            <p:spPr>
              <a:xfrm>
                <a:off x="8950038" y="1125394"/>
                <a:ext cx="36255" cy="31041"/>
              </a:xfrm>
              <a:custGeom>
                <a:avLst/>
                <a:gdLst/>
                <a:ahLst/>
                <a:cxnLst/>
                <a:rect l="l" t="t" r="r" b="b"/>
                <a:pathLst>
                  <a:path w="445" h="381" extrusionOk="0">
                    <a:moveTo>
                      <a:pt x="254" y="0"/>
                    </a:moveTo>
                    <a:cubicBezTo>
                      <a:pt x="207" y="0"/>
                      <a:pt x="159"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6"/>
              <p:cNvSpPr/>
              <p:nvPr/>
            </p:nvSpPr>
            <p:spPr>
              <a:xfrm>
                <a:off x="8905147" y="1254364"/>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6"/>
              <p:cNvSpPr/>
              <p:nvPr/>
            </p:nvSpPr>
            <p:spPr>
              <a:xfrm>
                <a:off x="8905147" y="1254364"/>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6"/>
              <p:cNvSpPr/>
              <p:nvPr/>
            </p:nvSpPr>
            <p:spPr>
              <a:xfrm>
                <a:off x="8862130" y="1380972"/>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2" y="253"/>
                      <a:pt x="252" y="193"/>
                      <a:pt x="252" y="121"/>
                    </a:cubicBezTo>
                    <a:cubicBezTo>
                      <a:pt x="252" y="49"/>
                      <a:pt x="192"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6"/>
              <p:cNvSpPr/>
              <p:nvPr/>
            </p:nvSpPr>
            <p:spPr>
              <a:xfrm>
                <a:off x="8862130" y="1380972"/>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2" y="253"/>
                      <a:pt x="252" y="193"/>
                      <a:pt x="252" y="121"/>
                    </a:cubicBezTo>
                    <a:cubicBezTo>
                      <a:pt x="252" y="49"/>
                      <a:pt x="192"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6"/>
              <p:cNvSpPr/>
              <p:nvPr/>
            </p:nvSpPr>
            <p:spPr>
              <a:xfrm>
                <a:off x="9150297" y="-21816"/>
                <a:ext cx="88968" cy="76503"/>
              </a:xfrm>
              <a:custGeom>
                <a:avLst/>
                <a:gdLst/>
                <a:ahLst/>
                <a:cxnLst/>
                <a:rect l="l" t="t" r="r" b="b"/>
                <a:pathLst>
                  <a:path w="1092" h="939" extrusionOk="0">
                    <a:moveTo>
                      <a:pt x="621" y="1"/>
                    </a:moveTo>
                    <a:cubicBezTo>
                      <a:pt x="507" y="1"/>
                      <a:pt x="393" y="42"/>
                      <a:pt x="300" y="135"/>
                    </a:cubicBezTo>
                    <a:cubicBezTo>
                      <a:pt x="0" y="435"/>
                      <a:pt x="216" y="938"/>
                      <a:pt x="624" y="938"/>
                    </a:cubicBezTo>
                    <a:cubicBezTo>
                      <a:pt x="887" y="938"/>
                      <a:pt x="1091" y="722"/>
                      <a:pt x="1091" y="471"/>
                    </a:cubicBezTo>
                    <a:cubicBezTo>
                      <a:pt x="1091"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6"/>
              <p:cNvSpPr/>
              <p:nvPr/>
            </p:nvSpPr>
            <p:spPr>
              <a:xfrm>
                <a:off x="9150297" y="-21816"/>
                <a:ext cx="88968" cy="76503"/>
              </a:xfrm>
              <a:custGeom>
                <a:avLst/>
                <a:gdLst/>
                <a:ahLst/>
                <a:cxnLst/>
                <a:rect l="l" t="t" r="r" b="b"/>
                <a:pathLst>
                  <a:path w="1092" h="939" extrusionOk="0">
                    <a:moveTo>
                      <a:pt x="621" y="1"/>
                    </a:moveTo>
                    <a:cubicBezTo>
                      <a:pt x="507" y="1"/>
                      <a:pt x="393" y="42"/>
                      <a:pt x="300" y="135"/>
                    </a:cubicBezTo>
                    <a:cubicBezTo>
                      <a:pt x="0" y="435"/>
                      <a:pt x="216" y="938"/>
                      <a:pt x="624" y="938"/>
                    </a:cubicBezTo>
                    <a:cubicBezTo>
                      <a:pt x="887" y="938"/>
                      <a:pt x="1091" y="722"/>
                      <a:pt x="1091" y="471"/>
                    </a:cubicBezTo>
                    <a:cubicBezTo>
                      <a:pt x="1091"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6"/>
              <p:cNvSpPr/>
              <p:nvPr/>
            </p:nvSpPr>
            <p:spPr>
              <a:xfrm>
                <a:off x="9104347" y="105769"/>
                <a:ext cx="83102" cy="70963"/>
              </a:xfrm>
              <a:custGeom>
                <a:avLst/>
                <a:gdLst/>
                <a:ahLst/>
                <a:cxnLst/>
                <a:rect l="l" t="t" r="r" b="b"/>
                <a:pathLst>
                  <a:path w="1020" h="871" extrusionOk="0">
                    <a:moveTo>
                      <a:pt x="578" y="0"/>
                    </a:moveTo>
                    <a:cubicBezTo>
                      <a:pt x="472" y="0"/>
                      <a:pt x="365" y="39"/>
                      <a:pt x="277" y="128"/>
                    </a:cubicBezTo>
                    <a:cubicBezTo>
                      <a:pt x="1" y="403"/>
                      <a:pt x="205" y="871"/>
                      <a:pt x="588" y="871"/>
                    </a:cubicBezTo>
                    <a:cubicBezTo>
                      <a:pt x="828" y="871"/>
                      <a:pt x="1020" y="679"/>
                      <a:pt x="1020" y="439"/>
                    </a:cubicBezTo>
                    <a:cubicBezTo>
                      <a:pt x="1020" y="178"/>
                      <a:pt x="80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6"/>
              <p:cNvSpPr/>
              <p:nvPr/>
            </p:nvSpPr>
            <p:spPr>
              <a:xfrm>
                <a:off x="9104347" y="105769"/>
                <a:ext cx="83102" cy="70963"/>
              </a:xfrm>
              <a:custGeom>
                <a:avLst/>
                <a:gdLst/>
                <a:ahLst/>
                <a:cxnLst/>
                <a:rect l="l" t="t" r="r" b="b"/>
                <a:pathLst>
                  <a:path w="1020" h="871" extrusionOk="0">
                    <a:moveTo>
                      <a:pt x="578" y="0"/>
                    </a:moveTo>
                    <a:cubicBezTo>
                      <a:pt x="472" y="0"/>
                      <a:pt x="365" y="39"/>
                      <a:pt x="277" y="128"/>
                    </a:cubicBezTo>
                    <a:cubicBezTo>
                      <a:pt x="1" y="403"/>
                      <a:pt x="205" y="871"/>
                      <a:pt x="588" y="871"/>
                    </a:cubicBezTo>
                    <a:cubicBezTo>
                      <a:pt x="828" y="871"/>
                      <a:pt x="1020" y="679"/>
                      <a:pt x="1020" y="439"/>
                    </a:cubicBezTo>
                    <a:cubicBezTo>
                      <a:pt x="1020" y="178"/>
                      <a:pt x="80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6"/>
              <p:cNvSpPr/>
              <p:nvPr/>
            </p:nvSpPr>
            <p:spPr>
              <a:xfrm>
                <a:off x="9059455" y="233517"/>
                <a:ext cx="76258" cy="66319"/>
              </a:xfrm>
              <a:custGeom>
                <a:avLst/>
                <a:gdLst/>
                <a:ahLst/>
                <a:cxnLst/>
                <a:rect l="l" t="t" r="r" b="b"/>
                <a:pathLst>
                  <a:path w="936" h="814" extrusionOk="0">
                    <a:moveTo>
                      <a:pt x="531" y="1"/>
                    </a:moveTo>
                    <a:cubicBezTo>
                      <a:pt x="433" y="1"/>
                      <a:pt x="333" y="37"/>
                      <a:pt x="252" y="118"/>
                    </a:cubicBezTo>
                    <a:cubicBezTo>
                      <a:pt x="0" y="370"/>
                      <a:pt x="180" y="801"/>
                      <a:pt x="540" y="813"/>
                    </a:cubicBezTo>
                    <a:cubicBezTo>
                      <a:pt x="756" y="801"/>
                      <a:pt x="935" y="622"/>
                      <a:pt x="935" y="406"/>
                    </a:cubicBezTo>
                    <a:cubicBezTo>
                      <a:pt x="935"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6"/>
              <p:cNvSpPr/>
              <p:nvPr/>
            </p:nvSpPr>
            <p:spPr>
              <a:xfrm>
                <a:off x="9059455" y="233517"/>
                <a:ext cx="76258" cy="66319"/>
              </a:xfrm>
              <a:custGeom>
                <a:avLst/>
                <a:gdLst/>
                <a:ahLst/>
                <a:cxnLst/>
                <a:rect l="l" t="t" r="r" b="b"/>
                <a:pathLst>
                  <a:path w="936" h="814" extrusionOk="0">
                    <a:moveTo>
                      <a:pt x="531" y="1"/>
                    </a:moveTo>
                    <a:cubicBezTo>
                      <a:pt x="433" y="1"/>
                      <a:pt x="333" y="37"/>
                      <a:pt x="252" y="118"/>
                    </a:cubicBezTo>
                    <a:cubicBezTo>
                      <a:pt x="0" y="370"/>
                      <a:pt x="180" y="801"/>
                      <a:pt x="540" y="813"/>
                    </a:cubicBezTo>
                    <a:cubicBezTo>
                      <a:pt x="756" y="801"/>
                      <a:pt x="935" y="622"/>
                      <a:pt x="935" y="406"/>
                    </a:cubicBezTo>
                    <a:cubicBezTo>
                      <a:pt x="935"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6"/>
              <p:cNvSpPr/>
              <p:nvPr/>
            </p:nvSpPr>
            <p:spPr>
              <a:xfrm>
                <a:off x="9013505" y="361510"/>
                <a:ext cx="70474" cy="61349"/>
              </a:xfrm>
              <a:custGeom>
                <a:avLst/>
                <a:gdLst/>
                <a:ahLst/>
                <a:cxnLst/>
                <a:rect l="l" t="t" r="r" b="b"/>
                <a:pathLst>
                  <a:path w="865" h="753" extrusionOk="0">
                    <a:moveTo>
                      <a:pt x="487" y="1"/>
                    </a:moveTo>
                    <a:cubicBezTo>
                      <a:pt x="397" y="1"/>
                      <a:pt x="305" y="33"/>
                      <a:pt x="229" y="106"/>
                    </a:cubicBezTo>
                    <a:cubicBezTo>
                      <a:pt x="1" y="345"/>
                      <a:pt x="157" y="753"/>
                      <a:pt x="492" y="753"/>
                    </a:cubicBezTo>
                    <a:cubicBezTo>
                      <a:pt x="696" y="753"/>
                      <a:pt x="864" y="585"/>
                      <a:pt x="864" y="369"/>
                    </a:cubicBezTo>
                    <a:cubicBezTo>
                      <a:pt x="864" y="149"/>
                      <a:pt x="680"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6"/>
              <p:cNvSpPr/>
              <p:nvPr/>
            </p:nvSpPr>
            <p:spPr>
              <a:xfrm>
                <a:off x="9013505" y="361510"/>
                <a:ext cx="70474" cy="61349"/>
              </a:xfrm>
              <a:custGeom>
                <a:avLst/>
                <a:gdLst/>
                <a:ahLst/>
                <a:cxnLst/>
                <a:rect l="l" t="t" r="r" b="b"/>
                <a:pathLst>
                  <a:path w="865" h="753" extrusionOk="0">
                    <a:moveTo>
                      <a:pt x="487" y="1"/>
                    </a:moveTo>
                    <a:cubicBezTo>
                      <a:pt x="397" y="1"/>
                      <a:pt x="305" y="33"/>
                      <a:pt x="229" y="106"/>
                    </a:cubicBezTo>
                    <a:cubicBezTo>
                      <a:pt x="1" y="345"/>
                      <a:pt x="157" y="753"/>
                      <a:pt x="492" y="753"/>
                    </a:cubicBezTo>
                    <a:cubicBezTo>
                      <a:pt x="696" y="753"/>
                      <a:pt x="864" y="585"/>
                      <a:pt x="864" y="369"/>
                    </a:cubicBezTo>
                    <a:cubicBezTo>
                      <a:pt x="864" y="149"/>
                      <a:pt x="680"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6"/>
              <p:cNvSpPr/>
              <p:nvPr/>
            </p:nvSpPr>
            <p:spPr>
              <a:xfrm>
                <a:off x="8967636" y="488851"/>
                <a:ext cx="64526" cy="56135"/>
              </a:xfrm>
              <a:custGeom>
                <a:avLst/>
                <a:gdLst/>
                <a:ahLst/>
                <a:cxnLst/>
                <a:rect l="l" t="t" r="r" b="b"/>
                <a:pathLst>
                  <a:path w="792" h="689" extrusionOk="0">
                    <a:moveTo>
                      <a:pt x="453" y="1"/>
                    </a:moveTo>
                    <a:cubicBezTo>
                      <a:pt x="370" y="1"/>
                      <a:pt x="286" y="32"/>
                      <a:pt x="216" y="101"/>
                    </a:cubicBezTo>
                    <a:cubicBezTo>
                      <a:pt x="0" y="317"/>
                      <a:pt x="144" y="689"/>
                      <a:pt x="456" y="689"/>
                    </a:cubicBezTo>
                    <a:cubicBezTo>
                      <a:pt x="636" y="689"/>
                      <a:pt x="792" y="533"/>
                      <a:pt x="792" y="341"/>
                    </a:cubicBezTo>
                    <a:cubicBezTo>
                      <a:pt x="792" y="138"/>
                      <a:pt x="626"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6"/>
              <p:cNvSpPr/>
              <p:nvPr/>
            </p:nvSpPr>
            <p:spPr>
              <a:xfrm>
                <a:off x="8967636" y="488851"/>
                <a:ext cx="64526" cy="56135"/>
              </a:xfrm>
              <a:custGeom>
                <a:avLst/>
                <a:gdLst/>
                <a:ahLst/>
                <a:cxnLst/>
                <a:rect l="l" t="t" r="r" b="b"/>
                <a:pathLst>
                  <a:path w="792" h="689" extrusionOk="0">
                    <a:moveTo>
                      <a:pt x="453" y="1"/>
                    </a:moveTo>
                    <a:cubicBezTo>
                      <a:pt x="370" y="1"/>
                      <a:pt x="286" y="32"/>
                      <a:pt x="216" y="101"/>
                    </a:cubicBezTo>
                    <a:cubicBezTo>
                      <a:pt x="0" y="317"/>
                      <a:pt x="144" y="689"/>
                      <a:pt x="456" y="689"/>
                    </a:cubicBezTo>
                    <a:cubicBezTo>
                      <a:pt x="636" y="689"/>
                      <a:pt x="792" y="533"/>
                      <a:pt x="792" y="341"/>
                    </a:cubicBezTo>
                    <a:cubicBezTo>
                      <a:pt x="792" y="138"/>
                      <a:pt x="626"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6"/>
              <p:cNvSpPr/>
              <p:nvPr/>
            </p:nvSpPr>
            <p:spPr>
              <a:xfrm>
                <a:off x="8921686" y="615867"/>
                <a:ext cx="58742" cy="51246"/>
              </a:xfrm>
              <a:custGeom>
                <a:avLst/>
                <a:gdLst/>
                <a:ahLst/>
                <a:cxnLst/>
                <a:rect l="l" t="t" r="r" b="b"/>
                <a:pathLst>
                  <a:path w="721" h="629" extrusionOk="0">
                    <a:moveTo>
                      <a:pt x="408" y="1"/>
                    </a:moveTo>
                    <a:cubicBezTo>
                      <a:pt x="334" y="1"/>
                      <a:pt x="257" y="28"/>
                      <a:pt x="193" y="89"/>
                    </a:cubicBezTo>
                    <a:cubicBezTo>
                      <a:pt x="1" y="292"/>
                      <a:pt x="133" y="616"/>
                      <a:pt x="409" y="628"/>
                    </a:cubicBezTo>
                    <a:cubicBezTo>
                      <a:pt x="588" y="628"/>
                      <a:pt x="720" y="484"/>
                      <a:pt x="720" y="316"/>
                    </a:cubicBezTo>
                    <a:cubicBezTo>
                      <a:pt x="720" y="128"/>
                      <a:pt x="569"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6"/>
              <p:cNvSpPr/>
              <p:nvPr/>
            </p:nvSpPr>
            <p:spPr>
              <a:xfrm>
                <a:off x="8921686" y="615867"/>
                <a:ext cx="58742" cy="51246"/>
              </a:xfrm>
              <a:custGeom>
                <a:avLst/>
                <a:gdLst/>
                <a:ahLst/>
                <a:cxnLst/>
                <a:rect l="l" t="t" r="r" b="b"/>
                <a:pathLst>
                  <a:path w="721" h="629" extrusionOk="0">
                    <a:moveTo>
                      <a:pt x="408" y="1"/>
                    </a:moveTo>
                    <a:cubicBezTo>
                      <a:pt x="334" y="1"/>
                      <a:pt x="257" y="28"/>
                      <a:pt x="193" y="89"/>
                    </a:cubicBezTo>
                    <a:cubicBezTo>
                      <a:pt x="1" y="292"/>
                      <a:pt x="133" y="616"/>
                      <a:pt x="409" y="628"/>
                    </a:cubicBezTo>
                    <a:cubicBezTo>
                      <a:pt x="588" y="628"/>
                      <a:pt x="720" y="484"/>
                      <a:pt x="720" y="316"/>
                    </a:cubicBezTo>
                    <a:cubicBezTo>
                      <a:pt x="720" y="128"/>
                      <a:pt x="569"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6"/>
              <p:cNvSpPr/>
              <p:nvPr/>
            </p:nvSpPr>
            <p:spPr>
              <a:xfrm>
                <a:off x="8883638" y="743208"/>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6"/>
              <p:cNvSpPr/>
              <p:nvPr/>
            </p:nvSpPr>
            <p:spPr>
              <a:xfrm>
                <a:off x="8883638" y="743208"/>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6"/>
              <p:cNvSpPr/>
              <p:nvPr/>
            </p:nvSpPr>
            <p:spPr>
              <a:xfrm>
                <a:off x="8829948" y="871038"/>
                <a:ext cx="46928" cy="40247"/>
              </a:xfrm>
              <a:custGeom>
                <a:avLst/>
                <a:gdLst/>
                <a:ahLst/>
                <a:cxnLst/>
                <a:rect l="l" t="t" r="r" b="b"/>
                <a:pathLst>
                  <a:path w="576" h="494" extrusionOk="0">
                    <a:moveTo>
                      <a:pt x="329" y="0"/>
                    </a:moveTo>
                    <a:cubicBezTo>
                      <a:pt x="268" y="0"/>
                      <a:pt x="206" y="23"/>
                      <a:pt x="156" y="74"/>
                    </a:cubicBezTo>
                    <a:cubicBezTo>
                      <a:pt x="0" y="230"/>
                      <a:pt x="108" y="493"/>
                      <a:pt x="336" y="493"/>
                    </a:cubicBezTo>
                    <a:cubicBezTo>
                      <a:pt x="468" y="493"/>
                      <a:pt x="575" y="385"/>
                      <a:pt x="575" y="254"/>
                    </a:cubicBezTo>
                    <a:cubicBezTo>
                      <a:pt x="575"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6"/>
              <p:cNvSpPr/>
              <p:nvPr/>
            </p:nvSpPr>
            <p:spPr>
              <a:xfrm>
                <a:off x="8829948" y="871038"/>
                <a:ext cx="46928" cy="40247"/>
              </a:xfrm>
              <a:custGeom>
                <a:avLst/>
                <a:gdLst/>
                <a:ahLst/>
                <a:cxnLst/>
                <a:rect l="l" t="t" r="r" b="b"/>
                <a:pathLst>
                  <a:path w="576" h="494" extrusionOk="0">
                    <a:moveTo>
                      <a:pt x="329" y="0"/>
                    </a:moveTo>
                    <a:cubicBezTo>
                      <a:pt x="268" y="0"/>
                      <a:pt x="206" y="23"/>
                      <a:pt x="156" y="74"/>
                    </a:cubicBezTo>
                    <a:cubicBezTo>
                      <a:pt x="0" y="230"/>
                      <a:pt x="108" y="493"/>
                      <a:pt x="336" y="493"/>
                    </a:cubicBezTo>
                    <a:cubicBezTo>
                      <a:pt x="468" y="493"/>
                      <a:pt x="575" y="385"/>
                      <a:pt x="575" y="254"/>
                    </a:cubicBezTo>
                    <a:cubicBezTo>
                      <a:pt x="575"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6"/>
              <p:cNvSpPr/>
              <p:nvPr/>
            </p:nvSpPr>
            <p:spPr>
              <a:xfrm>
                <a:off x="8783998" y="998053"/>
                <a:ext cx="42121" cy="36255"/>
              </a:xfrm>
              <a:custGeom>
                <a:avLst/>
                <a:gdLst/>
                <a:ahLst/>
                <a:cxnLst/>
                <a:rect l="l" t="t" r="r" b="b"/>
                <a:pathLst>
                  <a:path w="517" h="445" extrusionOk="0">
                    <a:moveTo>
                      <a:pt x="287" y="1"/>
                    </a:moveTo>
                    <a:cubicBezTo>
                      <a:pt x="233" y="1"/>
                      <a:pt x="178" y="20"/>
                      <a:pt x="132" y="61"/>
                    </a:cubicBezTo>
                    <a:cubicBezTo>
                      <a:pt x="1" y="205"/>
                      <a:pt x="96"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6"/>
              <p:cNvSpPr/>
              <p:nvPr/>
            </p:nvSpPr>
            <p:spPr>
              <a:xfrm>
                <a:off x="8783998" y="998053"/>
                <a:ext cx="42121" cy="36255"/>
              </a:xfrm>
              <a:custGeom>
                <a:avLst/>
                <a:gdLst/>
                <a:ahLst/>
                <a:cxnLst/>
                <a:rect l="l" t="t" r="r" b="b"/>
                <a:pathLst>
                  <a:path w="517" h="445" extrusionOk="0">
                    <a:moveTo>
                      <a:pt x="287" y="1"/>
                    </a:moveTo>
                    <a:cubicBezTo>
                      <a:pt x="233" y="1"/>
                      <a:pt x="178" y="20"/>
                      <a:pt x="132" y="61"/>
                    </a:cubicBezTo>
                    <a:cubicBezTo>
                      <a:pt x="1" y="205"/>
                      <a:pt x="96"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6"/>
              <p:cNvSpPr/>
              <p:nvPr/>
            </p:nvSpPr>
            <p:spPr>
              <a:xfrm>
                <a:off x="8738129" y="112539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6"/>
              <p:cNvSpPr/>
              <p:nvPr/>
            </p:nvSpPr>
            <p:spPr>
              <a:xfrm>
                <a:off x="8738129" y="112539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6"/>
              <p:cNvSpPr/>
              <p:nvPr/>
            </p:nvSpPr>
            <p:spPr>
              <a:xfrm>
                <a:off x="8693156" y="1254364"/>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6"/>
              <p:cNvSpPr/>
              <p:nvPr/>
            </p:nvSpPr>
            <p:spPr>
              <a:xfrm>
                <a:off x="8693156" y="1254364"/>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6"/>
              <p:cNvSpPr/>
              <p:nvPr/>
            </p:nvSpPr>
            <p:spPr>
              <a:xfrm>
                <a:off x="8650221" y="1380972"/>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6"/>
              <p:cNvSpPr/>
              <p:nvPr/>
            </p:nvSpPr>
            <p:spPr>
              <a:xfrm>
                <a:off x="8650221" y="1380972"/>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6"/>
              <p:cNvSpPr/>
              <p:nvPr/>
            </p:nvSpPr>
            <p:spPr>
              <a:xfrm>
                <a:off x="8984257" y="-148832"/>
                <a:ext cx="94834" cy="80413"/>
              </a:xfrm>
              <a:custGeom>
                <a:avLst/>
                <a:gdLst/>
                <a:ahLst/>
                <a:cxnLst/>
                <a:rect l="l" t="t" r="r" b="b"/>
                <a:pathLst>
                  <a:path w="1164" h="987" extrusionOk="0">
                    <a:moveTo>
                      <a:pt x="662" y="0"/>
                    </a:moveTo>
                    <a:cubicBezTo>
                      <a:pt x="539" y="0"/>
                      <a:pt x="413" y="46"/>
                      <a:pt x="312" y="147"/>
                    </a:cubicBezTo>
                    <a:cubicBezTo>
                      <a:pt x="0" y="459"/>
                      <a:pt x="228" y="987"/>
                      <a:pt x="672" y="987"/>
                    </a:cubicBezTo>
                    <a:cubicBezTo>
                      <a:pt x="935" y="987"/>
                      <a:pt x="1163" y="771"/>
                      <a:pt x="1163" y="495"/>
                    </a:cubicBezTo>
                    <a:cubicBezTo>
                      <a:pt x="1163" y="196"/>
                      <a:pt x="918"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6"/>
              <p:cNvSpPr/>
              <p:nvPr/>
            </p:nvSpPr>
            <p:spPr>
              <a:xfrm>
                <a:off x="8984257" y="-148832"/>
                <a:ext cx="94834" cy="80413"/>
              </a:xfrm>
              <a:custGeom>
                <a:avLst/>
                <a:gdLst/>
                <a:ahLst/>
                <a:cxnLst/>
                <a:rect l="l" t="t" r="r" b="b"/>
                <a:pathLst>
                  <a:path w="1164" h="987" extrusionOk="0">
                    <a:moveTo>
                      <a:pt x="662" y="0"/>
                    </a:moveTo>
                    <a:cubicBezTo>
                      <a:pt x="539" y="0"/>
                      <a:pt x="413" y="46"/>
                      <a:pt x="312" y="147"/>
                    </a:cubicBezTo>
                    <a:cubicBezTo>
                      <a:pt x="0" y="459"/>
                      <a:pt x="228" y="987"/>
                      <a:pt x="672" y="987"/>
                    </a:cubicBezTo>
                    <a:cubicBezTo>
                      <a:pt x="935" y="987"/>
                      <a:pt x="1163" y="771"/>
                      <a:pt x="1163" y="495"/>
                    </a:cubicBezTo>
                    <a:cubicBezTo>
                      <a:pt x="1163" y="196"/>
                      <a:pt x="918"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6"/>
              <p:cNvSpPr/>
              <p:nvPr/>
            </p:nvSpPr>
            <p:spPr>
              <a:xfrm>
                <a:off x="8938306" y="-21816"/>
                <a:ext cx="88968" cy="76503"/>
              </a:xfrm>
              <a:custGeom>
                <a:avLst/>
                <a:gdLst/>
                <a:ahLst/>
                <a:cxnLst/>
                <a:rect l="l" t="t" r="r" b="b"/>
                <a:pathLst>
                  <a:path w="1092" h="939" extrusionOk="0">
                    <a:moveTo>
                      <a:pt x="621" y="1"/>
                    </a:moveTo>
                    <a:cubicBezTo>
                      <a:pt x="508" y="1"/>
                      <a:pt x="393" y="42"/>
                      <a:pt x="300" y="135"/>
                    </a:cubicBezTo>
                    <a:cubicBezTo>
                      <a:pt x="1" y="435"/>
                      <a:pt x="217" y="938"/>
                      <a:pt x="624" y="938"/>
                    </a:cubicBezTo>
                    <a:cubicBezTo>
                      <a:pt x="888" y="938"/>
                      <a:pt x="1092" y="722"/>
                      <a:pt x="1092" y="471"/>
                    </a:cubicBezTo>
                    <a:cubicBezTo>
                      <a:pt x="1092"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6"/>
              <p:cNvSpPr/>
              <p:nvPr/>
            </p:nvSpPr>
            <p:spPr>
              <a:xfrm>
                <a:off x="8938306" y="-21816"/>
                <a:ext cx="88968" cy="76503"/>
              </a:xfrm>
              <a:custGeom>
                <a:avLst/>
                <a:gdLst/>
                <a:ahLst/>
                <a:cxnLst/>
                <a:rect l="l" t="t" r="r" b="b"/>
                <a:pathLst>
                  <a:path w="1092" h="939" extrusionOk="0">
                    <a:moveTo>
                      <a:pt x="621" y="1"/>
                    </a:moveTo>
                    <a:cubicBezTo>
                      <a:pt x="508" y="1"/>
                      <a:pt x="393" y="42"/>
                      <a:pt x="300" y="135"/>
                    </a:cubicBezTo>
                    <a:cubicBezTo>
                      <a:pt x="1" y="435"/>
                      <a:pt x="217" y="938"/>
                      <a:pt x="624" y="938"/>
                    </a:cubicBezTo>
                    <a:cubicBezTo>
                      <a:pt x="888" y="938"/>
                      <a:pt x="1092" y="722"/>
                      <a:pt x="1092" y="471"/>
                    </a:cubicBezTo>
                    <a:cubicBezTo>
                      <a:pt x="1092"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6"/>
              <p:cNvSpPr/>
              <p:nvPr/>
            </p:nvSpPr>
            <p:spPr>
              <a:xfrm>
                <a:off x="8892437" y="105769"/>
                <a:ext cx="83102" cy="70963"/>
              </a:xfrm>
              <a:custGeom>
                <a:avLst/>
                <a:gdLst/>
                <a:ahLst/>
                <a:cxnLst/>
                <a:rect l="l" t="t" r="r" b="b"/>
                <a:pathLst>
                  <a:path w="1020" h="871" extrusionOk="0">
                    <a:moveTo>
                      <a:pt x="577" y="0"/>
                    </a:moveTo>
                    <a:cubicBezTo>
                      <a:pt x="472" y="0"/>
                      <a:pt x="364" y="39"/>
                      <a:pt x="276" y="128"/>
                    </a:cubicBezTo>
                    <a:cubicBezTo>
                      <a:pt x="0" y="403"/>
                      <a:pt x="192" y="871"/>
                      <a:pt x="588" y="871"/>
                    </a:cubicBezTo>
                    <a:cubicBezTo>
                      <a:pt x="828" y="871"/>
                      <a:pt x="1019" y="679"/>
                      <a:pt x="1019" y="439"/>
                    </a:cubicBezTo>
                    <a:cubicBezTo>
                      <a:pt x="1019" y="178"/>
                      <a:pt x="803"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6"/>
              <p:cNvSpPr/>
              <p:nvPr/>
            </p:nvSpPr>
            <p:spPr>
              <a:xfrm>
                <a:off x="8892437" y="105769"/>
                <a:ext cx="83102" cy="70963"/>
              </a:xfrm>
              <a:custGeom>
                <a:avLst/>
                <a:gdLst/>
                <a:ahLst/>
                <a:cxnLst/>
                <a:rect l="l" t="t" r="r" b="b"/>
                <a:pathLst>
                  <a:path w="1020" h="871" extrusionOk="0">
                    <a:moveTo>
                      <a:pt x="577" y="0"/>
                    </a:moveTo>
                    <a:cubicBezTo>
                      <a:pt x="472" y="0"/>
                      <a:pt x="364" y="39"/>
                      <a:pt x="276" y="128"/>
                    </a:cubicBezTo>
                    <a:cubicBezTo>
                      <a:pt x="0" y="403"/>
                      <a:pt x="192" y="871"/>
                      <a:pt x="588" y="871"/>
                    </a:cubicBezTo>
                    <a:cubicBezTo>
                      <a:pt x="828" y="871"/>
                      <a:pt x="1019" y="679"/>
                      <a:pt x="1019" y="439"/>
                    </a:cubicBezTo>
                    <a:cubicBezTo>
                      <a:pt x="1019" y="178"/>
                      <a:pt x="803"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6"/>
              <p:cNvSpPr/>
              <p:nvPr/>
            </p:nvSpPr>
            <p:spPr>
              <a:xfrm>
                <a:off x="8847465" y="233517"/>
                <a:ext cx="76258" cy="66319"/>
              </a:xfrm>
              <a:custGeom>
                <a:avLst/>
                <a:gdLst/>
                <a:ahLst/>
                <a:cxnLst/>
                <a:rect l="l" t="t" r="r" b="b"/>
                <a:pathLst>
                  <a:path w="936" h="814" extrusionOk="0">
                    <a:moveTo>
                      <a:pt x="531" y="1"/>
                    </a:moveTo>
                    <a:cubicBezTo>
                      <a:pt x="433" y="1"/>
                      <a:pt x="334" y="37"/>
                      <a:pt x="253" y="118"/>
                    </a:cubicBezTo>
                    <a:cubicBezTo>
                      <a:pt x="1" y="370"/>
                      <a:pt x="181" y="801"/>
                      <a:pt x="540" y="813"/>
                    </a:cubicBezTo>
                    <a:cubicBezTo>
                      <a:pt x="756" y="813"/>
                      <a:pt x="936" y="622"/>
                      <a:pt x="936" y="406"/>
                    </a:cubicBezTo>
                    <a:cubicBezTo>
                      <a:pt x="936"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6"/>
              <p:cNvSpPr/>
              <p:nvPr/>
            </p:nvSpPr>
            <p:spPr>
              <a:xfrm>
                <a:off x="8847465" y="233517"/>
                <a:ext cx="76258" cy="66319"/>
              </a:xfrm>
              <a:custGeom>
                <a:avLst/>
                <a:gdLst/>
                <a:ahLst/>
                <a:cxnLst/>
                <a:rect l="l" t="t" r="r" b="b"/>
                <a:pathLst>
                  <a:path w="936" h="814" extrusionOk="0">
                    <a:moveTo>
                      <a:pt x="531" y="1"/>
                    </a:moveTo>
                    <a:cubicBezTo>
                      <a:pt x="433" y="1"/>
                      <a:pt x="334" y="37"/>
                      <a:pt x="253" y="118"/>
                    </a:cubicBezTo>
                    <a:cubicBezTo>
                      <a:pt x="1" y="370"/>
                      <a:pt x="181" y="801"/>
                      <a:pt x="540" y="813"/>
                    </a:cubicBezTo>
                    <a:cubicBezTo>
                      <a:pt x="756" y="813"/>
                      <a:pt x="936" y="622"/>
                      <a:pt x="936" y="406"/>
                    </a:cubicBezTo>
                    <a:cubicBezTo>
                      <a:pt x="936"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6"/>
              <p:cNvSpPr/>
              <p:nvPr/>
            </p:nvSpPr>
            <p:spPr>
              <a:xfrm>
                <a:off x="8801596" y="361510"/>
                <a:ext cx="71370" cy="61349"/>
              </a:xfrm>
              <a:custGeom>
                <a:avLst/>
                <a:gdLst/>
                <a:ahLst/>
                <a:cxnLst/>
                <a:rect l="l" t="t" r="r" b="b"/>
                <a:pathLst>
                  <a:path w="876" h="753" extrusionOk="0">
                    <a:moveTo>
                      <a:pt x="487" y="1"/>
                    </a:moveTo>
                    <a:cubicBezTo>
                      <a:pt x="397" y="1"/>
                      <a:pt x="305" y="33"/>
                      <a:pt x="228" y="106"/>
                    </a:cubicBezTo>
                    <a:cubicBezTo>
                      <a:pt x="0" y="345"/>
                      <a:pt x="168" y="753"/>
                      <a:pt x="504" y="753"/>
                    </a:cubicBezTo>
                    <a:cubicBezTo>
                      <a:pt x="708" y="741"/>
                      <a:pt x="864" y="573"/>
                      <a:pt x="876" y="369"/>
                    </a:cubicBezTo>
                    <a:cubicBezTo>
                      <a:pt x="867" y="149"/>
                      <a:pt x="681"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6"/>
              <p:cNvSpPr/>
              <p:nvPr/>
            </p:nvSpPr>
            <p:spPr>
              <a:xfrm>
                <a:off x="8801596" y="361510"/>
                <a:ext cx="71370" cy="61349"/>
              </a:xfrm>
              <a:custGeom>
                <a:avLst/>
                <a:gdLst/>
                <a:ahLst/>
                <a:cxnLst/>
                <a:rect l="l" t="t" r="r" b="b"/>
                <a:pathLst>
                  <a:path w="876" h="753" extrusionOk="0">
                    <a:moveTo>
                      <a:pt x="487" y="1"/>
                    </a:moveTo>
                    <a:cubicBezTo>
                      <a:pt x="397" y="1"/>
                      <a:pt x="305" y="33"/>
                      <a:pt x="228" y="106"/>
                    </a:cubicBezTo>
                    <a:cubicBezTo>
                      <a:pt x="0" y="345"/>
                      <a:pt x="168" y="753"/>
                      <a:pt x="504" y="753"/>
                    </a:cubicBezTo>
                    <a:cubicBezTo>
                      <a:pt x="708" y="741"/>
                      <a:pt x="864" y="573"/>
                      <a:pt x="876" y="369"/>
                    </a:cubicBezTo>
                    <a:cubicBezTo>
                      <a:pt x="867" y="149"/>
                      <a:pt x="681"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6"/>
              <p:cNvSpPr/>
              <p:nvPr/>
            </p:nvSpPr>
            <p:spPr>
              <a:xfrm>
                <a:off x="8755646" y="488851"/>
                <a:ext cx="64608" cy="56135"/>
              </a:xfrm>
              <a:custGeom>
                <a:avLst/>
                <a:gdLst/>
                <a:ahLst/>
                <a:cxnLst/>
                <a:rect l="l" t="t" r="r" b="b"/>
                <a:pathLst>
                  <a:path w="793" h="689" extrusionOk="0">
                    <a:moveTo>
                      <a:pt x="453" y="1"/>
                    </a:moveTo>
                    <a:cubicBezTo>
                      <a:pt x="371" y="1"/>
                      <a:pt x="286" y="32"/>
                      <a:pt x="217" y="101"/>
                    </a:cubicBezTo>
                    <a:cubicBezTo>
                      <a:pt x="1" y="317"/>
                      <a:pt x="145" y="689"/>
                      <a:pt x="456" y="689"/>
                    </a:cubicBezTo>
                    <a:cubicBezTo>
                      <a:pt x="636" y="689"/>
                      <a:pt x="792" y="533"/>
                      <a:pt x="792" y="341"/>
                    </a:cubicBezTo>
                    <a:cubicBezTo>
                      <a:pt x="792" y="138"/>
                      <a:pt x="627"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6"/>
              <p:cNvSpPr/>
              <p:nvPr/>
            </p:nvSpPr>
            <p:spPr>
              <a:xfrm>
                <a:off x="8755646" y="488851"/>
                <a:ext cx="64608" cy="56135"/>
              </a:xfrm>
              <a:custGeom>
                <a:avLst/>
                <a:gdLst/>
                <a:ahLst/>
                <a:cxnLst/>
                <a:rect l="l" t="t" r="r" b="b"/>
                <a:pathLst>
                  <a:path w="793" h="689" extrusionOk="0">
                    <a:moveTo>
                      <a:pt x="453" y="1"/>
                    </a:moveTo>
                    <a:cubicBezTo>
                      <a:pt x="371" y="1"/>
                      <a:pt x="286" y="32"/>
                      <a:pt x="217" y="101"/>
                    </a:cubicBezTo>
                    <a:cubicBezTo>
                      <a:pt x="1" y="317"/>
                      <a:pt x="145" y="689"/>
                      <a:pt x="456" y="689"/>
                    </a:cubicBezTo>
                    <a:cubicBezTo>
                      <a:pt x="636" y="689"/>
                      <a:pt x="792" y="533"/>
                      <a:pt x="792" y="341"/>
                    </a:cubicBezTo>
                    <a:cubicBezTo>
                      <a:pt x="792" y="138"/>
                      <a:pt x="627"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6"/>
              <p:cNvSpPr/>
              <p:nvPr/>
            </p:nvSpPr>
            <p:spPr>
              <a:xfrm>
                <a:off x="8709777" y="615867"/>
                <a:ext cx="58660" cy="51246"/>
              </a:xfrm>
              <a:custGeom>
                <a:avLst/>
                <a:gdLst/>
                <a:ahLst/>
                <a:cxnLst/>
                <a:rect l="l" t="t" r="r" b="b"/>
                <a:pathLst>
                  <a:path w="720" h="629" extrusionOk="0">
                    <a:moveTo>
                      <a:pt x="402" y="1"/>
                    </a:moveTo>
                    <a:cubicBezTo>
                      <a:pt x="328" y="1"/>
                      <a:pt x="253" y="28"/>
                      <a:pt x="192" y="89"/>
                    </a:cubicBezTo>
                    <a:cubicBezTo>
                      <a:pt x="0" y="292"/>
                      <a:pt x="132" y="616"/>
                      <a:pt x="408" y="628"/>
                    </a:cubicBezTo>
                    <a:cubicBezTo>
                      <a:pt x="588" y="628"/>
                      <a:pt x="720" y="484"/>
                      <a:pt x="720" y="316"/>
                    </a:cubicBezTo>
                    <a:cubicBezTo>
                      <a:pt x="720" y="128"/>
                      <a:pt x="563" y="1"/>
                      <a:pt x="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6"/>
              <p:cNvSpPr/>
              <p:nvPr/>
            </p:nvSpPr>
            <p:spPr>
              <a:xfrm>
                <a:off x="8709777" y="615867"/>
                <a:ext cx="58660" cy="51246"/>
              </a:xfrm>
              <a:custGeom>
                <a:avLst/>
                <a:gdLst/>
                <a:ahLst/>
                <a:cxnLst/>
                <a:rect l="l" t="t" r="r" b="b"/>
                <a:pathLst>
                  <a:path w="720" h="629" extrusionOk="0">
                    <a:moveTo>
                      <a:pt x="402" y="1"/>
                    </a:moveTo>
                    <a:cubicBezTo>
                      <a:pt x="328" y="1"/>
                      <a:pt x="253" y="28"/>
                      <a:pt x="192" y="89"/>
                    </a:cubicBezTo>
                    <a:cubicBezTo>
                      <a:pt x="0" y="292"/>
                      <a:pt x="132" y="616"/>
                      <a:pt x="408" y="628"/>
                    </a:cubicBezTo>
                    <a:cubicBezTo>
                      <a:pt x="588" y="628"/>
                      <a:pt x="720" y="484"/>
                      <a:pt x="720" y="316"/>
                    </a:cubicBezTo>
                    <a:cubicBezTo>
                      <a:pt x="720" y="128"/>
                      <a:pt x="563" y="1"/>
                      <a:pt x="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6"/>
              <p:cNvSpPr/>
              <p:nvPr/>
            </p:nvSpPr>
            <p:spPr>
              <a:xfrm>
                <a:off x="8671648" y="743208"/>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2" y="564"/>
                      <a:pt x="552" y="444"/>
                      <a:pt x="552" y="288"/>
                    </a:cubicBezTo>
                    <a:cubicBezTo>
                      <a:pt x="552" y="132"/>
                      <a:pt x="432"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6"/>
              <p:cNvSpPr/>
              <p:nvPr/>
            </p:nvSpPr>
            <p:spPr>
              <a:xfrm>
                <a:off x="8671648" y="743208"/>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2" y="564"/>
                      <a:pt x="552" y="444"/>
                      <a:pt x="552" y="288"/>
                    </a:cubicBezTo>
                    <a:cubicBezTo>
                      <a:pt x="552" y="132"/>
                      <a:pt x="432"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6"/>
              <p:cNvSpPr/>
              <p:nvPr/>
            </p:nvSpPr>
            <p:spPr>
              <a:xfrm>
                <a:off x="8617958" y="871038"/>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6"/>
              <p:cNvSpPr/>
              <p:nvPr/>
            </p:nvSpPr>
            <p:spPr>
              <a:xfrm>
                <a:off x="8617958" y="871038"/>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6"/>
              <p:cNvSpPr/>
              <p:nvPr/>
            </p:nvSpPr>
            <p:spPr>
              <a:xfrm>
                <a:off x="8572089" y="998053"/>
                <a:ext cx="41062" cy="36255"/>
              </a:xfrm>
              <a:custGeom>
                <a:avLst/>
                <a:gdLst/>
                <a:ahLst/>
                <a:cxnLst/>
                <a:rect l="l" t="t" r="r" b="b"/>
                <a:pathLst>
                  <a:path w="504" h="445" extrusionOk="0">
                    <a:moveTo>
                      <a:pt x="283" y="1"/>
                    </a:moveTo>
                    <a:cubicBezTo>
                      <a:pt x="231" y="1"/>
                      <a:pt x="177" y="20"/>
                      <a:pt x="132" y="61"/>
                    </a:cubicBezTo>
                    <a:cubicBezTo>
                      <a:pt x="0" y="205"/>
                      <a:pt x="96" y="445"/>
                      <a:pt x="288" y="445"/>
                    </a:cubicBezTo>
                    <a:cubicBezTo>
                      <a:pt x="408" y="445"/>
                      <a:pt x="504" y="337"/>
                      <a:pt x="504" y="229"/>
                    </a:cubicBezTo>
                    <a:cubicBezTo>
                      <a:pt x="504" y="90"/>
                      <a:pt x="397" y="1"/>
                      <a:pt x="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6"/>
              <p:cNvSpPr/>
              <p:nvPr/>
            </p:nvSpPr>
            <p:spPr>
              <a:xfrm>
                <a:off x="8572089" y="998053"/>
                <a:ext cx="41062" cy="36255"/>
              </a:xfrm>
              <a:custGeom>
                <a:avLst/>
                <a:gdLst/>
                <a:ahLst/>
                <a:cxnLst/>
                <a:rect l="l" t="t" r="r" b="b"/>
                <a:pathLst>
                  <a:path w="504" h="445" extrusionOk="0">
                    <a:moveTo>
                      <a:pt x="283" y="1"/>
                    </a:moveTo>
                    <a:cubicBezTo>
                      <a:pt x="231" y="1"/>
                      <a:pt x="177" y="20"/>
                      <a:pt x="132" y="61"/>
                    </a:cubicBezTo>
                    <a:cubicBezTo>
                      <a:pt x="0" y="205"/>
                      <a:pt x="96" y="445"/>
                      <a:pt x="288" y="445"/>
                    </a:cubicBezTo>
                    <a:cubicBezTo>
                      <a:pt x="408" y="445"/>
                      <a:pt x="504" y="337"/>
                      <a:pt x="504" y="229"/>
                    </a:cubicBezTo>
                    <a:cubicBezTo>
                      <a:pt x="504" y="90"/>
                      <a:pt x="397" y="1"/>
                      <a:pt x="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6"/>
              <p:cNvSpPr/>
              <p:nvPr/>
            </p:nvSpPr>
            <p:spPr>
              <a:xfrm>
                <a:off x="8526138" y="1125394"/>
                <a:ext cx="36255" cy="31041"/>
              </a:xfrm>
              <a:custGeom>
                <a:avLst/>
                <a:gdLst/>
                <a:ahLst/>
                <a:cxnLst/>
                <a:rect l="l" t="t" r="r" b="b"/>
                <a:pathLst>
                  <a:path w="445" h="381" extrusionOk="0">
                    <a:moveTo>
                      <a:pt x="254" y="0"/>
                    </a:moveTo>
                    <a:cubicBezTo>
                      <a:pt x="207" y="0"/>
                      <a:pt x="159" y="18"/>
                      <a:pt x="120" y="57"/>
                    </a:cubicBezTo>
                    <a:cubicBezTo>
                      <a:pt x="1"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6"/>
              <p:cNvSpPr/>
              <p:nvPr/>
            </p:nvSpPr>
            <p:spPr>
              <a:xfrm>
                <a:off x="8526138" y="1125394"/>
                <a:ext cx="36255" cy="31041"/>
              </a:xfrm>
              <a:custGeom>
                <a:avLst/>
                <a:gdLst/>
                <a:ahLst/>
                <a:cxnLst/>
                <a:rect l="l" t="t" r="r" b="b"/>
                <a:pathLst>
                  <a:path w="445" h="381" extrusionOk="0">
                    <a:moveTo>
                      <a:pt x="254" y="0"/>
                    </a:moveTo>
                    <a:cubicBezTo>
                      <a:pt x="207" y="0"/>
                      <a:pt x="159" y="18"/>
                      <a:pt x="120" y="57"/>
                    </a:cubicBezTo>
                    <a:cubicBezTo>
                      <a:pt x="1"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6"/>
              <p:cNvSpPr/>
              <p:nvPr/>
            </p:nvSpPr>
            <p:spPr>
              <a:xfrm>
                <a:off x="8481247" y="1254364"/>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26"/>
              <p:cNvSpPr/>
              <p:nvPr/>
            </p:nvSpPr>
            <p:spPr>
              <a:xfrm>
                <a:off x="8481247" y="1254364"/>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6"/>
              <p:cNvSpPr/>
              <p:nvPr/>
            </p:nvSpPr>
            <p:spPr>
              <a:xfrm>
                <a:off x="8438230" y="1380972"/>
                <a:ext cx="20613" cy="20613"/>
              </a:xfrm>
              <a:custGeom>
                <a:avLst/>
                <a:gdLst/>
                <a:ahLst/>
                <a:cxnLst/>
                <a:rect l="l" t="t" r="r" b="b"/>
                <a:pathLst>
                  <a:path w="253" h="253" extrusionOk="0">
                    <a:moveTo>
                      <a:pt x="120" y="1"/>
                    </a:moveTo>
                    <a:cubicBezTo>
                      <a:pt x="49" y="1"/>
                      <a:pt x="1" y="49"/>
                      <a:pt x="1" y="121"/>
                    </a:cubicBezTo>
                    <a:cubicBezTo>
                      <a:pt x="1" y="193"/>
                      <a:pt x="49"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26"/>
              <p:cNvSpPr/>
              <p:nvPr/>
            </p:nvSpPr>
            <p:spPr>
              <a:xfrm>
                <a:off x="8438230" y="1380972"/>
                <a:ext cx="20613" cy="20613"/>
              </a:xfrm>
              <a:custGeom>
                <a:avLst/>
                <a:gdLst/>
                <a:ahLst/>
                <a:cxnLst/>
                <a:rect l="l" t="t" r="r" b="b"/>
                <a:pathLst>
                  <a:path w="253" h="253" extrusionOk="0">
                    <a:moveTo>
                      <a:pt x="120" y="1"/>
                    </a:moveTo>
                    <a:cubicBezTo>
                      <a:pt x="49" y="1"/>
                      <a:pt x="1" y="49"/>
                      <a:pt x="1" y="121"/>
                    </a:cubicBezTo>
                    <a:cubicBezTo>
                      <a:pt x="1" y="193"/>
                      <a:pt x="49"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6"/>
              <p:cNvSpPr/>
              <p:nvPr/>
            </p:nvSpPr>
            <p:spPr>
              <a:xfrm>
                <a:off x="8772266" y="-148832"/>
                <a:ext cx="94834" cy="80413"/>
              </a:xfrm>
              <a:custGeom>
                <a:avLst/>
                <a:gdLst/>
                <a:ahLst/>
                <a:cxnLst/>
                <a:rect l="l" t="t" r="r" b="b"/>
                <a:pathLst>
                  <a:path w="1164" h="987" extrusionOk="0">
                    <a:moveTo>
                      <a:pt x="663" y="0"/>
                    </a:moveTo>
                    <a:cubicBezTo>
                      <a:pt x="540" y="0"/>
                      <a:pt x="414" y="46"/>
                      <a:pt x="312" y="147"/>
                    </a:cubicBezTo>
                    <a:cubicBezTo>
                      <a:pt x="1" y="459"/>
                      <a:pt x="228" y="987"/>
                      <a:pt x="672" y="987"/>
                    </a:cubicBezTo>
                    <a:cubicBezTo>
                      <a:pt x="936" y="987"/>
                      <a:pt x="1164" y="771"/>
                      <a:pt x="1164" y="495"/>
                    </a:cubicBezTo>
                    <a:cubicBezTo>
                      <a:pt x="1164" y="196"/>
                      <a:pt x="918" y="0"/>
                      <a:pt x="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6"/>
              <p:cNvSpPr/>
              <p:nvPr/>
            </p:nvSpPr>
            <p:spPr>
              <a:xfrm>
                <a:off x="8772266" y="-148832"/>
                <a:ext cx="94834" cy="80413"/>
              </a:xfrm>
              <a:custGeom>
                <a:avLst/>
                <a:gdLst/>
                <a:ahLst/>
                <a:cxnLst/>
                <a:rect l="l" t="t" r="r" b="b"/>
                <a:pathLst>
                  <a:path w="1164" h="987" extrusionOk="0">
                    <a:moveTo>
                      <a:pt x="663" y="0"/>
                    </a:moveTo>
                    <a:cubicBezTo>
                      <a:pt x="540" y="0"/>
                      <a:pt x="414" y="46"/>
                      <a:pt x="312" y="147"/>
                    </a:cubicBezTo>
                    <a:cubicBezTo>
                      <a:pt x="1" y="459"/>
                      <a:pt x="228" y="987"/>
                      <a:pt x="672" y="987"/>
                    </a:cubicBezTo>
                    <a:cubicBezTo>
                      <a:pt x="936" y="987"/>
                      <a:pt x="1164" y="771"/>
                      <a:pt x="1164" y="495"/>
                    </a:cubicBezTo>
                    <a:cubicBezTo>
                      <a:pt x="1164" y="196"/>
                      <a:pt x="918" y="0"/>
                      <a:pt x="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6"/>
              <p:cNvSpPr/>
              <p:nvPr/>
            </p:nvSpPr>
            <p:spPr>
              <a:xfrm>
                <a:off x="8726397" y="-21816"/>
                <a:ext cx="88968" cy="76503"/>
              </a:xfrm>
              <a:custGeom>
                <a:avLst/>
                <a:gdLst/>
                <a:ahLst/>
                <a:cxnLst/>
                <a:rect l="l" t="t" r="r" b="b"/>
                <a:pathLst>
                  <a:path w="1092" h="939" extrusionOk="0">
                    <a:moveTo>
                      <a:pt x="621" y="1"/>
                    </a:moveTo>
                    <a:cubicBezTo>
                      <a:pt x="507" y="1"/>
                      <a:pt x="393" y="42"/>
                      <a:pt x="300" y="135"/>
                    </a:cubicBezTo>
                    <a:cubicBezTo>
                      <a:pt x="0" y="435"/>
                      <a:pt x="216" y="938"/>
                      <a:pt x="624" y="938"/>
                    </a:cubicBezTo>
                    <a:cubicBezTo>
                      <a:pt x="887" y="938"/>
                      <a:pt x="1091" y="722"/>
                      <a:pt x="1091" y="471"/>
                    </a:cubicBezTo>
                    <a:cubicBezTo>
                      <a:pt x="1091"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26"/>
              <p:cNvSpPr/>
              <p:nvPr/>
            </p:nvSpPr>
            <p:spPr>
              <a:xfrm>
                <a:off x="8726397" y="-21816"/>
                <a:ext cx="88968" cy="76503"/>
              </a:xfrm>
              <a:custGeom>
                <a:avLst/>
                <a:gdLst/>
                <a:ahLst/>
                <a:cxnLst/>
                <a:rect l="l" t="t" r="r" b="b"/>
                <a:pathLst>
                  <a:path w="1092" h="939" extrusionOk="0">
                    <a:moveTo>
                      <a:pt x="621" y="1"/>
                    </a:moveTo>
                    <a:cubicBezTo>
                      <a:pt x="507" y="1"/>
                      <a:pt x="393" y="42"/>
                      <a:pt x="300" y="135"/>
                    </a:cubicBezTo>
                    <a:cubicBezTo>
                      <a:pt x="0" y="435"/>
                      <a:pt x="216" y="938"/>
                      <a:pt x="624" y="938"/>
                    </a:cubicBezTo>
                    <a:cubicBezTo>
                      <a:pt x="887" y="938"/>
                      <a:pt x="1091" y="722"/>
                      <a:pt x="1091" y="471"/>
                    </a:cubicBezTo>
                    <a:cubicBezTo>
                      <a:pt x="1091"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6"/>
              <p:cNvSpPr/>
              <p:nvPr/>
            </p:nvSpPr>
            <p:spPr>
              <a:xfrm>
                <a:off x="8680447" y="105769"/>
                <a:ext cx="83102" cy="70963"/>
              </a:xfrm>
              <a:custGeom>
                <a:avLst/>
                <a:gdLst/>
                <a:ahLst/>
                <a:cxnLst/>
                <a:rect l="l" t="t" r="r" b="b"/>
                <a:pathLst>
                  <a:path w="1020" h="871" extrusionOk="0">
                    <a:moveTo>
                      <a:pt x="578" y="0"/>
                    </a:moveTo>
                    <a:cubicBezTo>
                      <a:pt x="472" y="0"/>
                      <a:pt x="365" y="39"/>
                      <a:pt x="277" y="128"/>
                    </a:cubicBezTo>
                    <a:cubicBezTo>
                      <a:pt x="1" y="403"/>
                      <a:pt x="205" y="871"/>
                      <a:pt x="588" y="871"/>
                    </a:cubicBezTo>
                    <a:cubicBezTo>
                      <a:pt x="828" y="871"/>
                      <a:pt x="1020" y="679"/>
                      <a:pt x="1020" y="439"/>
                    </a:cubicBezTo>
                    <a:cubicBezTo>
                      <a:pt x="1020" y="178"/>
                      <a:pt x="80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6"/>
              <p:cNvSpPr/>
              <p:nvPr/>
            </p:nvSpPr>
            <p:spPr>
              <a:xfrm>
                <a:off x="8680447" y="105769"/>
                <a:ext cx="83102" cy="70963"/>
              </a:xfrm>
              <a:custGeom>
                <a:avLst/>
                <a:gdLst/>
                <a:ahLst/>
                <a:cxnLst/>
                <a:rect l="l" t="t" r="r" b="b"/>
                <a:pathLst>
                  <a:path w="1020" h="871" extrusionOk="0">
                    <a:moveTo>
                      <a:pt x="578" y="0"/>
                    </a:moveTo>
                    <a:cubicBezTo>
                      <a:pt x="472" y="0"/>
                      <a:pt x="365" y="39"/>
                      <a:pt x="277" y="128"/>
                    </a:cubicBezTo>
                    <a:cubicBezTo>
                      <a:pt x="1" y="403"/>
                      <a:pt x="205" y="871"/>
                      <a:pt x="588" y="871"/>
                    </a:cubicBezTo>
                    <a:cubicBezTo>
                      <a:pt x="828" y="871"/>
                      <a:pt x="1020" y="679"/>
                      <a:pt x="1020" y="439"/>
                    </a:cubicBezTo>
                    <a:cubicBezTo>
                      <a:pt x="1020" y="178"/>
                      <a:pt x="80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6"/>
              <p:cNvSpPr/>
              <p:nvPr/>
            </p:nvSpPr>
            <p:spPr>
              <a:xfrm>
                <a:off x="8635556" y="233517"/>
                <a:ext cx="76258" cy="66319"/>
              </a:xfrm>
              <a:custGeom>
                <a:avLst/>
                <a:gdLst/>
                <a:ahLst/>
                <a:cxnLst/>
                <a:rect l="l" t="t" r="r" b="b"/>
                <a:pathLst>
                  <a:path w="936" h="814" extrusionOk="0">
                    <a:moveTo>
                      <a:pt x="531" y="1"/>
                    </a:moveTo>
                    <a:cubicBezTo>
                      <a:pt x="433" y="1"/>
                      <a:pt x="333" y="37"/>
                      <a:pt x="252" y="118"/>
                    </a:cubicBezTo>
                    <a:cubicBezTo>
                      <a:pt x="0" y="370"/>
                      <a:pt x="180" y="813"/>
                      <a:pt x="540" y="813"/>
                    </a:cubicBezTo>
                    <a:cubicBezTo>
                      <a:pt x="756" y="813"/>
                      <a:pt x="935" y="622"/>
                      <a:pt x="935" y="406"/>
                    </a:cubicBezTo>
                    <a:cubicBezTo>
                      <a:pt x="935"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6"/>
              <p:cNvSpPr/>
              <p:nvPr/>
            </p:nvSpPr>
            <p:spPr>
              <a:xfrm>
                <a:off x="8635556" y="233517"/>
                <a:ext cx="76258" cy="66319"/>
              </a:xfrm>
              <a:custGeom>
                <a:avLst/>
                <a:gdLst/>
                <a:ahLst/>
                <a:cxnLst/>
                <a:rect l="l" t="t" r="r" b="b"/>
                <a:pathLst>
                  <a:path w="936" h="814" extrusionOk="0">
                    <a:moveTo>
                      <a:pt x="531" y="1"/>
                    </a:moveTo>
                    <a:cubicBezTo>
                      <a:pt x="433" y="1"/>
                      <a:pt x="333" y="37"/>
                      <a:pt x="252" y="118"/>
                    </a:cubicBezTo>
                    <a:cubicBezTo>
                      <a:pt x="0" y="370"/>
                      <a:pt x="180" y="813"/>
                      <a:pt x="540" y="813"/>
                    </a:cubicBezTo>
                    <a:cubicBezTo>
                      <a:pt x="756" y="813"/>
                      <a:pt x="935" y="622"/>
                      <a:pt x="935" y="406"/>
                    </a:cubicBezTo>
                    <a:cubicBezTo>
                      <a:pt x="935"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6"/>
              <p:cNvSpPr/>
              <p:nvPr/>
            </p:nvSpPr>
            <p:spPr>
              <a:xfrm>
                <a:off x="8588628" y="361510"/>
                <a:ext cx="71370" cy="61349"/>
              </a:xfrm>
              <a:custGeom>
                <a:avLst/>
                <a:gdLst/>
                <a:ahLst/>
                <a:cxnLst/>
                <a:rect l="l" t="t" r="r" b="b"/>
                <a:pathLst>
                  <a:path w="876" h="753" extrusionOk="0">
                    <a:moveTo>
                      <a:pt x="499" y="1"/>
                    </a:moveTo>
                    <a:cubicBezTo>
                      <a:pt x="409" y="1"/>
                      <a:pt x="317" y="33"/>
                      <a:pt x="241" y="106"/>
                    </a:cubicBezTo>
                    <a:cubicBezTo>
                      <a:pt x="1" y="345"/>
                      <a:pt x="169" y="753"/>
                      <a:pt x="504" y="753"/>
                    </a:cubicBezTo>
                    <a:cubicBezTo>
                      <a:pt x="708" y="741"/>
                      <a:pt x="876" y="585"/>
                      <a:pt x="876" y="369"/>
                    </a:cubicBezTo>
                    <a:cubicBezTo>
                      <a:pt x="876"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6"/>
              <p:cNvSpPr/>
              <p:nvPr/>
            </p:nvSpPr>
            <p:spPr>
              <a:xfrm>
                <a:off x="8588628" y="361510"/>
                <a:ext cx="71370" cy="61349"/>
              </a:xfrm>
              <a:custGeom>
                <a:avLst/>
                <a:gdLst/>
                <a:ahLst/>
                <a:cxnLst/>
                <a:rect l="l" t="t" r="r" b="b"/>
                <a:pathLst>
                  <a:path w="876" h="753" extrusionOk="0">
                    <a:moveTo>
                      <a:pt x="499" y="1"/>
                    </a:moveTo>
                    <a:cubicBezTo>
                      <a:pt x="409" y="1"/>
                      <a:pt x="317" y="33"/>
                      <a:pt x="241" y="106"/>
                    </a:cubicBezTo>
                    <a:cubicBezTo>
                      <a:pt x="1" y="345"/>
                      <a:pt x="169" y="753"/>
                      <a:pt x="504" y="753"/>
                    </a:cubicBezTo>
                    <a:cubicBezTo>
                      <a:pt x="708" y="741"/>
                      <a:pt x="876" y="585"/>
                      <a:pt x="876" y="369"/>
                    </a:cubicBezTo>
                    <a:cubicBezTo>
                      <a:pt x="876"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6"/>
              <p:cNvSpPr/>
              <p:nvPr/>
            </p:nvSpPr>
            <p:spPr>
              <a:xfrm>
                <a:off x="8552535" y="488281"/>
                <a:ext cx="55727" cy="55727"/>
              </a:xfrm>
              <a:custGeom>
                <a:avLst/>
                <a:gdLst/>
                <a:ahLst/>
                <a:cxnLst/>
                <a:rect l="l" t="t" r="r" b="b"/>
                <a:pathLst>
                  <a:path w="684" h="684" extrusionOk="0">
                    <a:moveTo>
                      <a:pt x="348" y="0"/>
                    </a:moveTo>
                    <a:cubicBezTo>
                      <a:pt x="156" y="0"/>
                      <a:pt x="0" y="156"/>
                      <a:pt x="0" y="348"/>
                    </a:cubicBezTo>
                    <a:cubicBezTo>
                      <a:pt x="0" y="528"/>
                      <a:pt x="156" y="684"/>
                      <a:pt x="348" y="684"/>
                    </a:cubicBezTo>
                    <a:cubicBezTo>
                      <a:pt x="528" y="684"/>
                      <a:pt x="684" y="528"/>
                      <a:pt x="684" y="348"/>
                    </a:cubicBezTo>
                    <a:cubicBezTo>
                      <a:pt x="684" y="156"/>
                      <a:pt x="52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6"/>
              <p:cNvSpPr/>
              <p:nvPr/>
            </p:nvSpPr>
            <p:spPr>
              <a:xfrm>
                <a:off x="8552535" y="488281"/>
                <a:ext cx="55727" cy="55727"/>
              </a:xfrm>
              <a:custGeom>
                <a:avLst/>
                <a:gdLst/>
                <a:ahLst/>
                <a:cxnLst/>
                <a:rect l="l" t="t" r="r" b="b"/>
                <a:pathLst>
                  <a:path w="684" h="684" extrusionOk="0">
                    <a:moveTo>
                      <a:pt x="348" y="0"/>
                    </a:moveTo>
                    <a:cubicBezTo>
                      <a:pt x="156" y="0"/>
                      <a:pt x="0" y="156"/>
                      <a:pt x="0" y="348"/>
                    </a:cubicBezTo>
                    <a:cubicBezTo>
                      <a:pt x="0" y="528"/>
                      <a:pt x="156" y="684"/>
                      <a:pt x="348" y="684"/>
                    </a:cubicBezTo>
                    <a:cubicBezTo>
                      <a:pt x="528" y="684"/>
                      <a:pt x="684" y="528"/>
                      <a:pt x="684" y="348"/>
                    </a:cubicBezTo>
                    <a:cubicBezTo>
                      <a:pt x="684" y="156"/>
                      <a:pt x="52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6"/>
              <p:cNvSpPr/>
              <p:nvPr/>
            </p:nvSpPr>
            <p:spPr>
              <a:xfrm>
                <a:off x="8497786" y="615867"/>
                <a:ext cx="58742" cy="51246"/>
              </a:xfrm>
              <a:custGeom>
                <a:avLst/>
                <a:gdLst/>
                <a:ahLst/>
                <a:cxnLst/>
                <a:rect l="l" t="t" r="r" b="b"/>
                <a:pathLst>
                  <a:path w="721" h="629" extrusionOk="0">
                    <a:moveTo>
                      <a:pt x="403" y="1"/>
                    </a:moveTo>
                    <a:cubicBezTo>
                      <a:pt x="328" y="1"/>
                      <a:pt x="253" y="28"/>
                      <a:pt x="193" y="89"/>
                    </a:cubicBezTo>
                    <a:cubicBezTo>
                      <a:pt x="1" y="292"/>
                      <a:pt x="133" y="616"/>
                      <a:pt x="409" y="628"/>
                    </a:cubicBezTo>
                    <a:cubicBezTo>
                      <a:pt x="588" y="628"/>
                      <a:pt x="720" y="484"/>
                      <a:pt x="720" y="316"/>
                    </a:cubicBezTo>
                    <a:cubicBezTo>
                      <a:pt x="720" y="128"/>
                      <a:pt x="563" y="1"/>
                      <a:pt x="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6"/>
              <p:cNvSpPr/>
              <p:nvPr/>
            </p:nvSpPr>
            <p:spPr>
              <a:xfrm>
                <a:off x="8497786" y="615867"/>
                <a:ext cx="58742" cy="51246"/>
              </a:xfrm>
              <a:custGeom>
                <a:avLst/>
                <a:gdLst/>
                <a:ahLst/>
                <a:cxnLst/>
                <a:rect l="l" t="t" r="r" b="b"/>
                <a:pathLst>
                  <a:path w="721" h="629" extrusionOk="0">
                    <a:moveTo>
                      <a:pt x="403" y="1"/>
                    </a:moveTo>
                    <a:cubicBezTo>
                      <a:pt x="328" y="1"/>
                      <a:pt x="253" y="28"/>
                      <a:pt x="193" y="89"/>
                    </a:cubicBezTo>
                    <a:cubicBezTo>
                      <a:pt x="1" y="292"/>
                      <a:pt x="133" y="616"/>
                      <a:pt x="409" y="628"/>
                    </a:cubicBezTo>
                    <a:cubicBezTo>
                      <a:pt x="588" y="628"/>
                      <a:pt x="720" y="484"/>
                      <a:pt x="720" y="316"/>
                    </a:cubicBezTo>
                    <a:cubicBezTo>
                      <a:pt x="720" y="128"/>
                      <a:pt x="563" y="1"/>
                      <a:pt x="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6"/>
              <p:cNvSpPr/>
              <p:nvPr/>
            </p:nvSpPr>
            <p:spPr>
              <a:xfrm>
                <a:off x="8459739" y="743208"/>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6"/>
              <p:cNvSpPr/>
              <p:nvPr/>
            </p:nvSpPr>
            <p:spPr>
              <a:xfrm>
                <a:off x="8459739" y="743208"/>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6"/>
              <p:cNvSpPr/>
              <p:nvPr/>
            </p:nvSpPr>
            <p:spPr>
              <a:xfrm>
                <a:off x="8405967" y="871038"/>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9"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6"/>
              <p:cNvSpPr/>
              <p:nvPr/>
            </p:nvSpPr>
            <p:spPr>
              <a:xfrm>
                <a:off x="8405967" y="871038"/>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9"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6"/>
              <p:cNvSpPr/>
              <p:nvPr/>
            </p:nvSpPr>
            <p:spPr>
              <a:xfrm>
                <a:off x="8360098" y="998053"/>
                <a:ext cx="41144" cy="36255"/>
              </a:xfrm>
              <a:custGeom>
                <a:avLst/>
                <a:gdLst/>
                <a:ahLst/>
                <a:cxnLst/>
                <a:rect l="l" t="t" r="r" b="b"/>
                <a:pathLst>
                  <a:path w="505" h="445" extrusionOk="0">
                    <a:moveTo>
                      <a:pt x="284" y="1"/>
                    </a:moveTo>
                    <a:cubicBezTo>
                      <a:pt x="232" y="1"/>
                      <a:pt x="178" y="20"/>
                      <a:pt x="132" y="61"/>
                    </a:cubicBezTo>
                    <a:cubicBezTo>
                      <a:pt x="1"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6"/>
              <p:cNvSpPr/>
              <p:nvPr/>
            </p:nvSpPr>
            <p:spPr>
              <a:xfrm>
                <a:off x="8360098" y="998053"/>
                <a:ext cx="41144" cy="36255"/>
              </a:xfrm>
              <a:custGeom>
                <a:avLst/>
                <a:gdLst/>
                <a:ahLst/>
                <a:cxnLst/>
                <a:rect l="l" t="t" r="r" b="b"/>
                <a:pathLst>
                  <a:path w="505" h="445" extrusionOk="0">
                    <a:moveTo>
                      <a:pt x="284" y="1"/>
                    </a:moveTo>
                    <a:cubicBezTo>
                      <a:pt x="232" y="1"/>
                      <a:pt x="178" y="20"/>
                      <a:pt x="132" y="61"/>
                    </a:cubicBezTo>
                    <a:cubicBezTo>
                      <a:pt x="1"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6"/>
              <p:cNvSpPr/>
              <p:nvPr/>
            </p:nvSpPr>
            <p:spPr>
              <a:xfrm>
                <a:off x="8314229" y="112539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6"/>
              <p:cNvSpPr/>
              <p:nvPr/>
            </p:nvSpPr>
            <p:spPr>
              <a:xfrm>
                <a:off x="8314229" y="112539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6"/>
              <p:cNvSpPr/>
              <p:nvPr/>
            </p:nvSpPr>
            <p:spPr>
              <a:xfrm>
                <a:off x="8269257" y="1254364"/>
                <a:ext cx="28434" cy="24197"/>
              </a:xfrm>
              <a:custGeom>
                <a:avLst/>
                <a:gdLst/>
                <a:ahLst/>
                <a:cxnLst/>
                <a:rect l="l" t="t" r="r" b="b"/>
                <a:pathLst>
                  <a:path w="349" h="297" extrusionOk="0">
                    <a:moveTo>
                      <a:pt x="199" y="0"/>
                    </a:moveTo>
                    <a:cubicBezTo>
                      <a:pt x="164" y="0"/>
                      <a:pt x="127" y="14"/>
                      <a:pt x="96" y="44"/>
                    </a:cubicBezTo>
                    <a:cubicBezTo>
                      <a:pt x="1" y="140"/>
                      <a:pt x="61" y="296"/>
                      <a:pt x="192"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6"/>
              <p:cNvSpPr/>
              <p:nvPr/>
            </p:nvSpPr>
            <p:spPr>
              <a:xfrm>
                <a:off x="8269257" y="1254364"/>
                <a:ext cx="28434" cy="24197"/>
              </a:xfrm>
              <a:custGeom>
                <a:avLst/>
                <a:gdLst/>
                <a:ahLst/>
                <a:cxnLst/>
                <a:rect l="l" t="t" r="r" b="b"/>
                <a:pathLst>
                  <a:path w="349" h="297" extrusionOk="0">
                    <a:moveTo>
                      <a:pt x="199" y="0"/>
                    </a:moveTo>
                    <a:cubicBezTo>
                      <a:pt x="164" y="0"/>
                      <a:pt x="127" y="14"/>
                      <a:pt x="96" y="44"/>
                    </a:cubicBezTo>
                    <a:cubicBezTo>
                      <a:pt x="1" y="140"/>
                      <a:pt x="61" y="296"/>
                      <a:pt x="192"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6"/>
              <p:cNvSpPr/>
              <p:nvPr/>
            </p:nvSpPr>
            <p:spPr>
              <a:xfrm>
                <a:off x="8226321" y="1380972"/>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6"/>
              <p:cNvSpPr/>
              <p:nvPr/>
            </p:nvSpPr>
            <p:spPr>
              <a:xfrm>
                <a:off x="8226321" y="1380972"/>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6"/>
              <p:cNvSpPr/>
              <p:nvPr/>
            </p:nvSpPr>
            <p:spPr>
              <a:xfrm>
                <a:off x="8560357" y="-148832"/>
                <a:ext cx="94834" cy="80413"/>
              </a:xfrm>
              <a:custGeom>
                <a:avLst/>
                <a:gdLst/>
                <a:ahLst/>
                <a:cxnLst/>
                <a:rect l="l" t="t" r="r" b="b"/>
                <a:pathLst>
                  <a:path w="1164" h="987" extrusionOk="0">
                    <a:moveTo>
                      <a:pt x="662" y="0"/>
                    </a:moveTo>
                    <a:cubicBezTo>
                      <a:pt x="539" y="0"/>
                      <a:pt x="413" y="46"/>
                      <a:pt x="312" y="147"/>
                    </a:cubicBezTo>
                    <a:cubicBezTo>
                      <a:pt x="0" y="459"/>
                      <a:pt x="228" y="987"/>
                      <a:pt x="672" y="987"/>
                    </a:cubicBezTo>
                    <a:cubicBezTo>
                      <a:pt x="935" y="987"/>
                      <a:pt x="1163" y="771"/>
                      <a:pt x="1163" y="495"/>
                    </a:cubicBezTo>
                    <a:cubicBezTo>
                      <a:pt x="1163" y="196"/>
                      <a:pt x="918"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6"/>
              <p:cNvSpPr/>
              <p:nvPr/>
            </p:nvSpPr>
            <p:spPr>
              <a:xfrm>
                <a:off x="8560357" y="-148832"/>
                <a:ext cx="94834" cy="80413"/>
              </a:xfrm>
              <a:custGeom>
                <a:avLst/>
                <a:gdLst/>
                <a:ahLst/>
                <a:cxnLst/>
                <a:rect l="l" t="t" r="r" b="b"/>
                <a:pathLst>
                  <a:path w="1164" h="987" extrusionOk="0">
                    <a:moveTo>
                      <a:pt x="662" y="0"/>
                    </a:moveTo>
                    <a:cubicBezTo>
                      <a:pt x="539" y="0"/>
                      <a:pt x="413" y="46"/>
                      <a:pt x="312" y="147"/>
                    </a:cubicBezTo>
                    <a:cubicBezTo>
                      <a:pt x="0" y="459"/>
                      <a:pt x="228" y="987"/>
                      <a:pt x="672" y="987"/>
                    </a:cubicBezTo>
                    <a:cubicBezTo>
                      <a:pt x="935" y="987"/>
                      <a:pt x="1163" y="771"/>
                      <a:pt x="1163" y="495"/>
                    </a:cubicBezTo>
                    <a:cubicBezTo>
                      <a:pt x="1163" y="196"/>
                      <a:pt x="918"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6"/>
              <p:cNvSpPr/>
              <p:nvPr/>
            </p:nvSpPr>
            <p:spPr>
              <a:xfrm>
                <a:off x="8514406" y="-21816"/>
                <a:ext cx="88968" cy="76503"/>
              </a:xfrm>
              <a:custGeom>
                <a:avLst/>
                <a:gdLst/>
                <a:ahLst/>
                <a:cxnLst/>
                <a:rect l="l" t="t" r="r" b="b"/>
                <a:pathLst>
                  <a:path w="1092" h="939" extrusionOk="0">
                    <a:moveTo>
                      <a:pt x="621" y="1"/>
                    </a:moveTo>
                    <a:cubicBezTo>
                      <a:pt x="508" y="1"/>
                      <a:pt x="393" y="42"/>
                      <a:pt x="300" y="135"/>
                    </a:cubicBezTo>
                    <a:cubicBezTo>
                      <a:pt x="1" y="435"/>
                      <a:pt x="205" y="938"/>
                      <a:pt x="624" y="938"/>
                    </a:cubicBezTo>
                    <a:cubicBezTo>
                      <a:pt x="888" y="938"/>
                      <a:pt x="1092" y="722"/>
                      <a:pt x="1092" y="471"/>
                    </a:cubicBezTo>
                    <a:cubicBezTo>
                      <a:pt x="1092"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6"/>
              <p:cNvSpPr/>
              <p:nvPr/>
            </p:nvSpPr>
            <p:spPr>
              <a:xfrm>
                <a:off x="8514406" y="-21816"/>
                <a:ext cx="88968" cy="76503"/>
              </a:xfrm>
              <a:custGeom>
                <a:avLst/>
                <a:gdLst/>
                <a:ahLst/>
                <a:cxnLst/>
                <a:rect l="l" t="t" r="r" b="b"/>
                <a:pathLst>
                  <a:path w="1092" h="939" extrusionOk="0">
                    <a:moveTo>
                      <a:pt x="621" y="1"/>
                    </a:moveTo>
                    <a:cubicBezTo>
                      <a:pt x="508" y="1"/>
                      <a:pt x="393" y="42"/>
                      <a:pt x="300" y="135"/>
                    </a:cubicBezTo>
                    <a:cubicBezTo>
                      <a:pt x="1" y="435"/>
                      <a:pt x="205" y="938"/>
                      <a:pt x="624" y="938"/>
                    </a:cubicBezTo>
                    <a:cubicBezTo>
                      <a:pt x="888" y="938"/>
                      <a:pt x="1092" y="722"/>
                      <a:pt x="1092" y="471"/>
                    </a:cubicBezTo>
                    <a:cubicBezTo>
                      <a:pt x="1092"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6"/>
              <p:cNvSpPr/>
              <p:nvPr/>
            </p:nvSpPr>
            <p:spPr>
              <a:xfrm>
                <a:off x="8468538" y="105769"/>
                <a:ext cx="83102" cy="70963"/>
              </a:xfrm>
              <a:custGeom>
                <a:avLst/>
                <a:gdLst/>
                <a:ahLst/>
                <a:cxnLst/>
                <a:rect l="l" t="t" r="r" b="b"/>
                <a:pathLst>
                  <a:path w="1020" h="871" extrusionOk="0">
                    <a:moveTo>
                      <a:pt x="577" y="0"/>
                    </a:moveTo>
                    <a:cubicBezTo>
                      <a:pt x="472" y="0"/>
                      <a:pt x="364" y="39"/>
                      <a:pt x="276" y="128"/>
                    </a:cubicBezTo>
                    <a:cubicBezTo>
                      <a:pt x="0" y="403"/>
                      <a:pt x="204" y="871"/>
                      <a:pt x="588" y="871"/>
                    </a:cubicBezTo>
                    <a:cubicBezTo>
                      <a:pt x="827" y="871"/>
                      <a:pt x="1019" y="679"/>
                      <a:pt x="1019" y="439"/>
                    </a:cubicBezTo>
                    <a:cubicBezTo>
                      <a:pt x="1019" y="178"/>
                      <a:pt x="803"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6"/>
              <p:cNvSpPr/>
              <p:nvPr/>
            </p:nvSpPr>
            <p:spPr>
              <a:xfrm>
                <a:off x="8468538" y="105769"/>
                <a:ext cx="83102" cy="70963"/>
              </a:xfrm>
              <a:custGeom>
                <a:avLst/>
                <a:gdLst/>
                <a:ahLst/>
                <a:cxnLst/>
                <a:rect l="l" t="t" r="r" b="b"/>
                <a:pathLst>
                  <a:path w="1020" h="871" extrusionOk="0">
                    <a:moveTo>
                      <a:pt x="577" y="0"/>
                    </a:moveTo>
                    <a:cubicBezTo>
                      <a:pt x="472" y="0"/>
                      <a:pt x="364" y="39"/>
                      <a:pt x="276" y="128"/>
                    </a:cubicBezTo>
                    <a:cubicBezTo>
                      <a:pt x="0" y="403"/>
                      <a:pt x="204" y="871"/>
                      <a:pt x="588" y="871"/>
                    </a:cubicBezTo>
                    <a:cubicBezTo>
                      <a:pt x="827" y="871"/>
                      <a:pt x="1019" y="679"/>
                      <a:pt x="1019" y="439"/>
                    </a:cubicBezTo>
                    <a:cubicBezTo>
                      <a:pt x="1019" y="178"/>
                      <a:pt x="803"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6"/>
              <p:cNvSpPr/>
              <p:nvPr/>
            </p:nvSpPr>
            <p:spPr>
              <a:xfrm>
                <a:off x="8423565" y="233517"/>
                <a:ext cx="76258" cy="66319"/>
              </a:xfrm>
              <a:custGeom>
                <a:avLst/>
                <a:gdLst/>
                <a:ahLst/>
                <a:cxnLst/>
                <a:rect l="l" t="t" r="r" b="b"/>
                <a:pathLst>
                  <a:path w="936" h="814" extrusionOk="0">
                    <a:moveTo>
                      <a:pt x="531" y="1"/>
                    </a:moveTo>
                    <a:cubicBezTo>
                      <a:pt x="433" y="1"/>
                      <a:pt x="334" y="37"/>
                      <a:pt x="253" y="118"/>
                    </a:cubicBezTo>
                    <a:cubicBezTo>
                      <a:pt x="1" y="370"/>
                      <a:pt x="169" y="801"/>
                      <a:pt x="528" y="813"/>
                    </a:cubicBezTo>
                    <a:cubicBezTo>
                      <a:pt x="756" y="813"/>
                      <a:pt x="936" y="622"/>
                      <a:pt x="936" y="406"/>
                    </a:cubicBezTo>
                    <a:cubicBezTo>
                      <a:pt x="936"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6"/>
              <p:cNvSpPr/>
              <p:nvPr/>
            </p:nvSpPr>
            <p:spPr>
              <a:xfrm>
                <a:off x="8423565" y="233517"/>
                <a:ext cx="76258" cy="66319"/>
              </a:xfrm>
              <a:custGeom>
                <a:avLst/>
                <a:gdLst/>
                <a:ahLst/>
                <a:cxnLst/>
                <a:rect l="l" t="t" r="r" b="b"/>
                <a:pathLst>
                  <a:path w="936" h="814" extrusionOk="0">
                    <a:moveTo>
                      <a:pt x="531" y="1"/>
                    </a:moveTo>
                    <a:cubicBezTo>
                      <a:pt x="433" y="1"/>
                      <a:pt x="334" y="37"/>
                      <a:pt x="253" y="118"/>
                    </a:cubicBezTo>
                    <a:cubicBezTo>
                      <a:pt x="1" y="370"/>
                      <a:pt x="169" y="801"/>
                      <a:pt x="528" y="813"/>
                    </a:cubicBezTo>
                    <a:cubicBezTo>
                      <a:pt x="756" y="813"/>
                      <a:pt x="936" y="622"/>
                      <a:pt x="936" y="406"/>
                    </a:cubicBezTo>
                    <a:cubicBezTo>
                      <a:pt x="936"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6"/>
              <p:cNvSpPr/>
              <p:nvPr/>
            </p:nvSpPr>
            <p:spPr>
              <a:xfrm>
                <a:off x="8376718" y="361510"/>
                <a:ext cx="71370" cy="61349"/>
              </a:xfrm>
              <a:custGeom>
                <a:avLst/>
                <a:gdLst/>
                <a:ahLst/>
                <a:cxnLst/>
                <a:rect l="l" t="t" r="r" b="b"/>
                <a:pathLst>
                  <a:path w="876" h="753" extrusionOk="0">
                    <a:moveTo>
                      <a:pt x="499" y="1"/>
                    </a:moveTo>
                    <a:cubicBezTo>
                      <a:pt x="409" y="1"/>
                      <a:pt x="317" y="33"/>
                      <a:pt x="240" y="106"/>
                    </a:cubicBezTo>
                    <a:cubicBezTo>
                      <a:pt x="0" y="345"/>
                      <a:pt x="168" y="753"/>
                      <a:pt x="504" y="753"/>
                    </a:cubicBezTo>
                    <a:cubicBezTo>
                      <a:pt x="708" y="741"/>
                      <a:pt x="875" y="585"/>
                      <a:pt x="875" y="369"/>
                    </a:cubicBezTo>
                    <a:cubicBezTo>
                      <a:pt x="875"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6"/>
              <p:cNvSpPr/>
              <p:nvPr/>
            </p:nvSpPr>
            <p:spPr>
              <a:xfrm>
                <a:off x="8376718" y="361510"/>
                <a:ext cx="71370" cy="61349"/>
              </a:xfrm>
              <a:custGeom>
                <a:avLst/>
                <a:gdLst/>
                <a:ahLst/>
                <a:cxnLst/>
                <a:rect l="l" t="t" r="r" b="b"/>
                <a:pathLst>
                  <a:path w="876" h="753" extrusionOk="0">
                    <a:moveTo>
                      <a:pt x="499" y="1"/>
                    </a:moveTo>
                    <a:cubicBezTo>
                      <a:pt x="409" y="1"/>
                      <a:pt x="317" y="33"/>
                      <a:pt x="240" y="106"/>
                    </a:cubicBezTo>
                    <a:cubicBezTo>
                      <a:pt x="0" y="345"/>
                      <a:pt x="168" y="753"/>
                      <a:pt x="504" y="753"/>
                    </a:cubicBezTo>
                    <a:cubicBezTo>
                      <a:pt x="708" y="741"/>
                      <a:pt x="875" y="585"/>
                      <a:pt x="875" y="369"/>
                    </a:cubicBezTo>
                    <a:cubicBezTo>
                      <a:pt x="875"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6"/>
              <p:cNvSpPr/>
              <p:nvPr/>
            </p:nvSpPr>
            <p:spPr>
              <a:xfrm>
                <a:off x="8340545" y="488281"/>
                <a:ext cx="55809" cy="55727"/>
              </a:xfrm>
              <a:custGeom>
                <a:avLst/>
                <a:gdLst/>
                <a:ahLst/>
                <a:cxnLst/>
                <a:rect l="l" t="t" r="r" b="b"/>
                <a:pathLst>
                  <a:path w="685" h="684" extrusionOk="0">
                    <a:moveTo>
                      <a:pt x="348" y="0"/>
                    </a:moveTo>
                    <a:cubicBezTo>
                      <a:pt x="157" y="0"/>
                      <a:pt x="1" y="156"/>
                      <a:pt x="1" y="348"/>
                    </a:cubicBezTo>
                    <a:cubicBezTo>
                      <a:pt x="1" y="528"/>
                      <a:pt x="157" y="684"/>
                      <a:pt x="348" y="684"/>
                    </a:cubicBezTo>
                    <a:cubicBezTo>
                      <a:pt x="528" y="684"/>
                      <a:pt x="684" y="528"/>
                      <a:pt x="684" y="348"/>
                    </a:cubicBezTo>
                    <a:cubicBezTo>
                      <a:pt x="684" y="156"/>
                      <a:pt x="52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6"/>
              <p:cNvSpPr/>
              <p:nvPr/>
            </p:nvSpPr>
            <p:spPr>
              <a:xfrm>
                <a:off x="8340545" y="488281"/>
                <a:ext cx="55809" cy="55727"/>
              </a:xfrm>
              <a:custGeom>
                <a:avLst/>
                <a:gdLst/>
                <a:ahLst/>
                <a:cxnLst/>
                <a:rect l="l" t="t" r="r" b="b"/>
                <a:pathLst>
                  <a:path w="685" h="684" extrusionOk="0">
                    <a:moveTo>
                      <a:pt x="348" y="0"/>
                    </a:moveTo>
                    <a:cubicBezTo>
                      <a:pt x="157" y="0"/>
                      <a:pt x="1" y="156"/>
                      <a:pt x="1" y="348"/>
                    </a:cubicBezTo>
                    <a:cubicBezTo>
                      <a:pt x="1" y="528"/>
                      <a:pt x="157" y="684"/>
                      <a:pt x="348" y="684"/>
                    </a:cubicBezTo>
                    <a:cubicBezTo>
                      <a:pt x="528" y="684"/>
                      <a:pt x="684" y="528"/>
                      <a:pt x="684" y="348"/>
                    </a:cubicBezTo>
                    <a:cubicBezTo>
                      <a:pt x="684" y="156"/>
                      <a:pt x="52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6"/>
              <p:cNvSpPr/>
              <p:nvPr/>
            </p:nvSpPr>
            <p:spPr>
              <a:xfrm>
                <a:off x="8285877" y="615867"/>
                <a:ext cx="58660" cy="51246"/>
              </a:xfrm>
              <a:custGeom>
                <a:avLst/>
                <a:gdLst/>
                <a:ahLst/>
                <a:cxnLst/>
                <a:rect l="l" t="t" r="r" b="b"/>
                <a:pathLst>
                  <a:path w="720" h="629" extrusionOk="0">
                    <a:moveTo>
                      <a:pt x="402" y="1"/>
                    </a:moveTo>
                    <a:cubicBezTo>
                      <a:pt x="328" y="1"/>
                      <a:pt x="253" y="28"/>
                      <a:pt x="192" y="89"/>
                    </a:cubicBezTo>
                    <a:cubicBezTo>
                      <a:pt x="0" y="292"/>
                      <a:pt x="132" y="616"/>
                      <a:pt x="408" y="628"/>
                    </a:cubicBezTo>
                    <a:cubicBezTo>
                      <a:pt x="588" y="628"/>
                      <a:pt x="720" y="484"/>
                      <a:pt x="720" y="316"/>
                    </a:cubicBezTo>
                    <a:cubicBezTo>
                      <a:pt x="720" y="128"/>
                      <a:pt x="563" y="1"/>
                      <a:pt x="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6"/>
              <p:cNvSpPr/>
              <p:nvPr/>
            </p:nvSpPr>
            <p:spPr>
              <a:xfrm>
                <a:off x="8285877" y="615867"/>
                <a:ext cx="58660" cy="51246"/>
              </a:xfrm>
              <a:custGeom>
                <a:avLst/>
                <a:gdLst/>
                <a:ahLst/>
                <a:cxnLst/>
                <a:rect l="l" t="t" r="r" b="b"/>
                <a:pathLst>
                  <a:path w="720" h="629" extrusionOk="0">
                    <a:moveTo>
                      <a:pt x="402" y="1"/>
                    </a:moveTo>
                    <a:cubicBezTo>
                      <a:pt x="328" y="1"/>
                      <a:pt x="253" y="28"/>
                      <a:pt x="192" y="89"/>
                    </a:cubicBezTo>
                    <a:cubicBezTo>
                      <a:pt x="0" y="292"/>
                      <a:pt x="132" y="616"/>
                      <a:pt x="408" y="628"/>
                    </a:cubicBezTo>
                    <a:cubicBezTo>
                      <a:pt x="588" y="628"/>
                      <a:pt x="720" y="484"/>
                      <a:pt x="720" y="316"/>
                    </a:cubicBezTo>
                    <a:cubicBezTo>
                      <a:pt x="720" y="128"/>
                      <a:pt x="563" y="1"/>
                      <a:pt x="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6"/>
              <p:cNvSpPr/>
              <p:nvPr/>
            </p:nvSpPr>
            <p:spPr>
              <a:xfrm>
                <a:off x="8246770" y="743208"/>
                <a:ext cx="46032" cy="45950"/>
              </a:xfrm>
              <a:custGeom>
                <a:avLst/>
                <a:gdLst/>
                <a:ahLst/>
                <a:cxnLst/>
                <a:rect l="l" t="t" r="r" b="b"/>
                <a:pathLst>
                  <a:path w="565" h="564" extrusionOk="0">
                    <a:moveTo>
                      <a:pt x="289" y="0"/>
                    </a:moveTo>
                    <a:cubicBezTo>
                      <a:pt x="133" y="0"/>
                      <a:pt x="1" y="132"/>
                      <a:pt x="1" y="288"/>
                    </a:cubicBezTo>
                    <a:cubicBezTo>
                      <a:pt x="1" y="444"/>
                      <a:pt x="133" y="564"/>
                      <a:pt x="289" y="564"/>
                    </a:cubicBezTo>
                    <a:cubicBezTo>
                      <a:pt x="444" y="564"/>
                      <a:pt x="564" y="444"/>
                      <a:pt x="564" y="288"/>
                    </a:cubicBezTo>
                    <a:cubicBezTo>
                      <a:pt x="564" y="132"/>
                      <a:pt x="444"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6"/>
              <p:cNvSpPr/>
              <p:nvPr/>
            </p:nvSpPr>
            <p:spPr>
              <a:xfrm>
                <a:off x="8246770" y="743208"/>
                <a:ext cx="46032" cy="45950"/>
              </a:xfrm>
              <a:custGeom>
                <a:avLst/>
                <a:gdLst/>
                <a:ahLst/>
                <a:cxnLst/>
                <a:rect l="l" t="t" r="r" b="b"/>
                <a:pathLst>
                  <a:path w="565" h="564" extrusionOk="0">
                    <a:moveTo>
                      <a:pt x="289" y="0"/>
                    </a:moveTo>
                    <a:cubicBezTo>
                      <a:pt x="133" y="0"/>
                      <a:pt x="1" y="132"/>
                      <a:pt x="1" y="288"/>
                    </a:cubicBezTo>
                    <a:cubicBezTo>
                      <a:pt x="1" y="444"/>
                      <a:pt x="133" y="564"/>
                      <a:pt x="289" y="564"/>
                    </a:cubicBezTo>
                    <a:cubicBezTo>
                      <a:pt x="444" y="564"/>
                      <a:pt x="564" y="444"/>
                      <a:pt x="564" y="288"/>
                    </a:cubicBezTo>
                    <a:cubicBezTo>
                      <a:pt x="564" y="132"/>
                      <a:pt x="444"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6"/>
              <p:cNvSpPr/>
              <p:nvPr/>
            </p:nvSpPr>
            <p:spPr>
              <a:xfrm>
                <a:off x="8194058" y="871038"/>
                <a:ext cx="46928" cy="40247"/>
              </a:xfrm>
              <a:custGeom>
                <a:avLst/>
                <a:gdLst/>
                <a:ahLst/>
                <a:cxnLst/>
                <a:rect l="l" t="t" r="r" b="b"/>
                <a:pathLst>
                  <a:path w="576" h="494" extrusionOk="0">
                    <a:moveTo>
                      <a:pt x="329" y="0"/>
                    </a:moveTo>
                    <a:cubicBezTo>
                      <a:pt x="269" y="0"/>
                      <a:pt x="207" y="23"/>
                      <a:pt x="156" y="74"/>
                    </a:cubicBezTo>
                    <a:cubicBezTo>
                      <a:pt x="0"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6"/>
              <p:cNvSpPr/>
              <p:nvPr/>
            </p:nvSpPr>
            <p:spPr>
              <a:xfrm>
                <a:off x="8194058" y="871038"/>
                <a:ext cx="46928" cy="40247"/>
              </a:xfrm>
              <a:custGeom>
                <a:avLst/>
                <a:gdLst/>
                <a:ahLst/>
                <a:cxnLst/>
                <a:rect l="l" t="t" r="r" b="b"/>
                <a:pathLst>
                  <a:path w="576" h="494" extrusionOk="0">
                    <a:moveTo>
                      <a:pt x="329" y="0"/>
                    </a:moveTo>
                    <a:cubicBezTo>
                      <a:pt x="269" y="0"/>
                      <a:pt x="207" y="23"/>
                      <a:pt x="156" y="74"/>
                    </a:cubicBezTo>
                    <a:cubicBezTo>
                      <a:pt x="0"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6"/>
              <p:cNvSpPr/>
              <p:nvPr/>
            </p:nvSpPr>
            <p:spPr>
              <a:xfrm>
                <a:off x="8148107" y="998053"/>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5" y="349"/>
                      <a:pt x="505" y="229"/>
                    </a:cubicBezTo>
                    <a:cubicBezTo>
                      <a:pt x="505"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6"/>
              <p:cNvSpPr/>
              <p:nvPr/>
            </p:nvSpPr>
            <p:spPr>
              <a:xfrm>
                <a:off x="8148107" y="998053"/>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5" y="349"/>
                      <a:pt x="505" y="229"/>
                    </a:cubicBezTo>
                    <a:cubicBezTo>
                      <a:pt x="505"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6"/>
              <p:cNvSpPr/>
              <p:nvPr/>
            </p:nvSpPr>
            <p:spPr>
              <a:xfrm>
                <a:off x="8102239" y="1125394"/>
                <a:ext cx="35278" cy="31041"/>
              </a:xfrm>
              <a:custGeom>
                <a:avLst/>
                <a:gdLst/>
                <a:ahLst/>
                <a:cxnLst/>
                <a:rect l="l" t="t" r="r" b="b"/>
                <a:pathLst>
                  <a:path w="433" h="381" extrusionOk="0">
                    <a:moveTo>
                      <a:pt x="251" y="0"/>
                    </a:moveTo>
                    <a:cubicBezTo>
                      <a:pt x="206" y="0"/>
                      <a:pt x="159" y="18"/>
                      <a:pt x="120" y="57"/>
                    </a:cubicBezTo>
                    <a:cubicBezTo>
                      <a:pt x="1"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6"/>
              <p:cNvSpPr/>
              <p:nvPr/>
            </p:nvSpPr>
            <p:spPr>
              <a:xfrm>
                <a:off x="8102239" y="1125394"/>
                <a:ext cx="35278" cy="31041"/>
              </a:xfrm>
              <a:custGeom>
                <a:avLst/>
                <a:gdLst/>
                <a:ahLst/>
                <a:cxnLst/>
                <a:rect l="l" t="t" r="r" b="b"/>
                <a:pathLst>
                  <a:path w="433" h="381" extrusionOk="0">
                    <a:moveTo>
                      <a:pt x="251" y="0"/>
                    </a:moveTo>
                    <a:cubicBezTo>
                      <a:pt x="206" y="0"/>
                      <a:pt x="159" y="18"/>
                      <a:pt x="120" y="57"/>
                    </a:cubicBezTo>
                    <a:cubicBezTo>
                      <a:pt x="1"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6"/>
              <p:cNvSpPr/>
              <p:nvPr/>
            </p:nvSpPr>
            <p:spPr>
              <a:xfrm>
                <a:off x="8057347" y="1254364"/>
                <a:ext cx="28352" cy="24279"/>
              </a:xfrm>
              <a:custGeom>
                <a:avLst/>
                <a:gdLst/>
                <a:ahLst/>
                <a:cxnLst/>
                <a:rect l="l" t="t" r="r" b="b"/>
                <a:pathLst>
                  <a:path w="348" h="298" extrusionOk="0">
                    <a:moveTo>
                      <a:pt x="199" y="0"/>
                    </a:moveTo>
                    <a:cubicBezTo>
                      <a:pt x="163" y="0"/>
                      <a:pt x="126"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6"/>
              <p:cNvSpPr/>
              <p:nvPr/>
            </p:nvSpPr>
            <p:spPr>
              <a:xfrm>
                <a:off x="8057347" y="1254364"/>
                <a:ext cx="28352" cy="24279"/>
              </a:xfrm>
              <a:custGeom>
                <a:avLst/>
                <a:gdLst/>
                <a:ahLst/>
                <a:cxnLst/>
                <a:rect l="l" t="t" r="r" b="b"/>
                <a:pathLst>
                  <a:path w="348" h="298" extrusionOk="0">
                    <a:moveTo>
                      <a:pt x="199" y="0"/>
                    </a:moveTo>
                    <a:cubicBezTo>
                      <a:pt x="163" y="0"/>
                      <a:pt x="126"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6"/>
              <p:cNvSpPr/>
              <p:nvPr/>
            </p:nvSpPr>
            <p:spPr>
              <a:xfrm>
                <a:off x="8014330" y="1380972"/>
                <a:ext cx="19635" cy="20613"/>
              </a:xfrm>
              <a:custGeom>
                <a:avLst/>
                <a:gdLst/>
                <a:ahLst/>
                <a:cxnLst/>
                <a:rect l="l" t="t" r="r" b="b"/>
                <a:pathLst>
                  <a:path w="241" h="253" extrusionOk="0">
                    <a:moveTo>
                      <a:pt x="120" y="1"/>
                    </a:moveTo>
                    <a:cubicBezTo>
                      <a:pt x="49" y="1"/>
                      <a:pt x="1" y="49"/>
                      <a:pt x="1" y="121"/>
                    </a:cubicBezTo>
                    <a:cubicBezTo>
                      <a:pt x="1" y="193"/>
                      <a:pt x="49" y="253"/>
                      <a:pt x="120" y="253"/>
                    </a:cubicBezTo>
                    <a:cubicBezTo>
                      <a:pt x="192" y="253"/>
                      <a:pt x="240" y="193"/>
                      <a:pt x="240" y="121"/>
                    </a:cubicBezTo>
                    <a:cubicBezTo>
                      <a:pt x="240"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6"/>
              <p:cNvSpPr/>
              <p:nvPr/>
            </p:nvSpPr>
            <p:spPr>
              <a:xfrm>
                <a:off x="8014330" y="1380972"/>
                <a:ext cx="19635" cy="20613"/>
              </a:xfrm>
              <a:custGeom>
                <a:avLst/>
                <a:gdLst/>
                <a:ahLst/>
                <a:cxnLst/>
                <a:rect l="l" t="t" r="r" b="b"/>
                <a:pathLst>
                  <a:path w="241" h="253" extrusionOk="0">
                    <a:moveTo>
                      <a:pt x="120" y="1"/>
                    </a:moveTo>
                    <a:cubicBezTo>
                      <a:pt x="49" y="1"/>
                      <a:pt x="1" y="49"/>
                      <a:pt x="1" y="121"/>
                    </a:cubicBezTo>
                    <a:cubicBezTo>
                      <a:pt x="1" y="193"/>
                      <a:pt x="49" y="253"/>
                      <a:pt x="120" y="253"/>
                    </a:cubicBezTo>
                    <a:cubicBezTo>
                      <a:pt x="192" y="253"/>
                      <a:pt x="240" y="193"/>
                      <a:pt x="240" y="121"/>
                    </a:cubicBezTo>
                    <a:cubicBezTo>
                      <a:pt x="240"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6"/>
              <p:cNvSpPr/>
              <p:nvPr/>
            </p:nvSpPr>
            <p:spPr>
              <a:xfrm>
                <a:off x="8348366" y="-148832"/>
                <a:ext cx="94834" cy="80413"/>
              </a:xfrm>
              <a:custGeom>
                <a:avLst/>
                <a:gdLst/>
                <a:ahLst/>
                <a:cxnLst/>
                <a:rect l="l" t="t" r="r" b="b"/>
                <a:pathLst>
                  <a:path w="1164" h="987" extrusionOk="0">
                    <a:moveTo>
                      <a:pt x="663" y="0"/>
                    </a:moveTo>
                    <a:cubicBezTo>
                      <a:pt x="539" y="0"/>
                      <a:pt x="414" y="46"/>
                      <a:pt x="312" y="147"/>
                    </a:cubicBezTo>
                    <a:cubicBezTo>
                      <a:pt x="1" y="459"/>
                      <a:pt x="228" y="987"/>
                      <a:pt x="672" y="987"/>
                    </a:cubicBezTo>
                    <a:cubicBezTo>
                      <a:pt x="936" y="987"/>
                      <a:pt x="1164" y="771"/>
                      <a:pt x="1164" y="495"/>
                    </a:cubicBezTo>
                    <a:cubicBezTo>
                      <a:pt x="1164" y="196"/>
                      <a:pt x="918" y="0"/>
                      <a:pt x="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6"/>
              <p:cNvSpPr/>
              <p:nvPr/>
            </p:nvSpPr>
            <p:spPr>
              <a:xfrm>
                <a:off x="8348366" y="-148832"/>
                <a:ext cx="94834" cy="80413"/>
              </a:xfrm>
              <a:custGeom>
                <a:avLst/>
                <a:gdLst/>
                <a:ahLst/>
                <a:cxnLst/>
                <a:rect l="l" t="t" r="r" b="b"/>
                <a:pathLst>
                  <a:path w="1164" h="987" extrusionOk="0">
                    <a:moveTo>
                      <a:pt x="663" y="0"/>
                    </a:moveTo>
                    <a:cubicBezTo>
                      <a:pt x="539" y="0"/>
                      <a:pt x="414" y="46"/>
                      <a:pt x="312" y="147"/>
                    </a:cubicBezTo>
                    <a:cubicBezTo>
                      <a:pt x="1" y="459"/>
                      <a:pt x="228" y="987"/>
                      <a:pt x="672" y="987"/>
                    </a:cubicBezTo>
                    <a:cubicBezTo>
                      <a:pt x="936" y="987"/>
                      <a:pt x="1164" y="771"/>
                      <a:pt x="1164" y="495"/>
                    </a:cubicBezTo>
                    <a:cubicBezTo>
                      <a:pt x="1164" y="196"/>
                      <a:pt x="918" y="0"/>
                      <a:pt x="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6"/>
              <p:cNvSpPr/>
              <p:nvPr/>
            </p:nvSpPr>
            <p:spPr>
              <a:xfrm>
                <a:off x="8303475" y="-21816"/>
                <a:ext cx="87990" cy="76503"/>
              </a:xfrm>
              <a:custGeom>
                <a:avLst/>
                <a:gdLst/>
                <a:ahLst/>
                <a:cxnLst/>
                <a:rect l="l" t="t" r="r" b="b"/>
                <a:pathLst>
                  <a:path w="1080" h="939" extrusionOk="0">
                    <a:moveTo>
                      <a:pt x="614" y="1"/>
                    </a:moveTo>
                    <a:cubicBezTo>
                      <a:pt x="501" y="1"/>
                      <a:pt x="384" y="42"/>
                      <a:pt x="288" y="135"/>
                    </a:cubicBezTo>
                    <a:cubicBezTo>
                      <a:pt x="0" y="435"/>
                      <a:pt x="204" y="938"/>
                      <a:pt x="624" y="938"/>
                    </a:cubicBezTo>
                    <a:cubicBezTo>
                      <a:pt x="875" y="938"/>
                      <a:pt x="1079" y="722"/>
                      <a:pt x="1079" y="471"/>
                    </a:cubicBezTo>
                    <a:cubicBezTo>
                      <a:pt x="1079" y="186"/>
                      <a:pt x="853"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6"/>
              <p:cNvSpPr/>
              <p:nvPr/>
            </p:nvSpPr>
            <p:spPr>
              <a:xfrm>
                <a:off x="8303475" y="-21816"/>
                <a:ext cx="87990" cy="76503"/>
              </a:xfrm>
              <a:custGeom>
                <a:avLst/>
                <a:gdLst/>
                <a:ahLst/>
                <a:cxnLst/>
                <a:rect l="l" t="t" r="r" b="b"/>
                <a:pathLst>
                  <a:path w="1080" h="939" extrusionOk="0">
                    <a:moveTo>
                      <a:pt x="614" y="1"/>
                    </a:moveTo>
                    <a:cubicBezTo>
                      <a:pt x="501" y="1"/>
                      <a:pt x="384" y="42"/>
                      <a:pt x="288" y="135"/>
                    </a:cubicBezTo>
                    <a:cubicBezTo>
                      <a:pt x="0" y="435"/>
                      <a:pt x="204" y="938"/>
                      <a:pt x="624" y="938"/>
                    </a:cubicBezTo>
                    <a:cubicBezTo>
                      <a:pt x="875" y="938"/>
                      <a:pt x="1079" y="722"/>
                      <a:pt x="1079" y="471"/>
                    </a:cubicBezTo>
                    <a:cubicBezTo>
                      <a:pt x="1079" y="186"/>
                      <a:pt x="853"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6"/>
              <p:cNvSpPr/>
              <p:nvPr/>
            </p:nvSpPr>
            <p:spPr>
              <a:xfrm>
                <a:off x="8256547" y="105769"/>
                <a:ext cx="83102" cy="70963"/>
              </a:xfrm>
              <a:custGeom>
                <a:avLst/>
                <a:gdLst/>
                <a:ahLst/>
                <a:cxnLst/>
                <a:rect l="l" t="t" r="r" b="b"/>
                <a:pathLst>
                  <a:path w="1020" h="871" extrusionOk="0">
                    <a:moveTo>
                      <a:pt x="578" y="0"/>
                    </a:moveTo>
                    <a:cubicBezTo>
                      <a:pt x="472" y="0"/>
                      <a:pt x="365" y="39"/>
                      <a:pt x="276" y="128"/>
                    </a:cubicBezTo>
                    <a:cubicBezTo>
                      <a:pt x="1" y="403"/>
                      <a:pt x="193" y="871"/>
                      <a:pt x="588" y="871"/>
                    </a:cubicBezTo>
                    <a:cubicBezTo>
                      <a:pt x="828" y="871"/>
                      <a:pt x="1020" y="679"/>
                      <a:pt x="1020" y="439"/>
                    </a:cubicBezTo>
                    <a:cubicBezTo>
                      <a:pt x="1020" y="178"/>
                      <a:pt x="80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6"/>
              <p:cNvSpPr/>
              <p:nvPr/>
            </p:nvSpPr>
            <p:spPr>
              <a:xfrm>
                <a:off x="8256547" y="105769"/>
                <a:ext cx="83102" cy="70963"/>
              </a:xfrm>
              <a:custGeom>
                <a:avLst/>
                <a:gdLst/>
                <a:ahLst/>
                <a:cxnLst/>
                <a:rect l="l" t="t" r="r" b="b"/>
                <a:pathLst>
                  <a:path w="1020" h="871" extrusionOk="0">
                    <a:moveTo>
                      <a:pt x="578" y="0"/>
                    </a:moveTo>
                    <a:cubicBezTo>
                      <a:pt x="472" y="0"/>
                      <a:pt x="365" y="39"/>
                      <a:pt x="276" y="128"/>
                    </a:cubicBezTo>
                    <a:cubicBezTo>
                      <a:pt x="1" y="403"/>
                      <a:pt x="193" y="871"/>
                      <a:pt x="588" y="871"/>
                    </a:cubicBezTo>
                    <a:cubicBezTo>
                      <a:pt x="828" y="871"/>
                      <a:pt x="1020" y="679"/>
                      <a:pt x="1020" y="439"/>
                    </a:cubicBezTo>
                    <a:cubicBezTo>
                      <a:pt x="1020" y="178"/>
                      <a:pt x="80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6"/>
              <p:cNvSpPr/>
              <p:nvPr/>
            </p:nvSpPr>
            <p:spPr>
              <a:xfrm>
                <a:off x="8210678" y="233517"/>
                <a:ext cx="77236" cy="66319"/>
              </a:xfrm>
              <a:custGeom>
                <a:avLst/>
                <a:gdLst/>
                <a:ahLst/>
                <a:cxnLst/>
                <a:rect l="l" t="t" r="r" b="b"/>
                <a:pathLst>
                  <a:path w="948" h="814" extrusionOk="0">
                    <a:moveTo>
                      <a:pt x="543" y="1"/>
                    </a:moveTo>
                    <a:cubicBezTo>
                      <a:pt x="445" y="1"/>
                      <a:pt x="345" y="37"/>
                      <a:pt x="264" y="118"/>
                    </a:cubicBezTo>
                    <a:cubicBezTo>
                      <a:pt x="0" y="370"/>
                      <a:pt x="180" y="813"/>
                      <a:pt x="540" y="813"/>
                    </a:cubicBezTo>
                    <a:cubicBezTo>
                      <a:pt x="768" y="801"/>
                      <a:pt x="947" y="622"/>
                      <a:pt x="947" y="406"/>
                    </a:cubicBezTo>
                    <a:cubicBezTo>
                      <a:pt x="947" y="162"/>
                      <a:pt x="749"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6"/>
              <p:cNvSpPr/>
              <p:nvPr/>
            </p:nvSpPr>
            <p:spPr>
              <a:xfrm>
                <a:off x="8210678" y="233517"/>
                <a:ext cx="77236" cy="66319"/>
              </a:xfrm>
              <a:custGeom>
                <a:avLst/>
                <a:gdLst/>
                <a:ahLst/>
                <a:cxnLst/>
                <a:rect l="l" t="t" r="r" b="b"/>
                <a:pathLst>
                  <a:path w="948" h="814" extrusionOk="0">
                    <a:moveTo>
                      <a:pt x="543" y="1"/>
                    </a:moveTo>
                    <a:cubicBezTo>
                      <a:pt x="445" y="1"/>
                      <a:pt x="345" y="37"/>
                      <a:pt x="264" y="118"/>
                    </a:cubicBezTo>
                    <a:cubicBezTo>
                      <a:pt x="0" y="370"/>
                      <a:pt x="180" y="813"/>
                      <a:pt x="540" y="813"/>
                    </a:cubicBezTo>
                    <a:cubicBezTo>
                      <a:pt x="768" y="801"/>
                      <a:pt x="947" y="622"/>
                      <a:pt x="947" y="406"/>
                    </a:cubicBezTo>
                    <a:cubicBezTo>
                      <a:pt x="947" y="162"/>
                      <a:pt x="749"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6"/>
              <p:cNvSpPr/>
              <p:nvPr/>
            </p:nvSpPr>
            <p:spPr>
              <a:xfrm>
                <a:off x="8164728" y="361510"/>
                <a:ext cx="71370" cy="61349"/>
              </a:xfrm>
              <a:custGeom>
                <a:avLst/>
                <a:gdLst/>
                <a:ahLst/>
                <a:cxnLst/>
                <a:rect l="l" t="t" r="r" b="b"/>
                <a:pathLst>
                  <a:path w="876" h="753" extrusionOk="0">
                    <a:moveTo>
                      <a:pt x="499" y="1"/>
                    </a:moveTo>
                    <a:cubicBezTo>
                      <a:pt x="409" y="1"/>
                      <a:pt x="317" y="33"/>
                      <a:pt x="241" y="106"/>
                    </a:cubicBezTo>
                    <a:cubicBezTo>
                      <a:pt x="1" y="345"/>
                      <a:pt x="169" y="753"/>
                      <a:pt x="504" y="753"/>
                    </a:cubicBezTo>
                    <a:cubicBezTo>
                      <a:pt x="708" y="753"/>
                      <a:pt x="876" y="585"/>
                      <a:pt x="876" y="369"/>
                    </a:cubicBezTo>
                    <a:cubicBezTo>
                      <a:pt x="876"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6"/>
              <p:cNvSpPr/>
              <p:nvPr/>
            </p:nvSpPr>
            <p:spPr>
              <a:xfrm>
                <a:off x="8164728" y="361510"/>
                <a:ext cx="71370" cy="61349"/>
              </a:xfrm>
              <a:custGeom>
                <a:avLst/>
                <a:gdLst/>
                <a:ahLst/>
                <a:cxnLst/>
                <a:rect l="l" t="t" r="r" b="b"/>
                <a:pathLst>
                  <a:path w="876" h="753" extrusionOk="0">
                    <a:moveTo>
                      <a:pt x="499" y="1"/>
                    </a:moveTo>
                    <a:cubicBezTo>
                      <a:pt x="409" y="1"/>
                      <a:pt x="317" y="33"/>
                      <a:pt x="241" y="106"/>
                    </a:cubicBezTo>
                    <a:cubicBezTo>
                      <a:pt x="1" y="345"/>
                      <a:pt x="169" y="753"/>
                      <a:pt x="504" y="753"/>
                    </a:cubicBezTo>
                    <a:cubicBezTo>
                      <a:pt x="708" y="753"/>
                      <a:pt x="876" y="585"/>
                      <a:pt x="876" y="369"/>
                    </a:cubicBezTo>
                    <a:cubicBezTo>
                      <a:pt x="876"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6"/>
              <p:cNvSpPr/>
              <p:nvPr/>
            </p:nvSpPr>
            <p:spPr>
              <a:xfrm>
                <a:off x="8128635" y="488281"/>
                <a:ext cx="55727" cy="55727"/>
              </a:xfrm>
              <a:custGeom>
                <a:avLst/>
                <a:gdLst/>
                <a:ahLst/>
                <a:cxnLst/>
                <a:rect l="l" t="t" r="r" b="b"/>
                <a:pathLst>
                  <a:path w="684" h="684" extrusionOk="0">
                    <a:moveTo>
                      <a:pt x="348" y="0"/>
                    </a:moveTo>
                    <a:cubicBezTo>
                      <a:pt x="156" y="0"/>
                      <a:pt x="0" y="156"/>
                      <a:pt x="0" y="348"/>
                    </a:cubicBezTo>
                    <a:cubicBezTo>
                      <a:pt x="0" y="528"/>
                      <a:pt x="156" y="684"/>
                      <a:pt x="348" y="684"/>
                    </a:cubicBezTo>
                    <a:cubicBezTo>
                      <a:pt x="528" y="684"/>
                      <a:pt x="684" y="528"/>
                      <a:pt x="684" y="348"/>
                    </a:cubicBezTo>
                    <a:cubicBezTo>
                      <a:pt x="684" y="156"/>
                      <a:pt x="52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6"/>
              <p:cNvSpPr/>
              <p:nvPr/>
            </p:nvSpPr>
            <p:spPr>
              <a:xfrm>
                <a:off x="8128635" y="488281"/>
                <a:ext cx="55727" cy="55727"/>
              </a:xfrm>
              <a:custGeom>
                <a:avLst/>
                <a:gdLst/>
                <a:ahLst/>
                <a:cxnLst/>
                <a:rect l="l" t="t" r="r" b="b"/>
                <a:pathLst>
                  <a:path w="684" h="684" extrusionOk="0">
                    <a:moveTo>
                      <a:pt x="348" y="0"/>
                    </a:moveTo>
                    <a:cubicBezTo>
                      <a:pt x="156" y="0"/>
                      <a:pt x="0" y="156"/>
                      <a:pt x="0" y="348"/>
                    </a:cubicBezTo>
                    <a:cubicBezTo>
                      <a:pt x="0" y="528"/>
                      <a:pt x="156" y="684"/>
                      <a:pt x="348" y="684"/>
                    </a:cubicBezTo>
                    <a:cubicBezTo>
                      <a:pt x="528" y="684"/>
                      <a:pt x="684" y="528"/>
                      <a:pt x="684" y="348"/>
                    </a:cubicBezTo>
                    <a:cubicBezTo>
                      <a:pt x="684" y="156"/>
                      <a:pt x="52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6"/>
              <p:cNvSpPr/>
              <p:nvPr/>
            </p:nvSpPr>
            <p:spPr>
              <a:xfrm>
                <a:off x="8073886" y="615867"/>
                <a:ext cx="58742" cy="51246"/>
              </a:xfrm>
              <a:custGeom>
                <a:avLst/>
                <a:gdLst/>
                <a:ahLst/>
                <a:cxnLst/>
                <a:rect l="l" t="t" r="r" b="b"/>
                <a:pathLst>
                  <a:path w="721" h="629" extrusionOk="0">
                    <a:moveTo>
                      <a:pt x="403" y="1"/>
                    </a:moveTo>
                    <a:cubicBezTo>
                      <a:pt x="328" y="1"/>
                      <a:pt x="253" y="28"/>
                      <a:pt x="193" y="89"/>
                    </a:cubicBezTo>
                    <a:cubicBezTo>
                      <a:pt x="1" y="292"/>
                      <a:pt x="133" y="616"/>
                      <a:pt x="408" y="628"/>
                    </a:cubicBezTo>
                    <a:cubicBezTo>
                      <a:pt x="588" y="628"/>
                      <a:pt x="720" y="484"/>
                      <a:pt x="720" y="316"/>
                    </a:cubicBezTo>
                    <a:cubicBezTo>
                      <a:pt x="720" y="128"/>
                      <a:pt x="563" y="1"/>
                      <a:pt x="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6"/>
              <p:cNvSpPr/>
              <p:nvPr/>
            </p:nvSpPr>
            <p:spPr>
              <a:xfrm>
                <a:off x="8073886" y="615867"/>
                <a:ext cx="58742" cy="51246"/>
              </a:xfrm>
              <a:custGeom>
                <a:avLst/>
                <a:gdLst/>
                <a:ahLst/>
                <a:cxnLst/>
                <a:rect l="l" t="t" r="r" b="b"/>
                <a:pathLst>
                  <a:path w="721" h="629" extrusionOk="0">
                    <a:moveTo>
                      <a:pt x="403" y="1"/>
                    </a:moveTo>
                    <a:cubicBezTo>
                      <a:pt x="328" y="1"/>
                      <a:pt x="253" y="28"/>
                      <a:pt x="193" y="89"/>
                    </a:cubicBezTo>
                    <a:cubicBezTo>
                      <a:pt x="1" y="292"/>
                      <a:pt x="133" y="616"/>
                      <a:pt x="408" y="628"/>
                    </a:cubicBezTo>
                    <a:cubicBezTo>
                      <a:pt x="588" y="628"/>
                      <a:pt x="720" y="484"/>
                      <a:pt x="720" y="316"/>
                    </a:cubicBezTo>
                    <a:cubicBezTo>
                      <a:pt x="720" y="128"/>
                      <a:pt x="563" y="1"/>
                      <a:pt x="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6"/>
              <p:cNvSpPr/>
              <p:nvPr/>
            </p:nvSpPr>
            <p:spPr>
              <a:xfrm>
                <a:off x="8035839" y="743208"/>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6"/>
              <p:cNvSpPr/>
              <p:nvPr/>
            </p:nvSpPr>
            <p:spPr>
              <a:xfrm>
                <a:off x="8035839" y="743208"/>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6"/>
              <p:cNvSpPr/>
              <p:nvPr/>
            </p:nvSpPr>
            <p:spPr>
              <a:xfrm>
                <a:off x="7982067" y="871038"/>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8"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6"/>
              <p:cNvSpPr/>
              <p:nvPr/>
            </p:nvSpPr>
            <p:spPr>
              <a:xfrm>
                <a:off x="7982067" y="871038"/>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8"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6"/>
              <p:cNvSpPr/>
              <p:nvPr/>
            </p:nvSpPr>
            <p:spPr>
              <a:xfrm>
                <a:off x="7936198" y="998053"/>
                <a:ext cx="41062" cy="36255"/>
              </a:xfrm>
              <a:custGeom>
                <a:avLst/>
                <a:gdLst/>
                <a:ahLst/>
                <a:cxnLst/>
                <a:rect l="l" t="t" r="r" b="b"/>
                <a:pathLst>
                  <a:path w="504" h="445" extrusionOk="0">
                    <a:moveTo>
                      <a:pt x="284" y="1"/>
                    </a:moveTo>
                    <a:cubicBezTo>
                      <a:pt x="232" y="1"/>
                      <a:pt x="178" y="20"/>
                      <a:pt x="132" y="61"/>
                    </a:cubicBezTo>
                    <a:cubicBezTo>
                      <a:pt x="0"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6"/>
              <p:cNvSpPr/>
              <p:nvPr/>
            </p:nvSpPr>
            <p:spPr>
              <a:xfrm>
                <a:off x="7936198" y="998053"/>
                <a:ext cx="41062" cy="36255"/>
              </a:xfrm>
              <a:custGeom>
                <a:avLst/>
                <a:gdLst/>
                <a:ahLst/>
                <a:cxnLst/>
                <a:rect l="l" t="t" r="r" b="b"/>
                <a:pathLst>
                  <a:path w="504" h="445" extrusionOk="0">
                    <a:moveTo>
                      <a:pt x="284" y="1"/>
                    </a:moveTo>
                    <a:cubicBezTo>
                      <a:pt x="232" y="1"/>
                      <a:pt x="178" y="20"/>
                      <a:pt x="132" y="61"/>
                    </a:cubicBezTo>
                    <a:cubicBezTo>
                      <a:pt x="0"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6"/>
              <p:cNvSpPr/>
              <p:nvPr/>
            </p:nvSpPr>
            <p:spPr>
              <a:xfrm>
                <a:off x="7890329" y="1125394"/>
                <a:ext cx="35196" cy="31041"/>
              </a:xfrm>
              <a:custGeom>
                <a:avLst/>
                <a:gdLst/>
                <a:ahLst/>
                <a:cxnLst/>
                <a:rect l="l" t="t" r="r" b="b"/>
                <a:pathLst>
                  <a:path w="432" h="381" extrusionOk="0">
                    <a:moveTo>
                      <a:pt x="251" y="0"/>
                    </a:moveTo>
                    <a:cubicBezTo>
                      <a:pt x="205" y="0"/>
                      <a:pt x="159" y="18"/>
                      <a:pt x="120" y="57"/>
                    </a:cubicBezTo>
                    <a:cubicBezTo>
                      <a:pt x="0" y="177"/>
                      <a:pt x="84" y="380"/>
                      <a:pt x="252" y="380"/>
                    </a:cubicBezTo>
                    <a:cubicBezTo>
                      <a:pt x="348" y="380"/>
                      <a:pt x="432" y="297"/>
                      <a:pt x="432" y="189"/>
                    </a:cubicBezTo>
                    <a:cubicBezTo>
                      <a:pt x="432" y="75"/>
                      <a:pt x="344"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6"/>
              <p:cNvSpPr/>
              <p:nvPr/>
            </p:nvSpPr>
            <p:spPr>
              <a:xfrm>
                <a:off x="7890329" y="1125394"/>
                <a:ext cx="35196" cy="31041"/>
              </a:xfrm>
              <a:custGeom>
                <a:avLst/>
                <a:gdLst/>
                <a:ahLst/>
                <a:cxnLst/>
                <a:rect l="l" t="t" r="r" b="b"/>
                <a:pathLst>
                  <a:path w="432" h="381" extrusionOk="0">
                    <a:moveTo>
                      <a:pt x="251" y="0"/>
                    </a:moveTo>
                    <a:cubicBezTo>
                      <a:pt x="205" y="0"/>
                      <a:pt x="159" y="18"/>
                      <a:pt x="120" y="57"/>
                    </a:cubicBezTo>
                    <a:cubicBezTo>
                      <a:pt x="0" y="177"/>
                      <a:pt x="84" y="380"/>
                      <a:pt x="252" y="380"/>
                    </a:cubicBezTo>
                    <a:cubicBezTo>
                      <a:pt x="348" y="380"/>
                      <a:pt x="432" y="297"/>
                      <a:pt x="432" y="189"/>
                    </a:cubicBezTo>
                    <a:cubicBezTo>
                      <a:pt x="432" y="75"/>
                      <a:pt x="344"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6"/>
              <p:cNvSpPr/>
              <p:nvPr/>
            </p:nvSpPr>
            <p:spPr>
              <a:xfrm>
                <a:off x="7845357" y="1254364"/>
                <a:ext cx="28434" cy="24197"/>
              </a:xfrm>
              <a:custGeom>
                <a:avLst/>
                <a:gdLst/>
                <a:ahLst/>
                <a:cxnLst/>
                <a:rect l="l" t="t" r="r" b="b"/>
                <a:pathLst>
                  <a:path w="349" h="297" extrusionOk="0">
                    <a:moveTo>
                      <a:pt x="194" y="0"/>
                    </a:moveTo>
                    <a:cubicBezTo>
                      <a:pt x="158" y="0"/>
                      <a:pt x="123" y="14"/>
                      <a:pt x="96" y="44"/>
                    </a:cubicBezTo>
                    <a:cubicBezTo>
                      <a:pt x="1" y="140"/>
                      <a:pt x="60" y="296"/>
                      <a:pt x="192" y="296"/>
                    </a:cubicBezTo>
                    <a:cubicBezTo>
                      <a:pt x="276" y="296"/>
                      <a:pt x="348" y="236"/>
                      <a:pt x="348" y="152"/>
                    </a:cubicBezTo>
                    <a:cubicBezTo>
                      <a:pt x="348" y="62"/>
                      <a:pt x="270"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6"/>
              <p:cNvSpPr/>
              <p:nvPr/>
            </p:nvSpPr>
            <p:spPr>
              <a:xfrm>
                <a:off x="7845357" y="1254364"/>
                <a:ext cx="28434" cy="24197"/>
              </a:xfrm>
              <a:custGeom>
                <a:avLst/>
                <a:gdLst/>
                <a:ahLst/>
                <a:cxnLst/>
                <a:rect l="l" t="t" r="r" b="b"/>
                <a:pathLst>
                  <a:path w="349" h="297" extrusionOk="0">
                    <a:moveTo>
                      <a:pt x="194" y="0"/>
                    </a:moveTo>
                    <a:cubicBezTo>
                      <a:pt x="158" y="0"/>
                      <a:pt x="123" y="14"/>
                      <a:pt x="96" y="44"/>
                    </a:cubicBezTo>
                    <a:cubicBezTo>
                      <a:pt x="1" y="140"/>
                      <a:pt x="60" y="296"/>
                      <a:pt x="192" y="296"/>
                    </a:cubicBezTo>
                    <a:cubicBezTo>
                      <a:pt x="276" y="296"/>
                      <a:pt x="348" y="236"/>
                      <a:pt x="348" y="152"/>
                    </a:cubicBezTo>
                    <a:cubicBezTo>
                      <a:pt x="348" y="62"/>
                      <a:pt x="270"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6"/>
              <p:cNvSpPr/>
              <p:nvPr/>
            </p:nvSpPr>
            <p:spPr>
              <a:xfrm>
                <a:off x="7802421" y="1380972"/>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6"/>
              <p:cNvSpPr/>
              <p:nvPr/>
            </p:nvSpPr>
            <p:spPr>
              <a:xfrm>
                <a:off x="7802421" y="1380972"/>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6"/>
              <p:cNvSpPr/>
              <p:nvPr/>
            </p:nvSpPr>
            <p:spPr>
              <a:xfrm>
                <a:off x="8136457" y="-148832"/>
                <a:ext cx="94834" cy="80413"/>
              </a:xfrm>
              <a:custGeom>
                <a:avLst/>
                <a:gdLst/>
                <a:ahLst/>
                <a:cxnLst/>
                <a:rect l="l" t="t" r="r" b="b"/>
                <a:pathLst>
                  <a:path w="1164" h="987" extrusionOk="0">
                    <a:moveTo>
                      <a:pt x="662" y="0"/>
                    </a:moveTo>
                    <a:cubicBezTo>
                      <a:pt x="539" y="0"/>
                      <a:pt x="413" y="46"/>
                      <a:pt x="312" y="147"/>
                    </a:cubicBezTo>
                    <a:cubicBezTo>
                      <a:pt x="0" y="459"/>
                      <a:pt x="228" y="987"/>
                      <a:pt x="671" y="987"/>
                    </a:cubicBezTo>
                    <a:cubicBezTo>
                      <a:pt x="935" y="987"/>
                      <a:pt x="1163" y="771"/>
                      <a:pt x="1163" y="495"/>
                    </a:cubicBezTo>
                    <a:cubicBezTo>
                      <a:pt x="1163" y="196"/>
                      <a:pt x="918"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6"/>
              <p:cNvSpPr/>
              <p:nvPr/>
            </p:nvSpPr>
            <p:spPr>
              <a:xfrm>
                <a:off x="8136457" y="-148832"/>
                <a:ext cx="94834" cy="80413"/>
              </a:xfrm>
              <a:custGeom>
                <a:avLst/>
                <a:gdLst/>
                <a:ahLst/>
                <a:cxnLst/>
                <a:rect l="l" t="t" r="r" b="b"/>
                <a:pathLst>
                  <a:path w="1164" h="987" extrusionOk="0">
                    <a:moveTo>
                      <a:pt x="662" y="0"/>
                    </a:moveTo>
                    <a:cubicBezTo>
                      <a:pt x="539" y="0"/>
                      <a:pt x="413" y="46"/>
                      <a:pt x="312" y="147"/>
                    </a:cubicBezTo>
                    <a:cubicBezTo>
                      <a:pt x="0" y="459"/>
                      <a:pt x="228" y="987"/>
                      <a:pt x="671" y="987"/>
                    </a:cubicBezTo>
                    <a:cubicBezTo>
                      <a:pt x="935" y="987"/>
                      <a:pt x="1163" y="771"/>
                      <a:pt x="1163" y="495"/>
                    </a:cubicBezTo>
                    <a:cubicBezTo>
                      <a:pt x="1163" y="196"/>
                      <a:pt x="918"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6"/>
              <p:cNvSpPr/>
              <p:nvPr/>
            </p:nvSpPr>
            <p:spPr>
              <a:xfrm>
                <a:off x="8090507" y="-21816"/>
                <a:ext cx="88968" cy="76503"/>
              </a:xfrm>
              <a:custGeom>
                <a:avLst/>
                <a:gdLst/>
                <a:ahLst/>
                <a:cxnLst/>
                <a:rect l="l" t="t" r="r" b="b"/>
                <a:pathLst>
                  <a:path w="1092" h="939" extrusionOk="0">
                    <a:moveTo>
                      <a:pt x="621" y="1"/>
                    </a:moveTo>
                    <a:cubicBezTo>
                      <a:pt x="508" y="1"/>
                      <a:pt x="393" y="42"/>
                      <a:pt x="300" y="135"/>
                    </a:cubicBezTo>
                    <a:cubicBezTo>
                      <a:pt x="1" y="435"/>
                      <a:pt x="204" y="938"/>
                      <a:pt x="624" y="938"/>
                    </a:cubicBezTo>
                    <a:cubicBezTo>
                      <a:pt x="888" y="938"/>
                      <a:pt x="1092" y="722"/>
                      <a:pt x="1092" y="471"/>
                    </a:cubicBezTo>
                    <a:cubicBezTo>
                      <a:pt x="1092"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6"/>
              <p:cNvSpPr/>
              <p:nvPr/>
            </p:nvSpPr>
            <p:spPr>
              <a:xfrm>
                <a:off x="8090507" y="-21816"/>
                <a:ext cx="88968" cy="76503"/>
              </a:xfrm>
              <a:custGeom>
                <a:avLst/>
                <a:gdLst/>
                <a:ahLst/>
                <a:cxnLst/>
                <a:rect l="l" t="t" r="r" b="b"/>
                <a:pathLst>
                  <a:path w="1092" h="939" extrusionOk="0">
                    <a:moveTo>
                      <a:pt x="621" y="1"/>
                    </a:moveTo>
                    <a:cubicBezTo>
                      <a:pt x="508" y="1"/>
                      <a:pt x="393" y="42"/>
                      <a:pt x="300" y="135"/>
                    </a:cubicBezTo>
                    <a:cubicBezTo>
                      <a:pt x="1" y="435"/>
                      <a:pt x="204" y="938"/>
                      <a:pt x="624" y="938"/>
                    </a:cubicBezTo>
                    <a:cubicBezTo>
                      <a:pt x="888" y="938"/>
                      <a:pt x="1092" y="722"/>
                      <a:pt x="1092" y="471"/>
                    </a:cubicBezTo>
                    <a:cubicBezTo>
                      <a:pt x="1092"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6"/>
              <p:cNvSpPr/>
              <p:nvPr/>
            </p:nvSpPr>
            <p:spPr>
              <a:xfrm>
                <a:off x="8044638" y="105769"/>
                <a:ext cx="83102" cy="70963"/>
              </a:xfrm>
              <a:custGeom>
                <a:avLst/>
                <a:gdLst/>
                <a:ahLst/>
                <a:cxnLst/>
                <a:rect l="l" t="t" r="r" b="b"/>
                <a:pathLst>
                  <a:path w="1020" h="871" extrusionOk="0">
                    <a:moveTo>
                      <a:pt x="577" y="0"/>
                    </a:moveTo>
                    <a:cubicBezTo>
                      <a:pt x="472" y="0"/>
                      <a:pt x="364" y="39"/>
                      <a:pt x="276" y="128"/>
                    </a:cubicBezTo>
                    <a:cubicBezTo>
                      <a:pt x="0" y="403"/>
                      <a:pt x="192" y="871"/>
                      <a:pt x="588" y="871"/>
                    </a:cubicBezTo>
                    <a:cubicBezTo>
                      <a:pt x="827" y="871"/>
                      <a:pt x="1019" y="679"/>
                      <a:pt x="1019" y="439"/>
                    </a:cubicBezTo>
                    <a:cubicBezTo>
                      <a:pt x="1019" y="178"/>
                      <a:pt x="803"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6"/>
              <p:cNvSpPr/>
              <p:nvPr/>
            </p:nvSpPr>
            <p:spPr>
              <a:xfrm>
                <a:off x="8044638" y="105769"/>
                <a:ext cx="83102" cy="70963"/>
              </a:xfrm>
              <a:custGeom>
                <a:avLst/>
                <a:gdLst/>
                <a:ahLst/>
                <a:cxnLst/>
                <a:rect l="l" t="t" r="r" b="b"/>
                <a:pathLst>
                  <a:path w="1020" h="871" extrusionOk="0">
                    <a:moveTo>
                      <a:pt x="577" y="0"/>
                    </a:moveTo>
                    <a:cubicBezTo>
                      <a:pt x="472" y="0"/>
                      <a:pt x="364" y="39"/>
                      <a:pt x="276" y="128"/>
                    </a:cubicBezTo>
                    <a:cubicBezTo>
                      <a:pt x="0" y="403"/>
                      <a:pt x="192" y="871"/>
                      <a:pt x="588" y="871"/>
                    </a:cubicBezTo>
                    <a:cubicBezTo>
                      <a:pt x="827" y="871"/>
                      <a:pt x="1019" y="679"/>
                      <a:pt x="1019" y="439"/>
                    </a:cubicBezTo>
                    <a:cubicBezTo>
                      <a:pt x="1019" y="178"/>
                      <a:pt x="803"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6"/>
              <p:cNvSpPr/>
              <p:nvPr/>
            </p:nvSpPr>
            <p:spPr>
              <a:xfrm>
                <a:off x="7998687" y="233517"/>
                <a:ext cx="77236" cy="66319"/>
              </a:xfrm>
              <a:custGeom>
                <a:avLst/>
                <a:gdLst/>
                <a:ahLst/>
                <a:cxnLst/>
                <a:rect l="l" t="t" r="r" b="b"/>
                <a:pathLst>
                  <a:path w="948" h="814" extrusionOk="0">
                    <a:moveTo>
                      <a:pt x="543" y="1"/>
                    </a:moveTo>
                    <a:cubicBezTo>
                      <a:pt x="445" y="1"/>
                      <a:pt x="346" y="37"/>
                      <a:pt x="264" y="118"/>
                    </a:cubicBezTo>
                    <a:cubicBezTo>
                      <a:pt x="1" y="370"/>
                      <a:pt x="181" y="813"/>
                      <a:pt x="540" y="813"/>
                    </a:cubicBezTo>
                    <a:cubicBezTo>
                      <a:pt x="768" y="813"/>
                      <a:pt x="948" y="622"/>
                      <a:pt x="948" y="406"/>
                    </a:cubicBezTo>
                    <a:cubicBezTo>
                      <a:pt x="948" y="162"/>
                      <a:pt x="749"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6"/>
              <p:cNvSpPr/>
              <p:nvPr/>
            </p:nvSpPr>
            <p:spPr>
              <a:xfrm>
                <a:off x="7998687" y="233517"/>
                <a:ext cx="77236" cy="66319"/>
              </a:xfrm>
              <a:custGeom>
                <a:avLst/>
                <a:gdLst/>
                <a:ahLst/>
                <a:cxnLst/>
                <a:rect l="l" t="t" r="r" b="b"/>
                <a:pathLst>
                  <a:path w="948" h="814" extrusionOk="0">
                    <a:moveTo>
                      <a:pt x="543" y="1"/>
                    </a:moveTo>
                    <a:cubicBezTo>
                      <a:pt x="445" y="1"/>
                      <a:pt x="346" y="37"/>
                      <a:pt x="264" y="118"/>
                    </a:cubicBezTo>
                    <a:cubicBezTo>
                      <a:pt x="1" y="370"/>
                      <a:pt x="181" y="813"/>
                      <a:pt x="540" y="813"/>
                    </a:cubicBezTo>
                    <a:cubicBezTo>
                      <a:pt x="768" y="813"/>
                      <a:pt x="948" y="622"/>
                      <a:pt x="948" y="406"/>
                    </a:cubicBezTo>
                    <a:cubicBezTo>
                      <a:pt x="948" y="162"/>
                      <a:pt x="749"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6"/>
              <p:cNvSpPr/>
              <p:nvPr/>
            </p:nvSpPr>
            <p:spPr>
              <a:xfrm>
                <a:off x="7952818" y="361510"/>
                <a:ext cx="71370" cy="61349"/>
              </a:xfrm>
              <a:custGeom>
                <a:avLst/>
                <a:gdLst/>
                <a:ahLst/>
                <a:cxnLst/>
                <a:rect l="l" t="t" r="r" b="b"/>
                <a:pathLst>
                  <a:path w="876" h="753" extrusionOk="0">
                    <a:moveTo>
                      <a:pt x="499" y="1"/>
                    </a:moveTo>
                    <a:cubicBezTo>
                      <a:pt x="409" y="1"/>
                      <a:pt x="316" y="33"/>
                      <a:pt x="240" y="106"/>
                    </a:cubicBezTo>
                    <a:cubicBezTo>
                      <a:pt x="0" y="345"/>
                      <a:pt x="168" y="753"/>
                      <a:pt x="504" y="753"/>
                    </a:cubicBezTo>
                    <a:cubicBezTo>
                      <a:pt x="708" y="753"/>
                      <a:pt x="875" y="585"/>
                      <a:pt x="875" y="369"/>
                    </a:cubicBezTo>
                    <a:cubicBezTo>
                      <a:pt x="875"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6"/>
              <p:cNvSpPr/>
              <p:nvPr/>
            </p:nvSpPr>
            <p:spPr>
              <a:xfrm>
                <a:off x="7952818" y="361510"/>
                <a:ext cx="71370" cy="61349"/>
              </a:xfrm>
              <a:custGeom>
                <a:avLst/>
                <a:gdLst/>
                <a:ahLst/>
                <a:cxnLst/>
                <a:rect l="l" t="t" r="r" b="b"/>
                <a:pathLst>
                  <a:path w="876" h="753" extrusionOk="0">
                    <a:moveTo>
                      <a:pt x="499" y="1"/>
                    </a:moveTo>
                    <a:cubicBezTo>
                      <a:pt x="409" y="1"/>
                      <a:pt x="316" y="33"/>
                      <a:pt x="240" y="106"/>
                    </a:cubicBezTo>
                    <a:cubicBezTo>
                      <a:pt x="0" y="345"/>
                      <a:pt x="168" y="753"/>
                      <a:pt x="504" y="753"/>
                    </a:cubicBezTo>
                    <a:cubicBezTo>
                      <a:pt x="708" y="753"/>
                      <a:pt x="875" y="585"/>
                      <a:pt x="875" y="369"/>
                    </a:cubicBezTo>
                    <a:cubicBezTo>
                      <a:pt x="875"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6"/>
              <p:cNvSpPr/>
              <p:nvPr/>
            </p:nvSpPr>
            <p:spPr>
              <a:xfrm>
                <a:off x="7907846" y="488851"/>
                <a:ext cx="64608" cy="56135"/>
              </a:xfrm>
              <a:custGeom>
                <a:avLst/>
                <a:gdLst/>
                <a:ahLst/>
                <a:cxnLst/>
                <a:rect l="l" t="t" r="r" b="b"/>
                <a:pathLst>
                  <a:path w="793" h="689" extrusionOk="0">
                    <a:moveTo>
                      <a:pt x="444" y="1"/>
                    </a:moveTo>
                    <a:cubicBezTo>
                      <a:pt x="360" y="1"/>
                      <a:pt x="274" y="32"/>
                      <a:pt x="205" y="101"/>
                    </a:cubicBezTo>
                    <a:cubicBezTo>
                      <a:pt x="1" y="317"/>
                      <a:pt x="145" y="689"/>
                      <a:pt x="456" y="689"/>
                    </a:cubicBezTo>
                    <a:cubicBezTo>
                      <a:pt x="636" y="689"/>
                      <a:pt x="792" y="533"/>
                      <a:pt x="792" y="341"/>
                    </a:cubicBezTo>
                    <a:cubicBezTo>
                      <a:pt x="792" y="138"/>
                      <a:pt x="621" y="1"/>
                      <a:pt x="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6"/>
              <p:cNvSpPr/>
              <p:nvPr/>
            </p:nvSpPr>
            <p:spPr>
              <a:xfrm>
                <a:off x="7907846" y="488851"/>
                <a:ext cx="64608" cy="56135"/>
              </a:xfrm>
              <a:custGeom>
                <a:avLst/>
                <a:gdLst/>
                <a:ahLst/>
                <a:cxnLst/>
                <a:rect l="l" t="t" r="r" b="b"/>
                <a:pathLst>
                  <a:path w="793" h="689" extrusionOk="0">
                    <a:moveTo>
                      <a:pt x="444" y="1"/>
                    </a:moveTo>
                    <a:cubicBezTo>
                      <a:pt x="360" y="1"/>
                      <a:pt x="274" y="32"/>
                      <a:pt x="205" y="101"/>
                    </a:cubicBezTo>
                    <a:cubicBezTo>
                      <a:pt x="1" y="317"/>
                      <a:pt x="145" y="689"/>
                      <a:pt x="456" y="689"/>
                    </a:cubicBezTo>
                    <a:cubicBezTo>
                      <a:pt x="636" y="689"/>
                      <a:pt x="792" y="533"/>
                      <a:pt x="792" y="341"/>
                    </a:cubicBezTo>
                    <a:cubicBezTo>
                      <a:pt x="792" y="138"/>
                      <a:pt x="621" y="1"/>
                      <a:pt x="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6"/>
              <p:cNvSpPr/>
              <p:nvPr/>
            </p:nvSpPr>
            <p:spPr>
              <a:xfrm>
                <a:off x="7861977" y="615867"/>
                <a:ext cx="58660" cy="51246"/>
              </a:xfrm>
              <a:custGeom>
                <a:avLst/>
                <a:gdLst/>
                <a:ahLst/>
                <a:cxnLst/>
                <a:rect l="l" t="t" r="r" b="b"/>
                <a:pathLst>
                  <a:path w="720" h="629" extrusionOk="0">
                    <a:moveTo>
                      <a:pt x="402" y="1"/>
                    </a:moveTo>
                    <a:cubicBezTo>
                      <a:pt x="328" y="1"/>
                      <a:pt x="253" y="28"/>
                      <a:pt x="192" y="89"/>
                    </a:cubicBezTo>
                    <a:cubicBezTo>
                      <a:pt x="0" y="292"/>
                      <a:pt x="132" y="616"/>
                      <a:pt x="408" y="628"/>
                    </a:cubicBezTo>
                    <a:cubicBezTo>
                      <a:pt x="588" y="628"/>
                      <a:pt x="720" y="484"/>
                      <a:pt x="720" y="316"/>
                    </a:cubicBezTo>
                    <a:cubicBezTo>
                      <a:pt x="720" y="128"/>
                      <a:pt x="563" y="1"/>
                      <a:pt x="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6"/>
              <p:cNvSpPr/>
              <p:nvPr/>
            </p:nvSpPr>
            <p:spPr>
              <a:xfrm>
                <a:off x="7861977" y="615867"/>
                <a:ext cx="58660" cy="51246"/>
              </a:xfrm>
              <a:custGeom>
                <a:avLst/>
                <a:gdLst/>
                <a:ahLst/>
                <a:cxnLst/>
                <a:rect l="l" t="t" r="r" b="b"/>
                <a:pathLst>
                  <a:path w="720" h="629" extrusionOk="0">
                    <a:moveTo>
                      <a:pt x="402" y="1"/>
                    </a:moveTo>
                    <a:cubicBezTo>
                      <a:pt x="328" y="1"/>
                      <a:pt x="253" y="28"/>
                      <a:pt x="192" y="89"/>
                    </a:cubicBezTo>
                    <a:cubicBezTo>
                      <a:pt x="0" y="292"/>
                      <a:pt x="132" y="616"/>
                      <a:pt x="408" y="628"/>
                    </a:cubicBezTo>
                    <a:cubicBezTo>
                      <a:pt x="588" y="628"/>
                      <a:pt x="720" y="484"/>
                      <a:pt x="720" y="316"/>
                    </a:cubicBezTo>
                    <a:cubicBezTo>
                      <a:pt x="720" y="128"/>
                      <a:pt x="563" y="1"/>
                      <a:pt x="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6"/>
              <p:cNvSpPr/>
              <p:nvPr/>
            </p:nvSpPr>
            <p:spPr>
              <a:xfrm>
                <a:off x="7816027" y="743045"/>
                <a:ext cx="52876" cy="46113"/>
              </a:xfrm>
              <a:custGeom>
                <a:avLst/>
                <a:gdLst/>
                <a:ahLst/>
                <a:cxnLst/>
                <a:rect l="l" t="t" r="r" b="b"/>
                <a:pathLst>
                  <a:path w="649" h="566" extrusionOk="0">
                    <a:moveTo>
                      <a:pt x="371" y="0"/>
                    </a:moveTo>
                    <a:cubicBezTo>
                      <a:pt x="301" y="0"/>
                      <a:pt x="228" y="27"/>
                      <a:pt x="169" y="86"/>
                    </a:cubicBezTo>
                    <a:cubicBezTo>
                      <a:pt x="1" y="254"/>
                      <a:pt x="121" y="554"/>
                      <a:pt x="373" y="566"/>
                    </a:cubicBezTo>
                    <a:cubicBezTo>
                      <a:pt x="528" y="566"/>
                      <a:pt x="648" y="434"/>
                      <a:pt x="648" y="278"/>
                    </a:cubicBezTo>
                    <a:cubicBezTo>
                      <a:pt x="648" y="109"/>
                      <a:pt x="514"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6"/>
              <p:cNvSpPr/>
              <p:nvPr/>
            </p:nvSpPr>
            <p:spPr>
              <a:xfrm>
                <a:off x="7816027" y="743045"/>
                <a:ext cx="52876" cy="46113"/>
              </a:xfrm>
              <a:custGeom>
                <a:avLst/>
                <a:gdLst/>
                <a:ahLst/>
                <a:cxnLst/>
                <a:rect l="l" t="t" r="r" b="b"/>
                <a:pathLst>
                  <a:path w="649" h="566" extrusionOk="0">
                    <a:moveTo>
                      <a:pt x="371" y="0"/>
                    </a:moveTo>
                    <a:cubicBezTo>
                      <a:pt x="301" y="0"/>
                      <a:pt x="228" y="27"/>
                      <a:pt x="169" y="86"/>
                    </a:cubicBezTo>
                    <a:cubicBezTo>
                      <a:pt x="1" y="254"/>
                      <a:pt x="121" y="554"/>
                      <a:pt x="373" y="566"/>
                    </a:cubicBezTo>
                    <a:cubicBezTo>
                      <a:pt x="528" y="566"/>
                      <a:pt x="648" y="434"/>
                      <a:pt x="648" y="278"/>
                    </a:cubicBezTo>
                    <a:cubicBezTo>
                      <a:pt x="648" y="109"/>
                      <a:pt x="514"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6"/>
              <p:cNvSpPr/>
              <p:nvPr/>
            </p:nvSpPr>
            <p:spPr>
              <a:xfrm>
                <a:off x="7770158" y="871038"/>
                <a:ext cx="46928" cy="40247"/>
              </a:xfrm>
              <a:custGeom>
                <a:avLst/>
                <a:gdLst/>
                <a:ahLst/>
                <a:cxnLst/>
                <a:rect l="l" t="t" r="r" b="b"/>
                <a:pathLst>
                  <a:path w="576" h="494" extrusionOk="0">
                    <a:moveTo>
                      <a:pt x="329" y="0"/>
                    </a:moveTo>
                    <a:cubicBezTo>
                      <a:pt x="269" y="0"/>
                      <a:pt x="207" y="23"/>
                      <a:pt x="156" y="74"/>
                    </a:cubicBezTo>
                    <a:cubicBezTo>
                      <a:pt x="0" y="230"/>
                      <a:pt x="108" y="493"/>
                      <a:pt x="324"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6"/>
              <p:cNvSpPr/>
              <p:nvPr/>
            </p:nvSpPr>
            <p:spPr>
              <a:xfrm>
                <a:off x="7770158" y="871038"/>
                <a:ext cx="46928" cy="40247"/>
              </a:xfrm>
              <a:custGeom>
                <a:avLst/>
                <a:gdLst/>
                <a:ahLst/>
                <a:cxnLst/>
                <a:rect l="l" t="t" r="r" b="b"/>
                <a:pathLst>
                  <a:path w="576" h="494" extrusionOk="0">
                    <a:moveTo>
                      <a:pt x="329" y="0"/>
                    </a:moveTo>
                    <a:cubicBezTo>
                      <a:pt x="269" y="0"/>
                      <a:pt x="207" y="23"/>
                      <a:pt x="156" y="74"/>
                    </a:cubicBezTo>
                    <a:cubicBezTo>
                      <a:pt x="0" y="230"/>
                      <a:pt x="108" y="493"/>
                      <a:pt x="324"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6"/>
              <p:cNvSpPr/>
              <p:nvPr/>
            </p:nvSpPr>
            <p:spPr>
              <a:xfrm>
                <a:off x="7724207" y="998053"/>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4" y="349"/>
                      <a:pt x="504" y="229"/>
                    </a:cubicBezTo>
                    <a:cubicBezTo>
                      <a:pt x="504"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6"/>
              <p:cNvSpPr/>
              <p:nvPr/>
            </p:nvSpPr>
            <p:spPr>
              <a:xfrm>
                <a:off x="7724207" y="998053"/>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4" y="349"/>
                      <a:pt x="504" y="229"/>
                    </a:cubicBezTo>
                    <a:cubicBezTo>
                      <a:pt x="504"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6"/>
              <p:cNvSpPr/>
              <p:nvPr/>
            </p:nvSpPr>
            <p:spPr>
              <a:xfrm>
                <a:off x="7678339" y="1125394"/>
                <a:ext cx="35278" cy="31041"/>
              </a:xfrm>
              <a:custGeom>
                <a:avLst/>
                <a:gdLst/>
                <a:ahLst/>
                <a:cxnLst/>
                <a:rect l="l" t="t" r="r" b="b"/>
                <a:pathLst>
                  <a:path w="433" h="381" extrusionOk="0">
                    <a:moveTo>
                      <a:pt x="251" y="0"/>
                    </a:moveTo>
                    <a:cubicBezTo>
                      <a:pt x="206" y="0"/>
                      <a:pt x="159" y="18"/>
                      <a:pt x="120" y="57"/>
                    </a:cubicBezTo>
                    <a:cubicBezTo>
                      <a:pt x="0"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6"/>
              <p:cNvSpPr/>
              <p:nvPr/>
            </p:nvSpPr>
            <p:spPr>
              <a:xfrm>
                <a:off x="7678339" y="1125394"/>
                <a:ext cx="35278" cy="31041"/>
              </a:xfrm>
              <a:custGeom>
                <a:avLst/>
                <a:gdLst/>
                <a:ahLst/>
                <a:cxnLst/>
                <a:rect l="l" t="t" r="r" b="b"/>
                <a:pathLst>
                  <a:path w="433" h="381" extrusionOk="0">
                    <a:moveTo>
                      <a:pt x="251" y="0"/>
                    </a:moveTo>
                    <a:cubicBezTo>
                      <a:pt x="206" y="0"/>
                      <a:pt x="159" y="18"/>
                      <a:pt x="120" y="57"/>
                    </a:cubicBezTo>
                    <a:cubicBezTo>
                      <a:pt x="0"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6"/>
              <p:cNvSpPr/>
              <p:nvPr/>
            </p:nvSpPr>
            <p:spPr>
              <a:xfrm>
                <a:off x="7633447" y="1254364"/>
                <a:ext cx="28352" cy="24197"/>
              </a:xfrm>
              <a:custGeom>
                <a:avLst/>
                <a:gdLst/>
                <a:ahLst/>
                <a:cxnLst/>
                <a:rect l="l" t="t" r="r" b="b"/>
                <a:pathLst>
                  <a:path w="348" h="297" extrusionOk="0">
                    <a:moveTo>
                      <a:pt x="193" y="0"/>
                    </a:moveTo>
                    <a:cubicBezTo>
                      <a:pt x="158" y="0"/>
                      <a:pt x="123" y="14"/>
                      <a:pt x="96" y="44"/>
                    </a:cubicBezTo>
                    <a:cubicBezTo>
                      <a:pt x="0" y="140"/>
                      <a:pt x="60" y="296"/>
                      <a:pt x="192" y="296"/>
                    </a:cubicBezTo>
                    <a:cubicBezTo>
                      <a:pt x="276" y="296"/>
                      <a:pt x="348" y="236"/>
                      <a:pt x="348" y="152"/>
                    </a:cubicBezTo>
                    <a:cubicBezTo>
                      <a:pt x="348" y="62"/>
                      <a:pt x="270" y="0"/>
                      <a:pt x="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6"/>
              <p:cNvSpPr/>
              <p:nvPr/>
            </p:nvSpPr>
            <p:spPr>
              <a:xfrm>
                <a:off x="7633447" y="1254364"/>
                <a:ext cx="28352" cy="24197"/>
              </a:xfrm>
              <a:custGeom>
                <a:avLst/>
                <a:gdLst/>
                <a:ahLst/>
                <a:cxnLst/>
                <a:rect l="l" t="t" r="r" b="b"/>
                <a:pathLst>
                  <a:path w="348" h="297" extrusionOk="0">
                    <a:moveTo>
                      <a:pt x="193" y="0"/>
                    </a:moveTo>
                    <a:cubicBezTo>
                      <a:pt x="158" y="0"/>
                      <a:pt x="123" y="14"/>
                      <a:pt x="96" y="44"/>
                    </a:cubicBezTo>
                    <a:cubicBezTo>
                      <a:pt x="0" y="140"/>
                      <a:pt x="60" y="296"/>
                      <a:pt x="192" y="296"/>
                    </a:cubicBezTo>
                    <a:cubicBezTo>
                      <a:pt x="276" y="296"/>
                      <a:pt x="348" y="236"/>
                      <a:pt x="348" y="152"/>
                    </a:cubicBezTo>
                    <a:cubicBezTo>
                      <a:pt x="348" y="62"/>
                      <a:pt x="270" y="0"/>
                      <a:pt x="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6"/>
              <p:cNvSpPr/>
              <p:nvPr/>
            </p:nvSpPr>
            <p:spPr>
              <a:xfrm>
                <a:off x="7586519" y="1380728"/>
                <a:ext cx="23546" cy="20857"/>
              </a:xfrm>
              <a:custGeom>
                <a:avLst/>
                <a:gdLst/>
                <a:ahLst/>
                <a:cxnLst/>
                <a:rect l="l" t="t" r="r" b="b"/>
                <a:pathLst>
                  <a:path w="289" h="256" extrusionOk="0">
                    <a:moveTo>
                      <a:pt x="168" y="0"/>
                    </a:moveTo>
                    <a:cubicBezTo>
                      <a:pt x="138" y="0"/>
                      <a:pt x="108" y="12"/>
                      <a:pt x="84" y="40"/>
                    </a:cubicBezTo>
                    <a:cubicBezTo>
                      <a:pt x="1" y="112"/>
                      <a:pt x="61" y="256"/>
                      <a:pt x="168" y="256"/>
                    </a:cubicBezTo>
                    <a:cubicBezTo>
                      <a:pt x="240" y="256"/>
                      <a:pt x="288" y="196"/>
                      <a:pt x="288" y="124"/>
                    </a:cubicBezTo>
                    <a:cubicBezTo>
                      <a:pt x="288" y="51"/>
                      <a:pt x="229"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6"/>
              <p:cNvSpPr/>
              <p:nvPr/>
            </p:nvSpPr>
            <p:spPr>
              <a:xfrm>
                <a:off x="7586519" y="1380728"/>
                <a:ext cx="23546" cy="20857"/>
              </a:xfrm>
              <a:custGeom>
                <a:avLst/>
                <a:gdLst/>
                <a:ahLst/>
                <a:cxnLst/>
                <a:rect l="l" t="t" r="r" b="b"/>
                <a:pathLst>
                  <a:path w="289" h="256" extrusionOk="0">
                    <a:moveTo>
                      <a:pt x="168" y="0"/>
                    </a:moveTo>
                    <a:cubicBezTo>
                      <a:pt x="138" y="0"/>
                      <a:pt x="108" y="12"/>
                      <a:pt x="84" y="40"/>
                    </a:cubicBezTo>
                    <a:cubicBezTo>
                      <a:pt x="1" y="112"/>
                      <a:pt x="61" y="256"/>
                      <a:pt x="168" y="256"/>
                    </a:cubicBezTo>
                    <a:cubicBezTo>
                      <a:pt x="240" y="256"/>
                      <a:pt x="288" y="196"/>
                      <a:pt x="288" y="124"/>
                    </a:cubicBezTo>
                    <a:cubicBezTo>
                      <a:pt x="288" y="51"/>
                      <a:pt x="229"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6"/>
              <p:cNvSpPr/>
              <p:nvPr/>
            </p:nvSpPr>
            <p:spPr>
              <a:xfrm>
                <a:off x="7924466" y="-148832"/>
                <a:ext cx="94834" cy="80413"/>
              </a:xfrm>
              <a:custGeom>
                <a:avLst/>
                <a:gdLst/>
                <a:ahLst/>
                <a:cxnLst/>
                <a:rect l="l" t="t" r="r" b="b"/>
                <a:pathLst>
                  <a:path w="1164" h="987" extrusionOk="0">
                    <a:moveTo>
                      <a:pt x="663" y="0"/>
                    </a:moveTo>
                    <a:cubicBezTo>
                      <a:pt x="539" y="0"/>
                      <a:pt x="414" y="46"/>
                      <a:pt x="312" y="147"/>
                    </a:cubicBezTo>
                    <a:cubicBezTo>
                      <a:pt x="1" y="459"/>
                      <a:pt x="228" y="987"/>
                      <a:pt x="660" y="987"/>
                    </a:cubicBezTo>
                    <a:cubicBezTo>
                      <a:pt x="936" y="987"/>
                      <a:pt x="1164" y="771"/>
                      <a:pt x="1164" y="495"/>
                    </a:cubicBezTo>
                    <a:cubicBezTo>
                      <a:pt x="1164" y="196"/>
                      <a:pt x="918" y="0"/>
                      <a:pt x="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6"/>
              <p:cNvSpPr/>
              <p:nvPr/>
            </p:nvSpPr>
            <p:spPr>
              <a:xfrm>
                <a:off x="7924466" y="-148832"/>
                <a:ext cx="94834" cy="80413"/>
              </a:xfrm>
              <a:custGeom>
                <a:avLst/>
                <a:gdLst/>
                <a:ahLst/>
                <a:cxnLst/>
                <a:rect l="l" t="t" r="r" b="b"/>
                <a:pathLst>
                  <a:path w="1164" h="987" extrusionOk="0">
                    <a:moveTo>
                      <a:pt x="663" y="0"/>
                    </a:moveTo>
                    <a:cubicBezTo>
                      <a:pt x="539" y="0"/>
                      <a:pt x="414" y="46"/>
                      <a:pt x="312" y="147"/>
                    </a:cubicBezTo>
                    <a:cubicBezTo>
                      <a:pt x="1" y="459"/>
                      <a:pt x="228" y="987"/>
                      <a:pt x="660" y="987"/>
                    </a:cubicBezTo>
                    <a:cubicBezTo>
                      <a:pt x="936" y="987"/>
                      <a:pt x="1164" y="771"/>
                      <a:pt x="1164" y="495"/>
                    </a:cubicBezTo>
                    <a:cubicBezTo>
                      <a:pt x="1164" y="196"/>
                      <a:pt x="918" y="0"/>
                      <a:pt x="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6"/>
              <p:cNvSpPr/>
              <p:nvPr/>
            </p:nvSpPr>
            <p:spPr>
              <a:xfrm>
                <a:off x="7878597" y="-21816"/>
                <a:ext cx="88968" cy="76503"/>
              </a:xfrm>
              <a:custGeom>
                <a:avLst/>
                <a:gdLst/>
                <a:ahLst/>
                <a:cxnLst/>
                <a:rect l="l" t="t" r="r" b="b"/>
                <a:pathLst>
                  <a:path w="1092" h="939" extrusionOk="0">
                    <a:moveTo>
                      <a:pt x="621" y="1"/>
                    </a:moveTo>
                    <a:cubicBezTo>
                      <a:pt x="507" y="1"/>
                      <a:pt x="392" y="42"/>
                      <a:pt x="300" y="135"/>
                    </a:cubicBezTo>
                    <a:cubicBezTo>
                      <a:pt x="0" y="435"/>
                      <a:pt x="204" y="938"/>
                      <a:pt x="624" y="938"/>
                    </a:cubicBezTo>
                    <a:cubicBezTo>
                      <a:pt x="887" y="938"/>
                      <a:pt x="1091" y="722"/>
                      <a:pt x="1091" y="471"/>
                    </a:cubicBezTo>
                    <a:cubicBezTo>
                      <a:pt x="1091" y="186"/>
                      <a:pt x="859"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6"/>
              <p:cNvSpPr/>
              <p:nvPr/>
            </p:nvSpPr>
            <p:spPr>
              <a:xfrm>
                <a:off x="7878597" y="-21816"/>
                <a:ext cx="88968" cy="76503"/>
              </a:xfrm>
              <a:custGeom>
                <a:avLst/>
                <a:gdLst/>
                <a:ahLst/>
                <a:cxnLst/>
                <a:rect l="l" t="t" r="r" b="b"/>
                <a:pathLst>
                  <a:path w="1092" h="939" extrusionOk="0">
                    <a:moveTo>
                      <a:pt x="621" y="1"/>
                    </a:moveTo>
                    <a:cubicBezTo>
                      <a:pt x="507" y="1"/>
                      <a:pt x="392" y="42"/>
                      <a:pt x="300" y="135"/>
                    </a:cubicBezTo>
                    <a:cubicBezTo>
                      <a:pt x="0" y="435"/>
                      <a:pt x="204" y="938"/>
                      <a:pt x="624" y="938"/>
                    </a:cubicBezTo>
                    <a:cubicBezTo>
                      <a:pt x="887" y="938"/>
                      <a:pt x="1091" y="722"/>
                      <a:pt x="1091" y="471"/>
                    </a:cubicBezTo>
                    <a:cubicBezTo>
                      <a:pt x="1091" y="186"/>
                      <a:pt x="859"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6"/>
              <p:cNvSpPr/>
              <p:nvPr/>
            </p:nvSpPr>
            <p:spPr>
              <a:xfrm>
                <a:off x="7832647" y="105769"/>
                <a:ext cx="83102" cy="70963"/>
              </a:xfrm>
              <a:custGeom>
                <a:avLst/>
                <a:gdLst/>
                <a:ahLst/>
                <a:cxnLst/>
                <a:rect l="l" t="t" r="r" b="b"/>
                <a:pathLst>
                  <a:path w="1020" h="871" extrusionOk="0">
                    <a:moveTo>
                      <a:pt x="578" y="0"/>
                    </a:moveTo>
                    <a:cubicBezTo>
                      <a:pt x="472" y="0"/>
                      <a:pt x="364" y="39"/>
                      <a:pt x="276" y="128"/>
                    </a:cubicBezTo>
                    <a:cubicBezTo>
                      <a:pt x="1" y="403"/>
                      <a:pt x="193" y="871"/>
                      <a:pt x="588" y="871"/>
                    </a:cubicBezTo>
                    <a:cubicBezTo>
                      <a:pt x="828" y="871"/>
                      <a:pt x="1020" y="679"/>
                      <a:pt x="1020" y="439"/>
                    </a:cubicBezTo>
                    <a:cubicBezTo>
                      <a:pt x="1020" y="178"/>
                      <a:pt x="80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6"/>
              <p:cNvSpPr/>
              <p:nvPr/>
            </p:nvSpPr>
            <p:spPr>
              <a:xfrm>
                <a:off x="7832647" y="105769"/>
                <a:ext cx="83102" cy="70963"/>
              </a:xfrm>
              <a:custGeom>
                <a:avLst/>
                <a:gdLst/>
                <a:ahLst/>
                <a:cxnLst/>
                <a:rect l="l" t="t" r="r" b="b"/>
                <a:pathLst>
                  <a:path w="1020" h="871" extrusionOk="0">
                    <a:moveTo>
                      <a:pt x="578" y="0"/>
                    </a:moveTo>
                    <a:cubicBezTo>
                      <a:pt x="472" y="0"/>
                      <a:pt x="364" y="39"/>
                      <a:pt x="276" y="128"/>
                    </a:cubicBezTo>
                    <a:cubicBezTo>
                      <a:pt x="1" y="403"/>
                      <a:pt x="193" y="871"/>
                      <a:pt x="588" y="871"/>
                    </a:cubicBezTo>
                    <a:cubicBezTo>
                      <a:pt x="828" y="871"/>
                      <a:pt x="1020" y="679"/>
                      <a:pt x="1020" y="439"/>
                    </a:cubicBezTo>
                    <a:cubicBezTo>
                      <a:pt x="1020" y="178"/>
                      <a:pt x="80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6"/>
              <p:cNvSpPr/>
              <p:nvPr/>
            </p:nvSpPr>
            <p:spPr>
              <a:xfrm>
                <a:off x="7786778" y="233517"/>
                <a:ext cx="77236" cy="66319"/>
              </a:xfrm>
              <a:custGeom>
                <a:avLst/>
                <a:gdLst/>
                <a:ahLst/>
                <a:cxnLst/>
                <a:rect l="l" t="t" r="r" b="b"/>
                <a:pathLst>
                  <a:path w="948" h="814" extrusionOk="0">
                    <a:moveTo>
                      <a:pt x="543" y="1"/>
                    </a:moveTo>
                    <a:cubicBezTo>
                      <a:pt x="445" y="1"/>
                      <a:pt x="345" y="37"/>
                      <a:pt x="264" y="118"/>
                    </a:cubicBezTo>
                    <a:cubicBezTo>
                      <a:pt x="0" y="370"/>
                      <a:pt x="180" y="813"/>
                      <a:pt x="540" y="813"/>
                    </a:cubicBezTo>
                    <a:cubicBezTo>
                      <a:pt x="767" y="813"/>
                      <a:pt x="947" y="622"/>
                      <a:pt x="947" y="406"/>
                    </a:cubicBezTo>
                    <a:cubicBezTo>
                      <a:pt x="947" y="162"/>
                      <a:pt x="749"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6"/>
              <p:cNvSpPr/>
              <p:nvPr/>
            </p:nvSpPr>
            <p:spPr>
              <a:xfrm>
                <a:off x="7786778" y="233517"/>
                <a:ext cx="77236" cy="66319"/>
              </a:xfrm>
              <a:custGeom>
                <a:avLst/>
                <a:gdLst/>
                <a:ahLst/>
                <a:cxnLst/>
                <a:rect l="l" t="t" r="r" b="b"/>
                <a:pathLst>
                  <a:path w="948" h="814" extrusionOk="0">
                    <a:moveTo>
                      <a:pt x="543" y="1"/>
                    </a:moveTo>
                    <a:cubicBezTo>
                      <a:pt x="445" y="1"/>
                      <a:pt x="345" y="37"/>
                      <a:pt x="264" y="118"/>
                    </a:cubicBezTo>
                    <a:cubicBezTo>
                      <a:pt x="0" y="370"/>
                      <a:pt x="180" y="813"/>
                      <a:pt x="540" y="813"/>
                    </a:cubicBezTo>
                    <a:cubicBezTo>
                      <a:pt x="767" y="813"/>
                      <a:pt x="947" y="622"/>
                      <a:pt x="947" y="406"/>
                    </a:cubicBezTo>
                    <a:cubicBezTo>
                      <a:pt x="947" y="162"/>
                      <a:pt x="749"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6"/>
              <p:cNvSpPr/>
              <p:nvPr/>
            </p:nvSpPr>
            <p:spPr>
              <a:xfrm>
                <a:off x="7740828" y="361510"/>
                <a:ext cx="71370" cy="61349"/>
              </a:xfrm>
              <a:custGeom>
                <a:avLst/>
                <a:gdLst/>
                <a:ahLst/>
                <a:cxnLst/>
                <a:rect l="l" t="t" r="r" b="b"/>
                <a:pathLst>
                  <a:path w="876" h="753" extrusionOk="0">
                    <a:moveTo>
                      <a:pt x="494" y="1"/>
                    </a:moveTo>
                    <a:cubicBezTo>
                      <a:pt x="404" y="1"/>
                      <a:pt x="313" y="33"/>
                      <a:pt x="241" y="106"/>
                    </a:cubicBezTo>
                    <a:cubicBezTo>
                      <a:pt x="1" y="345"/>
                      <a:pt x="169" y="753"/>
                      <a:pt x="504" y="753"/>
                    </a:cubicBezTo>
                    <a:cubicBezTo>
                      <a:pt x="708" y="741"/>
                      <a:pt x="876" y="573"/>
                      <a:pt x="876" y="369"/>
                    </a:cubicBezTo>
                    <a:cubicBezTo>
                      <a:pt x="876" y="149"/>
                      <a:pt x="687" y="1"/>
                      <a:pt x="4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6"/>
              <p:cNvSpPr/>
              <p:nvPr/>
            </p:nvSpPr>
            <p:spPr>
              <a:xfrm>
                <a:off x="7740828" y="361510"/>
                <a:ext cx="71370" cy="61349"/>
              </a:xfrm>
              <a:custGeom>
                <a:avLst/>
                <a:gdLst/>
                <a:ahLst/>
                <a:cxnLst/>
                <a:rect l="l" t="t" r="r" b="b"/>
                <a:pathLst>
                  <a:path w="876" h="753" extrusionOk="0">
                    <a:moveTo>
                      <a:pt x="494" y="1"/>
                    </a:moveTo>
                    <a:cubicBezTo>
                      <a:pt x="404" y="1"/>
                      <a:pt x="313" y="33"/>
                      <a:pt x="241" y="106"/>
                    </a:cubicBezTo>
                    <a:cubicBezTo>
                      <a:pt x="1" y="345"/>
                      <a:pt x="169" y="753"/>
                      <a:pt x="504" y="753"/>
                    </a:cubicBezTo>
                    <a:cubicBezTo>
                      <a:pt x="708" y="741"/>
                      <a:pt x="876" y="573"/>
                      <a:pt x="876" y="369"/>
                    </a:cubicBezTo>
                    <a:cubicBezTo>
                      <a:pt x="876" y="149"/>
                      <a:pt x="687" y="1"/>
                      <a:pt x="4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6"/>
              <p:cNvSpPr/>
              <p:nvPr/>
            </p:nvSpPr>
            <p:spPr>
              <a:xfrm>
                <a:off x="7695937" y="488851"/>
                <a:ext cx="64526" cy="56135"/>
              </a:xfrm>
              <a:custGeom>
                <a:avLst/>
                <a:gdLst/>
                <a:ahLst/>
                <a:cxnLst/>
                <a:rect l="l" t="t" r="r" b="b"/>
                <a:pathLst>
                  <a:path w="792" h="689" extrusionOk="0">
                    <a:moveTo>
                      <a:pt x="444" y="1"/>
                    </a:moveTo>
                    <a:cubicBezTo>
                      <a:pt x="359" y="1"/>
                      <a:pt x="274" y="32"/>
                      <a:pt x="204" y="101"/>
                    </a:cubicBezTo>
                    <a:cubicBezTo>
                      <a:pt x="0" y="317"/>
                      <a:pt x="144" y="689"/>
                      <a:pt x="456" y="689"/>
                    </a:cubicBezTo>
                    <a:cubicBezTo>
                      <a:pt x="636" y="689"/>
                      <a:pt x="792" y="533"/>
                      <a:pt x="792" y="341"/>
                    </a:cubicBezTo>
                    <a:cubicBezTo>
                      <a:pt x="792" y="138"/>
                      <a:pt x="621" y="1"/>
                      <a:pt x="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6"/>
              <p:cNvSpPr/>
              <p:nvPr/>
            </p:nvSpPr>
            <p:spPr>
              <a:xfrm>
                <a:off x="7695937" y="488851"/>
                <a:ext cx="64526" cy="56135"/>
              </a:xfrm>
              <a:custGeom>
                <a:avLst/>
                <a:gdLst/>
                <a:ahLst/>
                <a:cxnLst/>
                <a:rect l="l" t="t" r="r" b="b"/>
                <a:pathLst>
                  <a:path w="792" h="689" extrusionOk="0">
                    <a:moveTo>
                      <a:pt x="444" y="1"/>
                    </a:moveTo>
                    <a:cubicBezTo>
                      <a:pt x="359" y="1"/>
                      <a:pt x="274" y="32"/>
                      <a:pt x="204" y="101"/>
                    </a:cubicBezTo>
                    <a:cubicBezTo>
                      <a:pt x="0" y="317"/>
                      <a:pt x="144" y="689"/>
                      <a:pt x="456" y="689"/>
                    </a:cubicBezTo>
                    <a:cubicBezTo>
                      <a:pt x="636" y="689"/>
                      <a:pt x="792" y="533"/>
                      <a:pt x="792" y="341"/>
                    </a:cubicBezTo>
                    <a:cubicBezTo>
                      <a:pt x="792" y="138"/>
                      <a:pt x="621" y="1"/>
                      <a:pt x="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6"/>
              <p:cNvSpPr/>
              <p:nvPr/>
            </p:nvSpPr>
            <p:spPr>
              <a:xfrm>
                <a:off x="7649986" y="615867"/>
                <a:ext cx="58742" cy="51246"/>
              </a:xfrm>
              <a:custGeom>
                <a:avLst/>
                <a:gdLst/>
                <a:ahLst/>
                <a:cxnLst/>
                <a:rect l="l" t="t" r="r" b="b"/>
                <a:pathLst>
                  <a:path w="721" h="629" extrusionOk="0">
                    <a:moveTo>
                      <a:pt x="402" y="1"/>
                    </a:moveTo>
                    <a:cubicBezTo>
                      <a:pt x="328" y="1"/>
                      <a:pt x="253" y="28"/>
                      <a:pt x="193" y="89"/>
                    </a:cubicBezTo>
                    <a:cubicBezTo>
                      <a:pt x="1" y="292"/>
                      <a:pt x="133" y="628"/>
                      <a:pt x="408" y="628"/>
                    </a:cubicBezTo>
                    <a:cubicBezTo>
                      <a:pt x="588" y="628"/>
                      <a:pt x="720" y="484"/>
                      <a:pt x="720" y="316"/>
                    </a:cubicBezTo>
                    <a:cubicBezTo>
                      <a:pt x="720" y="128"/>
                      <a:pt x="563" y="1"/>
                      <a:pt x="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6"/>
              <p:cNvSpPr/>
              <p:nvPr/>
            </p:nvSpPr>
            <p:spPr>
              <a:xfrm>
                <a:off x="7649986" y="615867"/>
                <a:ext cx="58742" cy="51246"/>
              </a:xfrm>
              <a:custGeom>
                <a:avLst/>
                <a:gdLst/>
                <a:ahLst/>
                <a:cxnLst/>
                <a:rect l="l" t="t" r="r" b="b"/>
                <a:pathLst>
                  <a:path w="721" h="629" extrusionOk="0">
                    <a:moveTo>
                      <a:pt x="402" y="1"/>
                    </a:moveTo>
                    <a:cubicBezTo>
                      <a:pt x="328" y="1"/>
                      <a:pt x="253" y="28"/>
                      <a:pt x="193" y="89"/>
                    </a:cubicBezTo>
                    <a:cubicBezTo>
                      <a:pt x="1" y="292"/>
                      <a:pt x="133" y="628"/>
                      <a:pt x="408" y="628"/>
                    </a:cubicBezTo>
                    <a:cubicBezTo>
                      <a:pt x="588" y="628"/>
                      <a:pt x="720" y="484"/>
                      <a:pt x="720" y="316"/>
                    </a:cubicBezTo>
                    <a:cubicBezTo>
                      <a:pt x="720" y="128"/>
                      <a:pt x="563" y="1"/>
                      <a:pt x="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6"/>
              <p:cNvSpPr/>
              <p:nvPr/>
            </p:nvSpPr>
            <p:spPr>
              <a:xfrm>
                <a:off x="7604117" y="743045"/>
                <a:ext cx="52794" cy="46113"/>
              </a:xfrm>
              <a:custGeom>
                <a:avLst/>
                <a:gdLst/>
                <a:ahLst/>
                <a:cxnLst/>
                <a:rect l="l" t="t" r="r" b="b"/>
                <a:pathLst>
                  <a:path w="648" h="566" extrusionOk="0">
                    <a:moveTo>
                      <a:pt x="371" y="0"/>
                    </a:moveTo>
                    <a:cubicBezTo>
                      <a:pt x="300" y="0"/>
                      <a:pt x="228" y="27"/>
                      <a:pt x="168" y="86"/>
                    </a:cubicBezTo>
                    <a:cubicBezTo>
                      <a:pt x="0" y="254"/>
                      <a:pt x="120" y="554"/>
                      <a:pt x="372" y="566"/>
                    </a:cubicBezTo>
                    <a:cubicBezTo>
                      <a:pt x="528" y="566"/>
                      <a:pt x="648" y="434"/>
                      <a:pt x="648" y="278"/>
                    </a:cubicBezTo>
                    <a:cubicBezTo>
                      <a:pt x="648" y="109"/>
                      <a:pt x="513"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6"/>
              <p:cNvSpPr/>
              <p:nvPr/>
            </p:nvSpPr>
            <p:spPr>
              <a:xfrm>
                <a:off x="7604117" y="743045"/>
                <a:ext cx="52794" cy="46113"/>
              </a:xfrm>
              <a:custGeom>
                <a:avLst/>
                <a:gdLst/>
                <a:ahLst/>
                <a:cxnLst/>
                <a:rect l="l" t="t" r="r" b="b"/>
                <a:pathLst>
                  <a:path w="648" h="566" extrusionOk="0">
                    <a:moveTo>
                      <a:pt x="371" y="0"/>
                    </a:moveTo>
                    <a:cubicBezTo>
                      <a:pt x="300" y="0"/>
                      <a:pt x="228" y="27"/>
                      <a:pt x="168" y="86"/>
                    </a:cubicBezTo>
                    <a:cubicBezTo>
                      <a:pt x="0" y="254"/>
                      <a:pt x="120" y="554"/>
                      <a:pt x="372" y="566"/>
                    </a:cubicBezTo>
                    <a:cubicBezTo>
                      <a:pt x="528" y="566"/>
                      <a:pt x="648" y="434"/>
                      <a:pt x="648" y="278"/>
                    </a:cubicBezTo>
                    <a:cubicBezTo>
                      <a:pt x="648" y="109"/>
                      <a:pt x="513"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6"/>
              <p:cNvSpPr/>
              <p:nvPr/>
            </p:nvSpPr>
            <p:spPr>
              <a:xfrm>
                <a:off x="7557189" y="871038"/>
                <a:ext cx="47987" cy="40247"/>
              </a:xfrm>
              <a:custGeom>
                <a:avLst/>
                <a:gdLst/>
                <a:ahLst/>
                <a:cxnLst/>
                <a:rect l="l" t="t" r="r" b="b"/>
                <a:pathLst>
                  <a:path w="589" h="494" extrusionOk="0">
                    <a:moveTo>
                      <a:pt x="333" y="0"/>
                    </a:moveTo>
                    <a:cubicBezTo>
                      <a:pt x="270" y="0"/>
                      <a:pt x="207" y="23"/>
                      <a:pt x="157" y="74"/>
                    </a:cubicBezTo>
                    <a:cubicBezTo>
                      <a:pt x="1" y="230"/>
                      <a:pt x="121" y="493"/>
                      <a:pt x="337" y="493"/>
                    </a:cubicBezTo>
                    <a:cubicBezTo>
                      <a:pt x="468" y="493"/>
                      <a:pt x="588" y="385"/>
                      <a:pt x="588" y="254"/>
                    </a:cubicBezTo>
                    <a:cubicBezTo>
                      <a:pt x="588" y="100"/>
                      <a:pt x="462"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6"/>
              <p:cNvSpPr/>
              <p:nvPr/>
            </p:nvSpPr>
            <p:spPr>
              <a:xfrm>
                <a:off x="7557189" y="871038"/>
                <a:ext cx="47987" cy="40247"/>
              </a:xfrm>
              <a:custGeom>
                <a:avLst/>
                <a:gdLst/>
                <a:ahLst/>
                <a:cxnLst/>
                <a:rect l="l" t="t" r="r" b="b"/>
                <a:pathLst>
                  <a:path w="589" h="494" extrusionOk="0">
                    <a:moveTo>
                      <a:pt x="333" y="0"/>
                    </a:moveTo>
                    <a:cubicBezTo>
                      <a:pt x="270" y="0"/>
                      <a:pt x="207" y="23"/>
                      <a:pt x="157" y="74"/>
                    </a:cubicBezTo>
                    <a:cubicBezTo>
                      <a:pt x="1" y="230"/>
                      <a:pt x="121" y="493"/>
                      <a:pt x="337" y="493"/>
                    </a:cubicBezTo>
                    <a:cubicBezTo>
                      <a:pt x="468" y="493"/>
                      <a:pt x="588" y="385"/>
                      <a:pt x="588" y="254"/>
                    </a:cubicBezTo>
                    <a:cubicBezTo>
                      <a:pt x="588" y="100"/>
                      <a:pt x="462"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6"/>
              <p:cNvSpPr/>
              <p:nvPr/>
            </p:nvSpPr>
            <p:spPr>
              <a:xfrm>
                <a:off x="7511321" y="998053"/>
                <a:ext cx="42040" cy="36255"/>
              </a:xfrm>
              <a:custGeom>
                <a:avLst/>
                <a:gdLst/>
                <a:ahLst/>
                <a:cxnLst/>
                <a:rect l="l" t="t" r="r" b="b"/>
                <a:pathLst>
                  <a:path w="516" h="445" extrusionOk="0">
                    <a:moveTo>
                      <a:pt x="296" y="1"/>
                    </a:moveTo>
                    <a:cubicBezTo>
                      <a:pt x="244" y="1"/>
                      <a:pt x="190" y="20"/>
                      <a:pt x="144" y="61"/>
                    </a:cubicBezTo>
                    <a:cubicBezTo>
                      <a:pt x="0" y="205"/>
                      <a:pt x="108" y="445"/>
                      <a:pt x="300" y="445"/>
                    </a:cubicBezTo>
                    <a:cubicBezTo>
                      <a:pt x="420" y="445"/>
                      <a:pt x="516" y="349"/>
                      <a:pt x="516" y="229"/>
                    </a:cubicBezTo>
                    <a:cubicBezTo>
                      <a:pt x="516" y="90"/>
                      <a:pt x="409"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6"/>
              <p:cNvSpPr/>
              <p:nvPr/>
            </p:nvSpPr>
            <p:spPr>
              <a:xfrm>
                <a:off x="7511321" y="998053"/>
                <a:ext cx="42040" cy="36255"/>
              </a:xfrm>
              <a:custGeom>
                <a:avLst/>
                <a:gdLst/>
                <a:ahLst/>
                <a:cxnLst/>
                <a:rect l="l" t="t" r="r" b="b"/>
                <a:pathLst>
                  <a:path w="516" h="445" extrusionOk="0">
                    <a:moveTo>
                      <a:pt x="296" y="1"/>
                    </a:moveTo>
                    <a:cubicBezTo>
                      <a:pt x="244" y="1"/>
                      <a:pt x="190" y="20"/>
                      <a:pt x="144" y="61"/>
                    </a:cubicBezTo>
                    <a:cubicBezTo>
                      <a:pt x="0" y="205"/>
                      <a:pt x="108" y="445"/>
                      <a:pt x="300" y="445"/>
                    </a:cubicBezTo>
                    <a:cubicBezTo>
                      <a:pt x="420" y="445"/>
                      <a:pt x="516" y="349"/>
                      <a:pt x="516" y="229"/>
                    </a:cubicBezTo>
                    <a:cubicBezTo>
                      <a:pt x="516" y="90"/>
                      <a:pt x="409"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6"/>
              <p:cNvSpPr/>
              <p:nvPr/>
            </p:nvSpPr>
            <p:spPr>
              <a:xfrm>
                <a:off x="7466348" y="1125394"/>
                <a:ext cx="36255" cy="31041"/>
              </a:xfrm>
              <a:custGeom>
                <a:avLst/>
                <a:gdLst/>
                <a:ahLst/>
                <a:cxnLst/>
                <a:rect l="l" t="t" r="r" b="b"/>
                <a:pathLst>
                  <a:path w="445" h="381" extrusionOk="0">
                    <a:moveTo>
                      <a:pt x="255" y="0"/>
                    </a:moveTo>
                    <a:cubicBezTo>
                      <a:pt x="208" y="0"/>
                      <a:pt x="160" y="18"/>
                      <a:pt x="121" y="57"/>
                    </a:cubicBezTo>
                    <a:cubicBezTo>
                      <a:pt x="1" y="177"/>
                      <a:pt x="85" y="380"/>
                      <a:pt x="253" y="380"/>
                    </a:cubicBezTo>
                    <a:cubicBezTo>
                      <a:pt x="361" y="380"/>
                      <a:pt x="445" y="297"/>
                      <a:pt x="445" y="189"/>
                    </a:cubicBezTo>
                    <a:cubicBezTo>
                      <a:pt x="445" y="75"/>
                      <a:pt x="352"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6"/>
              <p:cNvSpPr/>
              <p:nvPr/>
            </p:nvSpPr>
            <p:spPr>
              <a:xfrm>
                <a:off x="7466348" y="1125394"/>
                <a:ext cx="36255" cy="31041"/>
              </a:xfrm>
              <a:custGeom>
                <a:avLst/>
                <a:gdLst/>
                <a:ahLst/>
                <a:cxnLst/>
                <a:rect l="l" t="t" r="r" b="b"/>
                <a:pathLst>
                  <a:path w="445" h="381" extrusionOk="0">
                    <a:moveTo>
                      <a:pt x="255" y="0"/>
                    </a:moveTo>
                    <a:cubicBezTo>
                      <a:pt x="208" y="0"/>
                      <a:pt x="160" y="18"/>
                      <a:pt x="121" y="57"/>
                    </a:cubicBezTo>
                    <a:cubicBezTo>
                      <a:pt x="1" y="177"/>
                      <a:pt x="85" y="380"/>
                      <a:pt x="253" y="380"/>
                    </a:cubicBezTo>
                    <a:cubicBezTo>
                      <a:pt x="361" y="380"/>
                      <a:pt x="445" y="297"/>
                      <a:pt x="445" y="189"/>
                    </a:cubicBezTo>
                    <a:cubicBezTo>
                      <a:pt x="445" y="75"/>
                      <a:pt x="352"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6"/>
              <p:cNvSpPr/>
              <p:nvPr/>
            </p:nvSpPr>
            <p:spPr>
              <a:xfrm>
                <a:off x="7421457" y="1254364"/>
                <a:ext cx="29412" cy="24197"/>
              </a:xfrm>
              <a:custGeom>
                <a:avLst/>
                <a:gdLst/>
                <a:ahLst/>
                <a:cxnLst/>
                <a:rect l="l" t="t" r="r" b="b"/>
                <a:pathLst>
                  <a:path w="361" h="297" extrusionOk="0">
                    <a:moveTo>
                      <a:pt x="202" y="0"/>
                    </a:moveTo>
                    <a:cubicBezTo>
                      <a:pt x="165" y="0"/>
                      <a:pt x="127" y="14"/>
                      <a:pt x="96" y="44"/>
                    </a:cubicBezTo>
                    <a:cubicBezTo>
                      <a:pt x="0" y="140"/>
                      <a:pt x="72" y="296"/>
                      <a:pt x="204" y="296"/>
                    </a:cubicBezTo>
                    <a:cubicBezTo>
                      <a:pt x="288" y="296"/>
                      <a:pt x="360" y="236"/>
                      <a:pt x="360" y="152"/>
                    </a:cubicBezTo>
                    <a:cubicBezTo>
                      <a:pt x="360" y="62"/>
                      <a:pt x="282"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6"/>
              <p:cNvSpPr/>
              <p:nvPr/>
            </p:nvSpPr>
            <p:spPr>
              <a:xfrm>
                <a:off x="7421457" y="1254364"/>
                <a:ext cx="29412" cy="24197"/>
              </a:xfrm>
              <a:custGeom>
                <a:avLst/>
                <a:gdLst/>
                <a:ahLst/>
                <a:cxnLst/>
                <a:rect l="l" t="t" r="r" b="b"/>
                <a:pathLst>
                  <a:path w="361" h="297" extrusionOk="0">
                    <a:moveTo>
                      <a:pt x="202" y="0"/>
                    </a:moveTo>
                    <a:cubicBezTo>
                      <a:pt x="165" y="0"/>
                      <a:pt x="127" y="14"/>
                      <a:pt x="96" y="44"/>
                    </a:cubicBezTo>
                    <a:cubicBezTo>
                      <a:pt x="0" y="140"/>
                      <a:pt x="72" y="296"/>
                      <a:pt x="204" y="296"/>
                    </a:cubicBezTo>
                    <a:cubicBezTo>
                      <a:pt x="288" y="296"/>
                      <a:pt x="360" y="236"/>
                      <a:pt x="360" y="152"/>
                    </a:cubicBezTo>
                    <a:cubicBezTo>
                      <a:pt x="360" y="62"/>
                      <a:pt x="282"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6"/>
              <p:cNvSpPr/>
              <p:nvPr/>
            </p:nvSpPr>
            <p:spPr>
              <a:xfrm>
                <a:off x="7372899" y="1380891"/>
                <a:ext cx="27130" cy="20694"/>
              </a:xfrm>
              <a:custGeom>
                <a:avLst/>
                <a:gdLst/>
                <a:ahLst/>
                <a:cxnLst/>
                <a:rect l="l" t="t" r="r" b="b"/>
                <a:pathLst>
                  <a:path w="333" h="254" extrusionOk="0">
                    <a:moveTo>
                      <a:pt x="167" y="0"/>
                    </a:moveTo>
                    <a:cubicBezTo>
                      <a:pt x="1" y="0"/>
                      <a:pt x="5" y="254"/>
                      <a:pt x="177" y="254"/>
                    </a:cubicBezTo>
                    <a:cubicBezTo>
                      <a:pt x="181" y="254"/>
                      <a:pt x="185" y="254"/>
                      <a:pt x="189" y="254"/>
                    </a:cubicBezTo>
                    <a:cubicBezTo>
                      <a:pt x="333" y="230"/>
                      <a:pt x="333" y="14"/>
                      <a:pt x="189" y="2"/>
                    </a:cubicBezTo>
                    <a:cubicBezTo>
                      <a:pt x="181" y="1"/>
                      <a:pt x="174"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6"/>
              <p:cNvSpPr/>
              <p:nvPr/>
            </p:nvSpPr>
            <p:spPr>
              <a:xfrm>
                <a:off x="7372899" y="1380891"/>
                <a:ext cx="27130" cy="20694"/>
              </a:xfrm>
              <a:custGeom>
                <a:avLst/>
                <a:gdLst/>
                <a:ahLst/>
                <a:cxnLst/>
                <a:rect l="l" t="t" r="r" b="b"/>
                <a:pathLst>
                  <a:path w="333" h="254" extrusionOk="0">
                    <a:moveTo>
                      <a:pt x="167" y="0"/>
                    </a:moveTo>
                    <a:cubicBezTo>
                      <a:pt x="1" y="0"/>
                      <a:pt x="5" y="254"/>
                      <a:pt x="177" y="254"/>
                    </a:cubicBezTo>
                    <a:cubicBezTo>
                      <a:pt x="181" y="254"/>
                      <a:pt x="185" y="254"/>
                      <a:pt x="189" y="254"/>
                    </a:cubicBezTo>
                    <a:cubicBezTo>
                      <a:pt x="333" y="230"/>
                      <a:pt x="333" y="14"/>
                      <a:pt x="189" y="2"/>
                    </a:cubicBezTo>
                    <a:cubicBezTo>
                      <a:pt x="181" y="1"/>
                      <a:pt x="174"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4" name="Google Shape;4184;p26"/>
            <p:cNvGrpSpPr/>
            <p:nvPr/>
          </p:nvGrpSpPr>
          <p:grpSpPr>
            <a:xfrm>
              <a:off x="6501380" y="-2633692"/>
              <a:ext cx="1968434" cy="3511518"/>
              <a:chOff x="7225812" y="-1957992"/>
              <a:chExt cx="1968434" cy="3511518"/>
            </a:xfrm>
          </p:grpSpPr>
          <p:grpSp>
            <p:nvGrpSpPr>
              <p:cNvPr id="4185" name="Google Shape;4185;p26"/>
              <p:cNvGrpSpPr/>
              <p:nvPr/>
            </p:nvGrpSpPr>
            <p:grpSpPr>
              <a:xfrm>
                <a:off x="7225812" y="-1957992"/>
                <a:ext cx="1968434" cy="3511518"/>
                <a:chOff x="8157120" y="-718538"/>
                <a:chExt cx="2036031" cy="3632104"/>
              </a:xfrm>
            </p:grpSpPr>
            <p:sp>
              <p:nvSpPr>
                <p:cNvPr id="4186" name="Google Shape;4186;p26"/>
                <p:cNvSpPr/>
                <p:nvPr/>
              </p:nvSpPr>
              <p:spPr>
                <a:xfrm>
                  <a:off x="846144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6"/>
                <p:cNvSpPr/>
                <p:nvPr/>
              </p:nvSpPr>
              <p:spPr>
                <a:xfrm>
                  <a:off x="815712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gradFill>
                  <a:gsLst>
                    <a:gs pos="0">
                      <a:schemeClr val="accent1"/>
                    </a:gs>
                    <a:gs pos="100000">
                      <a:srgbClr val="D99F9A">
                        <a:alpha val="2078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8" name="Google Shape;4188;p26"/>
              <p:cNvSpPr/>
              <p:nvPr/>
            </p:nvSpPr>
            <p:spPr>
              <a:xfrm>
                <a:off x="7498134" y="217840"/>
                <a:ext cx="253249" cy="643317"/>
              </a:xfrm>
              <a:custGeom>
                <a:avLst/>
                <a:gdLst/>
                <a:ahLst/>
                <a:cxnLst/>
                <a:rect l="l" t="t" r="r" b="b"/>
                <a:pathLst>
                  <a:path w="4472" h="11360" fill="none" extrusionOk="0">
                    <a:moveTo>
                      <a:pt x="4471" y="0"/>
                    </a:moveTo>
                    <a:lnTo>
                      <a:pt x="1" y="11360"/>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89" name="Google Shape;4189;p26"/>
          <p:cNvGrpSpPr/>
          <p:nvPr/>
        </p:nvGrpSpPr>
        <p:grpSpPr>
          <a:xfrm>
            <a:off x="8058704" y="2578193"/>
            <a:ext cx="1674230" cy="3511541"/>
            <a:chOff x="7372904" y="3215446"/>
            <a:chExt cx="1674230" cy="3511541"/>
          </a:xfrm>
        </p:grpSpPr>
        <p:sp>
          <p:nvSpPr>
            <p:cNvPr id="4190" name="Google Shape;4190;p26"/>
            <p:cNvSpPr/>
            <p:nvPr/>
          </p:nvSpPr>
          <p:spPr>
            <a:xfrm>
              <a:off x="7372904" y="3215446"/>
              <a:ext cx="1674230" cy="3511541"/>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6"/>
            <p:cNvSpPr/>
            <p:nvPr/>
          </p:nvSpPr>
          <p:spPr>
            <a:xfrm>
              <a:off x="7757225" y="4256343"/>
              <a:ext cx="566800" cy="1438871"/>
            </a:xfrm>
            <a:custGeom>
              <a:avLst/>
              <a:gdLst/>
              <a:ahLst/>
              <a:cxnLst/>
              <a:rect l="l" t="t" r="r" b="b"/>
              <a:pathLst>
                <a:path w="1864" h="4732" fill="none" extrusionOk="0">
                  <a:moveTo>
                    <a:pt x="1863" y="1"/>
                  </a:moveTo>
                  <a:lnTo>
                    <a:pt x="0" y="4731"/>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2" name="Google Shape;4192;p26"/>
          <p:cNvGrpSpPr/>
          <p:nvPr/>
        </p:nvGrpSpPr>
        <p:grpSpPr>
          <a:xfrm>
            <a:off x="-1147624" y="1401571"/>
            <a:ext cx="1968434" cy="3511518"/>
            <a:chOff x="-759849" y="3610871"/>
            <a:chExt cx="1968434" cy="3511518"/>
          </a:xfrm>
        </p:grpSpPr>
        <p:grpSp>
          <p:nvGrpSpPr>
            <p:cNvPr id="4193" name="Google Shape;4193;p26"/>
            <p:cNvGrpSpPr/>
            <p:nvPr/>
          </p:nvGrpSpPr>
          <p:grpSpPr>
            <a:xfrm>
              <a:off x="-759849" y="3610871"/>
              <a:ext cx="1968434" cy="3511518"/>
              <a:chOff x="8157120" y="-718538"/>
              <a:chExt cx="2036031" cy="3632104"/>
            </a:xfrm>
          </p:grpSpPr>
          <p:sp>
            <p:nvSpPr>
              <p:cNvPr id="4194" name="Google Shape;4194;p26"/>
              <p:cNvSpPr/>
              <p:nvPr/>
            </p:nvSpPr>
            <p:spPr>
              <a:xfrm>
                <a:off x="846144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6"/>
              <p:cNvSpPr/>
              <p:nvPr/>
            </p:nvSpPr>
            <p:spPr>
              <a:xfrm>
                <a:off x="815712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gradFill>
                <a:gsLst>
                  <a:gs pos="0">
                    <a:schemeClr val="accent1"/>
                  </a:gs>
                  <a:gs pos="100000">
                    <a:srgbClr val="D99F9A">
                      <a:alpha val="2078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6" name="Google Shape;4196;p26"/>
            <p:cNvSpPr/>
            <p:nvPr/>
          </p:nvSpPr>
          <p:spPr>
            <a:xfrm>
              <a:off x="332975" y="3847935"/>
              <a:ext cx="199527" cy="506561"/>
            </a:xfrm>
            <a:custGeom>
              <a:avLst/>
              <a:gdLst/>
              <a:ahLst/>
              <a:cxnLst/>
              <a:rect l="l" t="t" r="r" b="b"/>
              <a:pathLst>
                <a:path w="1864" h="4732" fill="none" extrusionOk="0">
                  <a:moveTo>
                    <a:pt x="1864" y="0"/>
                  </a:moveTo>
                  <a:lnTo>
                    <a:pt x="1" y="4731"/>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4197"/>
        <p:cNvGrpSpPr/>
        <p:nvPr/>
      </p:nvGrpSpPr>
      <p:grpSpPr>
        <a:xfrm>
          <a:off x="0" y="0"/>
          <a:ext cx="0" cy="0"/>
          <a:chOff x="0" y="0"/>
          <a:chExt cx="0" cy="0"/>
        </a:xfrm>
      </p:grpSpPr>
      <p:grpSp>
        <p:nvGrpSpPr>
          <p:cNvPr id="4198" name="Google Shape;4198;p27"/>
          <p:cNvGrpSpPr/>
          <p:nvPr/>
        </p:nvGrpSpPr>
        <p:grpSpPr>
          <a:xfrm>
            <a:off x="-964631" y="-2178795"/>
            <a:ext cx="3859590" cy="8262068"/>
            <a:chOff x="-964631" y="-2102595"/>
            <a:chExt cx="3859590" cy="8262068"/>
          </a:xfrm>
        </p:grpSpPr>
        <p:grpSp>
          <p:nvGrpSpPr>
            <p:cNvPr id="4199" name="Google Shape;4199;p27"/>
            <p:cNvGrpSpPr/>
            <p:nvPr/>
          </p:nvGrpSpPr>
          <p:grpSpPr>
            <a:xfrm>
              <a:off x="-964631" y="2647955"/>
              <a:ext cx="1968434" cy="3511518"/>
              <a:chOff x="-815156" y="-140730"/>
              <a:chExt cx="1968434" cy="3511518"/>
            </a:xfrm>
          </p:grpSpPr>
          <p:grpSp>
            <p:nvGrpSpPr>
              <p:cNvPr id="4200" name="Google Shape;4200;p27"/>
              <p:cNvGrpSpPr/>
              <p:nvPr/>
            </p:nvGrpSpPr>
            <p:grpSpPr>
              <a:xfrm>
                <a:off x="-815156" y="-140730"/>
                <a:ext cx="1968434" cy="3511518"/>
                <a:chOff x="8078304" y="-639721"/>
                <a:chExt cx="2036031" cy="3632104"/>
              </a:xfrm>
            </p:grpSpPr>
            <p:sp>
              <p:nvSpPr>
                <p:cNvPr id="4201" name="Google Shape;4201;p27"/>
                <p:cNvSpPr/>
                <p:nvPr/>
              </p:nvSpPr>
              <p:spPr>
                <a:xfrm>
                  <a:off x="8382623" y="-639721"/>
                  <a:ext cx="1731711" cy="3632104"/>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7"/>
                <p:cNvSpPr/>
                <p:nvPr/>
              </p:nvSpPr>
              <p:spPr>
                <a:xfrm>
                  <a:off x="8078304" y="-639721"/>
                  <a:ext cx="1731711" cy="3632104"/>
                </a:xfrm>
                <a:custGeom>
                  <a:avLst/>
                  <a:gdLst/>
                  <a:ahLst/>
                  <a:cxnLst/>
                  <a:rect l="l" t="t" r="r" b="b"/>
                  <a:pathLst>
                    <a:path w="31240" h="65523" extrusionOk="0">
                      <a:moveTo>
                        <a:pt x="25799" y="1"/>
                      </a:moveTo>
                      <a:lnTo>
                        <a:pt x="0" y="65523"/>
                      </a:lnTo>
                      <a:lnTo>
                        <a:pt x="5441" y="65523"/>
                      </a:lnTo>
                      <a:lnTo>
                        <a:pt x="31240" y="1"/>
                      </a:lnTo>
                      <a:close/>
                    </a:path>
                  </a:pathLst>
                </a:custGeom>
                <a:gradFill>
                  <a:gsLst>
                    <a:gs pos="0">
                      <a:schemeClr val="accent1"/>
                    </a:gs>
                    <a:gs pos="100000">
                      <a:srgbClr val="D99F9A">
                        <a:alpha val="2078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3" name="Google Shape;4203;p27"/>
              <p:cNvGrpSpPr/>
              <p:nvPr/>
            </p:nvGrpSpPr>
            <p:grpSpPr>
              <a:xfrm>
                <a:off x="500075" y="468000"/>
                <a:ext cx="422117" cy="1083386"/>
                <a:chOff x="500075" y="468000"/>
                <a:chExt cx="422117" cy="1083386"/>
              </a:xfrm>
            </p:grpSpPr>
            <p:sp>
              <p:nvSpPr>
                <p:cNvPr id="4204" name="Google Shape;4204;p27"/>
                <p:cNvSpPr/>
                <p:nvPr/>
              </p:nvSpPr>
              <p:spPr>
                <a:xfrm>
                  <a:off x="500075" y="1022688"/>
                  <a:ext cx="208229" cy="528698"/>
                </a:xfrm>
                <a:custGeom>
                  <a:avLst/>
                  <a:gdLst/>
                  <a:ahLst/>
                  <a:cxnLst/>
                  <a:rect l="l" t="t" r="r" b="b"/>
                  <a:pathLst>
                    <a:path w="3677" h="9336" fill="none" extrusionOk="0">
                      <a:moveTo>
                        <a:pt x="3677" y="1"/>
                      </a:moveTo>
                      <a:lnTo>
                        <a:pt x="0" y="9336"/>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7"/>
                <p:cNvSpPr/>
                <p:nvPr/>
              </p:nvSpPr>
              <p:spPr>
                <a:xfrm>
                  <a:off x="744601" y="468000"/>
                  <a:ext cx="177592" cy="450718"/>
                </a:xfrm>
                <a:custGeom>
                  <a:avLst/>
                  <a:gdLst/>
                  <a:ahLst/>
                  <a:cxnLst/>
                  <a:rect l="l" t="t" r="r" b="b"/>
                  <a:pathLst>
                    <a:path w="3136" h="7959" fill="none" extrusionOk="0">
                      <a:moveTo>
                        <a:pt x="3136" y="1"/>
                      </a:moveTo>
                      <a:lnTo>
                        <a:pt x="0" y="7958"/>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06" name="Google Shape;4206;p27"/>
            <p:cNvGrpSpPr/>
            <p:nvPr/>
          </p:nvGrpSpPr>
          <p:grpSpPr>
            <a:xfrm>
              <a:off x="-111802" y="2"/>
              <a:ext cx="1515954" cy="2060595"/>
              <a:chOff x="-80877" y="33414"/>
              <a:chExt cx="1515954" cy="2060595"/>
            </a:xfrm>
          </p:grpSpPr>
          <p:sp>
            <p:nvSpPr>
              <p:cNvPr id="4207" name="Google Shape;4207;p27"/>
              <p:cNvSpPr/>
              <p:nvPr/>
            </p:nvSpPr>
            <p:spPr>
              <a:xfrm>
                <a:off x="1316779" y="33414"/>
                <a:ext cx="118298" cy="101270"/>
              </a:xfrm>
              <a:custGeom>
                <a:avLst/>
                <a:gdLst/>
                <a:ahLst/>
                <a:cxnLst/>
                <a:rect l="l" t="t" r="r" b="b"/>
                <a:pathLst>
                  <a:path w="1452" h="1243" extrusionOk="0">
                    <a:moveTo>
                      <a:pt x="830" y="1"/>
                    </a:moveTo>
                    <a:cubicBezTo>
                      <a:pt x="677" y="1"/>
                      <a:pt x="521" y="58"/>
                      <a:pt x="396" y="187"/>
                    </a:cubicBezTo>
                    <a:cubicBezTo>
                      <a:pt x="1" y="571"/>
                      <a:pt x="276" y="1242"/>
                      <a:pt x="828" y="1242"/>
                    </a:cubicBezTo>
                    <a:cubicBezTo>
                      <a:pt x="1176" y="1242"/>
                      <a:pt x="1451" y="967"/>
                      <a:pt x="1451" y="619"/>
                    </a:cubicBezTo>
                    <a:cubicBezTo>
                      <a:pt x="1451" y="247"/>
                      <a:pt x="1146"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7"/>
              <p:cNvSpPr/>
              <p:nvPr/>
            </p:nvSpPr>
            <p:spPr>
              <a:xfrm>
                <a:off x="1270910" y="160511"/>
                <a:ext cx="112351" cy="96219"/>
              </a:xfrm>
              <a:custGeom>
                <a:avLst/>
                <a:gdLst/>
                <a:ahLst/>
                <a:cxnLst/>
                <a:rect l="l" t="t" r="r" b="b"/>
                <a:pathLst>
                  <a:path w="1379" h="1181" extrusionOk="0">
                    <a:moveTo>
                      <a:pt x="784" y="0"/>
                    </a:moveTo>
                    <a:cubicBezTo>
                      <a:pt x="639" y="0"/>
                      <a:pt x="492" y="54"/>
                      <a:pt x="372" y="174"/>
                    </a:cubicBezTo>
                    <a:cubicBezTo>
                      <a:pt x="0" y="546"/>
                      <a:pt x="264" y="1181"/>
                      <a:pt x="792" y="1181"/>
                    </a:cubicBezTo>
                    <a:cubicBezTo>
                      <a:pt x="1115" y="1181"/>
                      <a:pt x="1379" y="917"/>
                      <a:pt x="1379" y="593"/>
                    </a:cubicBezTo>
                    <a:cubicBezTo>
                      <a:pt x="1379" y="236"/>
                      <a:pt x="1088"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7"/>
              <p:cNvSpPr/>
              <p:nvPr/>
            </p:nvSpPr>
            <p:spPr>
              <a:xfrm>
                <a:off x="1224960" y="288422"/>
                <a:ext cx="106566" cy="91412"/>
              </a:xfrm>
              <a:custGeom>
                <a:avLst/>
                <a:gdLst/>
                <a:ahLst/>
                <a:cxnLst/>
                <a:rect l="l" t="t" r="r" b="b"/>
                <a:pathLst>
                  <a:path w="1308" h="1122" extrusionOk="0">
                    <a:moveTo>
                      <a:pt x="745" y="1"/>
                    </a:moveTo>
                    <a:cubicBezTo>
                      <a:pt x="610" y="1"/>
                      <a:pt x="472" y="51"/>
                      <a:pt x="360" y="162"/>
                    </a:cubicBezTo>
                    <a:cubicBezTo>
                      <a:pt x="1" y="522"/>
                      <a:pt x="253" y="1121"/>
                      <a:pt x="756" y="1121"/>
                    </a:cubicBezTo>
                    <a:cubicBezTo>
                      <a:pt x="1056" y="1121"/>
                      <a:pt x="1308" y="870"/>
                      <a:pt x="1308" y="558"/>
                    </a:cubicBezTo>
                    <a:cubicBezTo>
                      <a:pt x="1308" y="224"/>
                      <a:pt x="1031"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7"/>
              <p:cNvSpPr/>
              <p:nvPr/>
            </p:nvSpPr>
            <p:spPr>
              <a:xfrm>
                <a:off x="1179091" y="415845"/>
                <a:ext cx="100700" cy="86116"/>
              </a:xfrm>
              <a:custGeom>
                <a:avLst/>
                <a:gdLst/>
                <a:ahLst/>
                <a:cxnLst/>
                <a:rect l="l" t="t" r="r" b="b"/>
                <a:pathLst>
                  <a:path w="1236" h="1057" extrusionOk="0">
                    <a:moveTo>
                      <a:pt x="706" y="0"/>
                    </a:moveTo>
                    <a:cubicBezTo>
                      <a:pt x="577" y="0"/>
                      <a:pt x="445" y="48"/>
                      <a:pt x="336" y="157"/>
                    </a:cubicBezTo>
                    <a:cubicBezTo>
                      <a:pt x="0" y="493"/>
                      <a:pt x="240" y="1056"/>
                      <a:pt x="708" y="1056"/>
                    </a:cubicBezTo>
                    <a:cubicBezTo>
                      <a:pt x="995" y="1056"/>
                      <a:pt x="1235" y="816"/>
                      <a:pt x="1235" y="529"/>
                    </a:cubicBezTo>
                    <a:cubicBezTo>
                      <a:pt x="1235" y="212"/>
                      <a:pt x="977" y="0"/>
                      <a:pt x="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7"/>
              <p:cNvSpPr/>
              <p:nvPr/>
            </p:nvSpPr>
            <p:spPr>
              <a:xfrm>
                <a:off x="1134118" y="543593"/>
                <a:ext cx="93856" cy="80413"/>
              </a:xfrm>
              <a:custGeom>
                <a:avLst/>
                <a:gdLst/>
                <a:ahLst/>
                <a:cxnLst/>
                <a:rect l="l" t="t" r="r" b="b"/>
                <a:pathLst>
                  <a:path w="1152" h="987" extrusionOk="0">
                    <a:moveTo>
                      <a:pt x="660" y="0"/>
                    </a:moveTo>
                    <a:cubicBezTo>
                      <a:pt x="538" y="0"/>
                      <a:pt x="414" y="46"/>
                      <a:pt x="313" y="147"/>
                    </a:cubicBezTo>
                    <a:cubicBezTo>
                      <a:pt x="1" y="459"/>
                      <a:pt x="217" y="987"/>
                      <a:pt x="660" y="987"/>
                    </a:cubicBezTo>
                    <a:cubicBezTo>
                      <a:pt x="936" y="987"/>
                      <a:pt x="1152" y="771"/>
                      <a:pt x="1152" y="495"/>
                    </a:cubicBezTo>
                    <a:cubicBezTo>
                      <a:pt x="1152" y="196"/>
                      <a:pt x="912" y="0"/>
                      <a:pt x="6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7"/>
              <p:cNvSpPr/>
              <p:nvPr/>
            </p:nvSpPr>
            <p:spPr>
              <a:xfrm>
                <a:off x="1087272" y="670609"/>
                <a:ext cx="88968" cy="76503"/>
              </a:xfrm>
              <a:custGeom>
                <a:avLst/>
                <a:gdLst/>
                <a:ahLst/>
                <a:cxnLst/>
                <a:rect l="l" t="t" r="r" b="b"/>
                <a:pathLst>
                  <a:path w="1092" h="939" extrusionOk="0">
                    <a:moveTo>
                      <a:pt x="621" y="1"/>
                    </a:moveTo>
                    <a:cubicBezTo>
                      <a:pt x="508" y="1"/>
                      <a:pt x="393" y="42"/>
                      <a:pt x="300" y="135"/>
                    </a:cubicBezTo>
                    <a:cubicBezTo>
                      <a:pt x="0" y="435"/>
                      <a:pt x="216" y="938"/>
                      <a:pt x="636" y="938"/>
                    </a:cubicBezTo>
                    <a:cubicBezTo>
                      <a:pt x="888" y="938"/>
                      <a:pt x="1091" y="722"/>
                      <a:pt x="1091" y="471"/>
                    </a:cubicBezTo>
                    <a:cubicBezTo>
                      <a:pt x="1091"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7"/>
              <p:cNvSpPr/>
              <p:nvPr/>
            </p:nvSpPr>
            <p:spPr>
              <a:xfrm>
                <a:off x="1042299" y="798194"/>
                <a:ext cx="82124" cy="70963"/>
              </a:xfrm>
              <a:custGeom>
                <a:avLst/>
                <a:gdLst/>
                <a:ahLst/>
                <a:cxnLst/>
                <a:rect l="l" t="t" r="r" b="b"/>
                <a:pathLst>
                  <a:path w="1008" h="871" extrusionOk="0">
                    <a:moveTo>
                      <a:pt x="566" y="0"/>
                    </a:moveTo>
                    <a:cubicBezTo>
                      <a:pt x="460" y="0"/>
                      <a:pt x="353" y="39"/>
                      <a:pt x="265" y="128"/>
                    </a:cubicBezTo>
                    <a:cubicBezTo>
                      <a:pt x="1" y="403"/>
                      <a:pt x="193" y="871"/>
                      <a:pt x="576" y="871"/>
                    </a:cubicBezTo>
                    <a:cubicBezTo>
                      <a:pt x="816" y="871"/>
                      <a:pt x="1008" y="679"/>
                      <a:pt x="1008" y="439"/>
                    </a:cubicBezTo>
                    <a:cubicBezTo>
                      <a:pt x="1008" y="178"/>
                      <a:pt x="791" y="0"/>
                      <a:pt x="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7"/>
              <p:cNvSpPr/>
              <p:nvPr/>
            </p:nvSpPr>
            <p:spPr>
              <a:xfrm>
                <a:off x="996430" y="925942"/>
                <a:ext cx="76258" cy="66319"/>
              </a:xfrm>
              <a:custGeom>
                <a:avLst/>
                <a:gdLst/>
                <a:ahLst/>
                <a:cxnLst/>
                <a:rect l="l" t="t" r="r" b="b"/>
                <a:pathLst>
                  <a:path w="936" h="814" extrusionOk="0">
                    <a:moveTo>
                      <a:pt x="531" y="1"/>
                    </a:moveTo>
                    <a:cubicBezTo>
                      <a:pt x="433" y="1"/>
                      <a:pt x="333" y="37"/>
                      <a:pt x="252" y="118"/>
                    </a:cubicBezTo>
                    <a:cubicBezTo>
                      <a:pt x="0" y="370"/>
                      <a:pt x="180" y="801"/>
                      <a:pt x="540" y="813"/>
                    </a:cubicBezTo>
                    <a:cubicBezTo>
                      <a:pt x="756" y="813"/>
                      <a:pt x="936" y="622"/>
                      <a:pt x="936" y="406"/>
                    </a:cubicBezTo>
                    <a:cubicBezTo>
                      <a:pt x="936"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7"/>
              <p:cNvSpPr/>
              <p:nvPr/>
            </p:nvSpPr>
            <p:spPr>
              <a:xfrm>
                <a:off x="950561" y="1053935"/>
                <a:ext cx="70392" cy="61349"/>
              </a:xfrm>
              <a:custGeom>
                <a:avLst/>
                <a:gdLst/>
                <a:ahLst/>
                <a:cxnLst/>
                <a:rect l="l" t="t" r="r" b="b"/>
                <a:pathLst>
                  <a:path w="864" h="753" extrusionOk="0">
                    <a:moveTo>
                      <a:pt x="487" y="1"/>
                    </a:moveTo>
                    <a:cubicBezTo>
                      <a:pt x="396" y="1"/>
                      <a:pt x="304" y="33"/>
                      <a:pt x="228" y="106"/>
                    </a:cubicBezTo>
                    <a:cubicBezTo>
                      <a:pt x="0" y="345"/>
                      <a:pt x="168" y="753"/>
                      <a:pt x="492" y="753"/>
                    </a:cubicBezTo>
                    <a:cubicBezTo>
                      <a:pt x="707" y="741"/>
                      <a:pt x="863" y="585"/>
                      <a:pt x="863" y="369"/>
                    </a:cubicBezTo>
                    <a:cubicBezTo>
                      <a:pt x="863" y="149"/>
                      <a:pt x="680"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7"/>
              <p:cNvSpPr/>
              <p:nvPr/>
            </p:nvSpPr>
            <p:spPr>
              <a:xfrm>
                <a:off x="914388" y="1180706"/>
                <a:ext cx="55727" cy="55727"/>
              </a:xfrm>
              <a:custGeom>
                <a:avLst/>
                <a:gdLst/>
                <a:ahLst/>
                <a:cxnLst/>
                <a:rect l="l" t="t" r="r" b="b"/>
                <a:pathLst>
                  <a:path w="684" h="684" extrusionOk="0">
                    <a:moveTo>
                      <a:pt x="336" y="0"/>
                    </a:moveTo>
                    <a:cubicBezTo>
                      <a:pt x="144" y="0"/>
                      <a:pt x="0" y="156"/>
                      <a:pt x="0" y="348"/>
                    </a:cubicBezTo>
                    <a:cubicBezTo>
                      <a:pt x="0" y="528"/>
                      <a:pt x="144" y="684"/>
                      <a:pt x="336" y="684"/>
                    </a:cubicBezTo>
                    <a:cubicBezTo>
                      <a:pt x="528" y="684"/>
                      <a:pt x="684" y="528"/>
                      <a:pt x="684" y="348"/>
                    </a:cubicBezTo>
                    <a:cubicBezTo>
                      <a:pt x="684" y="156"/>
                      <a:pt x="528"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7"/>
              <p:cNvSpPr/>
              <p:nvPr/>
            </p:nvSpPr>
            <p:spPr>
              <a:xfrm>
                <a:off x="858742" y="1308292"/>
                <a:ext cx="59638" cy="51246"/>
              </a:xfrm>
              <a:custGeom>
                <a:avLst/>
                <a:gdLst/>
                <a:ahLst/>
                <a:cxnLst/>
                <a:rect l="l" t="t" r="r" b="b"/>
                <a:pathLst>
                  <a:path w="732" h="629" extrusionOk="0">
                    <a:moveTo>
                      <a:pt x="407" y="1"/>
                    </a:moveTo>
                    <a:cubicBezTo>
                      <a:pt x="333" y="1"/>
                      <a:pt x="256" y="28"/>
                      <a:pt x="192" y="89"/>
                    </a:cubicBezTo>
                    <a:cubicBezTo>
                      <a:pt x="0" y="292"/>
                      <a:pt x="132" y="616"/>
                      <a:pt x="420" y="628"/>
                    </a:cubicBezTo>
                    <a:cubicBezTo>
                      <a:pt x="588" y="628"/>
                      <a:pt x="731" y="484"/>
                      <a:pt x="731" y="316"/>
                    </a:cubicBezTo>
                    <a:cubicBezTo>
                      <a:pt x="723" y="128"/>
                      <a:pt x="569"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7"/>
              <p:cNvSpPr/>
              <p:nvPr/>
            </p:nvSpPr>
            <p:spPr>
              <a:xfrm>
                <a:off x="812792" y="1435470"/>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60"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7"/>
              <p:cNvSpPr/>
              <p:nvPr/>
            </p:nvSpPr>
            <p:spPr>
              <a:xfrm>
                <a:off x="766923" y="1563463"/>
                <a:ext cx="47906" cy="40247"/>
              </a:xfrm>
              <a:custGeom>
                <a:avLst/>
                <a:gdLst/>
                <a:ahLst/>
                <a:cxnLst/>
                <a:rect l="l" t="t" r="r" b="b"/>
                <a:pathLst>
                  <a:path w="588" h="494" extrusionOk="0">
                    <a:moveTo>
                      <a:pt x="332" y="0"/>
                    </a:moveTo>
                    <a:cubicBezTo>
                      <a:pt x="270" y="0"/>
                      <a:pt x="207"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7"/>
              <p:cNvSpPr/>
              <p:nvPr/>
            </p:nvSpPr>
            <p:spPr>
              <a:xfrm>
                <a:off x="720973" y="1690478"/>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7"/>
              <p:cNvSpPr/>
              <p:nvPr/>
            </p:nvSpPr>
            <p:spPr>
              <a:xfrm>
                <a:off x="679992" y="1818471"/>
                <a:ext cx="31285" cy="30389"/>
              </a:xfrm>
              <a:custGeom>
                <a:avLst/>
                <a:gdLst/>
                <a:ahLst/>
                <a:cxnLst/>
                <a:rect l="l" t="t" r="r" b="b"/>
                <a:pathLst>
                  <a:path w="384" h="373" extrusionOk="0">
                    <a:moveTo>
                      <a:pt x="192" y="1"/>
                    </a:moveTo>
                    <a:cubicBezTo>
                      <a:pt x="84" y="1"/>
                      <a:pt x="0" y="85"/>
                      <a:pt x="0" y="181"/>
                    </a:cubicBezTo>
                    <a:cubicBezTo>
                      <a:pt x="0" y="289"/>
                      <a:pt x="84" y="372"/>
                      <a:pt x="192" y="372"/>
                    </a:cubicBezTo>
                    <a:cubicBezTo>
                      <a:pt x="300" y="372"/>
                      <a:pt x="384" y="289"/>
                      <a:pt x="384" y="181"/>
                    </a:cubicBezTo>
                    <a:cubicBezTo>
                      <a:pt x="384" y="85"/>
                      <a:pt x="300" y="1"/>
                      <a:pt x="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7"/>
              <p:cNvSpPr/>
              <p:nvPr/>
            </p:nvSpPr>
            <p:spPr>
              <a:xfrm>
                <a:off x="630131" y="1946789"/>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7"/>
              <p:cNvSpPr/>
              <p:nvPr/>
            </p:nvSpPr>
            <p:spPr>
              <a:xfrm>
                <a:off x="583285" y="2073153"/>
                <a:ext cx="24442" cy="20857"/>
              </a:xfrm>
              <a:custGeom>
                <a:avLst/>
                <a:gdLst/>
                <a:ahLst/>
                <a:cxnLst/>
                <a:rect l="l" t="t" r="r" b="b"/>
                <a:pathLst>
                  <a:path w="300" h="256" extrusionOk="0">
                    <a:moveTo>
                      <a:pt x="170" y="0"/>
                    </a:moveTo>
                    <a:cubicBezTo>
                      <a:pt x="139" y="0"/>
                      <a:pt x="108" y="12"/>
                      <a:pt x="84" y="40"/>
                    </a:cubicBezTo>
                    <a:cubicBezTo>
                      <a:pt x="0" y="112"/>
                      <a:pt x="60" y="256"/>
                      <a:pt x="168" y="256"/>
                    </a:cubicBezTo>
                    <a:cubicBezTo>
                      <a:pt x="240" y="256"/>
                      <a:pt x="300" y="196"/>
                      <a:pt x="300" y="124"/>
                    </a:cubicBezTo>
                    <a:cubicBezTo>
                      <a:pt x="300" y="51"/>
                      <a:pt x="235"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7"/>
              <p:cNvSpPr/>
              <p:nvPr/>
            </p:nvSpPr>
            <p:spPr>
              <a:xfrm>
                <a:off x="1104870" y="33414"/>
                <a:ext cx="118217" cy="101270"/>
              </a:xfrm>
              <a:custGeom>
                <a:avLst/>
                <a:gdLst/>
                <a:ahLst/>
                <a:cxnLst/>
                <a:rect l="l" t="t" r="r" b="b"/>
                <a:pathLst>
                  <a:path w="1451" h="1243" extrusionOk="0">
                    <a:moveTo>
                      <a:pt x="829" y="1"/>
                    </a:moveTo>
                    <a:cubicBezTo>
                      <a:pt x="676" y="1"/>
                      <a:pt x="521" y="58"/>
                      <a:pt x="396" y="187"/>
                    </a:cubicBezTo>
                    <a:cubicBezTo>
                      <a:pt x="0" y="571"/>
                      <a:pt x="276" y="1242"/>
                      <a:pt x="827" y="1242"/>
                    </a:cubicBezTo>
                    <a:cubicBezTo>
                      <a:pt x="1175" y="1242"/>
                      <a:pt x="1451" y="967"/>
                      <a:pt x="1451" y="619"/>
                    </a:cubicBezTo>
                    <a:cubicBezTo>
                      <a:pt x="1451" y="247"/>
                      <a:pt x="1146"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7"/>
              <p:cNvSpPr/>
              <p:nvPr/>
            </p:nvSpPr>
            <p:spPr>
              <a:xfrm>
                <a:off x="1058919" y="160511"/>
                <a:ext cx="112432" cy="96219"/>
              </a:xfrm>
              <a:custGeom>
                <a:avLst/>
                <a:gdLst/>
                <a:ahLst/>
                <a:cxnLst/>
                <a:rect l="l" t="t" r="r" b="b"/>
                <a:pathLst>
                  <a:path w="1380" h="1181" extrusionOk="0">
                    <a:moveTo>
                      <a:pt x="785" y="0"/>
                    </a:moveTo>
                    <a:cubicBezTo>
                      <a:pt x="640" y="0"/>
                      <a:pt x="492" y="54"/>
                      <a:pt x="372" y="174"/>
                    </a:cubicBezTo>
                    <a:cubicBezTo>
                      <a:pt x="1" y="546"/>
                      <a:pt x="264" y="1181"/>
                      <a:pt x="792" y="1181"/>
                    </a:cubicBezTo>
                    <a:cubicBezTo>
                      <a:pt x="1116" y="1181"/>
                      <a:pt x="1379" y="917"/>
                      <a:pt x="1379" y="593"/>
                    </a:cubicBezTo>
                    <a:cubicBezTo>
                      <a:pt x="1379" y="236"/>
                      <a:pt x="1088"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7"/>
              <p:cNvSpPr/>
              <p:nvPr/>
            </p:nvSpPr>
            <p:spPr>
              <a:xfrm>
                <a:off x="1013051" y="288422"/>
                <a:ext cx="106566" cy="91412"/>
              </a:xfrm>
              <a:custGeom>
                <a:avLst/>
                <a:gdLst/>
                <a:ahLst/>
                <a:cxnLst/>
                <a:rect l="l" t="t" r="r" b="b"/>
                <a:pathLst>
                  <a:path w="1308" h="1122" extrusionOk="0">
                    <a:moveTo>
                      <a:pt x="744" y="1"/>
                    </a:moveTo>
                    <a:cubicBezTo>
                      <a:pt x="609" y="1"/>
                      <a:pt x="471" y="51"/>
                      <a:pt x="360" y="162"/>
                    </a:cubicBezTo>
                    <a:cubicBezTo>
                      <a:pt x="0" y="510"/>
                      <a:pt x="252" y="1121"/>
                      <a:pt x="756" y="1121"/>
                    </a:cubicBezTo>
                    <a:cubicBezTo>
                      <a:pt x="1055" y="1121"/>
                      <a:pt x="1307" y="870"/>
                      <a:pt x="1307" y="558"/>
                    </a:cubicBezTo>
                    <a:cubicBezTo>
                      <a:pt x="1307" y="224"/>
                      <a:pt x="1031"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7"/>
              <p:cNvSpPr/>
              <p:nvPr/>
            </p:nvSpPr>
            <p:spPr>
              <a:xfrm>
                <a:off x="967100" y="415845"/>
                <a:ext cx="100700" cy="86116"/>
              </a:xfrm>
              <a:custGeom>
                <a:avLst/>
                <a:gdLst/>
                <a:ahLst/>
                <a:cxnLst/>
                <a:rect l="l" t="t" r="r" b="b"/>
                <a:pathLst>
                  <a:path w="1236" h="1057" extrusionOk="0">
                    <a:moveTo>
                      <a:pt x="707" y="0"/>
                    </a:moveTo>
                    <a:cubicBezTo>
                      <a:pt x="577" y="0"/>
                      <a:pt x="445" y="48"/>
                      <a:pt x="336" y="157"/>
                    </a:cubicBezTo>
                    <a:cubicBezTo>
                      <a:pt x="1" y="493"/>
                      <a:pt x="241" y="1056"/>
                      <a:pt x="708" y="1056"/>
                    </a:cubicBezTo>
                    <a:cubicBezTo>
                      <a:pt x="996" y="1056"/>
                      <a:pt x="1236" y="816"/>
                      <a:pt x="1236" y="529"/>
                    </a:cubicBezTo>
                    <a:cubicBezTo>
                      <a:pt x="1236" y="212"/>
                      <a:pt x="978" y="0"/>
                      <a:pt x="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7"/>
              <p:cNvSpPr/>
              <p:nvPr/>
            </p:nvSpPr>
            <p:spPr>
              <a:xfrm>
                <a:off x="921231" y="543593"/>
                <a:ext cx="94834" cy="80413"/>
              </a:xfrm>
              <a:custGeom>
                <a:avLst/>
                <a:gdLst/>
                <a:ahLst/>
                <a:cxnLst/>
                <a:rect l="l" t="t" r="r" b="b"/>
                <a:pathLst>
                  <a:path w="1164" h="987" extrusionOk="0">
                    <a:moveTo>
                      <a:pt x="668" y="0"/>
                    </a:moveTo>
                    <a:cubicBezTo>
                      <a:pt x="544" y="0"/>
                      <a:pt x="417" y="46"/>
                      <a:pt x="312" y="147"/>
                    </a:cubicBezTo>
                    <a:cubicBezTo>
                      <a:pt x="0" y="459"/>
                      <a:pt x="228" y="987"/>
                      <a:pt x="672" y="987"/>
                    </a:cubicBezTo>
                    <a:cubicBezTo>
                      <a:pt x="947" y="987"/>
                      <a:pt x="1163" y="771"/>
                      <a:pt x="1163" y="495"/>
                    </a:cubicBezTo>
                    <a:cubicBezTo>
                      <a:pt x="1163" y="196"/>
                      <a:pt x="923"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7"/>
              <p:cNvSpPr/>
              <p:nvPr/>
            </p:nvSpPr>
            <p:spPr>
              <a:xfrm>
                <a:off x="875281" y="670609"/>
                <a:ext cx="88968" cy="76503"/>
              </a:xfrm>
              <a:custGeom>
                <a:avLst/>
                <a:gdLst/>
                <a:ahLst/>
                <a:cxnLst/>
                <a:rect l="l" t="t" r="r" b="b"/>
                <a:pathLst>
                  <a:path w="1092" h="939" extrusionOk="0">
                    <a:moveTo>
                      <a:pt x="621" y="1"/>
                    </a:moveTo>
                    <a:cubicBezTo>
                      <a:pt x="508" y="1"/>
                      <a:pt x="393" y="42"/>
                      <a:pt x="301" y="135"/>
                    </a:cubicBezTo>
                    <a:cubicBezTo>
                      <a:pt x="1" y="435"/>
                      <a:pt x="217" y="938"/>
                      <a:pt x="624" y="938"/>
                    </a:cubicBezTo>
                    <a:cubicBezTo>
                      <a:pt x="888" y="938"/>
                      <a:pt x="1092" y="722"/>
                      <a:pt x="1092" y="471"/>
                    </a:cubicBezTo>
                    <a:cubicBezTo>
                      <a:pt x="1092"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27"/>
              <p:cNvSpPr/>
              <p:nvPr/>
            </p:nvSpPr>
            <p:spPr>
              <a:xfrm>
                <a:off x="842122" y="798764"/>
                <a:ext cx="70392" cy="70392"/>
              </a:xfrm>
              <a:custGeom>
                <a:avLst/>
                <a:gdLst/>
                <a:ahLst/>
                <a:cxnLst/>
                <a:rect l="l" t="t" r="r" b="b"/>
                <a:pathLst>
                  <a:path w="864" h="864" extrusionOk="0">
                    <a:moveTo>
                      <a:pt x="432" y="1"/>
                    </a:moveTo>
                    <a:cubicBezTo>
                      <a:pt x="192" y="1"/>
                      <a:pt x="0" y="192"/>
                      <a:pt x="0" y="432"/>
                    </a:cubicBezTo>
                    <a:cubicBezTo>
                      <a:pt x="0" y="672"/>
                      <a:pt x="192" y="864"/>
                      <a:pt x="432" y="864"/>
                    </a:cubicBezTo>
                    <a:cubicBezTo>
                      <a:pt x="672" y="864"/>
                      <a:pt x="863" y="672"/>
                      <a:pt x="863" y="432"/>
                    </a:cubicBezTo>
                    <a:cubicBezTo>
                      <a:pt x="863" y="192"/>
                      <a:pt x="672"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27"/>
              <p:cNvSpPr/>
              <p:nvPr/>
            </p:nvSpPr>
            <p:spPr>
              <a:xfrm>
                <a:off x="784440" y="925942"/>
                <a:ext cx="76340" cy="66319"/>
              </a:xfrm>
              <a:custGeom>
                <a:avLst/>
                <a:gdLst/>
                <a:ahLst/>
                <a:cxnLst/>
                <a:rect l="l" t="t" r="r" b="b"/>
                <a:pathLst>
                  <a:path w="937" h="814" extrusionOk="0">
                    <a:moveTo>
                      <a:pt x="531" y="1"/>
                    </a:moveTo>
                    <a:cubicBezTo>
                      <a:pt x="433" y="1"/>
                      <a:pt x="334" y="37"/>
                      <a:pt x="253" y="118"/>
                    </a:cubicBezTo>
                    <a:cubicBezTo>
                      <a:pt x="1" y="370"/>
                      <a:pt x="181" y="813"/>
                      <a:pt x="540" y="813"/>
                    </a:cubicBezTo>
                    <a:cubicBezTo>
                      <a:pt x="756" y="801"/>
                      <a:pt x="936" y="622"/>
                      <a:pt x="936" y="406"/>
                    </a:cubicBezTo>
                    <a:cubicBezTo>
                      <a:pt x="936" y="162"/>
                      <a:pt x="738"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7"/>
              <p:cNvSpPr/>
              <p:nvPr/>
            </p:nvSpPr>
            <p:spPr>
              <a:xfrm>
                <a:off x="738571" y="1053935"/>
                <a:ext cx="70392" cy="61349"/>
              </a:xfrm>
              <a:custGeom>
                <a:avLst/>
                <a:gdLst/>
                <a:ahLst/>
                <a:cxnLst/>
                <a:rect l="l" t="t" r="r" b="b"/>
                <a:pathLst>
                  <a:path w="864" h="753" extrusionOk="0">
                    <a:moveTo>
                      <a:pt x="487" y="1"/>
                    </a:moveTo>
                    <a:cubicBezTo>
                      <a:pt x="397" y="1"/>
                      <a:pt x="305" y="33"/>
                      <a:pt x="228" y="106"/>
                    </a:cubicBezTo>
                    <a:cubicBezTo>
                      <a:pt x="0" y="345"/>
                      <a:pt x="168" y="753"/>
                      <a:pt x="492" y="753"/>
                    </a:cubicBezTo>
                    <a:cubicBezTo>
                      <a:pt x="696" y="753"/>
                      <a:pt x="864" y="585"/>
                      <a:pt x="864" y="369"/>
                    </a:cubicBezTo>
                    <a:cubicBezTo>
                      <a:pt x="864" y="149"/>
                      <a:pt x="680"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7"/>
              <p:cNvSpPr/>
              <p:nvPr/>
            </p:nvSpPr>
            <p:spPr>
              <a:xfrm>
                <a:off x="692702" y="1181276"/>
                <a:ext cx="64526" cy="56135"/>
              </a:xfrm>
              <a:custGeom>
                <a:avLst/>
                <a:gdLst/>
                <a:ahLst/>
                <a:cxnLst/>
                <a:rect l="l" t="t" r="r" b="b"/>
                <a:pathLst>
                  <a:path w="792" h="689" extrusionOk="0">
                    <a:moveTo>
                      <a:pt x="452" y="1"/>
                    </a:moveTo>
                    <a:cubicBezTo>
                      <a:pt x="370" y="1"/>
                      <a:pt x="285" y="32"/>
                      <a:pt x="216" y="101"/>
                    </a:cubicBezTo>
                    <a:cubicBezTo>
                      <a:pt x="0" y="317"/>
                      <a:pt x="144" y="689"/>
                      <a:pt x="456" y="689"/>
                    </a:cubicBezTo>
                    <a:cubicBezTo>
                      <a:pt x="647" y="689"/>
                      <a:pt x="791" y="533"/>
                      <a:pt x="791" y="341"/>
                    </a:cubicBezTo>
                    <a:cubicBezTo>
                      <a:pt x="791" y="138"/>
                      <a:pt x="626" y="1"/>
                      <a:pt x="4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7"/>
              <p:cNvSpPr/>
              <p:nvPr/>
            </p:nvSpPr>
            <p:spPr>
              <a:xfrm>
                <a:off x="646751" y="1308292"/>
                <a:ext cx="59638" cy="51246"/>
              </a:xfrm>
              <a:custGeom>
                <a:avLst/>
                <a:gdLst/>
                <a:ahLst/>
                <a:cxnLst/>
                <a:rect l="l" t="t" r="r" b="b"/>
                <a:pathLst>
                  <a:path w="732" h="629" extrusionOk="0">
                    <a:moveTo>
                      <a:pt x="408" y="1"/>
                    </a:moveTo>
                    <a:cubicBezTo>
                      <a:pt x="333" y="1"/>
                      <a:pt x="257" y="28"/>
                      <a:pt x="192" y="89"/>
                    </a:cubicBezTo>
                    <a:cubicBezTo>
                      <a:pt x="1" y="292"/>
                      <a:pt x="132" y="616"/>
                      <a:pt x="420" y="628"/>
                    </a:cubicBezTo>
                    <a:cubicBezTo>
                      <a:pt x="588" y="628"/>
                      <a:pt x="732" y="484"/>
                      <a:pt x="732" y="316"/>
                    </a:cubicBezTo>
                    <a:cubicBezTo>
                      <a:pt x="724" y="128"/>
                      <a:pt x="570"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7"/>
              <p:cNvSpPr/>
              <p:nvPr/>
            </p:nvSpPr>
            <p:spPr>
              <a:xfrm>
                <a:off x="608704" y="1435633"/>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1" y="444"/>
                      <a:pt x="551" y="288"/>
                    </a:cubicBezTo>
                    <a:cubicBezTo>
                      <a:pt x="551"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7"/>
              <p:cNvSpPr/>
              <p:nvPr/>
            </p:nvSpPr>
            <p:spPr>
              <a:xfrm>
                <a:off x="554932" y="1563463"/>
                <a:ext cx="47010" cy="40247"/>
              </a:xfrm>
              <a:custGeom>
                <a:avLst/>
                <a:gdLst/>
                <a:ahLst/>
                <a:cxnLst/>
                <a:rect l="l" t="t" r="r" b="b"/>
                <a:pathLst>
                  <a:path w="577" h="494" extrusionOk="0">
                    <a:moveTo>
                      <a:pt x="329" y="0"/>
                    </a:moveTo>
                    <a:cubicBezTo>
                      <a:pt x="269" y="0"/>
                      <a:pt x="207" y="23"/>
                      <a:pt x="156" y="74"/>
                    </a:cubicBezTo>
                    <a:cubicBezTo>
                      <a:pt x="1" y="230"/>
                      <a:pt x="109"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7"/>
              <p:cNvSpPr/>
              <p:nvPr/>
            </p:nvSpPr>
            <p:spPr>
              <a:xfrm>
                <a:off x="509063" y="1690478"/>
                <a:ext cx="42040" cy="36255"/>
              </a:xfrm>
              <a:custGeom>
                <a:avLst/>
                <a:gdLst/>
                <a:ahLst/>
                <a:cxnLst/>
                <a:rect l="l" t="t" r="r" b="b"/>
                <a:pathLst>
                  <a:path w="516" h="445" extrusionOk="0">
                    <a:moveTo>
                      <a:pt x="290" y="1"/>
                    </a:moveTo>
                    <a:cubicBezTo>
                      <a:pt x="238" y="1"/>
                      <a:pt x="186" y="20"/>
                      <a:pt x="144" y="61"/>
                    </a:cubicBezTo>
                    <a:cubicBezTo>
                      <a:pt x="0" y="205"/>
                      <a:pt x="96" y="445"/>
                      <a:pt x="300" y="445"/>
                    </a:cubicBezTo>
                    <a:cubicBezTo>
                      <a:pt x="420" y="445"/>
                      <a:pt x="516" y="349"/>
                      <a:pt x="516" y="229"/>
                    </a:cubicBezTo>
                    <a:cubicBezTo>
                      <a:pt x="516" y="90"/>
                      <a:pt x="403" y="1"/>
                      <a:pt x="2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7"/>
              <p:cNvSpPr/>
              <p:nvPr/>
            </p:nvSpPr>
            <p:spPr>
              <a:xfrm>
                <a:off x="464091" y="1817819"/>
                <a:ext cx="35278" cy="31041"/>
              </a:xfrm>
              <a:custGeom>
                <a:avLst/>
                <a:gdLst/>
                <a:ahLst/>
                <a:cxnLst/>
                <a:rect l="l" t="t" r="r" b="b"/>
                <a:pathLst>
                  <a:path w="433" h="381" extrusionOk="0">
                    <a:moveTo>
                      <a:pt x="242" y="0"/>
                    </a:moveTo>
                    <a:cubicBezTo>
                      <a:pt x="195" y="0"/>
                      <a:pt x="148" y="18"/>
                      <a:pt x="109" y="57"/>
                    </a:cubicBezTo>
                    <a:cubicBezTo>
                      <a:pt x="1" y="177"/>
                      <a:pt x="85" y="380"/>
                      <a:pt x="252" y="380"/>
                    </a:cubicBezTo>
                    <a:cubicBezTo>
                      <a:pt x="348" y="380"/>
                      <a:pt x="432" y="297"/>
                      <a:pt x="432" y="189"/>
                    </a:cubicBezTo>
                    <a:cubicBezTo>
                      <a:pt x="432" y="75"/>
                      <a:pt x="339" y="0"/>
                      <a:pt x="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7"/>
              <p:cNvSpPr/>
              <p:nvPr/>
            </p:nvSpPr>
            <p:spPr>
              <a:xfrm>
                <a:off x="419200" y="1946789"/>
                <a:ext cx="28352" cy="24279"/>
              </a:xfrm>
              <a:custGeom>
                <a:avLst/>
                <a:gdLst/>
                <a:ahLst/>
                <a:cxnLst/>
                <a:rect l="l" t="t" r="r" b="b"/>
                <a:pathLst>
                  <a:path w="348" h="298" extrusionOk="0">
                    <a:moveTo>
                      <a:pt x="199" y="0"/>
                    </a:moveTo>
                    <a:cubicBezTo>
                      <a:pt x="163" y="0"/>
                      <a:pt x="127"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7"/>
              <p:cNvSpPr/>
              <p:nvPr/>
            </p:nvSpPr>
            <p:spPr>
              <a:xfrm>
                <a:off x="375205" y="2073397"/>
                <a:ext cx="20613" cy="20613"/>
              </a:xfrm>
              <a:custGeom>
                <a:avLst/>
                <a:gdLst/>
                <a:ahLst/>
                <a:cxnLst/>
                <a:rect l="l" t="t" r="r" b="b"/>
                <a:pathLst>
                  <a:path w="253" h="253" extrusionOk="0">
                    <a:moveTo>
                      <a:pt x="121" y="1"/>
                    </a:moveTo>
                    <a:cubicBezTo>
                      <a:pt x="61" y="1"/>
                      <a:pt x="1" y="61"/>
                      <a:pt x="1" y="121"/>
                    </a:cubicBezTo>
                    <a:cubicBezTo>
                      <a:pt x="1" y="193"/>
                      <a:pt x="49" y="253"/>
                      <a:pt x="121" y="253"/>
                    </a:cubicBezTo>
                    <a:cubicBezTo>
                      <a:pt x="193" y="253"/>
                      <a:pt x="252" y="193"/>
                      <a:pt x="252" y="121"/>
                    </a:cubicBezTo>
                    <a:cubicBezTo>
                      <a:pt x="252" y="49"/>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7"/>
              <p:cNvSpPr/>
              <p:nvPr/>
            </p:nvSpPr>
            <p:spPr>
              <a:xfrm>
                <a:off x="892879" y="33414"/>
                <a:ext cx="118298" cy="101270"/>
              </a:xfrm>
              <a:custGeom>
                <a:avLst/>
                <a:gdLst/>
                <a:ahLst/>
                <a:cxnLst/>
                <a:rect l="l" t="t" r="r" b="b"/>
                <a:pathLst>
                  <a:path w="1452" h="1243" extrusionOk="0">
                    <a:moveTo>
                      <a:pt x="830" y="1"/>
                    </a:moveTo>
                    <a:cubicBezTo>
                      <a:pt x="677" y="1"/>
                      <a:pt x="521" y="58"/>
                      <a:pt x="396" y="187"/>
                    </a:cubicBezTo>
                    <a:cubicBezTo>
                      <a:pt x="1" y="571"/>
                      <a:pt x="276" y="1242"/>
                      <a:pt x="828" y="1242"/>
                    </a:cubicBezTo>
                    <a:cubicBezTo>
                      <a:pt x="1176" y="1242"/>
                      <a:pt x="1451" y="967"/>
                      <a:pt x="1451" y="619"/>
                    </a:cubicBezTo>
                    <a:cubicBezTo>
                      <a:pt x="1451" y="247"/>
                      <a:pt x="1146"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7"/>
              <p:cNvSpPr/>
              <p:nvPr/>
            </p:nvSpPr>
            <p:spPr>
              <a:xfrm>
                <a:off x="847010" y="160511"/>
                <a:ext cx="112351" cy="96219"/>
              </a:xfrm>
              <a:custGeom>
                <a:avLst/>
                <a:gdLst/>
                <a:ahLst/>
                <a:cxnLst/>
                <a:rect l="l" t="t" r="r" b="b"/>
                <a:pathLst>
                  <a:path w="1379" h="1181" extrusionOk="0">
                    <a:moveTo>
                      <a:pt x="784" y="0"/>
                    </a:moveTo>
                    <a:cubicBezTo>
                      <a:pt x="639" y="0"/>
                      <a:pt x="492" y="54"/>
                      <a:pt x="372" y="174"/>
                    </a:cubicBezTo>
                    <a:cubicBezTo>
                      <a:pt x="0" y="546"/>
                      <a:pt x="264" y="1181"/>
                      <a:pt x="791" y="1181"/>
                    </a:cubicBezTo>
                    <a:cubicBezTo>
                      <a:pt x="1115" y="1181"/>
                      <a:pt x="1379" y="917"/>
                      <a:pt x="1379" y="593"/>
                    </a:cubicBezTo>
                    <a:cubicBezTo>
                      <a:pt x="1379" y="236"/>
                      <a:pt x="1088"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7"/>
              <p:cNvSpPr/>
              <p:nvPr/>
            </p:nvSpPr>
            <p:spPr>
              <a:xfrm>
                <a:off x="802038" y="288422"/>
                <a:ext cx="106566" cy="91412"/>
              </a:xfrm>
              <a:custGeom>
                <a:avLst/>
                <a:gdLst/>
                <a:ahLst/>
                <a:cxnLst/>
                <a:rect l="l" t="t" r="r" b="b"/>
                <a:pathLst>
                  <a:path w="1308" h="1122" extrusionOk="0">
                    <a:moveTo>
                      <a:pt x="736" y="1"/>
                    </a:moveTo>
                    <a:cubicBezTo>
                      <a:pt x="599" y="1"/>
                      <a:pt x="460" y="51"/>
                      <a:pt x="348" y="162"/>
                    </a:cubicBezTo>
                    <a:cubicBezTo>
                      <a:pt x="1" y="522"/>
                      <a:pt x="252" y="1121"/>
                      <a:pt x="744" y="1121"/>
                    </a:cubicBezTo>
                    <a:cubicBezTo>
                      <a:pt x="1056" y="1121"/>
                      <a:pt x="1307" y="870"/>
                      <a:pt x="1307" y="558"/>
                    </a:cubicBezTo>
                    <a:cubicBezTo>
                      <a:pt x="1307" y="224"/>
                      <a:pt x="1026" y="1"/>
                      <a:pt x="7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7"/>
              <p:cNvSpPr/>
              <p:nvPr/>
            </p:nvSpPr>
            <p:spPr>
              <a:xfrm>
                <a:off x="755191" y="415845"/>
                <a:ext cx="100700" cy="86116"/>
              </a:xfrm>
              <a:custGeom>
                <a:avLst/>
                <a:gdLst/>
                <a:ahLst/>
                <a:cxnLst/>
                <a:rect l="l" t="t" r="r" b="b"/>
                <a:pathLst>
                  <a:path w="1236" h="1057" extrusionOk="0">
                    <a:moveTo>
                      <a:pt x="706" y="0"/>
                    </a:moveTo>
                    <a:cubicBezTo>
                      <a:pt x="577" y="0"/>
                      <a:pt x="444" y="48"/>
                      <a:pt x="336" y="157"/>
                    </a:cubicBezTo>
                    <a:cubicBezTo>
                      <a:pt x="0" y="493"/>
                      <a:pt x="240" y="1056"/>
                      <a:pt x="708" y="1056"/>
                    </a:cubicBezTo>
                    <a:cubicBezTo>
                      <a:pt x="995" y="1056"/>
                      <a:pt x="1235" y="816"/>
                      <a:pt x="1235" y="529"/>
                    </a:cubicBezTo>
                    <a:cubicBezTo>
                      <a:pt x="1235" y="212"/>
                      <a:pt x="977" y="0"/>
                      <a:pt x="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7"/>
              <p:cNvSpPr/>
              <p:nvPr/>
            </p:nvSpPr>
            <p:spPr>
              <a:xfrm>
                <a:off x="709241" y="543593"/>
                <a:ext cx="94834" cy="80413"/>
              </a:xfrm>
              <a:custGeom>
                <a:avLst/>
                <a:gdLst/>
                <a:ahLst/>
                <a:cxnLst/>
                <a:rect l="l" t="t" r="r" b="b"/>
                <a:pathLst>
                  <a:path w="1164" h="987" extrusionOk="0">
                    <a:moveTo>
                      <a:pt x="668" y="0"/>
                    </a:moveTo>
                    <a:cubicBezTo>
                      <a:pt x="545" y="0"/>
                      <a:pt x="418" y="46"/>
                      <a:pt x="313" y="147"/>
                    </a:cubicBezTo>
                    <a:cubicBezTo>
                      <a:pt x="1" y="459"/>
                      <a:pt x="229" y="987"/>
                      <a:pt x="672" y="987"/>
                    </a:cubicBezTo>
                    <a:cubicBezTo>
                      <a:pt x="948" y="987"/>
                      <a:pt x="1164" y="771"/>
                      <a:pt x="1164" y="495"/>
                    </a:cubicBezTo>
                    <a:cubicBezTo>
                      <a:pt x="1164" y="196"/>
                      <a:pt x="924"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7"/>
              <p:cNvSpPr/>
              <p:nvPr/>
            </p:nvSpPr>
            <p:spPr>
              <a:xfrm>
                <a:off x="663372" y="670609"/>
                <a:ext cx="88968" cy="76503"/>
              </a:xfrm>
              <a:custGeom>
                <a:avLst/>
                <a:gdLst/>
                <a:ahLst/>
                <a:cxnLst/>
                <a:rect l="l" t="t" r="r" b="b"/>
                <a:pathLst>
                  <a:path w="1092" h="939" extrusionOk="0">
                    <a:moveTo>
                      <a:pt x="621" y="1"/>
                    </a:moveTo>
                    <a:cubicBezTo>
                      <a:pt x="508" y="1"/>
                      <a:pt x="393" y="42"/>
                      <a:pt x="300" y="135"/>
                    </a:cubicBezTo>
                    <a:cubicBezTo>
                      <a:pt x="0" y="435"/>
                      <a:pt x="216" y="938"/>
                      <a:pt x="624" y="938"/>
                    </a:cubicBezTo>
                    <a:cubicBezTo>
                      <a:pt x="888" y="938"/>
                      <a:pt x="1091" y="722"/>
                      <a:pt x="1091" y="471"/>
                    </a:cubicBezTo>
                    <a:cubicBezTo>
                      <a:pt x="1091"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7"/>
              <p:cNvSpPr/>
              <p:nvPr/>
            </p:nvSpPr>
            <p:spPr>
              <a:xfrm>
                <a:off x="630131" y="798764"/>
                <a:ext cx="70392" cy="70392"/>
              </a:xfrm>
              <a:custGeom>
                <a:avLst/>
                <a:gdLst/>
                <a:ahLst/>
                <a:cxnLst/>
                <a:rect l="l" t="t" r="r" b="b"/>
                <a:pathLst>
                  <a:path w="864" h="864" extrusionOk="0">
                    <a:moveTo>
                      <a:pt x="432" y="1"/>
                    </a:moveTo>
                    <a:cubicBezTo>
                      <a:pt x="193" y="1"/>
                      <a:pt x="1" y="192"/>
                      <a:pt x="1" y="432"/>
                    </a:cubicBezTo>
                    <a:cubicBezTo>
                      <a:pt x="1" y="672"/>
                      <a:pt x="193" y="864"/>
                      <a:pt x="432" y="864"/>
                    </a:cubicBezTo>
                    <a:cubicBezTo>
                      <a:pt x="672" y="864"/>
                      <a:pt x="864" y="672"/>
                      <a:pt x="864" y="432"/>
                    </a:cubicBezTo>
                    <a:cubicBezTo>
                      <a:pt x="864" y="192"/>
                      <a:pt x="672"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7"/>
              <p:cNvSpPr/>
              <p:nvPr/>
            </p:nvSpPr>
            <p:spPr>
              <a:xfrm>
                <a:off x="572530" y="925942"/>
                <a:ext cx="76258" cy="66319"/>
              </a:xfrm>
              <a:custGeom>
                <a:avLst/>
                <a:gdLst/>
                <a:ahLst/>
                <a:cxnLst/>
                <a:rect l="l" t="t" r="r" b="b"/>
                <a:pathLst>
                  <a:path w="936" h="814" extrusionOk="0">
                    <a:moveTo>
                      <a:pt x="531" y="1"/>
                    </a:moveTo>
                    <a:cubicBezTo>
                      <a:pt x="433" y="1"/>
                      <a:pt x="333" y="37"/>
                      <a:pt x="252" y="118"/>
                    </a:cubicBezTo>
                    <a:cubicBezTo>
                      <a:pt x="0" y="370"/>
                      <a:pt x="180" y="813"/>
                      <a:pt x="540" y="813"/>
                    </a:cubicBezTo>
                    <a:cubicBezTo>
                      <a:pt x="756" y="813"/>
                      <a:pt x="936" y="622"/>
                      <a:pt x="936" y="406"/>
                    </a:cubicBezTo>
                    <a:cubicBezTo>
                      <a:pt x="936"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7"/>
              <p:cNvSpPr/>
              <p:nvPr/>
            </p:nvSpPr>
            <p:spPr>
              <a:xfrm>
                <a:off x="526580" y="1053935"/>
                <a:ext cx="70474" cy="61349"/>
              </a:xfrm>
              <a:custGeom>
                <a:avLst/>
                <a:gdLst/>
                <a:ahLst/>
                <a:cxnLst/>
                <a:rect l="l" t="t" r="r" b="b"/>
                <a:pathLst>
                  <a:path w="865" h="753" extrusionOk="0">
                    <a:moveTo>
                      <a:pt x="488" y="1"/>
                    </a:moveTo>
                    <a:cubicBezTo>
                      <a:pt x="397" y="1"/>
                      <a:pt x="305" y="33"/>
                      <a:pt x="229" y="106"/>
                    </a:cubicBezTo>
                    <a:cubicBezTo>
                      <a:pt x="1" y="345"/>
                      <a:pt x="169" y="753"/>
                      <a:pt x="492" y="753"/>
                    </a:cubicBezTo>
                    <a:cubicBezTo>
                      <a:pt x="696" y="753"/>
                      <a:pt x="864" y="585"/>
                      <a:pt x="864" y="369"/>
                    </a:cubicBezTo>
                    <a:cubicBezTo>
                      <a:pt x="864" y="149"/>
                      <a:pt x="680" y="1"/>
                      <a:pt x="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7"/>
              <p:cNvSpPr/>
              <p:nvPr/>
            </p:nvSpPr>
            <p:spPr>
              <a:xfrm>
                <a:off x="479733" y="1181113"/>
                <a:ext cx="65504" cy="56297"/>
              </a:xfrm>
              <a:custGeom>
                <a:avLst/>
                <a:gdLst/>
                <a:ahLst/>
                <a:cxnLst/>
                <a:rect l="l" t="t" r="r" b="b"/>
                <a:pathLst>
                  <a:path w="804" h="691" extrusionOk="0">
                    <a:moveTo>
                      <a:pt x="461" y="0"/>
                    </a:moveTo>
                    <a:cubicBezTo>
                      <a:pt x="375" y="0"/>
                      <a:pt x="287" y="32"/>
                      <a:pt x="216" y="103"/>
                    </a:cubicBezTo>
                    <a:cubicBezTo>
                      <a:pt x="1" y="319"/>
                      <a:pt x="156" y="691"/>
                      <a:pt x="468" y="691"/>
                    </a:cubicBezTo>
                    <a:cubicBezTo>
                      <a:pt x="660" y="679"/>
                      <a:pt x="804" y="523"/>
                      <a:pt x="804" y="343"/>
                    </a:cubicBezTo>
                    <a:cubicBezTo>
                      <a:pt x="804" y="134"/>
                      <a:pt x="636" y="0"/>
                      <a:pt x="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7"/>
              <p:cNvSpPr/>
              <p:nvPr/>
            </p:nvSpPr>
            <p:spPr>
              <a:xfrm>
                <a:off x="434842" y="1308292"/>
                <a:ext cx="58660" cy="51246"/>
              </a:xfrm>
              <a:custGeom>
                <a:avLst/>
                <a:gdLst/>
                <a:ahLst/>
                <a:cxnLst/>
                <a:rect l="l" t="t" r="r" b="b"/>
                <a:pathLst>
                  <a:path w="720" h="629" extrusionOk="0">
                    <a:moveTo>
                      <a:pt x="407" y="1"/>
                    </a:moveTo>
                    <a:cubicBezTo>
                      <a:pt x="333" y="1"/>
                      <a:pt x="256" y="28"/>
                      <a:pt x="192" y="89"/>
                    </a:cubicBezTo>
                    <a:cubicBezTo>
                      <a:pt x="0" y="292"/>
                      <a:pt x="132" y="628"/>
                      <a:pt x="420" y="628"/>
                    </a:cubicBezTo>
                    <a:cubicBezTo>
                      <a:pt x="587" y="628"/>
                      <a:pt x="719" y="484"/>
                      <a:pt x="719" y="316"/>
                    </a:cubicBezTo>
                    <a:cubicBezTo>
                      <a:pt x="719" y="128"/>
                      <a:pt x="568"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7"/>
              <p:cNvSpPr/>
              <p:nvPr/>
            </p:nvSpPr>
            <p:spPr>
              <a:xfrm>
                <a:off x="388892" y="1435470"/>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48"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7"/>
              <p:cNvSpPr/>
              <p:nvPr/>
            </p:nvSpPr>
            <p:spPr>
              <a:xfrm>
                <a:off x="343023" y="1563463"/>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7"/>
              <p:cNvSpPr/>
              <p:nvPr/>
            </p:nvSpPr>
            <p:spPr>
              <a:xfrm>
                <a:off x="297073" y="1690478"/>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7"/>
              <p:cNvSpPr/>
              <p:nvPr/>
            </p:nvSpPr>
            <p:spPr>
              <a:xfrm>
                <a:off x="251204" y="1817819"/>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7"/>
              <p:cNvSpPr/>
              <p:nvPr/>
            </p:nvSpPr>
            <p:spPr>
              <a:xfrm>
                <a:off x="206231" y="1946789"/>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7"/>
              <p:cNvSpPr/>
              <p:nvPr/>
            </p:nvSpPr>
            <p:spPr>
              <a:xfrm>
                <a:off x="163295" y="2072908"/>
                <a:ext cx="20531" cy="21101"/>
              </a:xfrm>
              <a:custGeom>
                <a:avLst/>
                <a:gdLst/>
                <a:ahLst/>
                <a:cxnLst/>
                <a:rect l="l" t="t" r="r" b="b"/>
                <a:pathLst>
                  <a:path w="252" h="259" extrusionOk="0">
                    <a:moveTo>
                      <a:pt x="126" y="1"/>
                    </a:moveTo>
                    <a:cubicBezTo>
                      <a:pt x="63" y="1"/>
                      <a:pt x="0" y="43"/>
                      <a:pt x="0" y="127"/>
                    </a:cubicBezTo>
                    <a:cubicBezTo>
                      <a:pt x="0" y="199"/>
                      <a:pt x="48" y="259"/>
                      <a:pt x="120" y="259"/>
                    </a:cubicBezTo>
                    <a:cubicBezTo>
                      <a:pt x="192" y="259"/>
                      <a:pt x="252" y="199"/>
                      <a:pt x="252" y="127"/>
                    </a:cubicBezTo>
                    <a:cubicBezTo>
                      <a:pt x="252" y="43"/>
                      <a:pt x="189"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7"/>
              <p:cNvSpPr/>
              <p:nvPr/>
            </p:nvSpPr>
            <p:spPr>
              <a:xfrm>
                <a:off x="680970" y="33414"/>
                <a:ext cx="118217" cy="101270"/>
              </a:xfrm>
              <a:custGeom>
                <a:avLst/>
                <a:gdLst/>
                <a:ahLst/>
                <a:cxnLst/>
                <a:rect l="l" t="t" r="r" b="b"/>
                <a:pathLst>
                  <a:path w="1451" h="1243" extrusionOk="0">
                    <a:moveTo>
                      <a:pt x="829" y="1"/>
                    </a:moveTo>
                    <a:cubicBezTo>
                      <a:pt x="676" y="1"/>
                      <a:pt x="521" y="58"/>
                      <a:pt x="396" y="187"/>
                    </a:cubicBezTo>
                    <a:cubicBezTo>
                      <a:pt x="0" y="571"/>
                      <a:pt x="276" y="1242"/>
                      <a:pt x="827" y="1242"/>
                    </a:cubicBezTo>
                    <a:cubicBezTo>
                      <a:pt x="1175" y="1242"/>
                      <a:pt x="1451" y="967"/>
                      <a:pt x="1451" y="619"/>
                    </a:cubicBezTo>
                    <a:cubicBezTo>
                      <a:pt x="1451" y="247"/>
                      <a:pt x="1146"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7"/>
              <p:cNvSpPr/>
              <p:nvPr/>
            </p:nvSpPr>
            <p:spPr>
              <a:xfrm>
                <a:off x="635019" y="160511"/>
                <a:ext cx="112432" cy="96219"/>
              </a:xfrm>
              <a:custGeom>
                <a:avLst/>
                <a:gdLst/>
                <a:ahLst/>
                <a:cxnLst/>
                <a:rect l="l" t="t" r="r" b="b"/>
                <a:pathLst>
                  <a:path w="1380" h="1181" extrusionOk="0">
                    <a:moveTo>
                      <a:pt x="785" y="0"/>
                    </a:moveTo>
                    <a:cubicBezTo>
                      <a:pt x="640" y="0"/>
                      <a:pt x="492" y="54"/>
                      <a:pt x="372" y="174"/>
                    </a:cubicBezTo>
                    <a:cubicBezTo>
                      <a:pt x="1" y="546"/>
                      <a:pt x="264" y="1181"/>
                      <a:pt x="792" y="1181"/>
                    </a:cubicBezTo>
                    <a:cubicBezTo>
                      <a:pt x="1116" y="1181"/>
                      <a:pt x="1379" y="917"/>
                      <a:pt x="1379" y="593"/>
                    </a:cubicBezTo>
                    <a:cubicBezTo>
                      <a:pt x="1379" y="236"/>
                      <a:pt x="1088"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7"/>
              <p:cNvSpPr/>
              <p:nvPr/>
            </p:nvSpPr>
            <p:spPr>
              <a:xfrm>
                <a:off x="589151" y="288422"/>
                <a:ext cx="106485" cy="91412"/>
              </a:xfrm>
              <a:custGeom>
                <a:avLst/>
                <a:gdLst/>
                <a:ahLst/>
                <a:cxnLst/>
                <a:rect l="l" t="t" r="r" b="b"/>
                <a:pathLst>
                  <a:path w="1307" h="1122" extrusionOk="0">
                    <a:moveTo>
                      <a:pt x="744" y="1"/>
                    </a:moveTo>
                    <a:cubicBezTo>
                      <a:pt x="609" y="1"/>
                      <a:pt x="471" y="51"/>
                      <a:pt x="360" y="162"/>
                    </a:cubicBezTo>
                    <a:cubicBezTo>
                      <a:pt x="0" y="522"/>
                      <a:pt x="252" y="1121"/>
                      <a:pt x="756" y="1121"/>
                    </a:cubicBezTo>
                    <a:cubicBezTo>
                      <a:pt x="1055" y="1121"/>
                      <a:pt x="1307" y="870"/>
                      <a:pt x="1307" y="558"/>
                    </a:cubicBezTo>
                    <a:cubicBezTo>
                      <a:pt x="1307" y="224"/>
                      <a:pt x="1031"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7"/>
              <p:cNvSpPr/>
              <p:nvPr/>
            </p:nvSpPr>
            <p:spPr>
              <a:xfrm>
                <a:off x="543200" y="415845"/>
                <a:ext cx="100700" cy="86116"/>
              </a:xfrm>
              <a:custGeom>
                <a:avLst/>
                <a:gdLst/>
                <a:ahLst/>
                <a:cxnLst/>
                <a:rect l="l" t="t" r="r" b="b"/>
                <a:pathLst>
                  <a:path w="1236" h="1057" extrusionOk="0">
                    <a:moveTo>
                      <a:pt x="707" y="0"/>
                    </a:moveTo>
                    <a:cubicBezTo>
                      <a:pt x="577" y="0"/>
                      <a:pt x="445" y="48"/>
                      <a:pt x="336" y="157"/>
                    </a:cubicBezTo>
                    <a:cubicBezTo>
                      <a:pt x="1" y="493"/>
                      <a:pt x="241" y="1056"/>
                      <a:pt x="708" y="1056"/>
                    </a:cubicBezTo>
                    <a:cubicBezTo>
                      <a:pt x="996" y="1056"/>
                      <a:pt x="1236" y="816"/>
                      <a:pt x="1236" y="529"/>
                    </a:cubicBezTo>
                    <a:cubicBezTo>
                      <a:pt x="1236" y="212"/>
                      <a:pt x="978" y="0"/>
                      <a:pt x="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7"/>
              <p:cNvSpPr/>
              <p:nvPr/>
            </p:nvSpPr>
            <p:spPr>
              <a:xfrm>
                <a:off x="497331" y="543593"/>
                <a:ext cx="94834" cy="80413"/>
              </a:xfrm>
              <a:custGeom>
                <a:avLst/>
                <a:gdLst/>
                <a:ahLst/>
                <a:cxnLst/>
                <a:rect l="l" t="t" r="r" b="b"/>
                <a:pathLst>
                  <a:path w="1164" h="987" extrusionOk="0">
                    <a:moveTo>
                      <a:pt x="668" y="0"/>
                    </a:moveTo>
                    <a:cubicBezTo>
                      <a:pt x="544" y="0"/>
                      <a:pt x="417" y="46"/>
                      <a:pt x="312" y="147"/>
                    </a:cubicBezTo>
                    <a:cubicBezTo>
                      <a:pt x="0" y="459"/>
                      <a:pt x="228" y="987"/>
                      <a:pt x="672" y="987"/>
                    </a:cubicBezTo>
                    <a:cubicBezTo>
                      <a:pt x="947" y="987"/>
                      <a:pt x="1163" y="771"/>
                      <a:pt x="1163" y="495"/>
                    </a:cubicBezTo>
                    <a:cubicBezTo>
                      <a:pt x="1163" y="196"/>
                      <a:pt x="923"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7"/>
              <p:cNvSpPr/>
              <p:nvPr/>
            </p:nvSpPr>
            <p:spPr>
              <a:xfrm>
                <a:off x="451381" y="670609"/>
                <a:ext cx="88968" cy="76503"/>
              </a:xfrm>
              <a:custGeom>
                <a:avLst/>
                <a:gdLst/>
                <a:ahLst/>
                <a:cxnLst/>
                <a:rect l="l" t="t" r="r" b="b"/>
                <a:pathLst>
                  <a:path w="1092" h="939" extrusionOk="0">
                    <a:moveTo>
                      <a:pt x="621" y="1"/>
                    </a:moveTo>
                    <a:cubicBezTo>
                      <a:pt x="508" y="1"/>
                      <a:pt x="393" y="42"/>
                      <a:pt x="301" y="135"/>
                    </a:cubicBezTo>
                    <a:cubicBezTo>
                      <a:pt x="1" y="435"/>
                      <a:pt x="217" y="938"/>
                      <a:pt x="624" y="938"/>
                    </a:cubicBezTo>
                    <a:cubicBezTo>
                      <a:pt x="888" y="938"/>
                      <a:pt x="1092" y="722"/>
                      <a:pt x="1092" y="471"/>
                    </a:cubicBezTo>
                    <a:cubicBezTo>
                      <a:pt x="1092"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7"/>
              <p:cNvSpPr/>
              <p:nvPr/>
            </p:nvSpPr>
            <p:spPr>
              <a:xfrm>
                <a:off x="416267" y="798764"/>
                <a:ext cx="73325" cy="70555"/>
              </a:xfrm>
              <a:custGeom>
                <a:avLst/>
                <a:gdLst/>
                <a:ahLst/>
                <a:cxnLst/>
                <a:rect l="l" t="t" r="r" b="b"/>
                <a:pathLst>
                  <a:path w="900" h="866" extrusionOk="0">
                    <a:moveTo>
                      <a:pt x="442" y="0"/>
                    </a:moveTo>
                    <a:cubicBezTo>
                      <a:pt x="435" y="0"/>
                      <a:pt x="427" y="0"/>
                      <a:pt x="420" y="1"/>
                    </a:cubicBezTo>
                    <a:cubicBezTo>
                      <a:pt x="180" y="13"/>
                      <a:pt x="0" y="228"/>
                      <a:pt x="24" y="468"/>
                    </a:cubicBezTo>
                    <a:cubicBezTo>
                      <a:pt x="35" y="694"/>
                      <a:pt x="216" y="866"/>
                      <a:pt x="437" y="866"/>
                    </a:cubicBezTo>
                    <a:cubicBezTo>
                      <a:pt x="451" y="866"/>
                      <a:pt x="465" y="865"/>
                      <a:pt x="480" y="864"/>
                    </a:cubicBezTo>
                    <a:cubicBezTo>
                      <a:pt x="720" y="852"/>
                      <a:pt x="899" y="648"/>
                      <a:pt x="887" y="408"/>
                    </a:cubicBezTo>
                    <a:cubicBezTo>
                      <a:pt x="876" y="176"/>
                      <a:pt x="673" y="0"/>
                      <a:pt x="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7"/>
              <p:cNvSpPr/>
              <p:nvPr/>
            </p:nvSpPr>
            <p:spPr>
              <a:xfrm>
                <a:off x="360540" y="925942"/>
                <a:ext cx="76258" cy="66319"/>
              </a:xfrm>
              <a:custGeom>
                <a:avLst/>
                <a:gdLst/>
                <a:ahLst/>
                <a:cxnLst/>
                <a:rect l="l" t="t" r="r" b="b"/>
                <a:pathLst>
                  <a:path w="936" h="814" extrusionOk="0">
                    <a:moveTo>
                      <a:pt x="531" y="1"/>
                    </a:moveTo>
                    <a:cubicBezTo>
                      <a:pt x="433" y="1"/>
                      <a:pt x="334" y="37"/>
                      <a:pt x="253" y="118"/>
                    </a:cubicBezTo>
                    <a:cubicBezTo>
                      <a:pt x="1" y="370"/>
                      <a:pt x="181" y="813"/>
                      <a:pt x="540" y="813"/>
                    </a:cubicBezTo>
                    <a:cubicBezTo>
                      <a:pt x="756" y="813"/>
                      <a:pt x="936" y="622"/>
                      <a:pt x="936" y="406"/>
                    </a:cubicBezTo>
                    <a:cubicBezTo>
                      <a:pt x="936" y="162"/>
                      <a:pt x="738"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7"/>
              <p:cNvSpPr/>
              <p:nvPr/>
            </p:nvSpPr>
            <p:spPr>
              <a:xfrm>
                <a:off x="313693" y="1053935"/>
                <a:ext cx="71370" cy="61349"/>
              </a:xfrm>
              <a:custGeom>
                <a:avLst/>
                <a:gdLst/>
                <a:ahLst/>
                <a:cxnLst/>
                <a:rect l="l" t="t" r="r" b="b"/>
                <a:pathLst>
                  <a:path w="876" h="753" extrusionOk="0">
                    <a:moveTo>
                      <a:pt x="499" y="1"/>
                    </a:moveTo>
                    <a:cubicBezTo>
                      <a:pt x="409" y="1"/>
                      <a:pt x="317" y="33"/>
                      <a:pt x="240" y="106"/>
                    </a:cubicBezTo>
                    <a:cubicBezTo>
                      <a:pt x="0" y="345"/>
                      <a:pt x="168" y="753"/>
                      <a:pt x="504" y="753"/>
                    </a:cubicBezTo>
                    <a:cubicBezTo>
                      <a:pt x="708" y="741"/>
                      <a:pt x="876" y="573"/>
                      <a:pt x="876" y="369"/>
                    </a:cubicBezTo>
                    <a:cubicBezTo>
                      <a:pt x="876" y="149"/>
                      <a:pt x="692"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7"/>
              <p:cNvSpPr/>
              <p:nvPr/>
            </p:nvSpPr>
            <p:spPr>
              <a:xfrm>
                <a:off x="268720" y="1181276"/>
                <a:ext cx="64608" cy="56135"/>
              </a:xfrm>
              <a:custGeom>
                <a:avLst/>
                <a:gdLst/>
                <a:ahLst/>
                <a:cxnLst/>
                <a:rect l="l" t="t" r="r" b="b"/>
                <a:pathLst>
                  <a:path w="793" h="689" extrusionOk="0">
                    <a:moveTo>
                      <a:pt x="453" y="1"/>
                    </a:moveTo>
                    <a:cubicBezTo>
                      <a:pt x="371" y="1"/>
                      <a:pt x="286" y="32"/>
                      <a:pt x="217" y="101"/>
                    </a:cubicBezTo>
                    <a:cubicBezTo>
                      <a:pt x="1" y="317"/>
                      <a:pt x="145" y="689"/>
                      <a:pt x="457" y="689"/>
                    </a:cubicBezTo>
                    <a:cubicBezTo>
                      <a:pt x="648" y="689"/>
                      <a:pt x="792" y="533"/>
                      <a:pt x="792" y="341"/>
                    </a:cubicBezTo>
                    <a:cubicBezTo>
                      <a:pt x="792" y="138"/>
                      <a:pt x="627"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7"/>
              <p:cNvSpPr/>
              <p:nvPr/>
            </p:nvSpPr>
            <p:spPr>
              <a:xfrm>
                <a:off x="222852" y="1308292"/>
                <a:ext cx="58660" cy="51246"/>
              </a:xfrm>
              <a:custGeom>
                <a:avLst/>
                <a:gdLst/>
                <a:ahLst/>
                <a:cxnLst/>
                <a:rect l="l" t="t" r="r" b="b"/>
                <a:pathLst>
                  <a:path w="720" h="629" extrusionOk="0">
                    <a:moveTo>
                      <a:pt x="407" y="1"/>
                    </a:moveTo>
                    <a:cubicBezTo>
                      <a:pt x="333" y="1"/>
                      <a:pt x="257" y="28"/>
                      <a:pt x="192" y="89"/>
                    </a:cubicBezTo>
                    <a:cubicBezTo>
                      <a:pt x="1" y="292"/>
                      <a:pt x="132" y="628"/>
                      <a:pt x="420" y="628"/>
                    </a:cubicBezTo>
                    <a:cubicBezTo>
                      <a:pt x="588" y="628"/>
                      <a:pt x="720" y="484"/>
                      <a:pt x="720" y="316"/>
                    </a:cubicBezTo>
                    <a:cubicBezTo>
                      <a:pt x="720" y="128"/>
                      <a:pt x="568"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7"/>
              <p:cNvSpPr/>
              <p:nvPr/>
            </p:nvSpPr>
            <p:spPr>
              <a:xfrm>
                <a:off x="184723" y="1435633"/>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3" y="564"/>
                      <a:pt x="552" y="444"/>
                      <a:pt x="552" y="288"/>
                    </a:cubicBezTo>
                    <a:cubicBezTo>
                      <a:pt x="552" y="132"/>
                      <a:pt x="433"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7"/>
              <p:cNvSpPr/>
              <p:nvPr/>
            </p:nvSpPr>
            <p:spPr>
              <a:xfrm>
                <a:off x="132010" y="1563463"/>
                <a:ext cx="47010" cy="40329"/>
              </a:xfrm>
              <a:custGeom>
                <a:avLst/>
                <a:gdLst/>
                <a:ahLst/>
                <a:cxnLst/>
                <a:rect l="l" t="t" r="r" b="b"/>
                <a:pathLst>
                  <a:path w="577" h="495" extrusionOk="0">
                    <a:moveTo>
                      <a:pt x="329" y="0"/>
                    </a:moveTo>
                    <a:cubicBezTo>
                      <a:pt x="269" y="0"/>
                      <a:pt x="207" y="23"/>
                      <a:pt x="156" y="74"/>
                    </a:cubicBezTo>
                    <a:cubicBezTo>
                      <a:pt x="1" y="218"/>
                      <a:pt x="96" y="493"/>
                      <a:pt x="324" y="493"/>
                    </a:cubicBezTo>
                    <a:cubicBezTo>
                      <a:pt x="330" y="494"/>
                      <a:pt x="336" y="494"/>
                      <a:pt x="343" y="494"/>
                    </a:cubicBezTo>
                    <a:cubicBezTo>
                      <a:pt x="467" y="494"/>
                      <a:pt x="576" y="379"/>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7"/>
              <p:cNvSpPr/>
              <p:nvPr/>
            </p:nvSpPr>
            <p:spPr>
              <a:xfrm>
                <a:off x="85164" y="1690478"/>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7"/>
              <p:cNvSpPr/>
              <p:nvPr/>
            </p:nvSpPr>
            <p:spPr>
              <a:xfrm>
                <a:off x="39213" y="1817819"/>
                <a:ext cx="36255" cy="31041"/>
              </a:xfrm>
              <a:custGeom>
                <a:avLst/>
                <a:gdLst/>
                <a:ahLst/>
                <a:cxnLst/>
                <a:rect l="l" t="t" r="r" b="b"/>
                <a:pathLst>
                  <a:path w="445" h="381" extrusionOk="0">
                    <a:moveTo>
                      <a:pt x="254" y="0"/>
                    </a:moveTo>
                    <a:cubicBezTo>
                      <a:pt x="207" y="0"/>
                      <a:pt x="160"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7"/>
              <p:cNvSpPr/>
              <p:nvPr/>
            </p:nvSpPr>
            <p:spPr>
              <a:xfrm>
                <a:off x="-5678" y="1946789"/>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88"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7"/>
              <p:cNvSpPr/>
              <p:nvPr/>
            </p:nvSpPr>
            <p:spPr>
              <a:xfrm>
                <a:off x="-48695" y="2073397"/>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3" y="253"/>
                      <a:pt x="252" y="193"/>
                      <a:pt x="252" y="121"/>
                    </a:cubicBezTo>
                    <a:cubicBezTo>
                      <a:pt x="252" y="61"/>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7"/>
              <p:cNvSpPr/>
              <p:nvPr/>
            </p:nvSpPr>
            <p:spPr>
              <a:xfrm>
                <a:off x="468979" y="33414"/>
                <a:ext cx="118298" cy="101270"/>
              </a:xfrm>
              <a:custGeom>
                <a:avLst/>
                <a:gdLst/>
                <a:ahLst/>
                <a:cxnLst/>
                <a:rect l="l" t="t" r="r" b="b"/>
                <a:pathLst>
                  <a:path w="1452" h="1243" extrusionOk="0">
                    <a:moveTo>
                      <a:pt x="830" y="1"/>
                    </a:moveTo>
                    <a:cubicBezTo>
                      <a:pt x="677" y="1"/>
                      <a:pt x="521" y="58"/>
                      <a:pt x="396" y="187"/>
                    </a:cubicBezTo>
                    <a:cubicBezTo>
                      <a:pt x="1" y="571"/>
                      <a:pt x="276" y="1242"/>
                      <a:pt x="828" y="1242"/>
                    </a:cubicBezTo>
                    <a:cubicBezTo>
                      <a:pt x="1176" y="1242"/>
                      <a:pt x="1451" y="967"/>
                      <a:pt x="1451" y="619"/>
                    </a:cubicBezTo>
                    <a:cubicBezTo>
                      <a:pt x="1451" y="247"/>
                      <a:pt x="1146"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7"/>
              <p:cNvSpPr/>
              <p:nvPr/>
            </p:nvSpPr>
            <p:spPr>
              <a:xfrm>
                <a:off x="423110" y="160511"/>
                <a:ext cx="112351" cy="96219"/>
              </a:xfrm>
              <a:custGeom>
                <a:avLst/>
                <a:gdLst/>
                <a:ahLst/>
                <a:cxnLst/>
                <a:rect l="l" t="t" r="r" b="b"/>
                <a:pathLst>
                  <a:path w="1379" h="1181" extrusionOk="0">
                    <a:moveTo>
                      <a:pt x="784" y="0"/>
                    </a:moveTo>
                    <a:cubicBezTo>
                      <a:pt x="639" y="0"/>
                      <a:pt x="492" y="54"/>
                      <a:pt x="372" y="174"/>
                    </a:cubicBezTo>
                    <a:cubicBezTo>
                      <a:pt x="0" y="546"/>
                      <a:pt x="264" y="1181"/>
                      <a:pt x="791" y="1181"/>
                    </a:cubicBezTo>
                    <a:cubicBezTo>
                      <a:pt x="1115" y="1181"/>
                      <a:pt x="1379" y="917"/>
                      <a:pt x="1379" y="593"/>
                    </a:cubicBezTo>
                    <a:cubicBezTo>
                      <a:pt x="1379" y="236"/>
                      <a:pt x="1088"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7"/>
              <p:cNvSpPr/>
              <p:nvPr/>
            </p:nvSpPr>
            <p:spPr>
              <a:xfrm>
                <a:off x="377160" y="288422"/>
                <a:ext cx="106566" cy="91412"/>
              </a:xfrm>
              <a:custGeom>
                <a:avLst/>
                <a:gdLst/>
                <a:ahLst/>
                <a:cxnLst/>
                <a:rect l="l" t="t" r="r" b="b"/>
                <a:pathLst>
                  <a:path w="1308" h="1122" extrusionOk="0">
                    <a:moveTo>
                      <a:pt x="745" y="1"/>
                    </a:moveTo>
                    <a:cubicBezTo>
                      <a:pt x="609" y="1"/>
                      <a:pt x="472" y="51"/>
                      <a:pt x="360" y="162"/>
                    </a:cubicBezTo>
                    <a:cubicBezTo>
                      <a:pt x="1" y="522"/>
                      <a:pt x="252" y="1121"/>
                      <a:pt x="756" y="1121"/>
                    </a:cubicBezTo>
                    <a:cubicBezTo>
                      <a:pt x="1056" y="1121"/>
                      <a:pt x="1307" y="870"/>
                      <a:pt x="1307" y="558"/>
                    </a:cubicBezTo>
                    <a:cubicBezTo>
                      <a:pt x="1307" y="224"/>
                      <a:pt x="1031"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7"/>
              <p:cNvSpPr/>
              <p:nvPr/>
            </p:nvSpPr>
            <p:spPr>
              <a:xfrm>
                <a:off x="331291" y="415845"/>
                <a:ext cx="100700" cy="86116"/>
              </a:xfrm>
              <a:custGeom>
                <a:avLst/>
                <a:gdLst/>
                <a:ahLst/>
                <a:cxnLst/>
                <a:rect l="l" t="t" r="r" b="b"/>
                <a:pathLst>
                  <a:path w="1236" h="1057" extrusionOk="0">
                    <a:moveTo>
                      <a:pt x="706" y="0"/>
                    </a:moveTo>
                    <a:cubicBezTo>
                      <a:pt x="577" y="0"/>
                      <a:pt x="444" y="48"/>
                      <a:pt x="336" y="157"/>
                    </a:cubicBezTo>
                    <a:cubicBezTo>
                      <a:pt x="0" y="493"/>
                      <a:pt x="240" y="1056"/>
                      <a:pt x="708" y="1056"/>
                    </a:cubicBezTo>
                    <a:cubicBezTo>
                      <a:pt x="995" y="1056"/>
                      <a:pt x="1235" y="816"/>
                      <a:pt x="1235" y="529"/>
                    </a:cubicBezTo>
                    <a:cubicBezTo>
                      <a:pt x="1235" y="212"/>
                      <a:pt x="977" y="0"/>
                      <a:pt x="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7"/>
              <p:cNvSpPr/>
              <p:nvPr/>
            </p:nvSpPr>
            <p:spPr>
              <a:xfrm>
                <a:off x="285341" y="543593"/>
                <a:ext cx="94834" cy="80413"/>
              </a:xfrm>
              <a:custGeom>
                <a:avLst/>
                <a:gdLst/>
                <a:ahLst/>
                <a:cxnLst/>
                <a:rect l="l" t="t" r="r" b="b"/>
                <a:pathLst>
                  <a:path w="1164" h="987" extrusionOk="0">
                    <a:moveTo>
                      <a:pt x="668" y="0"/>
                    </a:moveTo>
                    <a:cubicBezTo>
                      <a:pt x="545" y="0"/>
                      <a:pt x="418" y="46"/>
                      <a:pt x="312" y="147"/>
                    </a:cubicBezTo>
                    <a:cubicBezTo>
                      <a:pt x="1" y="459"/>
                      <a:pt x="229" y="987"/>
                      <a:pt x="672" y="987"/>
                    </a:cubicBezTo>
                    <a:cubicBezTo>
                      <a:pt x="948" y="987"/>
                      <a:pt x="1164" y="771"/>
                      <a:pt x="1164" y="495"/>
                    </a:cubicBezTo>
                    <a:cubicBezTo>
                      <a:pt x="1164" y="196"/>
                      <a:pt x="924"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7"/>
              <p:cNvSpPr/>
              <p:nvPr/>
            </p:nvSpPr>
            <p:spPr>
              <a:xfrm>
                <a:off x="239472" y="670609"/>
                <a:ext cx="88968" cy="76503"/>
              </a:xfrm>
              <a:custGeom>
                <a:avLst/>
                <a:gdLst/>
                <a:ahLst/>
                <a:cxnLst/>
                <a:rect l="l" t="t" r="r" b="b"/>
                <a:pathLst>
                  <a:path w="1092" h="939" extrusionOk="0">
                    <a:moveTo>
                      <a:pt x="621" y="1"/>
                    </a:moveTo>
                    <a:cubicBezTo>
                      <a:pt x="507" y="1"/>
                      <a:pt x="393" y="42"/>
                      <a:pt x="300" y="135"/>
                    </a:cubicBezTo>
                    <a:cubicBezTo>
                      <a:pt x="0" y="435"/>
                      <a:pt x="216" y="938"/>
                      <a:pt x="624" y="938"/>
                    </a:cubicBezTo>
                    <a:cubicBezTo>
                      <a:pt x="887" y="938"/>
                      <a:pt x="1091" y="722"/>
                      <a:pt x="1091" y="471"/>
                    </a:cubicBezTo>
                    <a:cubicBezTo>
                      <a:pt x="1091"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7"/>
              <p:cNvSpPr/>
              <p:nvPr/>
            </p:nvSpPr>
            <p:spPr>
              <a:xfrm>
                <a:off x="206231" y="798764"/>
                <a:ext cx="70392" cy="70392"/>
              </a:xfrm>
              <a:custGeom>
                <a:avLst/>
                <a:gdLst/>
                <a:ahLst/>
                <a:cxnLst/>
                <a:rect l="l" t="t" r="r" b="b"/>
                <a:pathLst>
                  <a:path w="864" h="864" extrusionOk="0">
                    <a:moveTo>
                      <a:pt x="432" y="1"/>
                    </a:moveTo>
                    <a:cubicBezTo>
                      <a:pt x="193" y="1"/>
                      <a:pt x="1" y="192"/>
                      <a:pt x="1" y="432"/>
                    </a:cubicBezTo>
                    <a:cubicBezTo>
                      <a:pt x="1" y="672"/>
                      <a:pt x="193" y="864"/>
                      <a:pt x="432" y="864"/>
                    </a:cubicBezTo>
                    <a:cubicBezTo>
                      <a:pt x="672" y="864"/>
                      <a:pt x="864" y="672"/>
                      <a:pt x="864" y="432"/>
                    </a:cubicBezTo>
                    <a:cubicBezTo>
                      <a:pt x="864" y="192"/>
                      <a:pt x="672"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7"/>
              <p:cNvSpPr/>
              <p:nvPr/>
            </p:nvSpPr>
            <p:spPr>
              <a:xfrm>
                <a:off x="148630" y="925942"/>
                <a:ext cx="76258" cy="66319"/>
              </a:xfrm>
              <a:custGeom>
                <a:avLst/>
                <a:gdLst/>
                <a:ahLst/>
                <a:cxnLst/>
                <a:rect l="l" t="t" r="r" b="b"/>
                <a:pathLst>
                  <a:path w="936" h="814" extrusionOk="0">
                    <a:moveTo>
                      <a:pt x="531" y="1"/>
                    </a:moveTo>
                    <a:cubicBezTo>
                      <a:pt x="433" y="1"/>
                      <a:pt x="333" y="37"/>
                      <a:pt x="252" y="118"/>
                    </a:cubicBezTo>
                    <a:cubicBezTo>
                      <a:pt x="0" y="370"/>
                      <a:pt x="180" y="813"/>
                      <a:pt x="540" y="813"/>
                    </a:cubicBezTo>
                    <a:cubicBezTo>
                      <a:pt x="756" y="801"/>
                      <a:pt x="935" y="622"/>
                      <a:pt x="935" y="406"/>
                    </a:cubicBezTo>
                    <a:cubicBezTo>
                      <a:pt x="935" y="162"/>
                      <a:pt x="73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7"/>
              <p:cNvSpPr/>
              <p:nvPr/>
            </p:nvSpPr>
            <p:spPr>
              <a:xfrm>
                <a:off x="101702" y="1053935"/>
                <a:ext cx="71451" cy="61349"/>
              </a:xfrm>
              <a:custGeom>
                <a:avLst/>
                <a:gdLst/>
                <a:ahLst/>
                <a:cxnLst/>
                <a:rect l="l" t="t" r="r" b="b"/>
                <a:pathLst>
                  <a:path w="877" h="753" extrusionOk="0">
                    <a:moveTo>
                      <a:pt x="500" y="1"/>
                    </a:moveTo>
                    <a:cubicBezTo>
                      <a:pt x="409" y="1"/>
                      <a:pt x="317" y="33"/>
                      <a:pt x="241" y="106"/>
                    </a:cubicBezTo>
                    <a:cubicBezTo>
                      <a:pt x="1" y="345"/>
                      <a:pt x="169" y="753"/>
                      <a:pt x="504" y="753"/>
                    </a:cubicBezTo>
                    <a:cubicBezTo>
                      <a:pt x="708" y="741"/>
                      <a:pt x="876" y="585"/>
                      <a:pt x="876" y="369"/>
                    </a:cubicBezTo>
                    <a:cubicBezTo>
                      <a:pt x="876" y="149"/>
                      <a:pt x="692"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7"/>
              <p:cNvSpPr/>
              <p:nvPr/>
            </p:nvSpPr>
            <p:spPr>
              <a:xfrm>
                <a:off x="55834" y="1181276"/>
                <a:ext cx="65504" cy="56135"/>
              </a:xfrm>
              <a:custGeom>
                <a:avLst/>
                <a:gdLst/>
                <a:ahLst/>
                <a:cxnLst/>
                <a:rect l="l" t="t" r="r" b="b"/>
                <a:pathLst>
                  <a:path w="804" h="689" extrusionOk="0">
                    <a:moveTo>
                      <a:pt x="456" y="1"/>
                    </a:moveTo>
                    <a:cubicBezTo>
                      <a:pt x="371" y="1"/>
                      <a:pt x="286" y="32"/>
                      <a:pt x="216" y="101"/>
                    </a:cubicBezTo>
                    <a:cubicBezTo>
                      <a:pt x="0" y="317"/>
                      <a:pt x="156" y="689"/>
                      <a:pt x="468" y="689"/>
                    </a:cubicBezTo>
                    <a:cubicBezTo>
                      <a:pt x="648" y="689"/>
                      <a:pt x="804" y="533"/>
                      <a:pt x="804" y="341"/>
                    </a:cubicBezTo>
                    <a:cubicBezTo>
                      <a:pt x="804" y="138"/>
                      <a:pt x="633"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7"/>
              <p:cNvSpPr/>
              <p:nvPr/>
            </p:nvSpPr>
            <p:spPr>
              <a:xfrm>
                <a:off x="10861" y="1308292"/>
                <a:ext cx="58742" cy="51246"/>
              </a:xfrm>
              <a:custGeom>
                <a:avLst/>
                <a:gdLst/>
                <a:ahLst/>
                <a:cxnLst/>
                <a:rect l="l" t="t" r="r" b="b"/>
                <a:pathLst>
                  <a:path w="721" h="629" extrusionOk="0">
                    <a:moveTo>
                      <a:pt x="408" y="1"/>
                    </a:moveTo>
                    <a:cubicBezTo>
                      <a:pt x="334" y="1"/>
                      <a:pt x="257" y="28"/>
                      <a:pt x="193" y="89"/>
                    </a:cubicBezTo>
                    <a:cubicBezTo>
                      <a:pt x="1" y="292"/>
                      <a:pt x="133" y="628"/>
                      <a:pt x="421" y="628"/>
                    </a:cubicBezTo>
                    <a:cubicBezTo>
                      <a:pt x="588" y="628"/>
                      <a:pt x="720" y="484"/>
                      <a:pt x="720" y="316"/>
                    </a:cubicBezTo>
                    <a:cubicBezTo>
                      <a:pt x="720" y="128"/>
                      <a:pt x="569"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7"/>
              <p:cNvSpPr/>
              <p:nvPr/>
            </p:nvSpPr>
            <p:spPr>
              <a:xfrm>
                <a:off x="-35008" y="1435470"/>
                <a:ext cx="53772" cy="46113"/>
              </a:xfrm>
              <a:custGeom>
                <a:avLst/>
                <a:gdLst/>
                <a:ahLst/>
                <a:cxnLst/>
                <a:rect l="l" t="t" r="r" b="b"/>
                <a:pathLst>
                  <a:path w="660" h="566" extrusionOk="0">
                    <a:moveTo>
                      <a:pt x="383" y="0"/>
                    </a:moveTo>
                    <a:cubicBezTo>
                      <a:pt x="312" y="0"/>
                      <a:pt x="240" y="27"/>
                      <a:pt x="180" y="86"/>
                    </a:cubicBezTo>
                    <a:cubicBezTo>
                      <a:pt x="1" y="254"/>
                      <a:pt x="132" y="566"/>
                      <a:pt x="384" y="566"/>
                    </a:cubicBezTo>
                    <a:cubicBezTo>
                      <a:pt x="528" y="554"/>
                      <a:pt x="660" y="434"/>
                      <a:pt x="660" y="278"/>
                    </a:cubicBezTo>
                    <a:cubicBezTo>
                      <a:pt x="660" y="109"/>
                      <a:pt x="526" y="0"/>
                      <a:pt x="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7"/>
              <p:cNvSpPr/>
              <p:nvPr/>
            </p:nvSpPr>
            <p:spPr>
              <a:xfrm>
                <a:off x="-80877" y="1563463"/>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7"/>
              <p:cNvSpPr/>
              <p:nvPr/>
            </p:nvSpPr>
            <p:spPr>
              <a:xfrm>
                <a:off x="257070" y="33414"/>
                <a:ext cx="118217" cy="101270"/>
              </a:xfrm>
              <a:custGeom>
                <a:avLst/>
                <a:gdLst/>
                <a:ahLst/>
                <a:cxnLst/>
                <a:rect l="l" t="t" r="r" b="b"/>
                <a:pathLst>
                  <a:path w="1451" h="1243" extrusionOk="0">
                    <a:moveTo>
                      <a:pt x="829" y="1"/>
                    </a:moveTo>
                    <a:cubicBezTo>
                      <a:pt x="676" y="1"/>
                      <a:pt x="521" y="58"/>
                      <a:pt x="396" y="187"/>
                    </a:cubicBezTo>
                    <a:cubicBezTo>
                      <a:pt x="0" y="571"/>
                      <a:pt x="276" y="1242"/>
                      <a:pt x="827" y="1242"/>
                    </a:cubicBezTo>
                    <a:cubicBezTo>
                      <a:pt x="1175" y="1242"/>
                      <a:pt x="1451" y="967"/>
                      <a:pt x="1451" y="619"/>
                    </a:cubicBezTo>
                    <a:cubicBezTo>
                      <a:pt x="1451" y="247"/>
                      <a:pt x="1146"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7"/>
              <p:cNvSpPr/>
              <p:nvPr/>
            </p:nvSpPr>
            <p:spPr>
              <a:xfrm>
                <a:off x="211120" y="160511"/>
                <a:ext cx="112432" cy="96219"/>
              </a:xfrm>
              <a:custGeom>
                <a:avLst/>
                <a:gdLst/>
                <a:ahLst/>
                <a:cxnLst/>
                <a:rect l="l" t="t" r="r" b="b"/>
                <a:pathLst>
                  <a:path w="1380" h="1181" extrusionOk="0">
                    <a:moveTo>
                      <a:pt x="785" y="0"/>
                    </a:moveTo>
                    <a:cubicBezTo>
                      <a:pt x="640" y="0"/>
                      <a:pt x="492" y="54"/>
                      <a:pt x="372" y="174"/>
                    </a:cubicBezTo>
                    <a:cubicBezTo>
                      <a:pt x="1" y="546"/>
                      <a:pt x="264" y="1181"/>
                      <a:pt x="792" y="1181"/>
                    </a:cubicBezTo>
                    <a:cubicBezTo>
                      <a:pt x="1116" y="1181"/>
                      <a:pt x="1379" y="917"/>
                      <a:pt x="1379" y="593"/>
                    </a:cubicBezTo>
                    <a:cubicBezTo>
                      <a:pt x="1379" y="236"/>
                      <a:pt x="1088"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7"/>
              <p:cNvSpPr/>
              <p:nvPr/>
            </p:nvSpPr>
            <p:spPr>
              <a:xfrm>
                <a:off x="165251" y="288422"/>
                <a:ext cx="106485" cy="91412"/>
              </a:xfrm>
              <a:custGeom>
                <a:avLst/>
                <a:gdLst/>
                <a:ahLst/>
                <a:cxnLst/>
                <a:rect l="l" t="t" r="r" b="b"/>
                <a:pathLst>
                  <a:path w="1307" h="1122" extrusionOk="0">
                    <a:moveTo>
                      <a:pt x="744" y="1"/>
                    </a:moveTo>
                    <a:cubicBezTo>
                      <a:pt x="609" y="1"/>
                      <a:pt x="471" y="51"/>
                      <a:pt x="360" y="162"/>
                    </a:cubicBezTo>
                    <a:cubicBezTo>
                      <a:pt x="0" y="510"/>
                      <a:pt x="252" y="1121"/>
                      <a:pt x="743" y="1121"/>
                    </a:cubicBezTo>
                    <a:cubicBezTo>
                      <a:pt x="1055" y="1121"/>
                      <a:pt x="1307" y="870"/>
                      <a:pt x="1307" y="558"/>
                    </a:cubicBezTo>
                    <a:cubicBezTo>
                      <a:pt x="1307" y="224"/>
                      <a:pt x="1030"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7"/>
              <p:cNvSpPr/>
              <p:nvPr/>
            </p:nvSpPr>
            <p:spPr>
              <a:xfrm>
                <a:off x="119300" y="415845"/>
                <a:ext cx="100700" cy="86116"/>
              </a:xfrm>
              <a:custGeom>
                <a:avLst/>
                <a:gdLst/>
                <a:ahLst/>
                <a:cxnLst/>
                <a:rect l="l" t="t" r="r" b="b"/>
                <a:pathLst>
                  <a:path w="1236" h="1057" extrusionOk="0">
                    <a:moveTo>
                      <a:pt x="707" y="0"/>
                    </a:moveTo>
                    <a:cubicBezTo>
                      <a:pt x="577" y="0"/>
                      <a:pt x="445" y="48"/>
                      <a:pt x="336" y="157"/>
                    </a:cubicBezTo>
                    <a:cubicBezTo>
                      <a:pt x="1" y="493"/>
                      <a:pt x="240" y="1056"/>
                      <a:pt x="708" y="1056"/>
                    </a:cubicBezTo>
                    <a:cubicBezTo>
                      <a:pt x="996" y="1056"/>
                      <a:pt x="1236" y="816"/>
                      <a:pt x="1236" y="529"/>
                    </a:cubicBezTo>
                    <a:cubicBezTo>
                      <a:pt x="1236" y="212"/>
                      <a:pt x="977" y="0"/>
                      <a:pt x="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7"/>
              <p:cNvSpPr/>
              <p:nvPr/>
            </p:nvSpPr>
            <p:spPr>
              <a:xfrm>
                <a:off x="73432" y="543593"/>
                <a:ext cx="94834" cy="80413"/>
              </a:xfrm>
              <a:custGeom>
                <a:avLst/>
                <a:gdLst/>
                <a:ahLst/>
                <a:cxnLst/>
                <a:rect l="l" t="t" r="r" b="b"/>
                <a:pathLst>
                  <a:path w="1164" h="987" extrusionOk="0">
                    <a:moveTo>
                      <a:pt x="662" y="0"/>
                    </a:moveTo>
                    <a:cubicBezTo>
                      <a:pt x="539" y="0"/>
                      <a:pt x="413" y="46"/>
                      <a:pt x="312" y="147"/>
                    </a:cubicBezTo>
                    <a:cubicBezTo>
                      <a:pt x="0" y="459"/>
                      <a:pt x="228" y="987"/>
                      <a:pt x="672" y="987"/>
                    </a:cubicBezTo>
                    <a:cubicBezTo>
                      <a:pt x="935" y="987"/>
                      <a:pt x="1163" y="771"/>
                      <a:pt x="1163" y="495"/>
                    </a:cubicBezTo>
                    <a:cubicBezTo>
                      <a:pt x="1163" y="196"/>
                      <a:pt x="918"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7"/>
              <p:cNvSpPr/>
              <p:nvPr/>
            </p:nvSpPr>
            <p:spPr>
              <a:xfrm>
                <a:off x="27481" y="670609"/>
                <a:ext cx="88968" cy="76503"/>
              </a:xfrm>
              <a:custGeom>
                <a:avLst/>
                <a:gdLst/>
                <a:ahLst/>
                <a:cxnLst/>
                <a:rect l="l" t="t" r="r" b="b"/>
                <a:pathLst>
                  <a:path w="1092" h="939" extrusionOk="0">
                    <a:moveTo>
                      <a:pt x="621" y="1"/>
                    </a:moveTo>
                    <a:cubicBezTo>
                      <a:pt x="508" y="1"/>
                      <a:pt x="393" y="42"/>
                      <a:pt x="301" y="135"/>
                    </a:cubicBezTo>
                    <a:cubicBezTo>
                      <a:pt x="1" y="435"/>
                      <a:pt x="217" y="938"/>
                      <a:pt x="624" y="938"/>
                    </a:cubicBezTo>
                    <a:cubicBezTo>
                      <a:pt x="888" y="938"/>
                      <a:pt x="1092" y="722"/>
                      <a:pt x="1092" y="471"/>
                    </a:cubicBezTo>
                    <a:cubicBezTo>
                      <a:pt x="1092" y="186"/>
                      <a:pt x="860"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7"/>
              <p:cNvSpPr/>
              <p:nvPr/>
            </p:nvSpPr>
            <p:spPr>
              <a:xfrm>
                <a:off x="-5678" y="798764"/>
                <a:ext cx="70392" cy="70392"/>
              </a:xfrm>
              <a:custGeom>
                <a:avLst/>
                <a:gdLst/>
                <a:ahLst/>
                <a:cxnLst/>
                <a:rect l="l" t="t" r="r" b="b"/>
                <a:pathLst>
                  <a:path w="864" h="864" extrusionOk="0">
                    <a:moveTo>
                      <a:pt x="432" y="1"/>
                    </a:moveTo>
                    <a:cubicBezTo>
                      <a:pt x="192" y="1"/>
                      <a:pt x="0" y="192"/>
                      <a:pt x="0" y="432"/>
                    </a:cubicBezTo>
                    <a:cubicBezTo>
                      <a:pt x="0" y="672"/>
                      <a:pt x="192" y="864"/>
                      <a:pt x="432" y="864"/>
                    </a:cubicBezTo>
                    <a:cubicBezTo>
                      <a:pt x="672" y="864"/>
                      <a:pt x="863" y="672"/>
                      <a:pt x="863" y="432"/>
                    </a:cubicBezTo>
                    <a:cubicBezTo>
                      <a:pt x="863" y="192"/>
                      <a:pt x="672"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7"/>
              <p:cNvSpPr/>
              <p:nvPr/>
            </p:nvSpPr>
            <p:spPr>
              <a:xfrm>
                <a:off x="-63360" y="925942"/>
                <a:ext cx="76258" cy="66319"/>
              </a:xfrm>
              <a:custGeom>
                <a:avLst/>
                <a:gdLst/>
                <a:ahLst/>
                <a:cxnLst/>
                <a:rect l="l" t="t" r="r" b="b"/>
                <a:pathLst>
                  <a:path w="936" h="814" extrusionOk="0">
                    <a:moveTo>
                      <a:pt x="531" y="1"/>
                    </a:moveTo>
                    <a:cubicBezTo>
                      <a:pt x="433" y="1"/>
                      <a:pt x="334" y="37"/>
                      <a:pt x="253" y="118"/>
                    </a:cubicBezTo>
                    <a:cubicBezTo>
                      <a:pt x="1" y="370"/>
                      <a:pt x="181" y="801"/>
                      <a:pt x="540" y="813"/>
                    </a:cubicBezTo>
                    <a:cubicBezTo>
                      <a:pt x="756" y="813"/>
                      <a:pt x="936" y="622"/>
                      <a:pt x="936" y="406"/>
                    </a:cubicBezTo>
                    <a:cubicBezTo>
                      <a:pt x="936" y="162"/>
                      <a:pt x="738"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7"/>
              <p:cNvSpPr/>
              <p:nvPr/>
            </p:nvSpPr>
            <p:spPr>
              <a:xfrm>
                <a:off x="45079" y="33414"/>
                <a:ext cx="118298" cy="101270"/>
              </a:xfrm>
              <a:custGeom>
                <a:avLst/>
                <a:gdLst/>
                <a:ahLst/>
                <a:cxnLst/>
                <a:rect l="l" t="t" r="r" b="b"/>
                <a:pathLst>
                  <a:path w="1452" h="1243" extrusionOk="0">
                    <a:moveTo>
                      <a:pt x="830" y="1"/>
                    </a:moveTo>
                    <a:cubicBezTo>
                      <a:pt x="677" y="1"/>
                      <a:pt x="521" y="58"/>
                      <a:pt x="396" y="187"/>
                    </a:cubicBezTo>
                    <a:cubicBezTo>
                      <a:pt x="1" y="571"/>
                      <a:pt x="276" y="1242"/>
                      <a:pt x="828" y="1242"/>
                    </a:cubicBezTo>
                    <a:cubicBezTo>
                      <a:pt x="1175" y="1242"/>
                      <a:pt x="1451" y="967"/>
                      <a:pt x="1451" y="619"/>
                    </a:cubicBezTo>
                    <a:cubicBezTo>
                      <a:pt x="1451" y="247"/>
                      <a:pt x="1146"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7"/>
              <p:cNvSpPr/>
              <p:nvPr/>
            </p:nvSpPr>
            <p:spPr>
              <a:xfrm>
                <a:off x="-790" y="160511"/>
                <a:ext cx="112351" cy="96219"/>
              </a:xfrm>
              <a:custGeom>
                <a:avLst/>
                <a:gdLst/>
                <a:ahLst/>
                <a:cxnLst/>
                <a:rect l="l" t="t" r="r" b="b"/>
                <a:pathLst>
                  <a:path w="1379" h="1181" extrusionOk="0">
                    <a:moveTo>
                      <a:pt x="784" y="0"/>
                    </a:moveTo>
                    <a:cubicBezTo>
                      <a:pt x="639" y="0"/>
                      <a:pt x="492" y="54"/>
                      <a:pt x="372" y="174"/>
                    </a:cubicBezTo>
                    <a:cubicBezTo>
                      <a:pt x="0" y="546"/>
                      <a:pt x="264" y="1181"/>
                      <a:pt x="791" y="1181"/>
                    </a:cubicBezTo>
                    <a:cubicBezTo>
                      <a:pt x="1115" y="1181"/>
                      <a:pt x="1379" y="917"/>
                      <a:pt x="1379" y="593"/>
                    </a:cubicBezTo>
                    <a:cubicBezTo>
                      <a:pt x="1379" y="236"/>
                      <a:pt x="1088"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7"/>
              <p:cNvSpPr/>
              <p:nvPr/>
            </p:nvSpPr>
            <p:spPr>
              <a:xfrm>
                <a:off x="-46740" y="288422"/>
                <a:ext cx="106566" cy="91412"/>
              </a:xfrm>
              <a:custGeom>
                <a:avLst/>
                <a:gdLst/>
                <a:ahLst/>
                <a:cxnLst/>
                <a:rect l="l" t="t" r="r" b="b"/>
                <a:pathLst>
                  <a:path w="1308" h="1122" extrusionOk="0">
                    <a:moveTo>
                      <a:pt x="741" y="1"/>
                    </a:moveTo>
                    <a:cubicBezTo>
                      <a:pt x="604" y="1"/>
                      <a:pt x="464" y="51"/>
                      <a:pt x="348" y="162"/>
                    </a:cubicBezTo>
                    <a:cubicBezTo>
                      <a:pt x="1" y="522"/>
                      <a:pt x="252" y="1121"/>
                      <a:pt x="744" y="1121"/>
                    </a:cubicBezTo>
                    <a:cubicBezTo>
                      <a:pt x="1056" y="1121"/>
                      <a:pt x="1307" y="870"/>
                      <a:pt x="1307" y="558"/>
                    </a:cubicBezTo>
                    <a:cubicBezTo>
                      <a:pt x="1307" y="224"/>
                      <a:pt x="1031" y="1"/>
                      <a:pt x="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9" name="Google Shape;4299;p27"/>
            <p:cNvGrpSpPr/>
            <p:nvPr/>
          </p:nvGrpSpPr>
          <p:grpSpPr>
            <a:xfrm>
              <a:off x="1220729" y="-2102595"/>
              <a:ext cx="1674230" cy="3511541"/>
              <a:chOff x="7372904" y="3215446"/>
              <a:chExt cx="1674230" cy="3511541"/>
            </a:xfrm>
          </p:grpSpPr>
          <p:sp>
            <p:nvSpPr>
              <p:cNvPr id="4300" name="Google Shape;4300;p27"/>
              <p:cNvSpPr/>
              <p:nvPr/>
            </p:nvSpPr>
            <p:spPr>
              <a:xfrm>
                <a:off x="7372904" y="3215446"/>
                <a:ext cx="1674230" cy="3511541"/>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7"/>
              <p:cNvSpPr/>
              <p:nvPr/>
            </p:nvSpPr>
            <p:spPr>
              <a:xfrm>
                <a:off x="7612832" y="4669293"/>
                <a:ext cx="566800" cy="1438871"/>
              </a:xfrm>
              <a:custGeom>
                <a:avLst/>
                <a:gdLst/>
                <a:ahLst/>
                <a:cxnLst/>
                <a:rect l="l" t="t" r="r" b="b"/>
                <a:pathLst>
                  <a:path w="1864" h="4732" fill="none" extrusionOk="0">
                    <a:moveTo>
                      <a:pt x="1863" y="1"/>
                    </a:moveTo>
                    <a:lnTo>
                      <a:pt x="0" y="4731"/>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02" name="Google Shape;4302;p27"/>
          <p:cNvGrpSpPr/>
          <p:nvPr/>
        </p:nvGrpSpPr>
        <p:grpSpPr>
          <a:xfrm>
            <a:off x="4566301" y="7"/>
            <a:ext cx="4944313" cy="5143494"/>
            <a:chOff x="4566301" y="7"/>
            <a:chExt cx="4944313" cy="5143494"/>
          </a:xfrm>
        </p:grpSpPr>
        <p:grpSp>
          <p:nvGrpSpPr>
            <p:cNvPr id="4303" name="Google Shape;4303;p27"/>
            <p:cNvGrpSpPr/>
            <p:nvPr/>
          </p:nvGrpSpPr>
          <p:grpSpPr>
            <a:xfrm>
              <a:off x="4566301" y="4456314"/>
              <a:ext cx="2828389" cy="658540"/>
              <a:chOff x="4566301" y="4456314"/>
              <a:chExt cx="2828389" cy="658540"/>
            </a:xfrm>
          </p:grpSpPr>
          <p:sp>
            <p:nvSpPr>
              <p:cNvPr id="4304" name="Google Shape;4304;p27"/>
              <p:cNvSpPr/>
              <p:nvPr/>
            </p:nvSpPr>
            <p:spPr>
              <a:xfrm rot="10800000">
                <a:off x="4566301" y="5068741"/>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60"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7"/>
              <p:cNvSpPr/>
              <p:nvPr/>
            </p:nvSpPr>
            <p:spPr>
              <a:xfrm rot="10800000">
                <a:off x="4618036" y="4946614"/>
                <a:ext cx="47906" cy="40247"/>
              </a:xfrm>
              <a:custGeom>
                <a:avLst/>
                <a:gdLst/>
                <a:ahLst/>
                <a:cxnLst/>
                <a:rect l="l" t="t" r="r" b="b"/>
                <a:pathLst>
                  <a:path w="588" h="494" extrusionOk="0">
                    <a:moveTo>
                      <a:pt x="332" y="0"/>
                    </a:moveTo>
                    <a:cubicBezTo>
                      <a:pt x="270" y="0"/>
                      <a:pt x="207"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7"/>
              <p:cNvSpPr/>
              <p:nvPr/>
            </p:nvSpPr>
            <p:spPr>
              <a:xfrm rot="10800000">
                <a:off x="4669771" y="4823591"/>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7"/>
              <p:cNvSpPr/>
              <p:nvPr/>
            </p:nvSpPr>
            <p:spPr>
              <a:xfrm rot="10800000">
                <a:off x="4721587" y="4701464"/>
                <a:ext cx="31285" cy="30389"/>
              </a:xfrm>
              <a:custGeom>
                <a:avLst/>
                <a:gdLst/>
                <a:ahLst/>
                <a:cxnLst/>
                <a:rect l="l" t="t" r="r" b="b"/>
                <a:pathLst>
                  <a:path w="384" h="373" extrusionOk="0">
                    <a:moveTo>
                      <a:pt x="192" y="1"/>
                    </a:moveTo>
                    <a:cubicBezTo>
                      <a:pt x="84" y="1"/>
                      <a:pt x="0" y="85"/>
                      <a:pt x="0" y="181"/>
                    </a:cubicBezTo>
                    <a:cubicBezTo>
                      <a:pt x="0" y="289"/>
                      <a:pt x="84" y="372"/>
                      <a:pt x="192" y="372"/>
                    </a:cubicBezTo>
                    <a:cubicBezTo>
                      <a:pt x="300" y="372"/>
                      <a:pt x="384" y="289"/>
                      <a:pt x="384" y="181"/>
                    </a:cubicBezTo>
                    <a:cubicBezTo>
                      <a:pt x="384" y="85"/>
                      <a:pt x="300" y="1"/>
                      <a:pt x="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7"/>
              <p:cNvSpPr/>
              <p:nvPr/>
            </p:nvSpPr>
            <p:spPr>
              <a:xfrm rot="10800000">
                <a:off x="4774299" y="4579337"/>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7"/>
              <p:cNvSpPr/>
              <p:nvPr/>
            </p:nvSpPr>
            <p:spPr>
              <a:xfrm rot="10800000">
                <a:off x="4825138" y="4456314"/>
                <a:ext cx="24442" cy="20857"/>
              </a:xfrm>
              <a:custGeom>
                <a:avLst/>
                <a:gdLst/>
                <a:ahLst/>
                <a:cxnLst/>
                <a:rect l="l" t="t" r="r" b="b"/>
                <a:pathLst>
                  <a:path w="300" h="256" extrusionOk="0">
                    <a:moveTo>
                      <a:pt x="170" y="0"/>
                    </a:moveTo>
                    <a:cubicBezTo>
                      <a:pt x="139" y="0"/>
                      <a:pt x="108" y="12"/>
                      <a:pt x="84" y="40"/>
                    </a:cubicBezTo>
                    <a:cubicBezTo>
                      <a:pt x="0" y="112"/>
                      <a:pt x="60" y="256"/>
                      <a:pt x="168" y="256"/>
                    </a:cubicBezTo>
                    <a:cubicBezTo>
                      <a:pt x="240" y="256"/>
                      <a:pt x="300" y="196"/>
                      <a:pt x="300" y="124"/>
                    </a:cubicBezTo>
                    <a:cubicBezTo>
                      <a:pt x="300" y="51"/>
                      <a:pt x="235"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7"/>
              <p:cNvSpPr/>
              <p:nvPr/>
            </p:nvSpPr>
            <p:spPr>
              <a:xfrm rot="10800000">
                <a:off x="4779188" y="5068741"/>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1" y="444"/>
                      <a:pt x="551" y="288"/>
                    </a:cubicBezTo>
                    <a:cubicBezTo>
                      <a:pt x="551"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7"/>
              <p:cNvSpPr/>
              <p:nvPr/>
            </p:nvSpPr>
            <p:spPr>
              <a:xfrm rot="10800000">
                <a:off x="4830923" y="4946614"/>
                <a:ext cx="47010" cy="40247"/>
              </a:xfrm>
              <a:custGeom>
                <a:avLst/>
                <a:gdLst/>
                <a:ahLst/>
                <a:cxnLst/>
                <a:rect l="l" t="t" r="r" b="b"/>
                <a:pathLst>
                  <a:path w="577" h="494" extrusionOk="0">
                    <a:moveTo>
                      <a:pt x="329" y="0"/>
                    </a:moveTo>
                    <a:cubicBezTo>
                      <a:pt x="269" y="0"/>
                      <a:pt x="207" y="23"/>
                      <a:pt x="156" y="74"/>
                    </a:cubicBezTo>
                    <a:cubicBezTo>
                      <a:pt x="1" y="230"/>
                      <a:pt x="109"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7"/>
              <p:cNvSpPr/>
              <p:nvPr/>
            </p:nvSpPr>
            <p:spPr>
              <a:xfrm rot="10800000">
                <a:off x="4881761" y="4823591"/>
                <a:ext cx="42040" cy="36255"/>
              </a:xfrm>
              <a:custGeom>
                <a:avLst/>
                <a:gdLst/>
                <a:ahLst/>
                <a:cxnLst/>
                <a:rect l="l" t="t" r="r" b="b"/>
                <a:pathLst>
                  <a:path w="516" h="445" extrusionOk="0">
                    <a:moveTo>
                      <a:pt x="290" y="1"/>
                    </a:moveTo>
                    <a:cubicBezTo>
                      <a:pt x="238" y="1"/>
                      <a:pt x="186" y="20"/>
                      <a:pt x="144" y="61"/>
                    </a:cubicBezTo>
                    <a:cubicBezTo>
                      <a:pt x="0" y="205"/>
                      <a:pt x="96" y="445"/>
                      <a:pt x="300" y="445"/>
                    </a:cubicBezTo>
                    <a:cubicBezTo>
                      <a:pt x="420" y="445"/>
                      <a:pt x="516" y="349"/>
                      <a:pt x="516" y="229"/>
                    </a:cubicBezTo>
                    <a:cubicBezTo>
                      <a:pt x="516" y="90"/>
                      <a:pt x="403" y="1"/>
                      <a:pt x="2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7"/>
              <p:cNvSpPr/>
              <p:nvPr/>
            </p:nvSpPr>
            <p:spPr>
              <a:xfrm rot="10800000">
                <a:off x="4933496" y="4701464"/>
                <a:ext cx="35278" cy="31041"/>
              </a:xfrm>
              <a:custGeom>
                <a:avLst/>
                <a:gdLst/>
                <a:ahLst/>
                <a:cxnLst/>
                <a:rect l="l" t="t" r="r" b="b"/>
                <a:pathLst>
                  <a:path w="433" h="381" extrusionOk="0">
                    <a:moveTo>
                      <a:pt x="242" y="0"/>
                    </a:moveTo>
                    <a:cubicBezTo>
                      <a:pt x="195" y="0"/>
                      <a:pt x="148" y="18"/>
                      <a:pt x="109" y="57"/>
                    </a:cubicBezTo>
                    <a:cubicBezTo>
                      <a:pt x="1" y="177"/>
                      <a:pt x="85" y="380"/>
                      <a:pt x="252" y="380"/>
                    </a:cubicBezTo>
                    <a:cubicBezTo>
                      <a:pt x="348" y="380"/>
                      <a:pt x="432" y="297"/>
                      <a:pt x="432" y="189"/>
                    </a:cubicBezTo>
                    <a:cubicBezTo>
                      <a:pt x="432" y="75"/>
                      <a:pt x="339" y="0"/>
                      <a:pt x="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7"/>
              <p:cNvSpPr/>
              <p:nvPr/>
            </p:nvSpPr>
            <p:spPr>
              <a:xfrm rot="10800000">
                <a:off x="4985312" y="4579256"/>
                <a:ext cx="28352" cy="24279"/>
              </a:xfrm>
              <a:custGeom>
                <a:avLst/>
                <a:gdLst/>
                <a:ahLst/>
                <a:cxnLst/>
                <a:rect l="l" t="t" r="r" b="b"/>
                <a:pathLst>
                  <a:path w="348" h="298" extrusionOk="0">
                    <a:moveTo>
                      <a:pt x="199" y="0"/>
                    </a:moveTo>
                    <a:cubicBezTo>
                      <a:pt x="163" y="0"/>
                      <a:pt x="127"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7"/>
              <p:cNvSpPr/>
              <p:nvPr/>
            </p:nvSpPr>
            <p:spPr>
              <a:xfrm rot="10800000">
                <a:off x="5037047" y="4456314"/>
                <a:ext cx="20613" cy="20613"/>
              </a:xfrm>
              <a:custGeom>
                <a:avLst/>
                <a:gdLst/>
                <a:ahLst/>
                <a:cxnLst/>
                <a:rect l="l" t="t" r="r" b="b"/>
                <a:pathLst>
                  <a:path w="253" h="253" extrusionOk="0">
                    <a:moveTo>
                      <a:pt x="121" y="1"/>
                    </a:moveTo>
                    <a:cubicBezTo>
                      <a:pt x="61" y="1"/>
                      <a:pt x="1" y="61"/>
                      <a:pt x="1" y="121"/>
                    </a:cubicBezTo>
                    <a:cubicBezTo>
                      <a:pt x="1" y="193"/>
                      <a:pt x="49" y="253"/>
                      <a:pt x="121" y="253"/>
                    </a:cubicBezTo>
                    <a:cubicBezTo>
                      <a:pt x="193" y="253"/>
                      <a:pt x="252" y="193"/>
                      <a:pt x="252" y="121"/>
                    </a:cubicBezTo>
                    <a:cubicBezTo>
                      <a:pt x="252" y="49"/>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7"/>
              <p:cNvSpPr/>
              <p:nvPr/>
            </p:nvSpPr>
            <p:spPr>
              <a:xfrm rot="10800000">
                <a:off x="4990201" y="5068741"/>
                <a:ext cx="53772" cy="46113"/>
              </a:xfrm>
              <a:custGeom>
                <a:avLst/>
                <a:gdLst/>
                <a:ahLst/>
                <a:cxnLst/>
                <a:rect l="l" t="t" r="r" b="b"/>
                <a:pathLst>
                  <a:path w="660" h="566" extrusionOk="0">
                    <a:moveTo>
                      <a:pt x="378" y="0"/>
                    </a:moveTo>
                    <a:cubicBezTo>
                      <a:pt x="307" y="0"/>
                      <a:pt x="236" y="27"/>
                      <a:pt x="180" y="86"/>
                    </a:cubicBezTo>
                    <a:cubicBezTo>
                      <a:pt x="1" y="254"/>
                      <a:pt x="120" y="554"/>
                      <a:pt x="372" y="566"/>
                    </a:cubicBezTo>
                    <a:cubicBezTo>
                      <a:pt x="528" y="566"/>
                      <a:pt x="648" y="434"/>
                      <a:pt x="660" y="278"/>
                    </a:cubicBezTo>
                    <a:cubicBezTo>
                      <a:pt x="660" y="109"/>
                      <a:pt x="52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7"/>
              <p:cNvSpPr/>
              <p:nvPr/>
            </p:nvSpPr>
            <p:spPr>
              <a:xfrm rot="10800000">
                <a:off x="5041936" y="4946614"/>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7"/>
              <p:cNvSpPr/>
              <p:nvPr/>
            </p:nvSpPr>
            <p:spPr>
              <a:xfrm rot="10800000">
                <a:off x="5093670" y="4823591"/>
                <a:ext cx="42121" cy="36255"/>
              </a:xfrm>
              <a:custGeom>
                <a:avLst/>
                <a:gdLst/>
                <a:ahLst/>
                <a:cxnLst/>
                <a:rect l="l" t="t" r="r" b="b"/>
                <a:pathLst>
                  <a:path w="517" h="445" extrusionOk="0">
                    <a:moveTo>
                      <a:pt x="291" y="1"/>
                    </a:moveTo>
                    <a:cubicBezTo>
                      <a:pt x="239" y="1"/>
                      <a:pt x="186" y="20"/>
                      <a:pt x="145" y="61"/>
                    </a:cubicBezTo>
                    <a:cubicBezTo>
                      <a:pt x="1" y="205"/>
                      <a:pt x="97" y="445"/>
                      <a:pt x="288" y="445"/>
                    </a:cubicBezTo>
                    <a:cubicBezTo>
                      <a:pt x="408" y="445"/>
                      <a:pt x="516" y="349"/>
                      <a:pt x="516" y="229"/>
                    </a:cubicBezTo>
                    <a:cubicBezTo>
                      <a:pt x="516" y="90"/>
                      <a:pt x="404" y="1"/>
                      <a:pt x="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7"/>
              <p:cNvSpPr/>
              <p:nvPr/>
            </p:nvSpPr>
            <p:spPr>
              <a:xfrm rot="10800000">
                <a:off x="5145487" y="470146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7"/>
              <p:cNvSpPr/>
              <p:nvPr/>
            </p:nvSpPr>
            <p:spPr>
              <a:xfrm rot="10800000">
                <a:off x="5198199" y="4579337"/>
                <a:ext cx="28434" cy="24197"/>
              </a:xfrm>
              <a:custGeom>
                <a:avLst/>
                <a:gdLst/>
                <a:ahLst/>
                <a:cxnLst/>
                <a:rect l="l" t="t" r="r" b="b"/>
                <a:pathLst>
                  <a:path w="349" h="297" extrusionOk="0">
                    <a:moveTo>
                      <a:pt x="199" y="0"/>
                    </a:moveTo>
                    <a:cubicBezTo>
                      <a:pt x="164" y="0"/>
                      <a:pt x="127" y="14"/>
                      <a:pt x="97" y="44"/>
                    </a:cubicBezTo>
                    <a:cubicBezTo>
                      <a:pt x="1" y="140"/>
                      <a:pt x="61" y="296"/>
                      <a:pt x="205"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7"/>
              <p:cNvSpPr/>
              <p:nvPr/>
            </p:nvSpPr>
            <p:spPr>
              <a:xfrm rot="10800000">
                <a:off x="5249038" y="4456314"/>
                <a:ext cx="20531" cy="21101"/>
              </a:xfrm>
              <a:custGeom>
                <a:avLst/>
                <a:gdLst/>
                <a:ahLst/>
                <a:cxnLst/>
                <a:rect l="l" t="t" r="r" b="b"/>
                <a:pathLst>
                  <a:path w="252" h="259" extrusionOk="0">
                    <a:moveTo>
                      <a:pt x="126" y="1"/>
                    </a:moveTo>
                    <a:cubicBezTo>
                      <a:pt x="63" y="1"/>
                      <a:pt x="0" y="43"/>
                      <a:pt x="0" y="127"/>
                    </a:cubicBezTo>
                    <a:cubicBezTo>
                      <a:pt x="0" y="199"/>
                      <a:pt x="48" y="259"/>
                      <a:pt x="120" y="259"/>
                    </a:cubicBezTo>
                    <a:cubicBezTo>
                      <a:pt x="192" y="259"/>
                      <a:pt x="252" y="199"/>
                      <a:pt x="252" y="127"/>
                    </a:cubicBezTo>
                    <a:cubicBezTo>
                      <a:pt x="252" y="43"/>
                      <a:pt x="189"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7"/>
              <p:cNvSpPr/>
              <p:nvPr/>
            </p:nvSpPr>
            <p:spPr>
              <a:xfrm rot="10800000">
                <a:off x="5203088" y="5068741"/>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3" y="564"/>
                      <a:pt x="552" y="444"/>
                      <a:pt x="552" y="288"/>
                    </a:cubicBezTo>
                    <a:cubicBezTo>
                      <a:pt x="552" y="132"/>
                      <a:pt x="433"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7"/>
              <p:cNvSpPr/>
              <p:nvPr/>
            </p:nvSpPr>
            <p:spPr>
              <a:xfrm rot="10800000">
                <a:off x="5253845" y="4946532"/>
                <a:ext cx="47010" cy="40329"/>
              </a:xfrm>
              <a:custGeom>
                <a:avLst/>
                <a:gdLst/>
                <a:ahLst/>
                <a:cxnLst/>
                <a:rect l="l" t="t" r="r" b="b"/>
                <a:pathLst>
                  <a:path w="577" h="495" extrusionOk="0">
                    <a:moveTo>
                      <a:pt x="329" y="0"/>
                    </a:moveTo>
                    <a:cubicBezTo>
                      <a:pt x="269" y="0"/>
                      <a:pt x="207" y="23"/>
                      <a:pt x="156" y="74"/>
                    </a:cubicBezTo>
                    <a:cubicBezTo>
                      <a:pt x="1" y="218"/>
                      <a:pt x="96" y="493"/>
                      <a:pt x="324" y="493"/>
                    </a:cubicBezTo>
                    <a:cubicBezTo>
                      <a:pt x="330" y="494"/>
                      <a:pt x="336" y="494"/>
                      <a:pt x="343" y="494"/>
                    </a:cubicBezTo>
                    <a:cubicBezTo>
                      <a:pt x="467" y="494"/>
                      <a:pt x="576" y="379"/>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7"/>
              <p:cNvSpPr/>
              <p:nvPr/>
            </p:nvSpPr>
            <p:spPr>
              <a:xfrm rot="10800000">
                <a:off x="5305661" y="4823591"/>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7"/>
              <p:cNvSpPr/>
              <p:nvPr/>
            </p:nvSpPr>
            <p:spPr>
              <a:xfrm rot="10800000">
                <a:off x="5357396" y="4701464"/>
                <a:ext cx="36255" cy="31041"/>
              </a:xfrm>
              <a:custGeom>
                <a:avLst/>
                <a:gdLst/>
                <a:ahLst/>
                <a:cxnLst/>
                <a:rect l="l" t="t" r="r" b="b"/>
                <a:pathLst>
                  <a:path w="445" h="381" extrusionOk="0">
                    <a:moveTo>
                      <a:pt x="254" y="0"/>
                    </a:moveTo>
                    <a:cubicBezTo>
                      <a:pt x="207" y="0"/>
                      <a:pt x="160"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27"/>
              <p:cNvSpPr/>
              <p:nvPr/>
            </p:nvSpPr>
            <p:spPr>
              <a:xfrm rot="10800000">
                <a:off x="5410190" y="4579337"/>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88"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27"/>
              <p:cNvSpPr/>
              <p:nvPr/>
            </p:nvSpPr>
            <p:spPr>
              <a:xfrm rot="10800000">
                <a:off x="5460947" y="4456314"/>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3" y="253"/>
                      <a:pt x="252" y="193"/>
                      <a:pt x="252" y="121"/>
                    </a:cubicBezTo>
                    <a:cubicBezTo>
                      <a:pt x="252" y="61"/>
                      <a:pt x="19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27"/>
              <p:cNvSpPr/>
              <p:nvPr/>
            </p:nvSpPr>
            <p:spPr>
              <a:xfrm rot="10800000">
                <a:off x="5414101" y="5068741"/>
                <a:ext cx="53772" cy="46113"/>
              </a:xfrm>
              <a:custGeom>
                <a:avLst/>
                <a:gdLst/>
                <a:ahLst/>
                <a:cxnLst/>
                <a:rect l="l" t="t" r="r" b="b"/>
                <a:pathLst>
                  <a:path w="660" h="566" extrusionOk="0">
                    <a:moveTo>
                      <a:pt x="383" y="0"/>
                    </a:moveTo>
                    <a:cubicBezTo>
                      <a:pt x="312" y="0"/>
                      <a:pt x="240" y="27"/>
                      <a:pt x="180" y="86"/>
                    </a:cubicBezTo>
                    <a:cubicBezTo>
                      <a:pt x="1" y="254"/>
                      <a:pt x="132" y="566"/>
                      <a:pt x="384" y="566"/>
                    </a:cubicBezTo>
                    <a:cubicBezTo>
                      <a:pt x="528" y="554"/>
                      <a:pt x="660" y="434"/>
                      <a:pt x="660" y="278"/>
                    </a:cubicBezTo>
                    <a:cubicBezTo>
                      <a:pt x="660" y="109"/>
                      <a:pt x="526" y="0"/>
                      <a:pt x="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27"/>
              <p:cNvSpPr/>
              <p:nvPr/>
            </p:nvSpPr>
            <p:spPr>
              <a:xfrm rot="10800000">
                <a:off x="5465835" y="4946614"/>
                <a:ext cx="47906" cy="40247"/>
              </a:xfrm>
              <a:custGeom>
                <a:avLst/>
                <a:gdLst/>
                <a:ahLst/>
                <a:cxnLst/>
                <a:rect l="l" t="t" r="r" b="b"/>
                <a:pathLst>
                  <a:path w="588" h="494" extrusionOk="0">
                    <a:moveTo>
                      <a:pt x="332" y="0"/>
                    </a:moveTo>
                    <a:cubicBezTo>
                      <a:pt x="270" y="0"/>
                      <a:pt x="206" y="23"/>
                      <a:pt x="156" y="74"/>
                    </a:cubicBezTo>
                    <a:cubicBezTo>
                      <a:pt x="0" y="230"/>
                      <a:pt x="108" y="493"/>
                      <a:pt x="336" y="493"/>
                    </a:cubicBezTo>
                    <a:cubicBezTo>
                      <a:pt x="468" y="493"/>
                      <a:pt x="588" y="385"/>
                      <a:pt x="588" y="254"/>
                    </a:cubicBezTo>
                    <a:cubicBezTo>
                      <a:pt x="588" y="100"/>
                      <a:pt x="462" y="0"/>
                      <a:pt x="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27"/>
              <p:cNvSpPr/>
              <p:nvPr/>
            </p:nvSpPr>
            <p:spPr>
              <a:xfrm rot="10800000">
                <a:off x="5517570" y="4823591"/>
                <a:ext cx="42121" cy="36255"/>
              </a:xfrm>
              <a:custGeom>
                <a:avLst/>
                <a:gdLst/>
                <a:ahLst/>
                <a:cxnLst/>
                <a:rect l="l" t="t" r="r" b="b"/>
                <a:pathLst>
                  <a:path w="517" h="445" extrusionOk="0">
                    <a:moveTo>
                      <a:pt x="287" y="1"/>
                    </a:moveTo>
                    <a:cubicBezTo>
                      <a:pt x="233" y="1"/>
                      <a:pt x="178" y="20"/>
                      <a:pt x="132" y="61"/>
                    </a:cubicBezTo>
                    <a:cubicBezTo>
                      <a:pt x="1" y="205"/>
                      <a:pt x="97"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7"/>
              <p:cNvSpPr/>
              <p:nvPr/>
            </p:nvSpPr>
            <p:spPr>
              <a:xfrm rot="10800000">
                <a:off x="5569387" y="4701464"/>
                <a:ext cx="36174" cy="31041"/>
              </a:xfrm>
              <a:custGeom>
                <a:avLst/>
                <a:gdLst/>
                <a:ahLst/>
                <a:cxnLst/>
                <a:rect l="l" t="t" r="r" b="b"/>
                <a:pathLst>
                  <a:path w="444" h="381" extrusionOk="0">
                    <a:moveTo>
                      <a:pt x="251" y="0"/>
                    </a:moveTo>
                    <a:cubicBezTo>
                      <a:pt x="206" y="0"/>
                      <a:pt x="159" y="18"/>
                      <a:pt x="120" y="57"/>
                    </a:cubicBezTo>
                    <a:cubicBezTo>
                      <a:pt x="0" y="177"/>
                      <a:pt x="84" y="380"/>
                      <a:pt x="252" y="380"/>
                    </a:cubicBezTo>
                    <a:cubicBezTo>
                      <a:pt x="360" y="380"/>
                      <a:pt x="444" y="297"/>
                      <a:pt x="444" y="189"/>
                    </a:cubicBezTo>
                    <a:cubicBezTo>
                      <a:pt x="436" y="75"/>
                      <a:pt x="346"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27"/>
              <p:cNvSpPr/>
              <p:nvPr/>
            </p:nvSpPr>
            <p:spPr>
              <a:xfrm rot="10800000">
                <a:off x="5622099" y="4579337"/>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88"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27"/>
              <p:cNvSpPr/>
              <p:nvPr/>
            </p:nvSpPr>
            <p:spPr>
              <a:xfrm rot="10800000">
                <a:off x="5672938" y="4456314"/>
                <a:ext cx="20531" cy="19635"/>
              </a:xfrm>
              <a:custGeom>
                <a:avLst/>
                <a:gdLst/>
                <a:ahLst/>
                <a:cxnLst/>
                <a:rect l="l" t="t" r="r" b="b"/>
                <a:pathLst>
                  <a:path w="252" h="241" extrusionOk="0">
                    <a:moveTo>
                      <a:pt x="122" y="1"/>
                    </a:moveTo>
                    <a:cubicBezTo>
                      <a:pt x="63" y="1"/>
                      <a:pt x="6" y="37"/>
                      <a:pt x="0" y="109"/>
                    </a:cubicBezTo>
                    <a:cubicBezTo>
                      <a:pt x="0" y="181"/>
                      <a:pt x="48" y="241"/>
                      <a:pt x="120" y="241"/>
                    </a:cubicBezTo>
                    <a:cubicBezTo>
                      <a:pt x="192" y="241"/>
                      <a:pt x="252" y="181"/>
                      <a:pt x="252" y="109"/>
                    </a:cubicBezTo>
                    <a:cubicBezTo>
                      <a:pt x="240" y="37"/>
                      <a:pt x="180"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27"/>
              <p:cNvSpPr/>
              <p:nvPr/>
            </p:nvSpPr>
            <p:spPr>
              <a:xfrm rot="10800000">
                <a:off x="5626988" y="5068741"/>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3" y="564"/>
                      <a:pt x="552" y="444"/>
                      <a:pt x="552" y="288"/>
                    </a:cubicBezTo>
                    <a:cubicBezTo>
                      <a:pt x="552" y="132"/>
                      <a:pt x="433"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27"/>
              <p:cNvSpPr/>
              <p:nvPr/>
            </p:nvSpPr>
            <p:spPr>
              <a:xfrm rot="10800000">
                <a:off x="5678804" y="4946614"/>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6"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27"/>
              <p:cNvSpPr/>
              <p:nvPr/>
            </p:nvSpPr>
            <p:spPr>
              <a:xfrm rot="10800000">
                <a:off x="5729561" y="4823591"/>
                <a:ext cx="42040" cy="36255"/>
              </a:xfrm>
              <a:custGeom>
                <a:avLst/>
                <a:gdLst/>
                <a:ahLst/>
                <a:cxnLst/>
                <a:rect l="l" t="t" r="r" b="b"/>
                <a:pathLst>
                  <a:path w="516" h="445" extrusionOk="0">
                    <a:moveTo>
                      <a:pt x="286" y="1"/>
                    </a:moveTo>
                    <a:cubicBezTo>
                      <a:pt x="232" y="1"/>
                      <a:pt x="177" y="20"/>
                      <a:pt x="132" y="61"/>
                    </a:cubicBezTo>
                    <a:cubicBezTo>
                      <a:pt x="0" y="205"/>
                      <a:pt x="96" y="445"/>
                      <a:pt x="288" y="445"/>
                    </a:cubicBezTo>
                    <a:cubicBezTo>
                      <a:pt x="408" y="445"/>
                      <a:pt x="516" y="349"/>
                      <a:pt x="516" y="229"/>
                    </a:cubicBezTo>
                    <a:cubicBezTo>
                      <a:pt x="516" y="90"/>
                      <a:pt x="403"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7"/>
              <p:cNvSpPr/>
              <p:nvPr/>
            </p:nvSpPr>
            <p:spPr>
              <a:xfrm rot="10800000">
                <a:off x="5781296" y="4701464"/>
                <a:ext cx="36255" cy="31041"/>
              </a:xfrm>
              <a:custGeom>
                <a:avLst/>
                <a:gdLst/>
                <a:ahLst/>
                <a:cxnLst/>
                <a:rect l="l" t="t" r="r" b="b"/>
                <a:pathLst>
                  <a:path w="445" h="381" extrusionOk="0">
                    <a:moveTo>
                      <a:pt x="254" y="0"/>
                    </a:moveTo>
                    <a:cubicBezTo>
                      <a:pt x="207" y="0"/>
                      <a:pt x="159" y="18"/>
                      <a:pt x="121" y="57"/>
                    </a:cubicBezTo>
                    <a:cubicBezTo>
                      <a:pt x="1" y="177"/>
                      <a:pt x="85"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7"/>
              <p:cNvSpPr/>
              <p:nvPr/>
            </p:nvSpPr>
            <p:spPr>
              <a:xfrm rot="10800000">
                <a:off x="5834090" y="4579337"/>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27"/>
              <p:cNvSpPr/>
              <p:nvPr/>
            </p:nvSpPr>
            <p:spPr>
              <a:xfrm rot="10800000">
                <a:off x="5884847" y="4456314"/>
                <a:ext cx="20613" cy="20613"/>
              </a:xfrm>
              <a:custGeom>
                <a:avLst/>
                <a:gdLst/>
                <a:ahLst/>
                <a:cxnLst/>
                <a:rect l="l" t="t" r="r" b="b"/>
                <a:pathLst>
                  <a:path w="253" h="253" extrusionOk="0">
                    <a:moveTo>
                      <a:pt x="121" y="1"/>
                    </a:moveTo>
                    <a:cubicBezTo>
                      <a:pt x="49" y="1"/>
                      <a:pt x="1" y="49"/>
                      <a:pt x="1" y="121"/>
                    </a:cubicBezTo>
                    <a:cubicBezTo>
                      <a:pt x="1" y="193"/>
                      <a:pt x="49" y="253"/>
                      <a:pt x="121" y="253"/>
                    </a:cubicBezTo>
                    <a:cubicBezTo>
                      <a:pt x="192" y="253"/>
                      <a:pt x="252" y="193"/>
                      <a:pt x="252" y="121"/>
                    </a:cubicBezTo>
                    <a:cubicBezTo>
                      <a:pt x="252" y="49"/>
                      <a:pt x="192"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7"/>
              <p:cNvSpPr/>
              <p:nvPr/>
            </p:nvSpPr>
            <p:spPr>
              <a:xfrm rot="10800000">
                <a:off x="5838978" y="5068741"/>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7"/>
              <p:cNvSpPr/>
              <p:nvPr/>
            </p:nvSpPr>
            <p:spPr>
              <a:xfrm rot="10800000">
                <a:off x="5890713" y="4946614"/>
                <a:ext cx="46928" cy="40247"/>
              </a:xfrm>
              <a:custGeom>
                <a:avLst/>
                <a:gdLst/>
                <a:ahLst/>
                <a:cxnLst/>
                <a:rect l="l" t="t" r="r" b="b"/>
                <a:pathLst>
                  <a:path w="576" h="494" extrusionOk="0">
                    <a:moveTo>
                      <a:pt x="329" y="0"/>
                    </a:moveTo>
                    <a:cubicBezTo>
                      <a:pt x="268" y="0"/>
                      <a:pt x="206" y="23"/>
                      <a:pt x="156" y="74"/>
                    </a:cubicBezTo>
                    <a:cubicBezTo>
                      <a:pt x="0" y="230"/>
                      <a:pt x="108" y="493"/>
                      <a:pt x="336" y="493"/>
                    </a:cubicBezTo>
                    <a:cubicBezTo>
                      <a:pt x="468" y="493"/>
                      <a:pt x="575" y="385"/>
                      <a:pt x="575" y="254"/>
                    </a:cubicBezTo>
                    <a:cubicBezTo>
                      <a:pt x="575"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27"/>
              <p:cNvSpPr/>
              <p:nvPr/>
            </p:nvSpPr>
            <p:spPr>
              <a:xfrm rot="10800000">
                <a:off x="5941470" y="4823591"/>
                <a:ext cx="42121" cy="36255"/>
              </a:xfrm>
              <a:custGeom>
                <a:avLst/>
                <a:gdLst/>
                <a:ahLst/>
                <a:cxnLst/>
                <a:rect l="l" t="t" r="r" b="b"/>
                <a:pathLst>
                  <a:path w="517" h="445" extrusionOk="0">
                    <a:moveTo>
                      <a:pt x="287" y="1"/>
                    </a:moveTo>
                    <a:cubicBezTo>
                      <a:pt x="233" y="1"/>
                      <a:pt x="178" y="20"/>
                      <a:pt x="132" y="61"/>
                    </a:cubicBezTo>
                    <a:cubicBezTo>
                      <a:pt x="1" y="205"/>
                      <a:pt x="96" y="445"/>
                      <a:pt x="288" y="445"/>
                    </a:cubicBezTo>
                    <a:cubicBezTo>
                      <a:pt x="408" y="445"/>
                      <a:pt x="516" y="349"/>
                      <a:pt x="516" y="229"/>
                    </a:cubicBezTo>
                    <a:cubicBezTo>
                      <a:pt x="516" y="90"/>
                      <a:pt x="404"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27"/>
              <p:cNvSpPr/>
              <p:nvPr/>
            </p:nvSpPr>
            <p:spPr>
              <a:xfrm rot="10800000">
                <a:off x="5993287" y="470146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7"/>
              <p:cNvSpPr/>
              <p:nvPr/>
            </p:nvSpPr>
            <p:spPr>
              <a:xfrm rot="10800000">
                <a:off x="6045999" y="4579337"/>
                <a:ext cx="28434" cy="24197"/>
              </a:xfrm>
              <a:custGeom>
                <a:avLst/>
                <a:gdLst/>
                <a:ahLst/>
                <a:cxnLst/>
                <a:rect l="l" t="t" r="r" b="b"/>
                <a:pathLst>
                  <a:path w="349" h="297" extrusionOk="0">
                    <a:moveTo>
                      <a:pt x="199" y="0"/>
                    </a:moveTo>
                    <a:cubicBezTo>
                      <a:pt x="164" y="0"/>
                      <a:pt x="127" y="14"/>
                      <a:pt x="97" y="44"/>
                    </a:cubicBezTo>
                    <a:cubicBezTo>
                      <a:pt x="1" y="140"/>
                      <a:pt x="61" y="296"/>
                      <a:pt x="204"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7"/>
              <p:cNvSpPr/>
              <p:nvPr/>
            </p:nvSpPr>
            <p:spPr>
              <a:xfrm rot="10800000">
                <a:off x="6096838" y="4456314"/>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7"/>
              <p:cNvSpPr/>
              <p:nvPr/>
            </p:nvSpPr>
            <p:spPr>
              <a:xfrm rot="10800000">
                <a:off x="6050887" y="5068741"/>
                <a:ext cx="45054" cy="45950"/>
              </a:xfrm>
              <a:custGeom>
                <a:avLst/>
                <a:gdLst/>
                <a:ahLst/>
                <a:cxnLst/>
                <a:rect l="l" t="t" r="r" b="b"/>
                <a:pathLst>
                  <a:path w="553" h="564" extrusionOk="0">
                    <a:moveTo>
                      <a:pt x="277" y="0"/>
                    </a:moveTo>
                    <a:cubicBezTo>
                      <a:pt x="121" y="0"/>
                      <a:pt x="1" y="132"/>
                      <a:pt x="1" y="288"/>
                    </a:cubicBezTo>
                    <a:cubicBezTo>
                      <a:pt x="1" y="444"/>
                      <a:pt x="121" y="564"/>
                      <a:pt x="277" y="564"/>
                    </a:cubicBezTo>
                    <a:cubicBezTo>
                      <a:pt x="432" y="564"/>
                      <a:pt x="552" y="444"/>
                      <a:pt x="552" y="288"/>
                    </a:cubicBezTo>
                    <a:cubicBezTo>
                      <a:pt x="552" y="132"/>
                      <a:pt x="432"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7"/>
              <p:cNvSpPr/>
              <p:nvPr/>
            </p:nvSpPr>
            <p:spPr>
              <a:xfrm rot="10800000">
                <a:off x="6102704" y="4946614"/>
                <a:ext cx="46928" cy="40247"/>
              </a:xfrm>
              <a:custGeom>
                <a:avLst/>
                <a:gdLst/>
                <a:ahLst/>
                <a:cxnLst/>
                <a:rect l="l" t="t" r="r" b="b"/>
                <a:pathLst>
                  <a:path w="576" h="494" extrusionOk="0">
                    <a:moveTo>
                      <a:pt x="329" y="0"/>
                    </a:moveTo>
                    <a:cubicBezTo>
                      <a:pt x="269" y="0"/>
                      <a:pt x="207" y="23"/>
                      <a:pt x="156" y="74"/>
                    </a:cubicBezTo>
                    <a:cubicBezTo>
                      <a:pt x="1"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7"/>
              <p:cNvSpPr/>
              <p:nvPr/>
            </p:nvSpPr>
            <p:spPr>
              <a:xfrm rot="10800000">
                <a:off x="6154439" y="4823591"/>
                <a:ext cx="41062" cy="36255"/>
              </a:xfrm>
              <a:custGeom>
                <a:avLst/>
                <a:gdLst/>
                <a:ahLst/>
                <a:cxnLst/>
                <a:rect l="l" t="t" r="r" b="b"/>
                <a:pathLst>
                  <a:path w="504" h="445" extrusionOk="0">
                    <a:moveTo>
                      <a:pt x="283" y="1"/>
                    </a:moveTo>
                    <a:cubicBezTo>
                      <a:pt x="231" y="1"/>
                      <a:pt x="177" y="20"/>
                      <a:pt x="132" y="61"/>
                    </a:cubicBezTo>
                    <a:cubicBezTo>
                      <a:pt x="0" y="205"/>
                      <a:pt x="96" y="445"/>
                      <a:pt x="288" y="445"/>
                    </a:cubicBezTo>
                    <a:cubicBezTo>
                      <a:pt x="408" y="445"/>
                      <a:pt x="504" y="337"/>
                      <a:pt x="504" y="229"/>
                    </a:cubicBezTo>
                    <a:cubicBezTo>
                      <a:pt x="504" y="90"/>
                      <a:pt x="397" y="1"/>
                      <a:pt x="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7"/>
              <p:cNvSpPr/>
              <p:nvPr/>
            </p:nvSpPr>
            <p:spPr>
              <a:xfrm rot="10800000">
                <a:off x="6205196" y="4701464"/>
                <a:ext cx="36255" cy="31041"/>
              </a:xfrm>
              <a:custGeom>
                <a:avLst/>
                <a:gdLst/>
                <a:ahLst/>
                <a:cxnLst/>
                <a:rect l="l" t="t" r="r" b="b"/>
                <a:pathLst>
                  <a:path w="445" h="381" extrusionOk="0">
                    <a:moveTo>
                      <a:pt x="254" y="0"/>
                    </a:moveTo>
                    <a:cubicBezTo>
                      <a:pt x="207" y="0"/>
                      <a:pt x="159" y="18"/>
                      <a:pt x="120" y="57"/>
                    </a:cubicBezTo>
                    <a:cubicBezTo>
                      <a:pt x="1"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7"/>
              <p:cNvSpPr/>
              <p:nvPr/>
            </p:nvSpPr>
            <p:spPr>
              <a:xfrm rot="10800000">
                <a:off x="6257990" y="4579337"/>
                <a:ext cx="28352" cy="24197"/>
              </a:xfrm>
              <a:custGeom>
                <a:avLst/>
                <a:gdLst/>
                <a:ahLst/>
                <a:cxnLst/>
                <a:rect l="l" t="t" r="r" b="b"/>
                <a:pathLst>
                  <a:path w="348" h="297" extrusionOk="0">
                    <a:moveTo>
                      <a:pt x="199" y="0"/>
                    </a:moveTo>
                    <a:cubicBezTo>
                      <a:pt x="163" y="0"/>
                      <a:pt x="127" y="14"/>
                      <a:pt x="96" y="44"/>
                    </a:cubicBezTo>
                    <a:cubicBezTo>
                      <a:pt x="0" y="140"/>
                      <a:pt x="60" y="296"/>
                      <a:pt x="204" y="296"/>
                    </a:cubicBezTo>
                    <a:cubicBezTo>
                      <a:pt x="276" y="296"/>
                      <a:pt x="348" y="236"/>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7"/>
              <p:cNvSpPr/>
              <p:nvPr/>
            </p:nvSpPr>
            <p:spPr>
              <a:xfrm rot="10800000">
                <a:off x="6308747" y="4456314"/>
                <a:ext cx="20613" cy="20613"/>
              </a:xfrm>
              <a:custGeom>
                <a:avLst/>
                <a:gdLst/>
                <a:ahLst/>
                <a:cxnLst/>
                <a:rect l="l" t="t" r="r" b="b"/>
                <a:pathLst>
                  <a:path w="253" h="253" extrusionOk="0">
                    <a:moveTo>
                      <a:pt x="120" y="1"/>
                    </a:moveTo>
                    <a:cubicBezTo>
                      <a:pt x="49" y="1"/>
                      <a:pt x="1" y="49"/>
                      <a:pt x="1" y="121"/>
                    </a:cubicBezTo>
                    <a:cubicBezTo>
                      <a:pt x="1" y="193"/>
                      <a:pt x="49"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7"/>
              <p:cNvSpPr/>
              <p:nvPr/>
            </p:nvSpPr>
            <p:spPr>
              <a:xfrm rot="10800000">
                <a:off x="6262878" y="5068741"/>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7"/>
              <p:cNvSpPr/>
              <p:nvPr/>
            </p:nvSpPr>
            <p:spPr>
              <a:xfrm rot="10800000">
                <a:off x="6314613" y="4946614"/>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9"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7"/>
              <p:cNvSpPr/>
              <p:nvPr/>
            </p:nvSpPr>
            <p:spPr>
              <a:xfrm rot="10800000">
                <a:off x="6366348" y="4823591"/>
                <a:ext cx="41144" cy="36255"/>
              </a:xfrm>
              <a:custGeom>
                <a:avLst/>
                <a:gdLst/>
                <a:ahLst/>
                <a:cxnLst/>
                <a:rect l="l" t="t" r="r" b="b"/>
                <a:pathLst>
                  <a:path w="505" h="445" extrusionOk="0">
                    <a:moveTo>
                      <a:pt x="284" y="1"/>
                    </a:moveTo>
                    <a:cubicBezTo>
                      <a:pt x="232" y="1"/>
                      <a:pt x="178" y="20"/>
                      <a:pt x="132" y="61"/>
                    </a:cubicBezTo>
                    <a:cubicBezTo>
                      <a:pt x="1"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7"/>
              <p:cNvSpPr/>
              <p:nvPr/>
            </p:nvSpPr>
            <p:spPr>
              <a:xfrm rot="10800000">
                <a:off x="6417187" y="4701464"/>
                <a:ext cx="36174" cy="31041"/>
              </a:xfrm>
              <a:custGeom>
                <a:avLst/>
                <a:gdLst/>
                <a:ahLst/>
                <a:cxnLst/>
                <a:rect l="l" t="t" r="r" b="b"/>
                <a:pathLst>
                  <a:path w="444" h="381" extrusionOk="0">
                    <a:moveTo>
                      <a:pt x="254" y="0"/>
                    </a:moveTo>
                    <a:cubicBezTo>
                      <a:pt x="207" y="0"/>
                      <a:pt x="159" y="18"/>
                      <a:pt x="120" y="57"/>
                    </a:cubicBezTo>
                    <a:cubicBezTo>
                      <a:pt x="0" y="177"/>
                      <a:pt x="84" y="380"/>
                      <a:pt x="252" y="380"/>
                    </a:cubicBezTo>
                    <a:cubicBezTo>
                      <a:pt x="360" y="380"/>
                      <a:pt x="444" y="297"/>
                      <a:pt x="444" y="189"/>
                    </a:cubicBezTo>
                    <a:cubicBezTo>
                      <a:pt x="444" y="75"/>
                      <a:pt x="351"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7"/>
              <p:cNvSpPr/>
              <p:nvPr/>
            </p:nvSpPr>
            <p:spPr>
              <a:xfrm rot="10800000">
                <a:off x="6469899" y="4579337"/>
                <a:ext cx="28434" cy="24197"/>
              </a:xfrm>
              <a:custGeom>
                <a:avLst/>
                <a:gdLst/>
                <a:ahLst/>
                <a:cxnLst/>
                <a:rect l="l" t="t" r="r" b="b"/>
                <a:pathLst>
                  <a:path w="349" h="297" extrusionOk="0">
                    <a:moveTo>
                      <a:pt x="199" y="0"/>
                    </a:moveTo>
                    <a:cubicBezTo>
                      <a:pt x="164" y="0"/>
                      <a:pt x="127" y="14"/>
                      <a:pt x="96" y="44"/>
                    </a:cubicBezTo>
                    <a:cubicBezTo>
                      <a:pt x="1" y="140"/>
                      <a:pt x="61" y="296"/>
                      <a:pt x="192" y="296"/>
                    </a:cubicBezTo>
                    <a:cubicBezTo>
                      <a:pt x="276" y="296"/>
                      <a:pt x="348" y="236"/>
                      <a:pt x="348" y="152"/>
                    </a:cubicBezTo>
                    <a:cubicBezTo>
                      <a:pt x="348" y="62"/>
                      <a:pt x="276"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7"/>
              <p:cNvSpPr/>
              <p:nvPr/>
            </p:nvSpPr>
            <p:spPr>
              <a:xfrm rot="10800000">
                <a:off x="6520738" y="4456314"/>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7"/>
              <p:cNvSpPr/>
              <p:nvPr/>
            </p:nvSpPr>
            <p:spPr>
              <a:xfrm rot="10800000">
                <a:off x="6474787" y="5068741"/>
                <a:ext cx="46032" cy="45950"/>
              </a:xfrm>
              <a:custGeom>
                <a:avLst/>
                <a:gdLst/>
                <a:ahLst/>
                <a:cxnLst/>
                <a:rect l="l" t="t" r="r" b="b"/>
                <a:pathLst>
                  <a:path w="565" h="564" extrusionOk="0">
                    <a:moveTo>
                      <a:pt x="289" y="0"/>
                    </a:moveTo>
                    <a:cubicBezTo>
                      <a:pt x="133" y="0"/>
                      <a:pt x="1" y="132"/>
                      <a:pt x="1" y="288"/>
                    </a:cubicBezTo>
                    <a:cubicBezTo>
                      <a:pt x="1" y="444"/>
                      <a:pt x="133" y="564"/>
                      <a:pt x="289" y="564"/>
                    </a:cubicBezTo>
                    <a:cubicBezTo>
                      <a:pt x="444" y="564"/>
                      <a:pt x="564" y="444"/>
                      <a:pt x="564" y="288"/>
                    </a:cubicBezTo>
                    <a:cubicBezTo>
                      <a:pt x="564" y="132"/>
                      <a:pt x="444"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7"/>
              <p:cNvSpPr/>
              <p:nvPr/>
            </p:nvSpPr>
            <p:spPr>
              <a:xfrm rot="10800000">
                <a:off x="6526604" y="4946614"/>
                <a:ext cx="46928" cy="40247"/>
              </a:xfrm>
              <a:custGeom>
                <a:avLst/>
                <a:gdLst/>
                <a:ahLst/>
                <a:cxnLst/>
                <a:rect l="l" t="t" r="r" b="b"/>
                <a:pathLst>
                  <a:path w="576" h="494" extrusionOk="0">
                    <a:moveTo>
                      <a:pt x="329" y="0"/>
                    </a:moveTo>
                    <a:cubicBezTo>
                      <a:pt x="269" y="0"/>
                      <a:pt x="207" y="23"/>
                      <a:pt x="156" y="74"/>
                    </a:cubicBezTo>
                    <a:cubicBezTo>
                      <a:pt x="0" y="230"/>
                      <a:pt x="108" y="493"/>
                      <a:pt x="336"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7"/>
              <p:cNvSpPr/>
              <p:nvPr/>
            </p:nvSpPr>
            <p:spPr>
              <a:xfrm rot="10800000">
                <a:off x="6578339" y="4823591"/>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5" y="349"/>
                      <a:pt x="505" y="229"/>
                    </a:cubicBezTo>
                    <a:cubicBezTo>
                      <a:pt x="505"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7"/>
              <p:cNvSpPr/>
              <p:nvPr/>
            </p:nvSpPr>
            <p:spPr>
              <a:xfrm rot="10800000">
                <a:off x="6630073" y="4701464"/>
                <a:ext cx="35278" cy="31041"/>
              </a:xfrm>
              <a:custGeom>
                <a:avLst/>
                <a:gdLst/>
                <a:ahLst/>
                <a:cxnLst/>
                <a:rect l="l" t="t" r="r" b="b"/>
                <a:pathLst>
                  <a:path w="433" h="381" extrusionOk="0">
                    <a:moveTo>
                      <a:pt x="251" y="0"/>
                    </a:moveTo>
                    <a:cubicBezTo>
                      <a:pt x="206" y="0"/>
                      <a:pt x="159" y="18"/>
                      <a:pt x="120" y="57"/>
                    </a:cubicBezTo>
                    <a:cubicBezTo>
                      <a:pt x="1"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7"/>
              <p:cNvSpPr/>
              <p:nvPr/>
            </p:nvSpPr>
            <p:spPr>
              <a:xfrm rot="10800000">
                <a:off x="6681890" y="4579256"/>
                <a:ext cx="28352" cy="24279"/>
              </a:xfrm>
              <a:custGeom>
                <a:avLst/>
                <a:gdLst/>
                <a:ahLst/>
                <a:cxnLst/>
                <a:rect l="l" t="t" r="r" b="b"/>
                <a:pathLst>
                  <a:path w="348" h="298" extrusionOk="0">
                    <a:moveTo>
                      <a:pt x="199" y="0"/>
                    </a:moveTo>
                    <a:cubicBezTo>
                      <a:pt x="163" y="0"/>
                      <a:pt x="126" y="14"/>
                      <a:pt x="96" y="44"/>
                    </a:cubicBezTo>
                    <a:cubicBezTo>
                      <a:pt x="0" y="128"/>
                      <a:pt x="60" y="296"/>
                      <a:pt x="192" y="296"/>
                    </a:cubicBezTo>
                    <a:cubicBezTo>
                      <a:pt x="198" y="297"/>
                      <a:pt x="204" y="297"/>
                      <a:pt x="210" y="297"/>
                    </a:cubicBezTo>
                    <a:cubicBezTo>
                      <a:pt x="286" y="297"/>
                      <a:pt x="348" y="230"/>
                      <a:pt x="348" y="152"/>
                    </a:cubicBezTo>
                    <a:cubicBezTo>
                      <a:pt x="348" y="62"/>
                      <a:pt x="27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7"/>
              <p:cNvSpPr/>
              <p:nvPr/>
            </p:nvSpPr>
            <p:spPr>
              <a:xfrm rot="10800000">
                <a:off x="6733625" y="4456314"/>
                <a:ext cx="19635" cy="20613"/>
              </a:xfrm>
              <a:custGeom>
                <a:avLst/>
                <a:gdLst/>
                <a:ahLst/>
                <a:cxnLst/>
                <a:rect l="l" t="t" r="r" b="b"/>
                <a:pathLst>
                  <a:path w="241" h="253" extrusionOk="0">
                    <a:moveTo>
                      <a:pt x="120" y="1"/>
                    </a:moveTo>
                    <a:cubicBezTo>
                      <a:pt x="49" y="1"/>
                      <a:pt x="1" y="49"/>
                      <a:pt x="1" y="121"/>
                    </a:cubicBezTo>
                    <a:cubicBezTo>
                      <a:pt x="1" y="193"/>
                      <a:pt x="49" y="253"/>
                      <a:pt x="120" y="253"/>
                    </a:cubicBezTo>
                    <a:cubicBezTo>
                      <a:pt x="192" y="253"/>
                      <a:pt x="240" y="193"/>
                      <a:pt x="240" y="121"/>
                    </a:cubicBezTo>
                    <a:cubicBezTo>
                      <a:pt x="240"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7"/>
              <p:cNvSpPr/>
              <p:nvPr/>
            </p:nvSpPr>
            <p:spPr>
              <a:xfrm rot="10800000">
                <a:off x="6686778" y="5068741"/>
                <a:ext cx="44973" cy="45950"/>
              </a:xfrm>
              <a:custGeom>
                <a:avLst/>
                <a:gdLst/>
                <a:ahLst/>
                <a:cxnLst/>
                <a:rect l="l" t="t" r="r" b="b"/>
                <a:pathLst>
                  <a:path w="552" h="564" extrusionOk="0">
                    <a:moveTo>
                      <a:pt x="276" y="0"/>
                    </a:moveTo>
                    <a:cubicBezTo>
                      <a:pt x="120" y="0"/>
                      <a:pt x="0" y="132"/>
                      <a:pt x="0" y="288"/>
                    </a:cubicBezTo>
                    <a:cubicBezTo>
                      <a:pt x="0" y="444"/>
                      <a:pt x="120" y="564"/>
                      <a:pt x="276" y="564"/>
                    </a:cubicBezTo>
                    <a:cubicBezTo>
                      <a:pt x="432" y="564"/>
                      <a:pt x="552" y="444"/>
                      <a:pt x="552" y="288"/>
                    </a:cubicBezTo>
                    <a:cubicBezTo>
                      <a:pt x="552" y="132"/>
                      <a:pt x="432"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7"/>
              <p:cNvSpPr/>
              <p:nvPr/>
            </p:nvSpPr>
            <p:spPr>
              <a:xfrm rot="10800000">
                <a:off x="6738513" y="4946614"/>
                <a:ext cx="47010" cy="40247"/>
              </a:xfrm>
              <a:custGeom>
                <a:avLst/>
                <a:gdLst/>
                <a:ahLst/>
                <a:cxnLst/>
                <a:rect l="l" t="t" r="r" b="b"/>
                <a:pathLst>
                  <a:path w="577" h="494" extrusionOk="0">
                    <a:moveTo>
                      <a:pt x="330" y="0"/>
                    </a:moveTo>
                    <a:cubicBezTo>
                      <a:pt x="269" y="0"/>
                      <a:pt x="207" y="23"/>
                      <a:pt x="157" y="74"/>
                    </a:cubicBezTo>
                    <a:cubicBezTo>
                      <a:pt x="1" y="230"/>
                      <a:pt x="109" y="493"/>
                      <a:pt x="337" y="493"/>
                    </a:cubicBezTo>
                    <a:cubicBezTo>
                      <a:pt x="468" y="493"/>
                      <a:pt x="576" y="385"/>
                      <a:pt x="576" y="254"/>
                    </a:cubicBezTo>
                    <a:cubicBezTo>
                      <a:pt x="576" y="100"/>
                      <a:pt x="456"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7"/>
              <p:cNvSpPr/>
              <p:nvPr/>
            </p:nvSpPr>
            <p:spPr>
              <a:xfrm rot="10800000">
                <a:off x="6790329" y="4823591"/>
                <a:ext cx="41062" cy="36255"/>
              </a:xfrm>
              <a:custGeom>
                <a:avLst/>
                <a:gdLst/>
                <a:ahLst/>
                <a:cxnLst/>
                <a:rect l="l" t="t" r="r" b="b"/>
                <a:pathLst>
                  <a:path w="504" h="445" extrusionOk="0">
                    <a:moveTo>
                      <a:pt x="284" y="1"/>
                    </a:moveTo>
                    <a:cubicBezTo>
                      <a:pt x="232" y="1"/>
                      <a:pt x="178" y="20"/>
                      <a:pt x="132" y="61"/>
                    </a:cubicBezTo>
                    <a:cubicBezTo>
                      <a:pt x="0" y="205"/>
                      <a:pt x="96" y="445"/>
                      <a:pt x="288" y="445"/>
                    </a:cubicBezTo>
                    <a:cubicBezTo>
                      <a:pt x="408" y="445"/>
                      <a:pt x="504" y="349"/>
                      <a:pt x="504" y="229"/>
                    </a:cubicBezTo>
                    <a:cubicBezTo>
                      <a:pt x="504" y="90"/>
                      <a:pt x="39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7"/>
              <p:cNvSpPr/>
              <p:nvPr/>
            </p:nvSpPr>
            <p:spPr>
              <a:xfrm rot="10800000">
                <a:off x="6842064" y="4701464"/>
                <a:ext cx="35196" cy="31041"/>
              </a:xfrm>
              <a:custGeom>
                <a:avLst/>
                <a:gdLst/>
                <a:ahLst/>
                <a:cxnLst/>
                <a:rect l="l" t="t" r="r" b="b"/>
                <a:pathLst>
                  <a:path w="432" h="381" extrusionOk="0">
                    <a:moveTo>
                      <a:pt x="251" y="0"/>
                    </a:moveTo>
                    <a:cubicBezTo>
                      <a:pt x="205" y="0"/>
                      <a:pt x="159" y="18"/>
                      <a:pt x="120" y="57"/>
                    </a:cubicBezTo>
                    <a:cubicBezTo>
                      <a:pt x="0" y="177"/>
                      <a:pt x="84" y="380"/>
                      <a:pt x="252" y="380"/>
                    </a:cubicBezTo>
                    <a:cubicBezTo>
                      <a:pt x="348" y="380"/>
                      <a:pt x="432" y="297"/>
                      <a:pt x="432" y="189"/>
                    </a:cubicBezTo>
                    <a:cubicBezTo>
                      <a:pt x="432" y="75"/>
                      <a:pt x="344"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7"/>
              <p:cNvSpPr/>
              <p:nvPr/>
            </p:nvSpPr>
            <p:spPr>
              <a:xfrm rot="10800000">
                <a:off x="6893799" y="4579337"/>
                <a:ext cx="28434" cy="24197"/>
              </a:xfrm>
              <a:custGeom>
                <a:avLst/>
                <a:gdLst/>
                <a:ahLst/>
                <a:cxnLst/>
                <a:rect l="l" t="t" r="r" b="b"/>
                <a:pathLst>
                  <a:path w="349" h="297" extrusionOk="0">
                    <a:moveTo>
                      <a:pt x="194" y="0"/>
                    </a:moveTo>
                    <a:cubicBezTo>
                      <a:pt x="158" y="0"/>
                      <a:pt x="123" y="14"/>
                      <a:pt x="96" y="44"/>
                    </a:cubicBezTo>
                    <a:cubicBezTo>
                      <a:pt x="1" y="140"/>
                      <a:pt x="60" y="296"/>
                      <a:pt x="192" y="296"/>
                    </a:cubicBezTo>
                    <a:cubicBezTo>
                      <a:pt x="276" y="296"/>
                      <a:pt x="348" y="236"/>
                      <a:pt x="348" y="152"/>
                    </a:cubicBezTo>
                    <a:cubicBezTo>
                      <a:pt x="348" y="62"/>
                      <a:pt x="270"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7"/>
              <p:cNvSpPr/>
              <p:nvPr/>
            </p:nvSpPr>
            <p:spPr>
              <a:xfrm rot="10800000">
                <a:off x="6944638" y="4456314"/>
                <a:ext cx="20531" cy="20613"/>
              </a:xfrm>
              <a:custGeom>
                <a:avLst/>
                <a:gdLst/>
                <a:ahLst/>
                <a:cxnLst/>
                <a:rect l="l" t="t" r="r" b="b"/>
                <a:pathLst>
                  <a:path w="252" h="253" extrusionOk="0">
                    <a:moveTo>
                      <a:pt x="120" y="1"/>
                    </a:moveTo>
                    <a:cubicBezTo>
                      <a:pt x="48" y="1"/>
                      <a:pt x="0" y="49"/>
                      <a:pt x="0" y="121"/>
                    </a:cubicBezTo>
                    <a:cubicBezTo>
                      <a:pt x="0" y="193"/>
                      <a:pt x="48" y="253"/>
                      <a:pt x="120" y="253"/>
                    </a:cubicBezTo>
                    <a:cubicBezTo>
                      <a:pt x="192" y="253"/>
                      <a:pt x="252" y="193"/>
                      <a:pt x="252" y="121"/>
                    </a:cubicBezTo>
                    <a:cubicBezTo>
                      <a:pt x="252" y="49"/>
                      <a:pt x="19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7"/>
              <p:cNvSpPr/>
              <p:nvPr/>
            </p:nvSpPr>
            <p:spPr>
              <a:xfrm rot="10800000">
                <a:off x="6898687" y="5068741"/>
                <a:ext cx="52876" cy="46113"/>
              </a:xfrm>
              <a:custGeom>
                <a:avLst/>
                <a:gdLst/>
                <a:ahLst/>
                <a:cxnLst/>
                <a:rect l="l" t="t" r="r" b="b"/>
                <a:pathLst>
                  <a:path w="649" h="566" extrusionOk="0">
                    <a:moveTo>
                      <a:pt x="371" y="0"/>
                    </a:moveTo>
                    <a:cubicBezTo>
                      <a:pt x="301" y="0"/>
                      <a:pt x="228" y="27"/>
                      <a:pt x="169" y="86"/>
                    </a:cubicBezTo>
                    <a:cubicBezTo>
                      <a:pt x="1" y="254"/>
                      <a:pt x="121" y="554"/>
                      <a:pt x="373" y="566"/>
                    </a:cubicBezTo>
                    <a:cubicBezTo>
                      <a:pt x="528" y="566"/>
                      <a:pt x="648" y="434"/>
                      <a:pt x="648" y="278"/>
                    </a:cubicBezTo>
                    <a:cubicBezTo>
                      <a:pt x="648" y="109"/>
                      <a:pt x="514"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7"/>
              <p:cNvSpPr/>
              <p:nvPr/>
            </p:nvSpPr>
            <p:spPr>
              <a:xfrm rot="10800000">
                <a:off x="6950504" y="4946614"/>
                <a:ext cx="46928" cy="40247"/>
              </a:xfrm>
              <a:custGeom>
                <a:avLst/>
                <a:gdLst/>
                <a:ahLst/>
                <a:cxnLst/>
                <a:rect l="l" t="t" r="r" b="b"/>
                <a:pathLst>
                  <a:path w="576" h="494" extrusionOk="0">
                    <a:moveTo>
                      <a:pt x="329" y="0"/>
                    </a:moveTo>
                    <a:cubicBezTo>
                      <a:pt x="269" y="0"/>
                      <a:pt x="207" y="23"/>
                      <a:pt x="156" y="74"/>
                    </a:cubicBezTo>
                    <a:cubicBezTo>
                      <a:pt x="0" y="230"/>
                      <a:pt x="108" y="493"/>
                      <a:pt x="324" y="493"/>
                    </a:cubicBezTo>
                    <a:cubicBezTo>
                      <a:pt x="468" y="493"/>
                      <a:pt x="576" y="385"/>
                      <a:pt x="576" y="254"/>
                    </a:cubicBezTo>
                    <a:cubicBezTo>
                      <a:pt x="576" y="100"/>
                      <a:pt x="455"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7"/>
              <p:cNvSpPr/>
              <p:nvPr/>
            </p:nvSpPr>
            <p:spPr>
              <a:xfrm rot="10800000">
                <a:off x="7002238" y="4823591"/>
                <a:ext cx="41144" cy="36255"/>
              </a:xfrm>
              <a:custGeom>
                <a:avLst/>
                <a:gdLst/>
                <a:ahLst/>
                <a:cxnLst/>
                <a:rect l="l" t="t" r="r" b="b"/>
                <a:pathLst>
                  <a:path w="505" h="445" extrusionOk="0">
                    <a:moveTo>
                      <a:pt x="284" y="1"/>
                    </a:moveTo>
                    <a:cubicBezTo>
                      <a:pt x="232" y="1"/>
                      <a:pt x="178" y="20"/>
                      <a:pt x="133" y="61"/>
                    </a:cubicBezTo>
                    <a:cubicBezTo>
                      <a:pt x="1" y="205"/>
                      <a:pt x="97" y="445"/>
                      <a:pt x="289" y="445"/>
                    </a:cubicBezTo>
                    <a:cubicBezTo>
                      <a:pt x="409" y="445"/>
                      <a:pt x="504" y="349"/>
                      <a:pt x="504" y="229"/>
                    </a:cubicBezTo>
                    <a:cubicBezTo>
                      <a:pt x="504" y="90"/>
                      <a:pt x="39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7"/>
              <p:cNvSpPr/>
              <p:nvPr/>
            </p:nvSpPr>
            <p:spPr>
              <a:xfrm rot="10800000">
                <a:off x="7053973" y="4701464"/>
                <a:ext cx="35278" cy="31041"/>
              </a:xfrm>
              <a:custGeom>
                <a:avLst/>
                <a:gdLst/>
                <a:ahLst/>
                <a:cxnLst/>
                <a:rect l="l" t="t" r="r" b="b"/>
                <a:pathLst>
                  <a:path w="433" h="381" extrusionOk="0">
                    <a:moveTo>
                      <a:pt x="251" y="0"/>
                    </a:moveTo>
                    <a:cubicBezTo>
                      <a:pt x="206" y="0"/>
                      <a:pt x="159" y="18"/>
                      <a:pt x="120" y="57"/>
                    </a:cubicBezTo>
                    <a:cubicBezTo>
                      <a:pt x="0" y="177"/>
                      <a:pt x="84" y="380"/>
                      <a:pt x="252" y="380"/>
                    </a:cubicBezTo>
                    <a:cubicBezTo>
                      <a:pt x="348" y="380"/>
                      <a:pt x="432" y="297"/>
                      <a:pt x="432" y="189"/>
                    </a:cubicBezTo>
                    <a:cubicBezTo>
                      <a:pt x="432" y="75"/>
                      <a:pt x="34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7"/>
              <p:cNvSpPr/>
              <p:nvPr/>
            </p:nvSpPr>
            <p:spPr>
              <a:xfrm rot="10800000">
                <a:off x="7105790" y="4579337"/>
                <a:ext cx="28352" cy="24197"/>
              </a:xfrm>
              <a:custGeom>
                <a:avLst/>
                <a:gdLst/>
                <a:ahLst/>
                <a:cxnLst/>
                <a:rect l="l" t="t" r="r" b="b"/>
                <a:pathLst>
                  <a:path w="348" h="297" extrusionOk="0">
                    <a:moveTo>
                      <a:pt x="193" y="0"/>
                    </a:moveTo>
                    <a:cubicBezTo>
                      <a:pt x="158" y="0"/>
                      <a:pt x="123" y="14"/>
                      <a:pt x="96" y="44"/>
                    </a:cubicBezTo>
                    <a:cubicBezTo>
                      <a:pt x="0" y="140"/>
                      <a:pt x="60" y="296"/>
                      <a:pt x="192" y="296"/>
                    </a:cubicBezTo>
                    <a:cubicBezTo>
                      <a:pt x="276" y="296"/>
                      <a:pt x="348" y="236"/>
                      <a:pt x="348" y="152"/>
                    </a:cubicBezTo>
                    <a:cubicBezTo>
                      <a:pt x="348" y="62"/>
                      <a:pt x="270" y="0"/>
                      <a:pt x="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7"/>
              <p:cNvSpPr/>
              <p:nvPr/>
            </p:nvSpPr>
            <p:spPr>
              <a:xfrm rot="10800000">
                <a:off x="7157525" y="4456314"/>
                <a:ext cx="23546" cy="20857"/>
              </a:xfrm>
              <a:custGeom>
                <a:avLst/>
                <a:gdLst/>
                <a:ahLst/>
                <a:cxnLst/>
                <a:rect l="l" t="t" r="r" b="b"/>
                <a:pathLst>
                  <a:path w="289" h="256" extrusionOk="0">
                    <a:moveTo>
                      <a:pt x="168" y="0"/>
                    </a:moveTo>
                    <a:cubicBezTo>
                      <a:pt x="138" y="0"/>
                      <a:pt x="108" y="12"/>
                      <a:pt x="84" y="40"/>
                    </a:cubicBezTo>
                    <a:cubicBezTo>
                      <a:pt x="1" y="112"/>
                      <a:pt x="61" y="256"/>
                      <a:pt x="168" y="256"/>
                    </a:cubicBezTo>
                    <a:cubicBezTo>
                      <a:pt x="240" y="256"/>
                      <a:pt x="288" y="196"/>
                      <a:pt x="288" y="124"/>
                    </a:cubicBezTo>
                    <a:cubicBezTo>
                      <a:pt x="288" y="51"/>
                      <a:pt x="229"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7"/>
              <p:cNvSpPr/>
              <p:nvPr/>
            </p:nvSpPr>
            <p:spPr>
              <a:xfrm rot="10800000">
                <a:off x="7110678" y="5068741"/>
                <a:ext cx="52794" cy="46113"/>
              </a:xfrm>
              <a:custGeom>
                <a:avLst/>
                <a:gdLst/>
                <a:ahLst/>
                <a:cxnLst/>
                <a:rect l="l" t="t" r="r" b="b"/>
                <a:pathLst>
                  <a:path w="648" h="566" extrusionOk="0">
                    <a:moveTo>
                      <a:pt x="371" y="0"/>
                    </a:moveTo>
                    <a:cubicBezTo>
                      <a:pt x="300" y="0"/>
                      <a:pt x="228" y="27"/>
                      <a:pt x="168" y="86"/>
                    </a:cubicBezTo>
                    <a:cubicBezTo>
                      <a:pt x="0" y="254"/>
                      <a:pt x="120" y="554"/>
                      <a:pt x="372" y="566"/>
                    </a:cubicBezTo>
                    <a:cubicBezTo>
                      <a:pt x="528" y="566"/>
                      <a:pt x="648" y="434"/>
                      <a:pt x="648" y="278"/>
                    </a:cubicBezTo>
                    <a:cubicBezTo>
                      <a:pt x="648" y="109"/>
                      <a:pt x="513"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7"/>
              <p:cNvSpPr/>
              <p:nvPr/>
            </p:nvSpPr>
            <p:spPr>
              <a:xfrm rot="10800000">
                <a:off x="7162413" y="4946614"/>
                <a:ext cx="47987" cy="40247"/>
              </a:xfrm>
              <a:custGeom>
                <a:avLst/>
                <a:gdLst/>
                <a:ahLst/>
                <a:cxnLst/>
                <a:rect l="l" t="t" r="r" b="b"/>
                <a:pathLst>
                  <a:path w="589" h="494" extrusionOk="0">
                    <a:moveTo>
                      <a:pt x="333" y="0"/>
                    </a:moveTo>
                    <a:cubicBezTo>
                      <a:pt x="270" y="0"/>
                      <a:pt x="207" y="23"/>
                      <a:pt x="157" y="74"/>
                    </a:cubicBezTo>
                    <a:cubicBezTo>
                      <a:pt x="1" y="230"/>
                      <a:pt x="121" y="493"/>
                      <a:pt x="337" y="493"/>
                    </a:cubicBezTo>
                    <a:cubicBezTo>
                      <a:pt x="468" y="493"/>
                      <a:pt x="588" y="385"/>
                      <a:pt x="588" y="254"/>
                    </a:cubicBezTo>
                    <a:cubicBezTo>
                      <a:pt x="588" y="100"/>
                      <a:pt x="462"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7"/>
              <p:cNvSpPr/>
              <p:nvPr/>
            </p:nvSpPr>
            <p:spPr>
              <a:xfrm rot="10800000">
                <a:off x="7214229" y="4823591"/>
                <a:ext cx="42040" cy="36255"/>
              </a:xfrm>
              <a:custGeom>
                <a:avLst/>
                <a:gdLst/>
                <a:ahLst/>
                <a:cxnLst/>
                <a:rect l="l" t="t" r="r" b="b"/>
                <a:pathLst>
                  <a:path w="516" h="445" extrusionOk="0">
                    <a:moveTo>
                      <a:pt x="296" y="1"/>
                    </a:moveTo>
                    <a:cubicBezTo>
                      <a:pt x="244" y="1"/>
                      <a:pt x="190" y="20"/>
                      <a:pt x="144" y="61"/>
                    </a:cubicBezTo>
                    <a:cubicBezTo>
                      <a:pt x="0" y="205"/>
                      <a:pt x="108" y="445"/>
                      <a:pt x="300" y="445"/>
                    </a:cubicBezTo>
                    <a:cubicBezTo>
                      <a:pt x="420" y="445"/>
                      <a:pt x="516" y="349"/>
                      <a:pt x="516" y="229"/>
                    </a:cubicBezTo>
                    <a:cubicBezTo>
                      <a:pt x="516" y="90"/>
                      <a:pt x="409"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7"/>
              <p:cNvSpPr/>
              <p:nvPr/>
            </p:nvSpPr>
            <p:spPr>
              <a:xfrm rot="10800000">
                <a:off x="7264986" y="4701464"/>
                <a:ext cx="36255" cy="31041"/>
              </a:xfrm>
              <a:custGeom>
                <a:avLst/>
                <a:gdLst/>
                <a:ahLst/>
                <a:cxnLst/>
                <a:rect l="l" t="t" r="r" b="b"/>
                <a:pathLst>
                  <a:path w="445" h="381" extrusionOk="0">
                    <a:moveTo>
                      <a:pt x="255" y="0"/>
                    </a:moveTo>
                    <a:cubicBezTo>
                      <a:pt x="208" y="0"/>
                      <a:pt x="160" y="18"/>
                      <a:pt x="121" y="57"/>
                    </a:cubicBezTo>
                    <a:cubicBezTo>
                      <a:pt x="1" y="177"/>
                      <a:pt x="85" y="380"/>
                      <a:pt x="253" y="380"/>
                    </a:cubicBezTo>
                    <a:cubicBezTo>
                      <a:pt x="361" y="380"/>
                      <a:pt x="445" y="297"/>
                      <a:pt x="445" y="189"/>
                    </a:cubicBezTo>
                    <a:cubicBezTo>
                      <a:pt x="445" y="75"/>
                      <a:pt x="352"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27"/>
              <p:cNvSpPr/>
              <p:nvPr/>
            </p:nvSpPr>
            <p:spPr>
              <a:xfrm rot="10800000">
                <a:off x="7316721" y="4579337"/>
                <a:ext cx="29412" cy="24197"/>
              </a:xfrm>
              <a:custGeom>
                <a:avLst/>
                <a:gdLst/>
                <a:ahLst/>
                <a:cxnLst/>
                <a:rect l="l" t="t" r="r" b="b"/>
                <a:pathLst>
                  <a:path w="361" h="297" extrusionOk="0">
                    <a:moveTo>
                      <a:pt x="202" y="0"/>
                    </a:moveTo>
                    <a:cubicBezTo>
                      <a:pt x="165" y="0"/>
                      <a:pt x="127" y="14"/>
                      <a:pt x="96" y="44"/>
                    </a:cubicBezTo>
                    <a:cubicBezTo>
                      <a:pt x="0" y="140"/>
                      <a:pt x="72" y="296"/>
                      <a:pt x="204" y="296"/>
                    </a:cubicBezTo>
                    <a:cubicBezTo>
                      <a:pt x="288" y="296"/>
                      <a:pt x="360" y="236"/>
                      <a:pt x="360" y="152"/>
                    </a:cubicBezTo>
                    <a:cubicBezTo>
                      <a:pt x="360" y="62"/>
                      <a:pt x="282"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27"/>
              <p:cNvSpPr/>
              <p:nvPr/>
            </p:nvSpPr>
            <p:spPr>
              <a:xfrm rot="10800000">
                <a:off x="7367560" y="4456314"/>
                <a:ext cx="27130" cy="20694"/>
              </a:xfrm>
              <a:custGeom>
                <a:avLst/>
                <a:gdLst/>
                <a:ahLst/>
                <a:cxnLst/>
                <a:rect l="l" t="t" r="r" b="b"/>
                <a:pathLst>
                  <a:path w="333" h="254" extrusionOk="0">
                    <a:moveTo>
                      <a:pt x="167" y="0"/>
                    </a:moveTo>
                    <a:cubicBezTo>
                      <a:pt x="1" y="0"/>
                      <a:pt x="5" y="254"/>
                      <a:pt x="177" y="254"/>
                    </a:cubicBezTo>
                    <a:cubicBezTo>
                      <a:pt x="181" y="254"/>
                      <a:pt x="185" y="254"/>
                      <a:pt x="189" y="254"/>
                    </a:cubicBezTo>
                    <a:cubicBezTo>
                      <a:pt x="333" y="230"/>
                      <a:pt x="333" y="14"/>
                      <a:pt x="189" y="2"/>
                    </a:cubicBezTo>
                    <a:cubicBezTo>
                      <a:pt x="181" y="1"/>
                      <a:pt x="174"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2" name="Google Shape;4382;p27"/>
            <p:cNvGrpSpPr/>
            <p:nvPr/>
          </p:nvGrpSpPr>
          <p:grpSpPr>
            <a:xfrm>
              <a:off x="7542180" y="1631983"/>
              <a:ext cx="1968434" cy="3511518"/>
              <a:chOff x="7225812" y="-1957992"/>
              <a:chExt cx="1968434" cy="3511518"/>
            </a:xfrm>
          </p:grpSpPr>
          <p:grpSp>
            <p:nvGrpSpPr>
              <p:cNvPr id="4383" name="Google Shape;4383;p27"/>
              <p:cNvGrpSpPr/>
              <p:nvPr/>
            </p:nvGrpSpPr>
            <p:grpSpPr>
              <a:xfrm>
                <a:off x="7225812" y="-1957992"/>
                <a:ext cx="1968434" cy="3511518"/>
                <a:chOff x="8157120" y="-718538"/>
                <a:chExt cx="2036031" cy="3632104"/>
              </a:xfrm>
            </p:grpSpPr>
            <p:sp>
              <p:nvSpPr>
                <p:cNvPr id="4384" name="Google Shape;4384;p27"/>
                <p:cNvSpPr/>
                <p:nvPr/>
              </p:nvSpPr>
              <p:spPr>
                <a:xfrm>
                  <a:off x="846144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27"/>
                <p:cNvSpPr/>
                <p:nvPr/>
              </p:nvSpPr>
              <p:spPr>
                <a:xfrm>
                  <a:off x="8157120" y="-718538"/>
                  <a:ext cx="1731711" cy="3632104"/>
                </a:xfrm>
                <a:custGeom>
                  <a:avLst/>
                  <a:gdLst/>
                  <a:ahLst/>
                  <a:cxnLst/>
                  <a:rect l="l" t="t" r="r" b="b"/>
                  <a:pathLst>
                    <a:path w="31240" h="65523" extrusionOk="0">
                      <a:moveTo>
                        <a:pt x="25799" y="1"/>
                      </a:moveTo>
                      <a:lnTo>
                        <a:pt x="0" y="65523"/>
                      </a:lnTo>
                      <a:lnTo>
                        <a:pt x="5441" y="65523"/>
                      </a:lnTo>
                      <a:lnTo>
                        <a:pt x="31240" y="1"/>
                      </a:lnTo>
                      <a:close/>
                    </a:path>
                  </a:pathLst>
                </a:custGeom>
                <a:gradFill>
                  <a:gsLst>
                    <a:gs pos="0">
                      <a:schemeClr val="accent1"/>
                    </a:gs>
                    <a:gs pos="100000">
                      <a:srgbClr val="D99F9A">
                        <a:alpha val="2078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6" name="Google Shape;4386;p27"/>
              <p:cNvSpPr/>
              <p:nvPr/>
            </p:nvSpPr>
            <p:spPr>
              <a:xfrm>
                <a:off x="7498134" y="217840"/>
                <a:ext cx="253249" cy="643317"/>
              </a:xfrm>
              <a:custGeom>
                <a:avLst/>
                <a:gdLst/>
                <a:ahLst/>
                <a:cxnLst/>
                <a:rect l="l" t="t" r="r" b="b"/>
                <a:pathLst>
                  <a:path w="4472" h="11360" fill="none" extrusionOk="0">
                    <a:moveTo>
                      <a:pt x="4471" y="0"/>
                    </a:moveTo>
                    <a:lnTo>
                      <a:pt x="1" y="11360"/>
                    </a:lnTo>
                  </a:path>
                </a:pathLst>
              </a:custGeom>
              <a:noFill/>
              <a:ln w="28575" cap="rnd" cmpd="sng">
                <a:solidFill>
                  <a:schemeClr val="lt2"/>
                </a:solidFill>
                <a:prstDash val="solid"/>
                <a:miter lim="70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7" name="Google Shape;4387;p27"/>
            <p:cNvGrpSpPr/>
            <p:nvPr/>
          </p:nvGrpSpPr>
          <p:grpSpPr>
            <a:xfrm>
              <a:off x="7843049" y="7"/>
              <a:ext cx="1472406" cy="1928033"/>
              <a:chOff x="4471650" y="3582750"/>
              <a:chExt cx="670800" cy="878375"/>
            </a:xfrm>
          </p:grpSpPr>
          <p:sp>
            <p:nvSpPr>
              <p:cNvPr id="4388" name="Google Shape;4388;p27"/>
              <p:cNvSpPr/>
              <p:nvPr/>
            </p:nvSpPr>
            <p:spPr>
              <a:xfrm>
                <a:off x="4574100" y="4186075"/>
                <a:ext cx="330750" cy="9150"/>
              </a:xfrm>
              <a:custGeom>
                <a:avLst/>
                <a:gdLst/>
                <a:ahLst/>
                <a:cxnLst/>
                <a:rect l="l" t="t" r="r" b="b"/>
                <a:pathLst>
                  <a:path w="13230" h="366" extrusionOk="0">
                    <a:moveTo>
                      <a:pt x="141" y="0"/>
                    </a:moveTo>
                    <a:lnTo>
                      <a:pt x="0" y="366"/>
                    </a:lnTo>
                    <a:lnTo>
                      <a:pt x="13089" y="366"/>
                    </a:lnTo>
                    <a:lnTo>
                      <a:pt x="132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7"/>
              <p:cNvSpPr/>
              <p:nvPr/>
            </p:nvSpPr>
            <p:spPr>
              <a:xfrm>
                <a:off x="4588675" y="4147925"/>
                <a:ext cx="331125" cy="9350"/>
              </a:xfrm>
              <a:custGeom>
                <a:avLst/>
                <a:gdLst/>
                <a:ahLst/>
                <a:cxnLst/>
                <a:rect l="l" t="t" r="r" b="b"/>
                <a:pathLst>
                  <a:path w="13245" h="374" extrusionOk="0">
                    <a:moveTo>
                      <a:pt x="148" y="1"/>
                    </a:moveTo>
                    <a:lnTo>
                      <a:pt x="1" y="373"/>
                    </a:lnTo>
                    <a:lnTo>
                      <a:pt x="13104" y="373"/>
                    </a:lnTo>
                    <a:lnTo>
                      <a:pt x="13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27"/>
              <p:cNvSpPr/>
              <p:nvPr/>
            </p:nvSpPr>
            <p:spPr>
              <a:xfrm>
                <a:off x="4559500" y="4224025"/>
                <a:ext cx="330425" cy="9175"/>
              </a:xfrm>
              <a:custGeom>
                <a:avLst/>
                <a:gdLst/>
                <a:ahLst/>
                <a:cxnLst/>
                <a:rect l="l" t="t" r="r" b="b"/>
                <a:pathLst>
                  <a:path w="13217" h="367" extrusionOk="0">
                    <a:moveTo>
                      <a:pt x="141" y="1"/>
                    </a:moveTo>
                    <a:lnTo>
                      <a:pt x="1" y="366"/>
                    </a:lnTo>
                    <a:lnTo>
                      <a:pt x="13069" y="366"/>
                    </a:lnTo>
                    <a:lnTo>
                      <a:pt x="132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27"/>
              <p:cNvSpPr/>
              <p:nvPr/>
            </p:nvSpPr>
            <p:spPr>
              <a:xfrm>
                <a:off x="4603450" y="4109975"/>
                <a:ext cx="331275" cy="9150"/>
              </a:xfrm>
              <a:custGeom>
                <a:avLst/>
                <a:gdLst/>
                <a:ahLst/>
                <a:cxnLst/>
                <a:rect l="l" t="t" r="r" b="b"/>
                <a:pathLst>
                  <a:path w="13251" h="366" extrusionOk="0">
                    <a:moveTo>
                      <a:pt x="141" y="0"/>
                    </a:moveTo>
                    <a:lnTo>
                      <a:pt x="0" y="366"/>
                    </a:lnTo>
                    <a:lnTo>
                      <a:pt x="13110" y="366"/>
                    </a:lnTo>
                    <a:lnTo>
                      <a:pt x="13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27"/>
              <p:cNvSpPr/>
              <p:nvPr/>
            </p:nvSpPr>
            <p:spPr>
              <a:xfrm>
                <a:off x="4618025" y="4072025"/>
                <a:ext cx="331825" cy="9150"/>
              </a:xfrm>
              <a:custGeom>
                <a:avLst/>
                <a:gdLst/>
                <a:ahLst/>
                <a:cxnLst/>
                <a:rect l="l" t="t" r="r" b="b"/>
                <a:pathLst>
                  <a:path w="13273" h="366" extrusionOk="0">
                    <a:moveTo>
                      <a:pt x="141" y="0"/>
                    </a:moveTo>
                    <a:lnTo>
                      <a:pt x="1" y="366"/>
                    </a:lnTo>
                    <a:lnTo>
                      <a:pt x="13125" y="366"/>
                    </a:lnTo>
                    <a:lnTo>
                      <a:pt x="13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27"/>
              <p:cNvSpPr/>
              <p:nvPr/>
            </p:nvSpPr>
            <p:spPr>
              <a:xfrm>
                <a:off x="4544925" y="4261975"/>
                <a:ext cx="330050" cy="9175"/>
              </a:xfrm>
              <a:custGeom>
                <a:avLst/>
                <a:gdLst/>
                <a:ahLst/>
                <a:cxnLst/>
                <a:rect l="l" t="t" r="r" b="b"/>
                <a:pathLst>
                  <a:path w="13202" h="367" extrusionOk="0">
                    <a:moveTo>
                      <a:pt x="141" y="1"/>
                    </a:moveTo>
                    <a:lnTo>
                      <a:pt x="0" y="366"/>
                    </a:lnTo>
                    <a:lnTo>
                      <a:pt x="13054" y="366"/>
                    </a:lnTo>
                    <a:lnTo>
                      <a:pt x="13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27"/>
              <p:cNvSpPr/>
              <p:nvPr/>
            </p:nvSpPr>
            <p:spPr>
              <a:xfrm>
                <a:off x="4632625" y="4034050"/>
                <a:ext cx="332150" cy="9175"/>
              </a:xfrm>
              <a:custGeom>
                <a:avLst/>
                <a:gdLst/>
                <a:ahLst/>
                <a:cxnLst/>
                <a:rect l="l" t="t" r="r" b="b"/>
                <a:pathLst>
                  <a:path w="13286" h="367" extrusionOk="0">
                    <a:moveTo>
                      <a:pt x="141" y="1"/>
                    </a:moveTo>
                    <a:lnTo>
                      <a:pt x="0" y="366"/>
                    </a:lnTo>
                    <a:lnTo>
                      <a:pt x="13138" y="366"/>
                    </a:lnTo>
                    <a:lnTo>
                      <a:pt x="13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27"/>
              <p:cNvSpPr/>
              <p:nvPr/>
            </p:nvSpPr>
            <p:spPr>
              <a:xfrm>
                <a:off x="4486400" y="4414000"/>
                <a:ext cx="328650" cy="9150"/>
              </a:xfrm>
              <a:custGeom>
                <a:avLst/>
                <a:gdLst/>
                <a:ahLst/>
                <a:cxnLst/>
                <a:rect l="l" t="t" r="r" b="b"/>
                <a:pathLst>
                  <a:path w="13146" h="366" extrusionOk="0">
                    <a:moveTo>
                      <a:pt x="141" y="0"/>
                    </a:moveTo>
                    <a:lnTo>
                      <a:pt x="1" y="366"/>
                    </a:lnTo>
                    <a:lnTo>
                      <a:pt x="13005" y="366"/>
                    </a:lnTo>
                    <a:lnTo>
                      <a:pt x="13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27"/>
              <p:cNvSpPr/>
              <p:nvPr/>
            </p:nvSpPr>
            <p:spPr>
              <a:xfrm>
                <a:off x="4530150" y="4299950"/>
                <a:ext cx="329900" cy="9150"/>
              </a:xfrm>
              <a:custGeom>
                <a:avLst/>
                <a:gdLst/>
                <a:ahLst/>
                <a:cxnLst/>
                <a:rect l="l" t="t" r="r" b="b"/>
                <a:pathLst>
                  <a:path w="13196" h="366" extrusionOk="0">
                    <a:moveTo>
                      <a:pt x="149" y="0"/>
                    </a:moveTo>
                    <a:lnTo>
                      <a:pt x="1" y="366"/>
                    </a:lnTo>
                    <a:lnTo>
                      <a:pt x="13048" y="366"/>
                    </a:lnTo>
                    <a:lnTo>
                      <a:pt x="13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27"/>
              <p:cNvSpPr/>
              <p:nvPr/>
            </p:nvSpPr>
            <p:spPr>
              <a:xfrm>
                <a:off x="4471650" y="4451950"/>
                <a:ext cx="328475" cy="9175"/>
              </a:xfrm>
              <a:custGeom>
                <a:avLst/>
                <a:gdLst/>
                <a:ahLst/>
                <a:cxnLst/>
                <a:rect l="l" t="t" r="r" b="b"/>
                <a:pathLst>
                  <a:path w="13139" h="367" extrusionOk="0">
                    <a:moveTo>
                      <a:pt x="148" y="1"/>
                    </a:moveTo>
                    <a:lnTo>
                      <a:pt x="0" y="366"/>
                    </a:lnTo>
                    <a:lnTo>
                      <a:pt x="12998" y="366"/>
                    </a:lnTo>
                    <a:lnTo>
                      <a:pt x="13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27"/>
              <p:cNvSpPr/>
              <p:nvPr/>
            </p:nvSpPr>
            <p:spPr>
              <a:xfrm>
                <a:off x="4500975" y="4375875"/>
                <a:ext cx="329200" cy="9325"/>
              </a:xfrm>
              <a:custGeom>
                <a:avLst/>
                <a:gdLst/>
                <a:ahLst/>
                <a:cxnLst/>
                <a:rect l="l" t="t" r="r" b="b"/>
                <a:pathLst>
                  <a:path w="13168" h="373" extrusionOk="0">
                    <a:moveTo>
                      <a:pt x="142" y="0"/>
                    </a:moveTo>
                    <a:lnTo>
                      <a:pt x="1" y="373"/>
                    </a:lnTo>
                    <a:lnTo>
                      <a:pt x="13020" y="373"/>
                    </a:lnTo>
                    <a:lnTo>
                      <a:pt x="131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27"/>
              <p:cNvSpPr/>
              <p:nvPr/>
            </p:nvSpPr>
            <p:spPr>
              <a:xfrm>
                <a:off x="4515575" y="4337900"/>
                <a:ext cx="329525" cy="9175"/>
              </a:xfrm>
              <a:custGeom>
                <a:avLst/>
                <a:gdLst/>
                <a:ahLst/>
                <a:cxnLst/>
                <a:rect l="l" t="t" r="r" b="b"/>
                <a:pathLst>
                  <a:path w="13181" h="367" extrusionOk="0">
                    <a:moveTo>
                      <a:pt x="141" y="1"/>
                    </a:moveTo>
                    <a:lnTo>
                      <a:pt x="0" y="366"/>
                    </a:lnTo>
                    <a:lnTo>
                      <a:pt x="13033" y="366"/>
                    </a:lnTo>
                    <a:lnTo>
                      <a:pt x="131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27"/>
              <p:cNvSpPr/>
              <p:nvPr/>
            </p:nvSpPr>
            <p:spPr>
              <a:xfrm>
                <a:off x="4808175" y="3582750"/>
                <a:ext cx="334275" cy="4600"/>
              </a:xfrm>
              <a:custGeom>
                <a:avLst/>
                <a:gdLst/>
                <a:ahLst/>
                <a:cxnLst/>
                <a:rect l="l" t="t" r="r" b="b"/>
                <a:pathLst>
                  <a:path w="13371" h="184" extrusionOk="0">
                    <a:moveTo>
                      <a:pt x="71" y="1"/>
                    </a:moveTo>
                    <a:lnTo>
                      <a:pt x="1" y="184"/>
                    </a:lnTo>
                    <a:lnTo>
                      <a:pt x="13293" y="184"/>
                    </a:lnTo>
                    <a:lnTo>
                      <a:pt x="13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7"/>
              <p:cNvSpPr/>
              <p:nvPr/>
            </p:nvSpPr>
            <p:spPr>
              <a:xfrm>
                <a:off x="4749650" y="3730200"/>
                <a:ext cx="334800" cy="9175"/>
              </a:xfrm>
              <a:custGeom>
                <a:avLst/>
                <a:gdLst/>
                <a:ahLst/>
                <a:cxnLst/>
                <a:rect l="l" t="t" r="r" b="b"/>
                <a:pathLst>
                  <a:path w="13392" h="367" extrusionOk="0">
                    <a:moveTo>
                      <a:pt x="141" y="1"/>
                    </a:moveTo>
                    <a:lnTo>
                      <a:pt x="1" y="366"/>
                    </a:lnTo>
                    <a:lnTo>
                      <a:pt x="13244" y="366"/>
                    </a:lnTo>
                    <a:lnTo>
                      <a:pt x="13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7"/>
              <p:cNvSpPr/>
              <p:nvPr/>
            </p:nvSpPr>
            <p:spPr>
              <a:xfrm>
                <a:off x="4764425" y="3692075"/>
                <a:ext cx="334975" cy="9325"/>
              </a:xfrm>
              <a:custGeom>
                <a:avLst/>
                <a:gdLst/>
                <a:ahLst/>
                <a:cxnLst/>
                <a:rect l="l" t="t" r="r" b="b"/>
                <a:pathLst>
                  <a:path w="13399" h="373" extrusionOk="0">
                    <a:moveTo>
                      <a:pt x="141" y="0"/>
                    </a:moveTo>
                    <a:lnTo>
                      <a:pt x="0" y="373"/>
                    </a:lnTo>
                    <a:lnTo>
                      <a:pt x="13251" y="373"/>
                    </a:lnTo>
                    <a:lnTo>
                      <a:pt x="133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7"/>
              <p:cNvSpPr/>
              <p:nvPr/>
            </p:nvSpPr>
            <p:spPr>
              <a:xfrm>
                <a:off x="4793600" y="3616150"/>
                <a:ext cx="335675" cy="9150"/>
              </a:xfrm>
              <a:custGeom>
                <a:avLst/>
                <a:gdLst/>
                <a:ahLst/>
                <a:cxnLst/>
                <a:rect l="l" t="t" r="r" b="b"/>
                <a:pathLst>
                  <a:path w="13427" h="366" extrusionOk="0">
                    <a:moveTo>
                      <a:pt x="141" y="0"/>
                    </a:moveTo>
                    <a:lnTo>
                      <a:pt x="0" y="366"/>
                    </a:lnTo>
                    <a:lnTo>
                      <a:pt x="13279" y="366"/>
                    </a:lnTo>
                    <a:lnTo>
                      <a:pt x="1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7"/>
              <p:cNvSpPr/>
              <p:nvPr/>
            </p:nvSpPr>
            <p:spPr>
              <a:xfrm>
                <a:off x="4735075" y="3768150"/>
                <a:ext cx="334275" cy="9175"/>
              </a:xfrm>
              <a:custGeom>
                <a:avLst/>
                <a:gdLst/>
                <a:ahLst/>
                <a:cxnLst/>
                <a:rect l="l" t="t" r="r" b="b"/>
                <a:pathLst>
                  <a:path w="13371" h="367" extrusionOk="0">
                    <a:moveTo>
                      <a:pt x="141" y="1"/>
                    </a:moveTo>
                    <a:lnTo>
                      <a:pt x="0" y="367"/>
                    </a:lnTo>
                    <a:lnTo>
                      <a:pt x="13230" y="367"/>
                    </a:lnTo>
                    <a:lnTo>
                      <a:pt x="13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7"/>
              <p:cNvSpPr/>
              <p:nvPr/>
            </p:nvSpPr>
            <p:spPr>
              <a:xfrm>
                <a:off x="4779000" y="3654100"/>
                <a:ext cx="335325" cy="9175"/>
              </a:xfrm>
              <a:custGeom>
                <a:avLst/>
                <a:gdLst/>
                <a:ahLst/>
                <a:cxnLst/>
                <a:rect l="l" t="t" r="r" b="b"/>
                <a:pathLst>
                  <a:path w="13413" h="367" extrusionOk="0">
                    <a:moveTo>
                      <a:pt x="141" y="1"/>
                    </a:moveTo>
                    <a:lnTo>
                      <a:pt x="1" y="366"/>
                    </a:lnTo>
                    <a:lnTo>
                      <a:pt x="13265" y="366"/>
                    </a:lnTo>
                    <a:lnTo>
                      <a:pt x="134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7"/>
              <p:cNvSpPr/>
              <p:nvPr/>
            </p:nvSpPr>
            <p:spPr>
              <a:xfrm>
                <a:off x="4691125" y="3882050"/>
                <a:ext cx="333400" cy="9150"/>
              </a:xfrm>
              <a:custGeom>
                <a:avLst/>
                <a:gdLst/>
                <a:ahLst/>
                <a:cxnLst/>
                <a:rect l="l" t="t" r="r" b="b"/>
                <a:pathLst>
                  <a:path w="13336" h="366" extrusionOk="0">
                    <a:moveTo>
                      <a:pt x="141" y="0"/>
                    </a:moveTo>
                    <a:lnTo>
                      <a:pt x="1" y="366"/>
                    </a:lnTo>
                    <a:lnTo>
                      <a:pt x="13195" y="366"/>
                    </a:lnTo>
                    <a:lnTo>
                      <a:pt x="133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27"/>
              <p:cNvSpPr/>
              <p:nvPr/>
            </p:nvSpPr>
            <p:spPr>
              <a:xfrm>
                <a:off x="4661975" y="3958125"/>
                <a:ext cx="332675" cy="9175"/>
              </a:xfrm>
              <a:custGeom>
                <a:avLst/>
                <a:gdLst/>
                <a:ahLst/>
                <a:cxnLst/>
                <a:rect l="l" t="t" r="r" b="b"/>
                <a:pathLst>
                  <a:path w="13307" h="367" extrusionOk="0">
                    <a:moveTo>
                      <a:pt x="141" y="1"/>
                    </a:moveTo>
                    <a:lnTo>
                      <a:pt x="0" y="366"/>
                    </a:lnTo>
                    <a:lnTo>
                      <a:pt x="13159" y="366"/>
                    </a:lnTo>
                    <a:lnTo>
                      <a:pt x="133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27"/>
              <p:cNvSpPr/>
              <p:nvPr/>
            </p:nvSpPr>
            <p:spPr>
              <a:xfrm>
                <a:off x="4676550" y="3920000"/>
                <a:ext cx="333050" cy="9350"/>
              </a:xfrm>
              <a:custGeom>
                <a:avLst/>
                <a:gdLst/>
                <a:ahLst/>
                <a:cxnLst/>
                <a:rect l="l" t="t" r="r" b="b"/>
                <a:pathLst>
                  <a:path w="13322" h="374" extrusionOk="0">
                    <a:moveTo>
                      <a:pt x="141" y="0"/>
                    </a:moveTo>
                    <a:lnTo>
                      <a:pt x="0" y="373"/>
                    </a:lnTo>
                    <a:lnTo>
                      <a:pt x="13174" y="373"/>
                    </a:lnTo>
                    <a:lnTo>
                      <a:pt x="13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7"/>
              <p:cNvSpPr/>
              <p:nvPr/>
            </p:nvSpPr>
            <p:spPr>
              <a:xfrm>
                <a:off x="4705900" y="3844075"/>
                <a:ext cx="333575" cy="9175"/>
              </a:xfrm>
              <a:custGeom>
                <a:avLst/>
                <a:gdLst/>
                <a:ahLst/>
                <a:cxnLst/>
                <a:rect l="l" t="t" r="r" b="b"/>
                <a:pathLst>
                  <a:path w="13343" h="367" extrusionOk="0">
                    <a:moveTo>
                      <a:pt x="141" y="1"/>
                    </a:moveTo>
                    <a:lnTo>
                      <a:pt x="0" y="366"/>
                    </a:lnTo>
                    <a:lnTo>
                      <a:pt x="13202" y="366"/>
                    </a:lnTo>
                    <a:lnTo>
                      <a:pt x="13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7"/>
              <p:cNvSpPr/>
              <p:nvPr/>
            </p:nvSpPr>
            <p:spPr>
              <a:xfrm>
                <a:off x="4720475" y="3806125"/>
                <a:ext cx="333925" cy="9150"/>
              </a:xfrm>
              <a:custGeom>
                <a:avLst/>
                <a:gdLst/>
                <a:ahLst/>
                <a:cxnLst/>
                <a:rect l="l" t="t" r="r" b="b"/>
                <a:pathLst>
                  <a:path w="13357" h="366" extrusionOk="0">
                    <a:moveTo>
                      <a:pt x="141" y="0"/>
                    </a:moveTo>
                    <a:lnTo>
                      <a:pt x="1" y="366"/>
                    </a:lnTo>
                    <a:lnTo>
                      <a:pt x="13216" y="366"/>
                    </a:lnTo>
                    <a:lnTo>
                      <a:pt x="133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27"/>
              <p:cNvSpPr/>
              <p:nvPr/>
            </p:nvSpPr>
            <p:spPr>
              <a:xfrm>
                <a:off x="4647375" y="3996100"/>
                <a:ext cx="332350" cy="9150"/>
              </a:xfrm>
              <a:custGeom>
                <a:avLst/>
                <a:gdLst/>
                <a:ahLst/>
                <a:cxnLst/>
                <a:rect l="l" t="t" r="r" b="b"/>
                <a:pathLst>
                  <a:path w="13294" h="366" extrusionOk="0">
                    <a:moveTo>
                      <a:pt x="141" y="0"/>
                    </a:moveTo>
                    <a:lnTo>
                      <a:pt x="1" y="366"/>
                    </a:lnTo>
                    <a:lnTo>
                      <a:pt x="13146" y="366"/>
                    </a:lnTo>
                    <a:lnTo>
                      <a:pt x="13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lgn="ctr" rtl="0">
              <a:spcBef>
                <a:spcPts val="0"/>
              </a:spcBef>
              <a:spcAft>
                <a:spcPts val="0"/>
              </a:spcAft>
              <a:buClr>
                <a:schemeClr val="dk2"/>
              </a:buClr>
              <a:buSzPts val="3200"/>
              <a:buFont typeface="Lexend Deca"/>
              <a:buNone/>
              <a:defRPr sz="3200">
                <a:solidFill>
                  <a:schemeClr val="dk2"/>
                </a:solidFill>
                <a:latin typeface="Lexend Deca"/>
                <a:ea typeface="Lexend Deca"/>
                <a:cs typeface="Lexend Deca"/>
                <a:sym typeface="Lexend Deca"/>
              </a:defRPr>
            </a:lvl2pPr>
            <a:lvl3pPr lvl="2" algn="ctr" rtl="0">
              <a:spcBef>
                <a:spcPts val="0"/>
              </a:spcBef>
              <a:spcAft>
                <a:spcPts val="0"/>
              </a:spcAft>
              <a:buClr>
                <a:schemeClr val="dk2"/>
              </a:buClr>
              <a:buSzPts val="3200"/>
              <a:buFont typeface="Lexend Deca"/>
              <a:buNone/>
              <a:defRPr sz="3200">
                <a:solidFill>
                  <a:schemeClr val="dk2"/>
                </a:solidFill>
                <a:latin typeface="Lexend Deca"/>
                <a:ea typeface="Lexend Deca"/>
                <a:cs typeface="Lexend Deca"/>
                <a:sym typeface="Lexend Deca"/>
              </a:defRPr>
            </a:lvl3pPr>
            <a:lvl4pPr lvl="3" algn="ctr" rtl="0">
              <a:spcBef>
                <a:spcPts val="0"/>
              </a:spcBef>
              <a:spcAft>
                <a:spcPts val="0"/>
              </a:spcAft>
              <a:buClr>
                <a:schemeClr val="dk2"/>
              </a:buClr>
              <a:buSzPts val="3200"/>
              <a:buFont typeface="Lexend Deca"/>
              <a:buNone/>
              <a:defRPr sz="3200">
                <a:solidFill>
                  <a:schemeClr val="dk2"/>
                </a:solidFill>
                <a:latin typeface="Lexend Deca"/>
                <a:ea typeface="Lexend Deca"/>
                <a:cs typeface="Lexend Deca"/>
                <a:sym typeface="Lexend Deca"/>
              </a:defRPr>
            </a:lvl4pPr>
            <a:lvl5pPr lvl="4" algn="ctr" rtl="0">
              <a:spcBef>
                <a:spcPts val="0"/>
              </a:spcBef>
              <a:spcAft>
                <a:spcPts val="0"/>
              </a:spcAft>
              <a:buClr>
                <a:schemeClr val="dk2"/>
              </a:buClr>
              <a:buSzPts val="3200"/>
              <a:buFont typeface="Lexend Deca"/>
              <a:buNone/>
              <a:defRPr sz="3200">
                <a:solidFill>
                  <a:schemeClr val="dk2"/>
                </a:solidFill>
                <a:latin typeface="Lexend Deca"/>
                <a:ea typeface="Lexend Deca"/>
                <a:cs typeface="Lexend Deca"/>
                <a:sym typeface="Lexend Deca"/>
              </a:defRPr>
            </a:lvl5pPr>
            <a:lvl6pPr lvl="5" algn="ctr" rtl="0">
              <a:spcBef>
                <a:spcPts val="0"/>
              </a:spcBef>
              <a:spcAft>
                <a:spcPts val="0"/>
              </a:spcAft>
              <a:buClr>
                <a:schemeClr val="dk2"/>
              </a:buClr>
              <a:buSzPts val="3200"/>
              <a:buFont typeface="Lexend Deca"/>
              <a:buNone/>
              <a:defRPr sz="3200">
                <a:solidFill>
                  <a:schemeClr val="dk2"/>
                </a:solidFill>
                <a:latin typeface="Lexend Deca"/>
                <a:ea typeface="Lexend Deca"/>
                <a:cs typeface="Lexend Deca"/>
                <a:sym typeface="Lexend Deca"/>
              </a:defRPr>
            </a:lvl6pPr>
            <a:lvl7pPr lvl="6" algn="ctr" rtl="0">
              <a:spcBef>
                <a:spcPts val="0"/>
              </a:spcBef>
              <a:spcAft>
                <a:spcPts val="0"/>
              </a:spcAft>
              <a:buClr>
                <a:schemeClr val="dk2"/>
              </a:buClr>
              <a:buSzPts val="3200"/>
              <a:buFont typeface="Lexend Deca"/>
              <a:buNone/>
              <a:defRPr sz="3200">
                <a:solidFill>
                  <a:schemeClr val="dk2"/>
                </a:solidFill>
                <a:latin typeface="Lexend Deca"/>
                <a:ea typeface="Lexend Deca"/>
                <a:cs typeface="Lexend Deca"/>
                <a:sym typeface="Lexend Deca"/>
              </a:defRPr>
            </a:lvl7pPr>
            <a:lvl8pPr lvl="7" algn="ctr" rtl="0">
              <a:spcBef>
                <a:spcPts val="0"/>
              </a:spcBef>
              <a:spcAft>
                <a:spcPts val="0"/>
              </a:spcAft>
              <a:buClr>
                <a:schemeClr val="dk2"/>
              </a:buClr>
              <a:buSzPts val="3200"/>
              <a:buFont typeface="Lexend Deca"/>
              <a:buNone/>
              <a:defRPr sz="3200">
                <a:solidFill>
                  <a:schemeClr val="dk2"/>
                </a:solidFill>
                <a:latin typeface="Lexend Deca"/>
                <a:ea typeface="Lexend Deca"/>
                <a:cs typeface="Lexend Deca"/>
                <a:sym typeface="Lexend Deca"/>
              </a:defRPr>
            </a:lvl8pPr>
            <a:lvl9pPr lvl="8" algn="ctr" rtl="0">
              <a:spcBef>
                <a:spcPts val="0"/>
              </a:spcBef>
              <a:spcAft>
                <a:spcPts val="0"/>
              </a:spcAft>
              <a:buClr>
                <a:schemeClr val="dk2"/>
              </a:buClr>
              <a:buSzPts val="3200"/>
              <a:buFont typeface="Lexend Deca"/>
              <a:buNone/>
              <a:defRPr sz="3200">
                <a:solidFill>
                  <a:schemeClr val="dk2"/>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DM Sans"/>
              <a:buChar char="●"/>
              <a:defRPr sz="1500">
                <a:solidFill>
                  <a:schemeClr val="dk2"/>
                </a:solidFill>
                <a:latin typeface="DM Sans"/>
                <a:ea typeface="DM Sans"/>
                <a:cs typeface="DM Sans"/>
                <a:sym typeface="DM Sans"/>
              </a:defRPr>
            </a:lvl1pPr>
            <a:lvl2pPr marL="914400" lvl="1" indent="-323850">
              <a:lnSpc>
                <a:spcPct val="100000"/>
              </a:lnSpc>
              <a:spcBef>
                <a:spcPts val="0"/>
              </a:spcBef>
              <a:spcAft>
                <a:spcPts val="0"/>
              </a:spcAft>
              <a:buClr>
                <a:schemeClr val="dk2"/>
              </a:buClr>
              <a:buSzPts val="1500"/>
              <a:buFont typeface="DM Sans"/>
              <a:buChar char="○"/>
              <a:defRPr sz="1500">
                <a:solidFill>
                  <a:schemeClr val="dk2"/>
                </a:solidFill>
                <a:latin typeface="DM Sans"/>
                <a:ea typeface="DM Sans"/>
                <a:cs typeface="DM Sans"/>
                <a:sym typeface="DM Sans"/>
              </a:defRPr>
            </a:lvl2pPr>
            <a:lvl3pPr marL="1371600" lvl="2" indent="-323850">
              <a:lnSpc>
                <a:spcPct val="100000"/>
              </a:lnSpc>
              <a:spcBef>
                <a:spcPts val="0"/>
              </a:spcBef>
              <a:spcAft>
                <a:spcPts val="0"/>
              </a:spcAft>
              <a:buClr>
                <a:schemeClr val="dk2"/>
              </a:buClr>
              <a:buSzPts val="1500"/>
              <a:buFont typeface="DM Sans"/>
              <a:buChar char="■"/>
              <a:defRPr sz="1500">
                <a:solidFill>
                  <a:schemeClr val="dk2"/>
                </a:solidFill>
                <a:latin typeface="DM Sans"/>
                <a:ea typeface="DM Sans"/>
                <a:cs typeface="DM Sans"/>
                <a:sym typeface="DM Sans"/>
              </a:defRPr>
            </a:lvl3pPr>
            <a:lvl4pPr marL="1828800" lvl="3" indent="-323850">
              <a:lnSpc>
                <a:spcPct val="100000"/>
              </a:lnSpc>
              <a:spcBef>
                <a:spcPts val="0"/>
              </a:spcBef>
              <a:spcAft>
                <a:spcPts val="0"/>
              </a:spcAft>
              <a:buClr>
                <a:schemeClr val="dk2"/>
              </a:buClr>
              <a:buSzPts val="1500"/>
              <a:buFont typeface="DM Sans"/>
              <a:buChar char="●"/>
              <a:defRPr sz="1500">
                <a:solidFill>
                  <a:schemeClr val="dk2"/>
                </a:solidFill>
                <a:latin typeface="DM Sans"/>
                <a:ea typeface="DM Sans"/>
                <a:cs typeface="DM Sans"/>
                <a:sym typeface="DM Sans"/>
              </a:defRPr>
            </a:lvl4pPr>
            <a:lvl5pPr marL="2286000" lvl="4" indent="-323850">
              <a:lnSpc>
                <a:spcPct val="100000"/>
              </a:lnSpc>
              <a:spcBef>
                <a:spcPts val="0"/>
              </a:spcBef>
              <a:spcAft>
                <a:spcPts val="0"/>
              </a:spcAft>
              <a:buClr>
                <a:schemeClr val="dk2"/>
              </a:buClr>
              <a:buSzPts val="1500"/>
              <a:buFont typeface="DM Sans"/>
              <a:buChar char="○"/>
              <a:defRPr sz="1500">
                <a:solidFill>
                  <a:schemeClr val="dk2"/>
                </a:solidFill>
                <a:latin typeface="DM Sans"/>
                <a:ea typeface="DM Sans"/>
                <a:cs typeface="DM Sans"/>
                <a:sym typeface="DM Sans"/>
              </a:defRPr>
            </a:lvl5pPr>
            <a:lvl6pPr marL="2743200" lvl="5" indent="-323850">
              <a:lnSpc>
                <a:spcPct val="100000"/>
              </a:lnSpc>
              <a:spcBef>
                <a:spcPts val="0"/>
              </a:spcBef>
              <a:spcAft>
                <a:spcPts val="0"/>
              </a:spcAft>
              <a:buClr>
                <a:schemeClr val="dk2"/>
              </a:buClr>
              <a:buSzPts val="1500"/>
              <a:buFont typeface="DM Sans"/>
              <a:buChar char="■"/>
              <a:defRPr sz="1500">
                <a:solidFill>
                  <a:schemeClr val="dk2"/>
                </a:solidFill>
                <a:latin typeface="DM Sans"/>
                <a:ea typeface="DM Sans"/>
                <a:cs typeface="DM Sans"/>
                <a:sym typeface="DM Sans"/>
              </a:defRPr>
            </a:lvl6pPr>
            <a:lvl7pPr marL="3200400" lvl="6" indent="-323850">
              <a:lnSpc>
                <a:spcPct val="100000"/>
              </a:lnSpc>
              <a:spcBef>
                <a:spcPts val="0"/>
              </a:spcBef>
              <a:spcAft>
                <a:spcPts val="0"/>
              </a:spcAft>
              <a:buClr>
                <a:schemeClr val="dk2"/>
              </a:buClr>
              <a:buSzPts val="1500"/>
              <a:buFont typeface="DM Sans"/>
              <a:buChar char="●"/>
              <a:defRPr sz="1500">
                <a:solidFill>
                  <a:schemeClr val="dk2"/>
                </a:solidFill>
                <a:latin typeface="DM Sans"/>
                <a:ea typeface="DM Sans"/>
                <a:cs typeface="DM Sans"/>
                <a:sym typeface="DM Sans"/>
              </a:defRPr>
            </a:lvl7pPr>
            <a:lvl8pPr marL="3657600" lvl="7" indent="-323850">
              <a:lnSpc>
                <a:spcPct val="100000"/>
              </a:lnSpc>
              <a:spcBef>
                <a:spcPts val="0"/>
              </a:spcBef>
              <a:spcAft>
                <a:spcPts val="0"/>
              </a:spcAft>
              <a:buClr>
                <a:schemeClr val="dk2"/>
              </a:buClr>
              <a:buSzPts val="1500"/>
              <a:buFont typeface="DM Sans"/>
              <a:buChar char="○"/>
              <a:defRPr sz="1500">
                <a:solidFill>
                  <a:schemeClr val="dk2"/>
                </a:solidFill>
                <a:latin typeface="DM Sans"/>
                <a:ea typeface="DM Sans"/>
                <a:cs typeface="DM Sans"/>
                <a:sym typeface="DM Sans"/>
              </a:defRPr>
            </a:lvl8pPr>
            <a:lvl9pPr marL="4114800" lvl="8" indent="-323850">
              <a:lnSpc>
                <a:spcPct val="100000"/>
              </a:lnSpc>
              <a:spcBef>
                <a:spcPts val="0"/>
              </a:spcBef>
              <a:spcAft>
                <a:spcPts val="0"/>
              </a:spcAft>
              <a:buClr>
                <a:schemeClr val="dk2"/>
              </a:buClr>
              <a:buSzPts val="1500"/>
              <a:buFont typeface="DM Sans"/>
              <a:buChar char="■"/>
              <a:defRPr sz="1500">
                <a:solidFill>
                  <a:schemeClr val="dk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8" r:id="rId4"/>
    <p:sldLayoutId id="2147483670" r:id="rId5"/>
    <p:sldLayoutId id="2147483672"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D336-E374-47FD-AA3D-EA3CD468B539}"/>
              </a:ext>
            </a:extLst>
          </p:cNvPr>
          <p:cNvSpPr>
            <a:spLocks noGrp="1"/>
          </p:cNvSpPr>
          <p:nvPr>
            <p:ph type="title"/>
          </p:nvPr>
        </p:nvSpPr>
        <p:spPr>
          <a:xfrm>
            <a:off x="1019856" y="1021846"/>
            <a:ext cx="6947473" cy="2359308"/>
          </a:xfrm>
        </p:spPr>
        <p:txBody>
          <a:bodyPr/>
          <a:lstStyle/>
          <a:p>
            <a:r>
              <a:rPr lang="en-US" sz="4400"/>
              <a:t>Inventory</a:t>
            </a:r>
            <a:br>
              <a:rPr lang="en-US" sz="4400"/>
            </a:br>
            <a:r>
              <a:rPr lang="en-US" sz="4400"/>
              <a:t>Management</a:t>
            </a:r>
            <a:br>
              <a:rPr lang="en-US" sz="4400"/>
            </a:br>
            <a:r>
              <a:rPr lang="en-US" sz="4400"/>
              <a:t>System</a:t>
            </a:r>
            <a:endParaRPr lang="en-IN" sz="4400"/>
          </a:p>
        </p:txBody>
      </p:sp>
      <p:sp>
        <p:nvSpPr>
          <p:cNvPr id="3" name="TextBox 2">
            <a:extLst>
              <a:ext uri="{FF2B5EF4-FFF2-40B4-BE49-F238E27FC236}">
                <a16:creationId xmlns:a16="http://schemas.microsoft.com/office/drawing/2014/main" id="{177DA305-CB85-43F1-88D2-75EB18BC0DB3}"/>
              </a:ext>
            </a:extLst>
          </p:cNvPr>
          <p:cNvSpPr txBox="1"/>
          <p:nvPr/>
        </p:nvSpPr>
        <p:spPr>
          <a:xfrm>
            <a:off x="3664689" y="3133060"/>
            <a:ext cx="2154865" cy="1384995"/>
          </a:xfrm>
          <a:prstGeom prst="rect">
            <a:avLst/>
          </a:prstGeom>
          <a:noFill/>
        </p:spPr>
        <p:txBody>
          <a:bodyPr wrap="square" rtlCol="0">
            <a:spAutoFit/>
          </a:bodyPr>
          <a:lstStyle/>
          <a:p>
            <a:r>
              <a:rPr lang="en-US" b="1">
                <a:solidFill>
                  <a:schemeClr val="accent1">
                    <a:lumMod val="50000"/>
                  </a:schemeClr>
                </a:solidFill>
              </a:rPr>
              <a:t>           By</a:t>
            </a:r>
          </a:p>
          <a:p>
            <a:r>
              <a:rPr lang="en-US" b="1">
                <a:solidFill>
                  <a:schemeClr val="accent1">
                    <a:lumMod val="50000"/>
                  </a:schemeClr>
                </a:solidFill>
              </a:rPr>
              <a:t>Hemanth </a:t>
            </a:r>
            <a:r>
              <a:rPr lang="en-US" b="1" err="1">
                <a:solidFill>
                  <a:schemeClr val="accent1">
                    <a:lumMod val="50000"/>
                  </a:schemeClr>
                </a:solidFill>
              </a:rPr>
              <a:t>Punna</a:t>
            </a:r>
            <a:endParaRPr lang="en-US" b="1">
              <a:solidFill>
                <a:schemeClr val="accent1">
                  <a:lumMod val="50000"/>
                </a:schemeClr>
              </a:solidFill>
            </a:endParaRPr>
          </a:p>
          <a:p>
            <a:r>
              <a:rPr lang="en-US" b="1">
                <a:solidFill>
                  <a:schemeClr val="accent1">
                    <a:lumMod val="50000"/>
                  </a:schemeClr>
                </a:solidFill>
              </a:rPr>
              <a:t>Mayur Chavan</a:t>
            </a:r>
          </a:p>
          <a:p>
            <a:r>
              <a:rPr lang="en-US" b="1">
                <a:solidFill>
                  <a:schemeClr val="accent1">
                    <a:lumMod val="50000"/>
                  </a:schemeClr>
                </a:solidFill>
              </a:rPr>
              <a:t>Mayank Sharma</a:t>
            </a:r>
          </a:p>
          <a:p>
            <a:r>
              <a:rPr lang="en-US" b="1" err="1">
                <a:solidFill>
                  <a:schemeClr val="accent1">
                    <a:lumMod val="50000"/>
                  </a:schemeClr>
                </a:solidFill>
              </a:rPr>
              <a:t>Afnaan</a:t>
            </a:r>
            <a:r>
              <a:rPr lang="en-US" b="1">
                <a:solidFill>
                  <a:schemeClr val="accent1">
                    <a:lumMod val="50000"/>
                  </a:schemeClr>
                </a:solidFill>
              </a:rPr>
              <a:t> Ahmed</a:t>
            </a:r>
          </a:p>
          <a:p>
            <a:r>
              <a:rPr lang="en-US" b="1">
                <a:solidFill>
                  <a:schemeClr val="accent1">
                    <a:lumMod val="50000"/>
                  </a:schemeClr>
                </a:solidFill>
              </a:rPr>
              <a:t>Krishna </a:t>
            </a:r>
            <a:r>
              <a:rPr lang="en-US" b="1" err="1">
                <a:solidFill>
                  <a:schemeClr val="accent1">
                    <a:lumMod val="50000"/>
                  </a:schemeClr>
                </a:solidFill>
              </a:rPr>
              <a:t>Zanwar</a:t>
            </a:r>
            <a:endParaRPr lang="en-IN" b="1">
              <a:solidFill>
                <a:schemeClr val="accent1">
                  <a:lumMod val="50000"/>
                </a:schemeClr>
              </a:solidFill>
            </a:endParaRPr>
          </a:p>
        </p:txBody>
      </p:sp>
    </p:spTree>
    <p:extLst>
      <p:ext uri="{BB962C8B-B14F-4D97-AF65-F5344CB8AC3E}">
        <p14:creationId xmlns:p14="http://schemas.microsoft.com/office/powerpoint/2010/main" val="279706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31"/>
        <p:cNvGrpSpPr/>
        <p:nvPr/>
      </p:nvGrpSpPr>
      <p:grpSpPr>
        <a:xfrm>
          <a:off x="0" y="0"/>
          <a:ext cx="0" cy="0"/>
          <a:chOff x="0" y="0"/>
          <a:chExt cx="0" cy="0"/>
        </a:xfrm>
      </p:grpSpPr>
      <p:sp>
        <p:nvSpPr>
          <p:cNvPr id="4432" name="Google Shape;4432;p32"/>
          <p:cNvSpPr txBox="1">
            <a:spLocks noGrp="1"/>
          </p:cNvSpPr>
          <p:nvPr>
            <p:ph type="title"/>
          </p:nvPr>
        </p:nvSpPr>
        <p:spPr>
          <a:xfrm>
            <a:off x="720000" y="120208"/>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Screenshots</a:t>
            </a:r>
            <a:endParaRPr sz="2000"/>
          </a:p>
        </p:txBody>
      </p:sp>
      <p:cxnSp>
        <p:nvCxnSpPr>
          <p:cNvPr id="4434" name="Google Shape;4434;p32"/>
          <p:cNvCxnSpPr>
            <a:cxnSpLocks/>
          </p:cNvCxnSpPr>
          <p:nvPr/>
        </p:nvCxnSpPr>
        <p:spPr>
          <a:xfrm>
            <a:off x="998009" y="589410"/>
            <a:ext cx="1213563" cy="0"/>
          </a:xfrm>
          <a:prstGeom prst="straightConnector1">
            <a:avLst/>
          </a:prstGeom>
          <a:noFill/>
          <a:ln w="28575" cap="rnd" cmpd="sng">
            <a:solidFill>
              <a:schemeClr val="lt2"/>
            </a:solidFill>
            <a:prstDash val="solid"/>
            <a:round/>
            <a:headEnd type="none" w="med" len="med"/>
            <a:tailEnd type="none" w="med" len="med"/>
          </a:ln>
        </p:spPr>
      </p:cxnSp>
      <p:pic>
        <p:nvPicPr>
          <p:cNvPr id="3" name="Picture 2">
            <a:extLst>
              <a:ext uri="{FF2B5EF4-FFF2-40B4-BE49-F238E27FC236}">
                <a16:creationId xmlns:a16="http://schemas.microsoft.com/office/drawing/2014/main" id="{10F31DD4-9921-4A13-BC84-74D78F7E3C32}"/>
              </a:ext>
            </a:extLst>
          </p:cNvPr>
          <p:cNvPicPr>
            <a:picLocks noChangeAspect="1"/>
          </p:cNvPicPr>
          <p:nvPr/>
        </p:nvPicPr>
        <p:blipFill>
          <a:blip r:embed="rId3"/>
          <a:stretch>
            <a:fillRect/>
          </a:stretch>
        </p:blipFill>
        <p:spPr>
          <a:xfrm>
            <a:off x="95693" y="836262"/>
            <a:ext cx="8892363" cy="4307238"/>
          </a:xfrm>
          <a:prstGeom prst="rect">
            <a:avLst/>
          </a:prstGeom>
        </p:spPr>
      </p:pic>
    </p:spTree>
    <p:extLst>
      <p:ext uri="{BB962C8B-B14F-4D97-AF65-F5344CB8AC3E}">
        <p14:creationId xmlns:p14="http://schemas.microsoft.com/office/powerpoint/2010/main" val="3129254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31"/>
        <p:cNvGrpSpPr/>
        <p:nvPr/>
      </p:nvGrpSpPr>
      <p:grpSpPr>
        <a:xfrm>
          <a:off x="0" y="0"/>
          <a:ext cx="0" cy="0"/>
          <a:chOff x="0" y="0"/>
          <a:chExt cx="0" cy="0"/>
        </a:xfrm>
      </p:grpSpPr>
      <p:sp>
        <p:nvSpPr>
          <p:cNvPr id="4432" name="Google Shape;4432;p32"/>
          <p:cNvSpPr txBox="1">
            <a:spLocks noGrp="1"/>
          </p:cNvSpPr>
          <p:nvPr>
            <p:ph type="title"/>
          </p:nvPr>
        </p:nvSpPr>
        <p:spPr>
          <a:xfrm>
            <a:off x="720000" y="120208"/>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Screenshots</a:t>
            </a:r>
            <a:endParaRPr sz="2000"/>
          </a:p>
        </p:txBody>
      </p:sp>
      <p:cxnSp>
        <p:nvCxnSpPr>
          <p:cNvPr id="4434" name="Google Shape;4434;p32"/>
          <p:cNvCxnSpPr>
            <a:cxnSpLocks/>
          </p:cNvCxnSpPr>
          <p:nvPr/>
        </p:nvCxnSpPr>
        <p:spPr>
          <a:xfrm>
            <a:off x="998009" y="589410"/>
            <a:ext cx="1213563" cy="0"/>
          </a:xfrm>
          <a:prstGeom prst="straightConnector1">
            <a:avLst/>
          </a:prstGeom>
          <a:noFill/>
          <a:ln w="28575" cap="rnd" cmpd="sng">
            <a:solidFill>
              <a:schemeClr val="lt2"/>
            </a:solidFill>
            <a:prstDash val="solid"/>
            <a:round/>
            <a:headEnd type="none" w="med" len="med"/>
            <a:tailEnd type="none" w="med" len="med"/>
          </a:ln>
        </p:spPr>
      </p:cxnSp>
      <p:pic>
        <p:nvPicPr>
          <p:cNvPr id="3" name="Picture 2">
            <a:extLst>
              <a:ext uri="{FF2B5EF4-FFF2-40B4-BE49-F238E27FC236}">
                <a16:creationId xmlns:a16="http://schemas.microsoft.com/office/drawing/2014/main" id="{211BA427-2E07-4A02-ABE6-9172FA3A8BEF}"/>
              </a:ext>
            </a:extLst>
          </p:cNvPr>
          <p:cNvPicPr>
            <a:picLocks noChangeAspect="1"/>
          </p:cNvPicPr>
          <p:nvPr/>
        </p:nvPicPr>
        <p:blipFill>
          <a:blip r:embed="rId3"/>
          <a:stretch>
            <a:fillRect/>
          </a:stretch>
        </p:blipFill>
        <p:spPr>
          <a:xfrm>
            <a:off x="99237" y="803522"/>
            <a:ext cx="8945526" cy="4339978"/>
          </a:xfrm>
          <a:prstGeom prst="rect">
            <a:avLst/>
          </a:prstGeom>
        </p:spPr>
      </p:pic>
    </p:spTree>
    <p:extLst>
      <p:ext uri="{BB962C8B-B14F-4D97-AF65-F5344CB8AC3E}">
        <p14:creationId xmlns:p14="http://schemas.microsoft.com/office/powerpoint/2010/main" val="415530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31"/>
        <p:cNvGrpSpPr/>
        <p:nvPr/>
      </p:nvGrpSpPr>
      <p:grpSpPr>
        <a:xfrm>
          <a:off x="0" y="0"/>
          <a:ext cx="0" cy="0"/>
          <a:chOff x="0" y="0"/>
          <a:chExt cx="0" cy="0"/>
        </a:xfrm>
      </p:grpSpPr>
      <p:sp>
        <p:nvSpPr>
          <p:cNvPr id="4432" name="Google Shape;4432;p32"/>
          <p:cNvSpPr txBox="1">
            <a:spLocks noGrp="1"/>
          </p:cNvSpPr>
          <p:nvPr>
            <p:ph type="title"/>
          </p:nvPr>
        </p:nvSpPr>
        <p:spPr>
          <a:xfrm>
            <a:off x="720000" y="120208"/>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Screenshots</a:t>
            </a:r>
            <a:endParaRPr sz="2000"/>
          </a:p>
        </p:txBody>
      </p:sp>
      <p:cxnSp>
        <p:nvCxnSpPr>
          <p:cNvPr id="4434" name="Google Shape;4434;p32"/>
          <p:cNvCxnSpPr>
            <a:cxnSpLocks/>
          </p:cNvCxnSpPr>
          <p:nvPr/>
        </p:nvCxnSpPr>
        <p:spPr>
          <a:xfrm>
            <a:off x="998009" y="589410"/>
            <a:ext cx="1213563" cy="0"/>
          </a:xfrm>
          <a:prstGeom prst="straightConnector1">
            <a:avLst/>
          </a:prstGeom>
          <a:noFill/>
          <a:ln w="28575" cap="rnd" cmpd="sng">
            <a:solidFill>
              <a:schemeClr val="lt2"/>
            </a:solidFill>
            <a:prstDash val="solid"/>
            <a:round/>
            <a:headEnd type="none" w="med" len="med"/>
            <a:tailEnd type="none" w="med" len="med"/>
          </a:ln>
        </p:spPr>
      </p:cxnSp>
      <p:pic>
        <p:nvPicPr>
          <p:cNvPr id="3" name="Picture 2">
            <a:extLst>
              <a:ext uri="{FF2B5EF4-FFF2-40B4-BE49-F238E27FC236}">
                <a16:creationId xmlns:a16="http://schemas.microsoft.com/office/drawing/2014/main" id="{EF6CDE5D-5A7B-4E44-9429-B435154529E1}"/>
              </a:ext>
            </a:extLst>
          </p:cNvPr>
          <p:cNvPicPr>
            <a:picLocks noChangeAspect="1"/>
          </p:cNvPicPr>
          <p:nvPr/>
        </p:nvPicPr>
        <p:blipFill>
          <a:blip r:embed="rId3"/>
          <a:stretch>
            <a:fillRect/>
          </a:stretch>
        </p:blipFill>
        <p:spPr>
          <a:xfrm>
            <a:off x="205563" y="800438"/>
            <a:ext cx="8832112" cy="4222854"/>
          </a:xfrm>
          <a:prstGeom prst="rect">
            <a:avLst/>
          </a:prstGeom>
        </p:spPr>
      </p:pic>
    </p:spTree>
    <p:extLst>
      <p:ext uri="{BB962C8B-B14F-4D97-AF65-F5344CB8AC3E}">
        <p14:creationId xmlns:p14="http://schemas.microsoft.com/office/powerpoint/2010/main" val="339889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31"/>
        <p:cNvGrpSpPr/>
        <p:nvPr/>
      </p:nvGrpSpPr>
      <p:grpSpPr>
        <a:xfrm>
          <a:off x="0" y="0"/>
          <a:ext cx="0" cy="0"/>
          <a:chOff x="0" y="0"/>
          <a:chExt cx="0" cy="0"/>
        </a:xfrm>
      </p:grpSpPr>
      <p:sp>
        <p:nvSpPr>
          <p:cNvPr id="4432" name="Google Shape;4432;p32"/>
          <p:cNvSpPr txBox="1">
            <a:spLocks noGrp="1"/>
          </p:cNvSpPr>
          <p:nvPr>
            <p:ph type="title"/>
          </p:nvPr>
        </p:nvSpPr>
        <p:spPr>
          <a:xfrm>
            <a:off x="720000" y="120208"/>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Screenshots</a:t>
            </a:r>
            <a:endParaRPr sz="2000"/>
          </a:p>
        </p:txBody>
      </p:sp>
      <p:cxnSp>
        <p:nvCxnSpPr>
          <p:cNvPr id="4434" name="Google Shape;4434;p32"/>
          <p:cNvCxnSpPr>
            <a:cxnSpLocks/>
          </p:cNvCxnSpPr>
          <p:nvPr/>
        </p:nvCxnSpPr>
        <p:spPr>
          <a:xfrm>
            <a:off x="998009" y="589410"/>
            <a:ext cx="1213563" cy="0"/>
          </a:xfrm>
          <a:prstGeom prst="straightConnector1">
            <a:avLst/>
          </a:prstGeom>
          <a:noFill/>
          <a:ln w="28575" cap="rnd" cmpd="sng">
            <a:solidFill>
              <a:schemeClr val="lt2"/>
            </a:solidFill>
            <a:prstDash val="solid"/>
            <a:round/>
            <a:headEnd type="none" w="med" len="med"/>
            <a:tailEnd type="none" w="med" len="med"/>
          </a:ln>
        </p:spPr>
      </p:cxnSp>
      <p:pic>
        <p:nvPicPr>
          <p:cNvPr id="3" name="Picture 2">
            <a:extLst>
              <a:ext uri="{FF2B5EF4-FFF2-40B4-BE49-F238E27FC236}">
                <a16:creationId xmlns:a16="http://schemas.microsoft.com/office/drawing/2014/main" id="{F49721D3-A414-406E-B987-969B0F2EBE6E}"/>
              </a:ext>
            </a:extLst>
          </p:cNvPr>
          <p:cNvPicPr>
            <a:picLocks noChangeAspect="1"/>
          </p:cNvPicPr>
          <p:nvPr/>
        </p:nvPicPr>
        <p:blipFill>
          <a:blip r:embed="rId3"/>
          <a:stretch>
            <a:fillRect/>
          </a:stretch>
        </p:blipFill>
        <p:spPr>
          <a:xfrm>
            <a:off x="88604" y="807216"/>
            <a:ext cx="8966791" cy="4336284"/>
          </a:xfrm>
          <a:prstGeom prst="rect">
            <a:avLst/>
          </a:prstGeom>
        </p:spPr>
      </p:pic>
    </p:spTree>
    <p:extLst>
      <p:ext uri="{BB962C8B-B14F-4D97-AF65-F5344CB8AC3E}">
        <p14:creationId xmlns:p14="http://schemas.microsoft.com/office/powerpoint/2010/main" val="113886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1"/>
        <p:cNvGrpSpPr/>
        <p:nvPr/>
      </p:nvGrpSpPr>
      <p:grpSpPr>
        <a:xfrm>
          <a:off x="0" y="0"/>
          <a:ext cx="0" cy="0"/>
          <a:chOff x="0" y="0"/>
          <a:chExt cx="0" cy="0"/>
        </a:xfrm>
      </p:grpSpPr>
      <p:sp>
        <p:nvSpPr>
          <p:cNvPr id="4432" name="Google Shape;4432;p32"/>
          <p:cNvSpPr txBox="1">
            <a:spLocks noGrp="1"/>
          </p:cNvSpPr>
          <p:nvPr>
            <p:ph type="title"/>
          </p:nvPr>
        </p:nvSpPr>
        <p:spPr>
          <a:xfrm>
            <a:off x="720000" y="120208"/>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Screenshots</a:t>
            </a:r>
            <a:endParaRPr sz="2000"/>
          </a:p>
        </p:txBody>
      </p:sp>
      <p:cxnSp>
        <p:nvCxnSpPr>
          <p:cNvPr id="4434" name="Google Shape;4434;p32"/>
          <p:cNvCxnSpPr>
            <a:cxnSpLocks/>
          </p:cNvCxnSpPr>
          <p:nvPr/>
        </p:nvCxnSpPr>
        <p:spPr>
          <a:xfrm>
            <a:off x="998009" y="589410"/>
            <a:ext cx="1213563" cy="0"/>
          </a:xfrm>
          <a:prstGeom prst="straightConnector1">
            <a:avLst/>
          </a:prstGeom>
          <a:noFill/>
          <a:ln w="28575" cap="rnd" cmpd="sng">
            <a:solidFill>
              <a:schemeClr val="lt2"/>
            </a:solidFill>
            <a:prstDash val="solid"/>
            <a:round/>
            <a:headEnd type="none" w="med" len="med"/>
            <a:tailEnd type="none" w="med" len="med"/>
          </a:ln>
        </p:spPr>
      </p:cxnSp>
      <p:pic>
        <p:nvPicPr>
          <p:cNvPr id="3" name="Picture 2">
            <a:extLst>
              <a:ext uri="{FF2B5EF4-FFF2-40B4-BE49-F238E27FC236}">
                <a16:creationId xmlns:a16="http://schemas.microsoft.com/office/drawing/2014/main" id="{BA4DF1A8-ACC8-4387-B979-2163BF1BC74E}"/>
              </a:ext>
            </a:extLst>
          </p:cNvPr>
          <p:cNvPicPr>
            <a:picLocks noChangeAspect="1"/>
          </p:cNvPicPr>
          <p:nvPr/>
        </p:nvPicPr>
        <p:blipFill>
          <a:blip r:embed="rId3"/>
          <a:stretch>
            <a:fillRect/>
          </a:stretch>
        </p:blipFill>
        <p:spPr>
          <a:xfrm>
            <a:off x="272902" y="712408"/>
            <a:ext cx="8598195" cy="4137881"/>
          </a:xfrm>
          <a:prstGeom prst="rect">
            <a:avLst/>
          </a:prstGeom>
        </p:spPr>
      </p:pic>
    </p:spTree>
    <p:extLst>
      <p:ext uri="{BB962C8B-B14F-4D97-AF65-F5344CB8AC3E}">
        <p14:creationId xmlns:p14="http://schemas.microsoft.com/office/powerpoint/2010/main" val="31405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31"/>
        <p:cNvGrpSpPr/>
        <p:nvPr/>
      </p:nvGrpSpPr>
      <p:grpSpPr>
        <a:xfrm>
          <a:off x="0" y="0"/>
          <a:ext cx="0" cy="0"/>
          <a:chOff x="0" y="0"/>
          <a:chExt cx="0" cy="0"/>
        </a:xfrm>
      </p:grpSpPr>
      <p:sp>
        <p:nvSpPr>
          <p:cNvPr id="4432" name="Google Shape;4432;p32"/>
          <p:cNvSpPr txBox="1">
            <a:spLocks noGrp="1"/>
          </p:cNvSpPr>
          <p:nvPr>
            <p:ph type="title"/>
          </p:nvPr>
        </p:nvSpPr>
        <p:spPr>
          <a:xfrm>
            <a:off x="720000" y="120208"/>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Screenshots</a:t>
            </a:r>
            <a:endParaRPr sz="2000"/>
          </a:p>
        </p:txBody>
      </p:sp>
      <p:cxnSp>
        <p:nvCxnSpPr>
          <p:cNvPr id="4434" name="Google Shape;4434;p32"/>
          <p:cNvCxnSpPr>
            <a:cxnSpLocks/>
          </p:cNvCxnSpPr>
          <p:nvPr/>
        </p:nvCxnSpPr>
        <p:spPr>
          <a:xfrm>
            <a:off x="998009" y="589410"/>
            <a:ext cx="1213563" cy="0"/>
          </a:xfrm>
          <a:prstGeom prst="straightConnector1">
            <a:avLst/>
          </a:prstGeom>
          <a:noFill/>
          <a:ln w="28575" cap="rnd" cmpd="sng">
            <a:solidFill>
              <a:schemeClr val="lt2"/>
            </a:solidFill>
            <a:prstDash val="solid"/>
            <a:round/>
            <a:headEnd type="none" w="med" len="med"/>
            <a:tailEnd type="none" w="med" len="med"/>
          </a:ln>
        </p:spPr>
      </p:cxnSp>
      <p:pic>
        <p:nvPicPr>
          <p:cNvPr id="4" name="Picture 3">
            <a:extLst>
              <a:ext uri="{FF2B5EF4-FFF2-40B4-BE49-F238E27FC236}">
                <a16:creationId xmlns:a16="http://schemas.microsoft.com/office/drawing/2014/main" id="{52AEA419-572D-481E-9993-F64C4E84558D}"/>
              </a:ext>
            </a:extLst>
          </p:cNvPr>
          <p:cNvPicPr>
            <a:picLocks noChangeAspect="1"/>
          </p:cNvPicPr>
          <p:nvPr/>
        </p:nvPicPr>
        <p:blipFill>
          <a:blip r:embed="rId3"/>
          <a:stretch>
            <a:fillRect/>
          </a:stretch>
        </p:blipFill>
        <p:spPr>
          <a:xfrm>
            <a:off x="180753" y="712408"/>
            <a:ext cx="8782493" cy="4212853"/>
          </a:xfrm>
          <a:prstGeom prst="rect">
            <a:avLst/>
          </a:prstGeom>
        </p:spPr>
      </p:pic>
    </p:spTree>
    <p:extLst>
      <p:ext uri="{BB962C8B-B14F-4D97-AF65-F5344CB8AC3E}">
        <p14:creationId xmlns:p14="http://schemas.microsoft.com/office/powerpoint/2010/main" val="3006207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29"/>
        <p:cNvGrpSpPr/>
        <p:nvPr/>
      </p:nvGrpSpPr>
      <p:grpSpPr>
        <a:xfrm>
          <a:off x="0" y="0"/>
          <a:ext cx="0" cy="0"/>
          <a:chOff x="0" y="0"/>
          <a:chExt cx="0" cy="0"/>
        </a:xfrm>
      </p:grpSpPr>
      <p:sp>
        <p:nvSpPr>
          <p:cNvPr id="4630" name="Google Shape;4630;p42"/>
          <p:cNvSpPr txBox="1">
            <a:spLocks noGrp="1"/>
          </p:cNvSpPr>
          <p:nvPr>
            <p:ph type="title"/>
          </p:nvPr>
        </p:nvSpPr>
        <p:spPr>
          <a:xfrm>
            <a:off x="1267950" y="1539297"/>
            <a:ext cx="6608100" cy="222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a:t>
            </a:r>
            <a:br>
              <a:rPr lang="en"/>
            </a:br>
            <a:r>
              <a:rPr lang="en"/>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31"/>
        <p:cNvGrpSpPr/>
        <p:nvPr/>
      </p:nvGrpSpPr>
      <p:grpSpPr>
        <a:xfrm>
          <a:off x="0" y="0"/>
          <a:ext cx="0" cy="0"/>
          <a:chOff x="0" y="0"/>
          <a:chExt cx="0" cy="0"/>
        </a:xfrm>
      </p:grpSpPr>
      <p:sp>
        <p:nvSpPr>
          <p:cNvPr id="4432" name="Google Shape;4432;p3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433" name="Google Shape;4433;p32"/>
          <p:cNvSpPr txBox="1">
            <a:spLocks noGrp="1"/>
          </p:cNvSpPr>
          <p:nvPr>
            <p:ph type="body" idx="1"/>
          </p:nvPr>
        </p:nvSpPr>
        <p:spPr>
          <a:xfrm>
            <a:off x="720000" y="1101262"/>
            <a:ext cx="7704000" cy="347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t>Abstract</a:t>
            </a:r>
          </a:p>
          <a:p>
            <a:pPr marL="0" lvl="0" indent="0" algn="l" rtl="0">
              <a:spcBef>
                <a:spcPts val="0"/>
              </a:spcBef>
              <a:spcAft>
                <a:spcPts val="0"/>
              </a:spcAft>
              <a:buNone/>
            </a:pPr>
            <a:r>
              <a:rPr lang="en" sz="4400"/>
              <a:t>Introduction</a:t>
            </a:r>
          </a:p>
          <a:p>
            <a:pPr marL="0" lvl="0" indent="0" algn="l" rtl="0">
              <a:spcBef>
                <a:spcPts val="0"/>
              </a:spcBef>
              <a:spcAft>
                <a:spcPts val="0"/>
              </a:spcAft>
              <a:buNone/>
            </a:pPr>
            <a:r>
              <a:rPr lang="en" sz="4400"/>
              <a:t>Technologies</a:t>
            </a:r>
          </a:p>
          <a:p>
            <a:pPr marL="0" lvl="0" indent="0" algn="l" rtl="0">
              <a:spcBef>
                <a:spcPts val="0"/>
              </a:spcBef>
              <a:spcAft>
                <a:spcPts val="0"/>
              </a:spcAft>
              <a:buNone/>
            </a:pPr>
            <a:r>
              <a:rPr lang="en" sz="4400"/>
              <a:t>Screenshots</a:t>
            </a:r>
          </a:p>
          <a:p>
            <a:pPr marL="228600" lvl="0" indent="-228600" algn="l" rtl="0">
              <a:spcBef>
                <a:spcPts val="0"/>
              </a:spcBef>
              <a:spcAft>
                <a:spcPts val="0"/>
              </a:spcAft>
            </a:pPr>
            <a:endParaRPr/>
          </a:p>
        </p:txBody>
      </p:sp>
      <p:cxnSp>
        <p:nvCxnSpPr>
          <p:cNvPr id="4434" name="Google Shape;4434;p32"/>
          <p:cNvCxnSpPr/>
          <p:nvPr/>
        </p:nvCxnSpPr>
        <p:spPr>
          <a:xfrm>
            <a:off x="820800" y="1057243"/>
            <a:ext cx="2617800" cy="0"/>
          </a:xfrm>
          <a:prstGeom prst="straightConnector1">
            <a:avLst/>
          </a:prstGeom>
          <a:noFill/>
          <a:ln w="28575" cap="rnd" cmpd="sng">
            <a:solidFill>
              <a:schemeClr val="lt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64"/>
        <p:cNvGrpSpPr/>
        <p:nvPr/>
      </p:nvGrpSpPr>
      <p:grpSpPr>
        <a:xfrm>
          <a:off x="0" y="0"/>
          <a:ext cx="0" cy="0"/>
          <a:chOff x="0" y="0"/>
          <a:chExt cx="0" cy="0"/>
        </a:xfrm>
      </p:grpSpPr>
      <p:sp>
        <p:nvSpPr>
          <p:cNvPr id="4465" name="Google Shape;4465;p35"/>
          <p:cNvSpPr txBox="1">
            <a:spLocks noGrp="1"/>
          </p:cNvSpPr>
          <p:nvPr>
            <p:ph type="subTitle" idx="1"/>
          </p:nvPr>
        </p:nvSpPr>
        <p:spPr>
          <a:xfrm>
            <a:off x="1982650" y="2105247"/>
            <a:ext cx="5502671" cy="1757915"/>
          </a:xfrm>
          <a:prstGeom prst="rect">
            <a:avLst/>
          </a:prstGeom>
        </p:spPr>
        <p:txBody>
          <a:bodyPr spcFirstLastPara="1" wrap="square" lIns="91425" tIns="91425" rIns="91425" bIns="91425" anchor="ctr" anchorCtr="0">
            <a:noAutofit/>
          </a:bodyPr>
          <a:lstStyle/>
          <a:p>
            <a:pPr marL="0" indent="0" algn="l"/>
            <a:r>
              <a:rPr lang="en-US" sz="1400"/>
              <a:t>Inventory management system that is beneficial to business owners and allows sellers and venders to keep track of their purchases and sales. Customers will be frustrated if inventory is mismanaged, and there will be too much cash locked up in sluggish sales and warehouses. This inventory eliminates paper work, human errors, and manual delays, allowing the process to move more quickly. This inventory management system will be able to keep track of sales and available inventory, as well as alert shopkeepers when it's time to reorder and how much to buy. Inventory management system is a Windows application that focuses on inventory control and generation for Windows operating systems.</a:t>
            </a:r>
            <a:endParaRPr sz="1400"/>
          </a:p>
        </p:txBody>
      </p:sp>
      <p:sp>
        <p:nvSpPr>
          <p:cNvPr id="4466" name="Google Shape;4466;p35"/>
          <p:cNvSpPr txBox="1">
            <a:spLocks noGrp="1"/>
          </p:cNvSpPr>
          <p:nvPr>
            <p:ph type="title"/>
          </p:nvPr>
        </p:nvSpPr>
        <p:spPr>
          <a:xfrm>
            <a:off x="1982775" y="657149"/>
            <a:ext cx="5178600" cy="67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Abstract</a:t>
            </a:r>
            <a:endParaRPr/>
          </a:p>
        </p:txBody>
      </p:sp>
      <p:cxnSp>
        <p:nvCxnSpPr>
          <p:cNvPr id="4467" name="Google Shape;4467;p35"/>
          <p:cNvCxnSpPr/>
          <p:nvPr/>
        </p:nvCxnSpPr>
        <p:spPr>
          <a:xfrm>
            <a:off x="3263100" y="1361303"/>
            <a:ext cx="2617800" cy="0"/>
          </a:xfrm>
          <a:prstGeom prst="straightConnector1">
            <a:avLst/>
          </a:prstGeom>
          <a:noFill/>
          <a:ln w="28575" cap="rnd" cmpd="sng">
            <a:solidFill>
              <a:schemeClr val="lt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64"/>
        <p:cNvGrpSpPr/>
        <p:nvPr/>
      </p:nvGrpSpPr>
      <p:grpSpPr>
        <a:xfrm>
          <a:off x="0" y="0"/>
          <a:ext cx="0" cy="0"/>
          <a:chOff x="0" y="0"/>
          <a:chExt cx="0" cy="0"/>
        </a:xfrm>
      </p:grpSpPr>
      <p:sp>
        <p:nvSpPr>
          <p:cNvPr id="4465" name="Google Shape;4465;p35"/>
          <p:cNvSpPr txBox="1">
            <a:spLocks noGrp="1"/>
          </p:cNvSpPr>
          <p:nvPr>
            <p:ph type="subTitle" idx="1"/>
          </p:nvPr>
        </p:nvSpPr>
        <p:spPr>
          <a:xfrm>
            <a:off x="1982650" y="2658142"/>
            <a:ext cx="5178600" cy="3995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a:t>Inventory management aids businesses in determining what stock to order and when to order it. It keeps track of inventories from start to finish, from purchase to sale. The </a:t>
            </a:r>
            <a:r>
              <a:rPr lang="en-US" sz="1400" err="1"/>
              <a:t>practise</a:t>
            </a:r>
            <a:r>
              <a:rPr lang="en-US" sz="1400"/>
              <a:t> monitors and responds to trends to ensure that there is always adequate stock to satisfy client orders and that any shortages are detected early </a:t>
            </a:r>
            <a:r>
              <a:rPr lang="en-US" sz="1400" err="1"/>
              <a:t>enough.Inventory</a:t>
            </a:r>
            <a:r>
              <a:rPr lang="en-US" sz="1400"/>
              <a:t> is revenue after it is sold. Inventory, despite being a balance sheet asset, holds up cash before it sells. As a result, having too much inventory costs money and cuts into cash </a:t>
            </a:r>
            <a:r>
              <a:rPr lang="en-US" sz="1400" err="1"/>
              <a:t>flow.Inventory</a:t>
            </a:r>
            <a:r>
              <a:rPr lang="en-US" sz="1400"/>
              <a:t> turnover is a metric that can be used to determine how well a company manages its inventory. Inventory turnover is a financial metric that shows how frequently stock is sold over time. Stock should not exceed sales in a business. Deadstock, or unsold stock, is a result of low inventory turnover.</a:t>
            </a:r>
            <a:endParaRPr sz="1400"/>
          </a:p>
        </p:txBody>
      </p:sp>
      <p:sp>
        <p:nvSpPr>
          <p:cNvPr id="4466" name="Google Shape;4466;p35"/>
          <p:cNvSpPr txBox="1">
            <a:spLocks noGrp="1"/>
          </p:cNvSpPr>
          <p:nvPr>
            <p:ph type="title"/>
          </p:nvPr>
        </p:nvSpPr>
        <p:spPr>
          <a:xfrm>
            <a:off x="1982775" y="430323"/>
            <a:ext cx="5178600" cy="67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cxnSp>
        <p:nvCxnSpPr>
          <p:cNvPr id="4467" name="Google Shape;4467;p35"/>
          <p:cNvCxnSpPr/>
          <p:nvPr/>
        </p:nvCxnSpPr>
        <p:spPr>
          <a:xfrm>
            <a:off x="3263025" y="1084856"/>
            <a:ext cx="2617800" cy="0"/>
          </a:xfrm>
          <a:prstGeom prst="straightConnector1">
            <a:avLst/>
          </a:prstGeom>
          <a:noFill/>
          <a:ln w="28575" cap="rnd"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60326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64"/>
        <p:cNvGrpSpPr/>
        <p:nvPr/>
      </p:nvGrpSpPr>
      <p:grpSpPr>
        <a:xfrm>
          <a:off x="0" y="0"/>
          <a:ext cx="0" cy="0"/>
          <a:chOff x="0" y="0"/>
          <a:chExt cx="0" cy="0"/>
        </a:xfrm>
      </p:grpSpPr>
      <p:sp>
        <p:nvSpPr>
          <p:cNvPr id="4465" name="Google Shape;4465;p35"/>
          <p:cNvSpPr txBox="1">
            <a:spLocks noGrp="1"/>
          </p:cNvSpPr>
          <p:nvPr>
            <p:ph type="subTitle" idx="1"/>
          </p:nvPr>
        </p:nvSpPr>
        <p:spPr>
          <a:xfrm>
            <a:off x="1528992" y="1993349"/>
            <a:ext cx="5178600" cy="1177800"/>
          </a:xfrm>
          <a:prstGeom prst="rect">
            <a:avLst/>
          </a:prstGeom>
        </p:spPr>
        <p:txBody>
          <a:bodyPr spcFirstLastPara="1" wrap="square" lIns="91425" tIns="91425" rIns="91425" bIns="91425" anchor="ctr" anchorCtr="0">
            <a:noAutofit/>
          </a:bodyPr>
          <a:lstStyle/>
          <a:p>
            <a:pPr marL="0" indent="0" algn="l"/>
            <a:endParaRPr lang="en" sz="1800" b="1"/>
          </a:p>
          <a:p>
            <a:pPr marL="285750" indent="-285750" algn="l">
              <a:buFont typeface="Arial" panose="020B0604020202020204" pitchFamily="34" charset="0"/>
              <a:buChar char="•"/>
            </a:pPr>
            <a:r>
              <a:rPr lang="en" sz="1800"/>
              <a:t>CSS</a:t>
            </a:r>
          </a:p>
          <a:p>
            <a:pPr marL="285750" indent="-285750" algn="l">
              <a:buFont typeface="Arial" panose="020B0604020202020204" pitchFamily="34" charset="0"/>
              <a:buChar char="•"/>
            </a:pPr>
            <a:r>
              <a:rPr lang="en" sz="1800"/>
              <a:t>JavaScript</a:t>
            </a:r>
          </a:p>
          <a:p>
            <a:pPr marL="285750" indent="-285750" algn="l">
              <a:buFont typeface="Arial" panose="020B0604020202020204" pitchFamily="34" charset="0"/>
              <a:buChar char="•"/>
            </a:pPr>
            <a:r>
              <a:rPr lang="en" sz="1800"/>
              <a:t>PHP</a:t>
            </a:r>
          </a:p>
          <a:p>
            <a:pPr marL="285750" indent="-285750" algn="l">
              <a:buFont typeface="Arial" panose="020B0604020202020204" pitchFamily="34" charset="0"/>
              <a:buChar char="•"/>
            </a:pPr>
            <a:endParaRPr lang="en" sz="1800"/>
          </a:p>
          <a:p>
            <a:pPr marL="0" indent="0" algn="l"/>
            <a:endParaRPr lang="en" sz="1800"/>
          </a:p>
          <a:p>
            <a:pPr marL="0" lvl="0" indent="0" algn="ctr" rtl="0">
              <a:spcBef>
                <a:spcPts val="0"/>
              </a:spcBef>
              <a:spcAft>
                <a:spcPts val="0"/>
              </a:spcAft>
              <a:buNone/>
            </a:pPr>
            <a:endParaRPr lang="en" sz="1800"/>
          </a:p>
          <a:p>
            <a:pPr marL="0" indent="0"/>
            <a:endParaRPr lang="en-US"/>
          </a:p>
        </p:txBody>
      </p:sp>
      <p:sp>
        <p:nvSpPr>
          <p:cNvPr id="4466" name="Google Shape;4466;p35"/>
          <p:cNvSpPr txBox="1">
            <a:spLocks noGrp="1"/>
          </p:cNvSpPr>
          <p:nvPr>
            <p:ph type="title"/>
          </p:nvPr>
        </p:nvSpPr>
        <p:spPr>
          <a:xfrm>
            <a:off x="1982700" y="720943"/>
            <a:ext cx="5178600" cy="677400"/>
          </a:xfrm>
          <a:prstGeom prst="rect">
            <a:avLst/>
          </a:prstGeom>
        </p:spPr>
        <p:txBody>
          <a:bodyPr spcFirstLastPara="1" wrap="square" lIns="91425" tIns="91425" rIns="91425" bIns="91425" anchor="ctr" anchorCtr="0">
            <a:noAutofit/>
          </a:bodyPr>
          <a:lstStyle/>
          <a:p>
            <a:r>
              <a:rPr lang="en"/>
              <a:t>Technologies Used</a:t>
            </a:r>
            <a:endParaRPr/>
          </a:p>
        </p:txBody>
      </p:sp>
      <p:cxnSp>
        <p:nvCxnSpPr>
          <p:cNvPr id="4467" name="Google Shape;4467;p35"/>
          <p:cNvCxnSpPr/>
          <p:nvPr/>
        </p:nvCxnSpPr>
        <p:spPr>
          <a:xfrm>
            <a:off x="3263025" y="1503069"/>
            <a:ext cx="2617800" cy="0"/>
          </a:xfrm>
          <a:prstGeom prst="straightConnector1">
            <a:avLst/>
          </a:prstGeom>
          <a:noFill/>
          <a:ln w="28575" cap="rnd" cmpd="sng">
            <a:solidFill>
              <a:schemeClr val="lt2"/>
            </a:solidFill>
            <a:prstDash val="solid"/>
            <a:round/>
            <a:headEnd type="none" w="med" len="med"/>
            <a:tailEnd type="none" w="med" len="med"/>
          </a:ln>
        </p:spPr>
      </p:cxnSp>
      <p:sp>
        <p:nvSpPr>
          <p:cNvPr id="2" name="TextBox 1">
            <a:extLst>
              <a:ext uri="{FF2B5EF4-FFF2-40B4-BE49-F238E27FC236}">
                <a16:creationId xmlns:a16="http://schemas.microsoft.com/office/drawing/2014/main" id="{15D329A0-FE61-487F-8755-DF6EAAADF543}"/>
              </a:ext>
            </a:extLst>
          </p:cNvPr>
          <p:cNvSpPr txBox="1"/>
          <p:nvPr/>
        </p:nvSpPr>
        <p:spPr>
          <a:xfrm>
            <a:off x="1528992" y="3815186"/>
            <a:ext cx="7421968" cy="400110"/>
          </a:xfrm>
          <a:prstGeom prst="rect">
            <a:avLst/>
          </a:prstGeom>
          <a:noFill/>
        </p:spPr>
        <p:txBody>
          <a:bodyPr wrap="square" lIns="91440" tIns="45720" rIns="91440" bIns="45720" rtlCol="0" anchor="t">
            <a:spAutoFit/>
          </a:bodyPr>
          <a:lstStyle/>
          <a:p>
            <a:r>
              <a:rPr lang="en" sz="2000" b="1">
                <a:latin typeface="DM Sans"/>
              </a:rPr>
              <a:t>Cloud service used – </a:t>
            </a:r>
            <a:r>
              <a:rPr lang="en" sz="2000">
                <a:latin typeface="DM Sans"/>
              </a:rPr>
              <a:t>AWS (Amazon Web Services)</a:t>
            </a:r>
            <a:endParaRPr lang="en-US"/>
          </a:p>
        </p:txBody>
      </p:sp>
      <p:sp>
        <p:nvSpPr>
          <p:cNvPr id="6" name="TextBox 5">
            <a:extLst>
              <a:ext uri="{FF2B5EF4-FFF2-40B4-BE49-F238E27FC236}">
                <a16:creationId xmlns:a16="http://schemas.microsoft.com/office/drawing/2014/main" id="{61D8D3D4-9746-4E12-BF04-BE290EDF25DE}"/>
              </a:ext>
            </a:extLst>
          </p:cNvPr>
          <p:cNvSpPr txBox="1"/>
          <p:nvPr/>
        </p:nvSpPr>
        <p:spPr>
          <a:xfrm>
            <a:off x="1528992" y="2849526"/>
            <a:ext cx="4829278" cy="1046440"/>
          </a:xfrm>
          <a:prstGeom prst="rect">
            <a:avLst/>
          </a:prstGeom>
          <a:noFill/>
        </p:spPr>
        <p:txBody>
          <a:bodyPr wrap="square" rtlCol="0">
            <a:spAutoFit/>
          </a:bodyPr>
          <a:lstStyle/>
          <a:p>
            <a:r>
              <a:rPr lang="en" sz="1600" b="1">
                <a:latin typeface="DM Sans" panose="020B0604020202020204" charset="0"/>
              </a:rPr>
              <a:t>DataBase</a:t>
            </a:r>
          </a:p>
          <a:p>
            <a:endParaRPr lang="en" sz="1600" b="1">
              <a:latin typeface="DM Sans" panose="020B0604020202020204" charset="0"/>
            </a:endParaRPr>
          </a:p>
          <a:p>
            <a:pPr marL="285750" indent="-285750">
              <a:buFont typeface="Arial" panose="020B0604020202020204" pitchFamily="34" charset="0"/>
              <a:buChar char="•"/>
            </a:pPr>
            <a:r>
              <a:rPr lang="en" sz="1600">
                <a:latin typeface="DM Sans" panose="020B0604020202020204" charset="0"/>
              </a:rPr>
              <a:t>MySQL</a:t>
            </a:r>
          </a:p>
          <a:p>
            <a:endParaRPr lang="en-IN"/>
          </a:p>
        </p:txBody>
      </p:sp>
    </p:spTree>
    <p:extLst>
      <p:ext uri="{BB962C8B-B14F-4D97-AF65-F5344CB8AC3E}">
        <p14:creationId xmlns:p14="http://schemas.microsoft.com/office/powerpoint/2010/main" val="243450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31"/>
        <p:cNvGrpSpPr/>
        <p:nvPr/>
      </p:nvGrpSpPr>
      <p:grpSpPr>
        <a:xfrm>
          <a:off x="0" y="0"/>
          <a:ext cx="0" cy="0"/>
          <a:chOff x="0" y="0"/>
          <a:chExt cx="0" cy="0"/>
        </a:xfrm>
      </p:grpSpPr>
      <p:sp>
        <p:nvSpPr>
          <p:cNvPr id="4432" name="Google Shape;4432;p32"/>
          <p:cNvSpPr txBox="1">
            <a:spLocks noGrp="1"/>
          </p:cNvSpPr>
          <p:nvPr>
            <p:ph type="title"/>
          </p:nvPr>
        </p:nvSpPr>
        <p:spPr>
          <a:xfrm>
            <a:off x="720000" y="120208"/>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Screenshots</a:t>
            </a:r>
            <a:endParaRPr sz="2000"/>
          </a:p>
        </p:txBody>
      </p:sp>
      <p:cxnSp>
        <p:nvCxnSpPr>
          <p:cNvPr id="4434" name="Google Shape;4434;p32"/>
          <p:cNvCxnSpPr>
            <a:cxnSpLocks/>
          </p:cNvCxnSpPr>
          <p:nvPr/>
        </p:nvCxnSpPr>
        <p:spPr>
          <a:xfrm>
            <a:off x="998009" y="589410"/>
            <a:ext cx="1213563" cy="0"/>
          </a:xfrm>
          <a:prstGeom prst="straightConnector1">
            <a:avLst/>
          </a:prstGeom>
          <a:noFill/>
          <a:ln w="28575" cap="rnd" cmpd="sng">
            <a:solidFill>
              <a:schemeClr val="lt2"/>
            </a:solidFill>
            <a:prstDash val="solid"/>
            <a:round/>
            <a:headEnd type="none" w="med" len="med"/>
            <a:tailEnd type="none" w="med" len="med"/>
          </a:ln>
        </p:spPr>
      </p:cxnSp>
      <p:pic>
        <p:nvPicPr>
          <p:cNvPr id="6" name="Picture 5">
            <a:extLst>
              <a:ext uri="{FF2B5EF4-FFF2-40B4-BE49-F238E27FC236}">
                <a16:creationId xmlns:a16="http://schemas.microsoft.com/office/drawing/2014/main" id="{F42A9B05-1EDD-4215-B4CE-287F0CF18522}"/>
              </a:ext>
            </a:extLst>
          </p:cNvPr>
          <p:cNvPicPr>
            <a:picLocks noChangeAspect="1"/>
          </p:cNvPicPr>
          <p:nvPr/>
        </p:nvPicPr>
        <p:blipFill>
          <a:blip r:embed="rId3"/>
          <a:stretch>
            <a:fillRect/>
          </a:stretch>
        </p:blipFill>
        <p:spPr>
          <a:xfrm>
            <a:off x="149393" y="773443"/>
            <a:ext cx="8845214" cy="4249849"/>
          </a:xfrm>
          <a:prstGeom prst="rect">
            <a:avLst/>
          </a:prstGeom>
        </p:spPr>
      </p:pic>
    </p:spTree>
    <p:extLst>
      <p:ext uri="{BB962C8B-B14F-4D97-AF65-F5344CB8AC3E}">
        <p14:creationId xmlns:p14="http://schemas.microsoft.com/office/powerpoint/2010/main" val="2436648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31"/>
        <p:cNvGrpSpPr/>
        <p:nvPr/>
      </p:nvGrpSpPr>
      <p:grpSpPr>
        <a:xfrm>
          <a:off x="0" y="0"/>
          <a:ext cx="0" cy="0"/>
          <a:chOff x="0" y="0"/>
          <a:chExt cx="0" cy="0"/>
        </a:xfrm>
      </p:grpSpPr>
      <p:sp>
        <p:nvSpPr>
          <p:cNvPr id="4432" name="Google Shape;4432;p32"/>
          <p:cNvSpPr txBox="1">
            <a:spLocks noGrp="1"/>
          </p:cNvSpPr>
          <p:nvPr>
            <p:ph type="title"/>
          </p:nvPr>
        </p:nvSpPr>
        <p:spPr>
          <a:xfrm>
            <a:off x="720000" y="120208"/>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Screenshots</a:t>
            </a:r>
            <a:endParaRPr sz="2000"/>
          </a:p>
        </p:txBody>
      </p:sp>
      <p:cxnSp>
        <p:nvCxnSpPr>
          <p:cNvPr id="4434" name="Google Shape;4434;p32"/>
          <p:cNvCxnSpPr>
            <a:cxnSpLocks/>
          </p:cNvCxnSpPr>
          <p:nvPr/>
        </p:nvCxnSpPr>
        <p:spPr>
          <a:xfrm>
            <a:off x="998009" y="589410"/>
            <a:ext cx="1213563" cy="0"/>
          </a:xfrm>
          <a:prstGeom prst="straightConnector1">
            <a:avLst/>
          </a:prstGeom>
          <a:noFill/>
          <a:ln w="28575" cap="rnd" cmpd="sng">
            <a:solidFill>
              <a:schemeClr val="lt2"/>
            </a:solidFill>
            <a:prstDash val="solid"/>
            <a:round/>
            <a:headEnd type="none" w="med" len="med"/>
            <a:tailEnd type="none" w="med" len="med"/>
          </a:ln>
        </p:spPr>
      </p:cxnSp>
      <p:pic>
        <p:nvPicPr>
          <p:cNvPr id="3" name="Picture 2">
            <a:extLst>
              <a:ext uri="{FF2B5EF4-FFF2-40B4-BE49-F238E27FC236}">
                <a16:creationId xmlns:a16="http://schemas.microsoft.com/office/drawing/2014/main" id="{488609C4-3218-4F6C-A2BA-53A74831FE23}"/>
              </a:ext>
            </a:extLst>
          </p:cNvPr>
          <p:cNvPicPr>
            <a:picLocks noChangeAspect="1"/>
          </p:cNvPicPr>
          <p:nvPr/>
        </p:nvPicPr>
        <p:blipFill>
          <a:blip r:embed="rId3"/>
          <a:stretch>
            <a:fillRect/>
          </a:stretch>
        </p:blipFill>
        <p:spPr>
          <a:xfrm>
            <a:off x="155944" y="921466"/>
            <a:ext cx="8832112" cy="3891650"/>
          </a:xfrm>
          <a:prstGeom prst="rect">
            <a:avLst/>
          </a:prstGeom>
        </p:spPr>
      </p:pic>
    </p:spTree>
    <p:extLst>
      <p:ext uri="{BB962C8B-B14F-4D97-AF65-F5344CB8AC3E}">
        <p14:creationId xmlns:p14="http://schemas.microsoft.com/office/powerpoint/2010/main" val="333822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31"/>
        <p:cNvGrpSpPr/>
        <p:nvPr/>
      </p:nvGrpSpPr>
      <p:grpSpPr>
        <a:xfrm>
          <a:off x="0" y="0"/>
          <a:ext cx="0" cy="0"/>
          <a:chOff x="0" y="0"/>
          <a:chExt cx="0" cy="0"/>
        </a:xfrm>
      </p:grpSpPr>
      <p:sp>
        <p:nvSpPr>
          <p:cNvPr id="4432" name="Google Shape;4432;p32"/>
          <p:cNvSpPr txBox="1">
            <a:spLocks noGrp="1"/>
          </p:cNvSpPr>
          <p:nvPr>
            <p:ph type="title"/>
          </p:nvPr>
        </p:nvSpPr>
        <p:spPr>
          <a:xfrm>
            <a:off x="720000" y="120208"/>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Screenshots</a:t>
            </a:r>
            <a:endParaRPr sz="2000"/>
          </a:p>
        </p:txBody>
      </p:sp>
      <p:cxnSp>
        <p:nvCxnSpPr>
          <p:cNvPr id="4434" name="Google Shape;4434;p32"/>
          <p:cNvCxnSpPr>
            <a:cxnSpLocks/>
          </p:cNvCxnSpPr>
          <p:nvPr/>
        </p:nvCxnSpPr>
        <p:spPr>
          <a:xfrm>
            <a:off x="998009" y="589410"/>
            <a:ext cx="1213563" cy="0"/>
          </a:xfrm>
          <a:prstGeom prst="straightConnector1">
            <a:avLst/>
          </a:prstGeom>
          <a:noFill/>
          <a:ln w="28575" cap="rnd" cmpd="sng">
            <a:solidFill>
              <a:schemeClr val="lt2"/>
            </a:solidFill>
            <a:prstDash val="solid"/>
            <a:round/>
            <a:headEnd type="none" w="med" len="med"/>
            <a:tailEnd type="none" w="med" len="med"/>
          </a:ln>
        </p:spPr>
      </p:cxnSp>
      <p:pic>
        <p:nvPicPr>
          <p:cNvPr id="3" name="Picture 2">
            <a:extLst>
              <a:ext uri="{FF2B5EF4-FFF2-40B4-BE49-F238E27FC236}">
                <a16:creationId xmlns:a16="http://schemas.microsoft.com/office/drawing/2014/main" id="{0FCAD753-0442-4CC5-BFEF-F22730C45765}"/>
              </a:ext>
            </a:extLst>
          </p:cNvPr>
          <p:cNvPicPr>
            <a:picLocks noChangeAspect="1"/>
          </p:cNvPicPr>
          <p:nvPr/>
        </p:nvPicPr>
        <p:blipFill>
          <a:blip r:embed="rId3"/>
          <a:stretch>
            <a:fillRect/>
          </a:stretch>
        </p:blipFill>
        <p:spPr>
          <a:xfrm>
            <a:off x="155944" y="745238"/>
            <a:ext cx="8832112" cy="4278054"/>
          </a:xfrm>
          <a:prstGeom prst="rect">
            <a:avLst/>
          </a:prstGeom>
        </p:spPr>
      </p:pic>
    </p:spTree>
    <p:extLst>
      <p:ext uri="{BB962C8B-B14F-4D97-AF65-F5344CB8AC3E}">
        <p14:creationId xmlns:p14="http://schemas.microsoft.com/office/powerpoint/2010/main" val="259675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31"/>
        <p:cNvGrpSpPr/>
        <p:nvPr/>
      </p:nvGrpSpPr>
      <p:grpSpPr>
        <a:xfrm>
          <a:off x="0" y="0"/>
          <a:ext cx="0" cy="0"/>
          <a:chOff x="0" y="0"/>
          <a:chExt cx="0" cy="0"/>
        </a:xfrm>
      </p:grpSpPr>
      <p:sp>
        <p:nvSpPr>
          <p:cNvPr id="4432" name="Google Shape;4432;p32"/>
          <p:cNvSpPr txBox="1">
            <a:spLocks noGrp="1"/>
          </p:cNvSpPr>
          <p:nvPr>
            <p:ph type="title"/>
          </p:nvPr>
        </p:nvSpPr>
        <p:spPr>
          <a:xfrm>
            <a:off x="720000" y="120208"/>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Screenshots</a:t>
            </a:r>
            <a:endParaRPr sz="2000"/>
          </a:p>
        </p:txBody>
      </p:sp>
      <p:cxnSp>
        <p:nvCxnSpPr>
          <p:cNvPr id="4434" name="Google Shape;4434;p32"/>
          <p:cNvCxnSpPr>
            <a:cxnSpLocks/>
          </p:cNvCxnSpPr>
          <p:nvPr/>
        </p:nvCxnSpPr>
        <p:spPr>
          <a:xfrm>
            <a:off x="998009" y="589410"/>
            <a:ext cx="1213563" cy="0"/>
          </a:xfrm>
          <a:prstGeom prst="straightConnector1">
            <a:avLst/>
          </a:prstGeom>
          <a:noFill/>
          <a:ln w="28575" cap="rnd" cmpd="sng">
            <a:solidFill>
              <a:schemeClr val="lt2"/>
            </a:solidFill>
            <a:prstDash val="solid"/>
            <a:round/>
            <a:headEnd type="none" w="med" len="med"/>
            <a:tailEnd type="none" w="med" len="med"/>
          </a:ln>
        </p:spPr>
      </p:cxnSp>
      <p:pic>
        <p:nvPicPr>
          <p:cNvPr id="2" name="Picture 3" descr="Graphical user interface, website&#10;&#10;Description automatically generated">
            <a:extLst>
              <a:ext uri="{FF2B5EF4-FFF2-40B4-BE49-F238E27FC236}">
                <a16:creationId xmlns:a16="http://schemas.microsoft.com/office/drawing/2014/main" id="{7F268635-C1F1-4B87-8677-359C44130549}"/>
              </a:ext>
            </a:extLst>
          </p:cNvPr>
          <p:cNvPicPr>
            <a:picLocks noChangeAspect="1"/>
          </p:cNvPicPr>
          <p:nvPr/>
        </p:nvPicPr>
        <p:blipFill>
          <a:blip r:embed="rId3"/>
          <a:stretch>
            <a:fillRect/>
          </a:stretch>
        </p:blipFill>
        <p:spPr>
          <a:xfrm>
            <a:off x="2894" y="772972"/>
            <a:ext cx="9130978" cy="4371613"/>
          </a:xfrm>
          <a:prstGeom prst="rect">
            <a:avLst/>
          </a:prstGeom>
        </p:spPr>
      </p:pic>
    </p:spTree>
    <p:extLst>
      <p:ext uri="{BB962C8B-B14F-4D97-AF65-F5344CB8AC3E}">
        <p14:creationId xmlns:p14="http://schemas.microsoft.com/office/powerpoint/2010/main" val="1971729771"/>
      </p:ext>
    </p:extLst>
  </p:cSld>
  <p:clrMapOvr>
    <a:masterClrMapping/>
  </p:clrMapOvr>
</p:sld>
</file>

<file path=ppt/theme/theme1.xml><?xml version="1.0" encoding="utf-8"?>
<a:theme xmlns:a="http://schemas.openxmlformats.org/drawingml/2006/main" name="Performance Improvement Business Meeting by Slidesgo">
  <a:themeElements>
    <a:clrScheme name="Simple Light">
      <a:dk1>
        <a:srgbClr val="E6B0AF"/>
      </a:dk1>
      <a:lt1>
        <a:srgbClr val="262314"/>
      </a:lt1>
      <a:dk2>
        <a:srgbClr val="40391A"/>
      </a:dk2>
      <a:lt2>
        <a:srgbClr val="803633"/>
      </a:lt2>
      <a:accent1>
        <a:srgbClr val="CC918F"/>
      </a:accent1>
      <a:accent2>
        <a:srgbClr val="FFFFFF"/>
      </a:accent2>
      <a:accent3>
        <a:srgbClr val="FFFFFF"/>
      </a:accent3>
      <a:accent4>
        <a:srgbClr val="FFFFFF"/>
      </a:accent4>
      <a:accent5>
        <a:srgbClr val="FFFFFF"/>
      </a:accent5>
      <a:accent6>
        <a:srgbClr val="FFFFFF"/>
      </a:accent6>
      <a:hlink>
        <a:srgbClr val="4039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15</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Performance Improvement Business Meeting by Slidesgo</vt:lpstr>
      <vt:lpstr>Inventory Management System</vt:lpstr>
      <vt:lpstr>Table of contents</vt:lpstr>
      <vt:lpstr>Abstract</vt:lpstr>
      <vt:lpstr>INTRODUCTION</vt:lpstr>
      <vt:lpstr>Technologies Used</vt:lpstr>
      <vt:lpstr>Screenshots</vt:lpstr>
      <vt:lpstr>Screenshots</vt:lpstr>
      <vt:lpstr>Screenshots</vt:lpstr>
      <vt:lpstr>Screenshots</vt:lpstr>
      <vt:lpstr>Screenshots</vt:lpstr>
      <vt:lpstr>Screenshots</vt:lpstr>
      <vt:lpstr>Screenshots</vt:lpstr>
      <vt:lpstr>Screenshots</vt:lpstr>
      <vt:lpstr>Screenshots</vt:lpstr>
      <vt:lpstr>Screenshots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Aafiya Fathima</dc:creator>
  <cp:revision>2</cp:revision>
  <dcterms:modified xsi:type="dcterms:W3CDTF">2022-03-02T04:27:35Z</dcterms:modified>
</cp:coreProperties>
</file>