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Corbel"/>
      <p:regular r:id="rId24"/>
      <p:bold r:id="rId25"/>
      <p:italic r:id="rId26"/>
      <p:boldItalic r:id="rId27"/>
    </p:embeddedFont>
    <p:embeddedFont>
      <p:font typeface="Candar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38217BA-AF23-4648-A5F1-1EE85A10CD6D}">
  <a:tblStyle styleId="{F38217BA-AF23-4648-A5F1-1EE85A10CD6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Corbel-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rbel-italic.fntdata"/><Relationship Id="rId25" Type="http://schemas.openxmlformats.org/officeDocument/2006/relationships/font" Target="fonts/Corbel-bold.fntdata"/><Relationship Id="rId28" Type="http://schemas.openxmlformats.org/officeDocument/2006/relationships/font" Target="fonts/Candara-regular.fntdata"/><Relationship Id="rId27" Type="http://schemas.openxmlformats.org/officeDocument/2006/relationships/font" Target="fonts/Corbel-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andar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andara-boldItalic.fntdata"/><Relationship Id="rId30" Type="http://schemas.openxmlformats.org/officeDocument/2006/relationships/font" Target="fonts/Candara-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Image" showMasterSp="0">
  <p:cSld name="Title Slide with Image">
    <p:bg>
      <p:bgPr>
        <a:solidFill>
          <a:srgbClr val="F2F2F2"/>
        </a:solidFill>
      </p:bgPr>
    </p:bg>
    <p:spTree>
      <p:nvGrpSpPr>
        <p:cNvPr id="21" name="Shape 21"/>
        <p:cNvGrpSpPr/>
        <p:nvPr/>
      </p:nvGrpSpPr>
      <p:grpSpPr>
        <a:xfrm>
          <a:off x="0" y="0"/>
          <a:ext cx="0" cy="0"/>
          <a:chOff x="0" y="0"/>
          <a:chExt cx="0" cy="0"/>
        </a:xfrm>
      </p:grpSpPr>
      <p:sp>
        <p:nvSpPr>
          <p:cNvPr id="22" name="Google Shape;22;p2"/>
          <p:cNvSpPr/>
          <p:nvPr>
            <p:ph idx="2" type="pic"/>
          </p:nvPr>
        </p:nvSpPr>
        <p:spPr>
          <a:xfrm>
            <a:off x="0" y="0"/>
            <a:ext cx="9780588" cy="6804025"/>
          </a:xfrm>
          <a:prstGeom prst="rect">
            <a:avLst/>
          </a:prstGeom>
          <a:solidFill>
            <a:srgbClr val="D8D8D8"/>
          </a:solidFill>
          <a:ln>
            <a:noFill/>
          </a:ln>
        </p:spPr>
      </p:sp>
      <p:sp>
        <p:nvSpPr>
          <p:cNvPr id="23" name="Google Shape;23;p2"/>
          <p:cNvSpPr txBox="1"/>
          <p:nvPr>
            <p:ph type="ctrTitle"/>
          </p:nvPr>
        </p:nvSpPr>
        <p:spPr>
          <a:xfrm>
            <a:off x="3200400" y="2811053"/>
            <a:ext cx="8991600" cy="1261295"/>
          </a:xfrm>
          <a:prstGeom prst="rect">
            <a:avLst/>
          </a:prstGeom>
          <a:solidFill>
            <a:schemeClr val="lt1"/>
          </a:solidFill>
          <a:ln>
            <a:noFill/>
          </a:ln>
        </p:spPr>
        <p:txBody>
          <a:bodyPr anchorCtr="0" anchor="t" bIns="180000" lIns="180000" spcFirstLastPara="1" rIns="252000" wrap="square" tIns="180000">
            <a:noAutofit/>
          </a:bodyPr>
          <a:lstStyle>
            <a:lvl1pPr lvl="0" algn="r">
              <a:lnSpc>
                <a:spcPct val="90000"/>
              </a:lnSpc>
              <a:spcBef>
                <a:spcPts val="0"/>
              </a:spcBef>
              <a:spcAft>
                <a:spcPts val="0"/>
              </a:spcAft>
              <a:buClr>
                <a:srgbClr val="3F3F3F"/>
              </a:buClr>
              <a:buSzPts val="6000"/>
              <a:buFont typeface="Corbel"/>
              <a:buNone/>
              <a:defRPr b="1"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
          <p:cNvSpPr txBox="1"/>
          <p:nvPr>
            <p:ph idx="1" type="subTitle"/>
          </p:nvPr>
        </p:nvSpPr>
        <p:spPr>
          <a:xfrm>
            <a:off x="3200400" y="4061039"/>
            <a:ext cx="6580188" cy="580921"/>
          </a:xfrm>
          <a:prstGeom prst="rect">
            <a:avLst/>
          </a:prstGeom>
          <a:solidFill>
            <a:schemeClr val="dk1">
              <a:alpha val="80000"/>
            </a:schemeClr>
          </a:solidFill>
          <a:ln>
            <a:noFill/>
          </a:ln>
        </p:spPr>
        <p:txBody>
          <a:bodyPr anchorCtr="0" anchor="t" bIns="180000" lIns="180000" spcFirstLastPara="1" rIns="180000" wrap="square" tIns="180000">
            <a:noAutofit/>
          </a:bodyPr>
          <a:lstStyle>
            <a:lvl1pPr lvl="0" algn="r">
              <a:lnSpc>
                <a:spcPct val="90000"/>
              </a:lnSpc>
              <a:spcBef>
                <a:spcPts val="1000"/>
              </a:spcBef>
              <a:spcAft>
                <a:spcPts val="0"/>
              </a:spcAft>
              <a:buClr>
                <a:schemeClr val="lt1"/>
              </a:buClr>
              <a:buSzPts val="1800"/>
              <a:buNone/>
              <a:defRPr>
                <a:solidFill>
                  <a:schemeClr val="lt1"/>
                </a:solidFill>
              </a:defRPr>
            </a:lvl1pPr>
            <a:lvl2pPr lvl="1" algn="l">
              <a:lnSpc>
                <a:spcPct val="90000"/>
              </a:lnSpc>
              <a:spcBef>
                <a:spcPts val="500"/>
              </a:spcBef>
              <a:spcAft>
                <a:spcPts val="0"/>
              </a:spcAft>
              <a:buClr>
                <a:srgbClr val="3F3F3F"/>
              </a:buClr>
              <a:buSzPts val="1800"/>
              <a:buChar char="•"/>
              <a:defRPr/>
            </a:lvl2pPr>
            <a:lvl3pPr lvl="2" algn="l">
              <a:lnSpc>
                <a:spcPct val="90000"/>
              </a:lnSpc>
              <a:spcBef>
                <a:spcPts val="500"/>
              </a:spcBef>
              <a:spcAft>
                <a:spcPts val="0"/>
              </a:spcAft>
              <a:buClr>
                <a:srgbClr val="3F3F3F"/>
              </a:buClr>
              <a:buSzPts val="1800"/>
              <a:buChar char="•"/>
              <a:defRPr/>
            </a:lvl3pPr>
            <a:lvl4pPr lvl="3" algn="l">
              <a:lnSpc>
                <a:spcPct val="90000"/>
              </a:lnSpc>
              <a:spcBef>
                <a:spcPts val="500"/>
              </a:spcBef>
              <a:spcAft>
                <a:spcPts val="0"/>
              </a:spcAft>
              <a:buClr>
                <a:srgbClr val="3F3F3F"/>
              </a:buClr>
              <a:buSzPts val="1800"/>
              <a:buChar char="•"/>
              <a:defRPr/>
            </a:lvl4pPr>
            <a:lvl5pPr lvl="4" algn="l">
              <a:lnSpc>
                <a:spcPct val="90000"/>
              </a:lnSpc>
              <a:spcBef>
                <a:spcPts val="500"/>
              </a:spcBef>
              <a:spcAft>
                <a:spcPts val="0"/>
              </a:spcAft>
              <a:buClr>
                <a:srgbClr val="3F3F3F"/>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25" name="Google Shape;25;p2"/>
          <p:cNvSpPr/>
          <p:nvPr/>
        </p:nvSpPr>
        <p:spPr>
          <a:xfrm>
            <a:off x="9780103" y="6803351"/>
            <a:ext cx="1979897" cy="54650"/>
          </a:xfrm>
          <a:prstGeom prst="rect">
            <a:avLst/>
          </a:prstGeom>
          <a:solidFill>
            <a:srgbClr val="D9D9D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26" name="Google Shape;26;p2"/>
          <p:cNvSpPr/>
          <p:nvPr/>
        </p:nvSpPr>
        <p:spPr>
          <a:xfrm>
            <a:off x="0" y="6803351"/>
            <a:ext cx="9780104" cy="5465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27" name="Google Shape;27;p2"/>
          <p:cNvSpPr/>
          <p:nvPr/>
        </p:nvSpPr>
        <p:spPr>
          <a:xfrm>
            <a:off x="11760000" y="6803351"/>
            <a:ext cx="432000" cy="546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28" name="Google Shape;28;p2"/>
          <p:cNvSpPr/>
          <p:nvPr/>
        </p:nvSpPr>
        <p:spPr>
          <a:xfrm>
            <a:off x="9780588" y="2698612"/>
            <a:ext cx="2411412" cy="11482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rge Photo">
  <p:cSld name="Large Photo">
    <p:spTree>
      <p:nvGrpSpPr>
        <p:cNvPr id="97" name="Shape 97"/>
        <p:cNvGrpSpPr/>
        <p:nvPr/>
      </p:nvGrpSpPr>
      <p:grpSpPr>
        <a:xfrm>
          <a:off x="0" y="0"/>
          <a:ext cx="0" cy="0"/>
          <a:chOff x="0" y="0"/>
          <a:chExt cx="0" cy="0"/>
        </a:xfrm>
      </p:grpSpPr>
      <p:sp>
        <p:nvSpPr>
          <p:cNvPr id="98" name="Google Shape;98;p11"/>
          <p:cNvSpPr/>
          <p:nvPr>
            <p:ph idx="2" type="pic"/>
          </p:nvPr>
        </p:nvSpPr>
        <p:spPr>
          <a:xfrm>
            <a:off x="0" y="1"/>
            <a:ext cx="12192000" cy="6371350"/>
          </a:xfrm>
          <a:prstGeom prst="rect">
            <a:avLst/>
          </a:prstGeom>
          <a:solidFill>
            <a:srgbClr val="D8D8D8"/>
          </a:solidFill>
          <a:ln>
            <a:noFill/>
          </a:ln>
        </p:spPr>
      </p:sp>
      <p:sp>
        <p:nvSpPr>
          <p:cNvPr id="99" name="Google Shape;99;p11"/>
          <p:cNvSpPr txBox="1"/>
          <p:nvPr>
            <p:ph idx="1" type="body"/>
          </p:nvPr>
        </p:nvSpPr>
        <p:spPr>
          <a:xfrm>
            <a:off x="6096000" y="5359400"/>
            <a:ext cx="5664000" cy="565899"/>
          </a:xfrm>
          <a:prstGeom prst="rect">
            <a:avLst/>
          </a:prstGeom>
          <a:solidFill>
            <a:schemeClr val="dk1"/>
          </a:solidFill>
          <a:ln>
            <a:noFill/>
          </a:ln>
        </p:spPr>
        <p:txBody>
          <a:bodyPr anchorCtr="0" anchor="ctr" bIns="180000" lIns="180000" spcFirstLastPara="1" rIns="180000" wrap="square" tIns="180000">
            <a:noAutofit/>
          </a:bodyPr>
          <a:lstStyle>
            <a:lvl1pPr indent="-228600" lvl="0" marL="457200" algn="r">
              <a:lnSpc>
                <a:spcPct val="90000"/>
              </a:lnSpc>
              <a:spcBef>
                <a:spcPts val="1000"/>
              </a:spcBef>
              <a:spcAft>
                <a:spcPts val="0"/>
              </a:spcAft>
              <a:buClr>
                <a:schemeClr val="lt1"/>
              </a:buClr>
              <a:buSzPts val="1800"/>
              <a:buNone/>
              <a:defRPr>
                <a:solidFill>
                  <a:schemeClr val="lt1"/>
                </a:solidFill>
              </a:defRPr>
            </a:lvl1pPr>
            <a:lvl2pPr indent="-330200" lvl="1" marL="914400" algn="l">
              <a:lnSpc>
                <a:spcPct val="90000"/>
              </a:lnSpc>
              <a:spcBef>
                <a:spcPts val="500"/>
              </a:spcBef>
              <a:spcAft>
                <a:spcPts val="0"/>
              </a:spcAft>
              <a:buClr>
                <a:srgbClr val="3F3F3F"/>
              </a:buClr>
              <a:buSzPts val="1600"/>
              <a:buChar char="•"/>
              <a:defRPr>
                <a:solidFill>
                  <a:srgbClr val="3F3F3F"/>
                </a:solidFill>
              </a:defRPr>
            </a:lvl2pPr>
            <a:lvl3pPr indent="-317500" lvl="2" marL="1371600" algn="l">
              <a:lnSpc>
                <a:spcPct val="90000"/>
              </a:lnSpc>
              <a:spcBef>
                <a:spcPts val="500"/>
              </a:spcBef>
              <a:spcAft>
                <a:spcPts val="0"/>
              </a:spcAft>
              <a:buClr>
                <a:srgbClr val="3F3F3F"/>
              </a:buClr>
              <a:buSzPts val="1400"/>
              <a:buChar char="•"/>
              <a:defRPr>
                <a:solidFill>
                  <a:srgbClr val="3F3F3F"/>
                </a:solidFill>
              </a:defRPr>
            </a:lvl3pPr>
            <a:lvl4pPr indent="-317500" lvl="3" marL="1828800" algn="l">
              <a:lnSpc>
                <a:spcPct val="90000"/>
              </a:lnSpc>
              <a:spcBef>
                <a:spcPts val="500"/>
              </a:spcBef>
              <a:spcAft>
                <a:spcPts val="0"/>
              </a:spcAft>
              <a:buClr>
                <a:srgbClr val="3F3F3F"/>
              </a:buClr>
              <a:buSzPts val="1400"/>
              <a:buChar char="•"/>
              <a:defRPr>
                <a:solidFill>
                  <a:srgbClr val="3F3F3F"/>
                </a:solidFill>
              </a:defRPr>
            </a:lvl4pPr>
            <a:lvl5pPr indent="-317500" lvl="4" marL="2286000" algn="l">
              <a:lnSpc>
                <a:spcPct val="90000"/>
              </a:lnSpc>
              <a:spcBef>
                <a:spcPts val="500"/>
              </a:spcBef>
              <a:spcAft>
                <a:spcPts val="0"/>
              </a:spcAft>
              <a:buClr>
                <a:srgbClr val="3F3F3F"/>
              </a:buClr>
              <a:buSzPts val="14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11"/>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1"/>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02" name="Google Shape;102;p11"/>
          <p:cNvSpPr txBox="1"/>
          <p:nvPr>
            <p:ph type="title"/>
          </p:nvPr>
        </p:nvSpPr>
        <p:spPr>
          <a:xfrm>
            <a:off x="432000" y="432000"/>
            <a:ext cx="11328000"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Content">
  <p:cSld name="Title, Subtitle, and Content">
    <p:spTree>
      <p:nvGrpSpPr>
        <p:cNvPr id="103" name="Shape 103"/>
        <p:cNvGrpSpPr/>
        <p:nvPr/>
      </p:nvGrpSpPr>
      <p:grpSpPr>
        <a:xfrm>
          <a:off x="0" y="0"/>
          <a:ext cx="0" cy="0"/>
          <a:chOff x="0" y="0"/>
          <a:chExt cx="0" cy="0"/>
        </a:xfrm>
      </p:grpSpPr>
      <p:sp>
        <p:nvSpPr>
          <p:cNvPr id="104" name="Google Shape;104;p12"/>
          <p:cNvSpPr txBox="1"/>
          <p:nvPr>
            <p:ph type="title"/>
          </p:nvPr>
        </p:nvSpPr>
        <p:spPr>
          <a:xfrm>
            <a:off x="432000" y="432000"/>
            <a:ext cx="11328000"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3F3F3F"/>
              </a:buClr>
              <a:buSzPts val="3200"/>
              <a:buFont typeface="Corbel"/>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12"/>
          <p:cNvSpPr txBox="1"/>
          <p:nvPr>
            <p:ph idx="1" type="body"/>
          </p:nvPr>
        </p:nvSpPr>
        <p:spPr>
          <a:xfrm>
            <a:off x="431800" y="1008000"/>
            <a:ext cx="11339513" cy="360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3F3F3F"/>
              </a:buClr>
              <a:buSzPts val="1800"/>
              <a:buNone/>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12"/>
          <p:cNvSpPr txBox="1"/>
          <p:nvPr>
            <p:ph idx="2" type="body"/>
          </p:nvPr>
        </p:nvSpPr>
        <p:spPr>
          <a:xfrm>
            <a:off x="432000" y="1512000"/>
            <a:ext cx="11328000" cy="467925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solidFill>
                  <a:srgbClr val="3F3F3F"/>
                </a:solidFill>
              </a:defRPr>
            </a:lvl1pPr>
            <a:lvl2pPr indent="-330200" lvl="1" marL="914400" algn="l">
              <a:lnSpc>
                <a:spcPct val="90000"/>
              </a:lnSpc>
              <a:spcBef>
                <a:spcPts val="500"/>
              </a:spcBef>
              <a:spcAft>
                <a:spcPts val="0"/>
              </a:spcAft>
              <a:buClr>
                <a:srgbClr val="3F3F3F"/>
              </a:buClr>
              <a:buSzPts val="1600"/>
              <a:buChar char="•"/>
              <a:defRPr>
                <a:solidFill>
                  <a:srgbClr val="3F3F3F"/>
                </a:solidFill>
              </a:defRPr>
            </a:lvl2pPr>
            <a:lvl3pPr indent="-317500" lvl="2" marL="1371600" algn="l">
              <a:lnSpc>
                <a:spcPct val="90000"/>
              </a:lnSpc>
              <a:spcBef>
                <a:spcPts val="500"/>
              </a:spcBef>
              <a:spcAft>
                <a:spcPts val="0"/>
              </a:spcAft>
              <a:buClr>
                <a:srgbClr val="3F3F3F"/>
              </a:buClr>
              <a:buSzPts val="1400"/>
              <a:buChar char="•"/>
              <a:defRPr>
                <a:solidFill>
                  <a:srgbClr val="3F3F3F"/>
                </a:solidFill>
              </a:defRPr>
            </a:lvl3pPr>
            <a:lvl4pPr indent="-317500" lvl="3" marL="1828800" algn="l">
              <a:lnSpc>
                <a:spcPct val="90000"/>
              </a:lnSpc>
              <a:spcBef>
                <a:spcPts val="500"/>
              </a:spcBef>
              <a:spcAft>
                <a:spcPts val="0"/>
              </a:spcAft>
              <a:buClr>
                <a:srgbClr val="3F3F3F"/>
              </a:buClr>
              <a:buSzPts val="1400"/>
              <a:buChar char="•"/>
              <a:defRPr>
                <a:solidFill>
                  <a:srgbClr val="3F3F3F"/>
                </a:solidFill>
              </a:defRPr>
            </a:lvl4pPr>
            <a:lvl5pPr indent="-317500" lvl="4" marL="2286000" algn="l">
              <a:lnSpc>
                <a:spcPct val="90000"/>
              </a:lnSpc>
              <a:spcBef>
                <a:spcPts val="500"/>
              </a:spcBef>
              <a:spcAft>
                <a:spcPts val="0"/>
              </a:spcAft>
              <a:buClr>
                <a:srgbClr val="3F3F3F"/>
              </a:buClr>
              <a:buSzPts val="14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12"/>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2"/>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with Subtitle">
  <p:cSld name="Two Content with Subtitle">
    <p:spTree>
      <p:nvGrpSpPr>
        <p:cNvPr id="109" name="Shape 109"/>
        <p:cNvGrpSpPr/>
        <p:nvPr/>
      </p:nvGrpSpPr>
      <p:grpSpPr>
        <a:xfrm>
          <a:off x="0" y="0"/>
          <a:ext cx="0" cy="0"/>
          <a:chOff x="0" y="0"/>
          <a:chExt cx="0" cy="0"/>
        </a:xfrm>
      </p:grpSpPr>
      <p:sp>
        <p:nvSpPr>
          <p:cNvPr id="110" name="Google Shape;110;p13"/>
          <p:cNvSpPr txBox="1"/>
          <p:nvPr>
            <p:ph type="title"/>
          </p:nvPr>
        </p:nvSpPr>
        <p:spPr>
          <a:xfrm>
            <a:off x="432000" y="432000"/>
            <a:ext cx="11340000"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3F3F3F"/>
              </a:buClr>
              <a:buSzPts val="3200"/>
              <a:buFont typeface="Corbel"/>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13"/>
          <p:cNvSpPr txBox="1"/>
          <p:nvPr>
            <p:ph idx="1" type="body"/>
          </p:nvPr>
        </p:nvSpPr>
        <p:spPr>
          <a:xfrm>
            <a:off x="431800" y="1008000"/>
            <a:ext cx="11339513" cy="360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3F3F3F"/>
              </a:buClr>
              <a:buSzPts val="1800"/>
              <a:buNone/>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13"/>
          <p:cNvSpPr txBox="1"/>
          <p:nvPr>
            <p:ph idx="2" type="body"/>
          </p:nvPr>
        </p:nvSpPr>
        <p:spPr>
          <a:xfrm>
            <a:off x="432000" y="1512000"/>
            <a:ext cx="5472000" cy="46800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solidFill>
                  <a:srgbClr val="3F3F3F"/>
                </a:solidFill>
              </a:defRPr>
            </a:lvl1pPr>
            <a:lvl2pPr indent="-330200" lvl="1" marL="914400" algn="l">
              <a:lnSpc>
                <a:spcPct val="90000"/>
              </a:lnSpc>
              <a:spcBef>
                <a:spcPts val="500"/>
              </a:spcBef>
              <a:spcAft>
                <a:spcPts val="0"/>
              </a:spcAft>
              <a:buClr>
                <a:srgbClr val="3F3F3F"/>
              </a:buClr>
              <a:buSzPts val="1600"/>
              <a:buChar char="•"/>
              <a:defRPr>
                <a:solidFill>
                  <a:srgbClr val="3F3F3F"/>
                </a:solidFill>
              </a:defRPr>
            </a:lvl2pPr>
            <a:lvl3pPr indent="-317500" lvl="2" marL="1371600" algn="l">
              <a:lnSpc>
                <a:spcPct val="90000"/>
              </a:lnSpc>
              <a:spcBef>
                <a:spcPts val="500"/>
              </a:spcBef>
              <a:spcAft>
                <a:spcPts val="0"/>
              </a:spcAft>
              <a:buClr>
                <a:srgbClr val="3F3F3F"/>
              </a:buClr>
              <a:buSzPts val="1400"/>
              <a:buChar char="•"/>
              <a:defRPr>
                <a:solidFill>
                  <a:srgbClr val="3F3F3F"/>
                </a:solidFill>
              </a:defRPr>
            </a:lvl3pPr>
            <a:lvl4pPr indent="-317500" lvl="3" marL="1828800" algn="l">
              <a:lnSpc>
                <a:spcPct val="90000"/>
              </a:lnSpc>
              <a:spcBef>
                <a:spcPts val="500"/>
              </a:spcBef>
              <a:spcAft>
                <a:spcPts val="0"/>
              </a:spcAft>
              <a:buClr>
                <a:srgbClr val="3F3F3F"/>
              </a:buClr>
              <a:buSzPts val="1400"/>
              <a:buChar char="•"/>
              <a:defRPr>
                <a:solidFill>
                  <a:srgbClr val="3F3F3F"/>
                </a:solidFill>
              </a:defRPr>
            </a:lvl4pPr>
            <a:lvl5pPr indent="-317500" lvl="4" marL="2286000" algn="l">
              <a:lnSpc>
                <a:spcPct val="90000"/>
              </a:lnSpc>
              <a:spcBef>
                <a:spcPts val="500"/>
              </a:spcBef>
              <a:spcAft>
                <a:spcPts val="0"/>
              </a:spcAft>
              <a:buClr>
                <a:srgbClr val="3F3F3F"/>
              </a:buClr>
              <a:buSzPts val="14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13"/>
          <p:cNvSpPr txBox="1"/>
          <p:nvPr>
            <p:ph idx="3" type="body"/>
          </p:nvPr>
        </p:nvSpPr>
        <p:spPr>
          <a:xfrm>
            <a:off x="6299887" y="1511250"/>
            <a:ext cx="5472113" cy="46800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13"/>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3"/>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16" name="Shape 116"/>
        <p:cNvGrpSpPr/>
        <p:nvPr/>
      </p:nvGrpSpPr>
      <p:grpSpPr>
        <a:xfrm>
          <a:off x="0" y="0"/>
          <a:ext cx="0" cy="0"/>
          <a:chOff x="0" y="0"/>
          <a:chExt cx="0" cy="0"/>
        </a:xfrm>
      </p:grpSpPr>
      <p:sp>
        <p:nvSpPr>
          <p:cNvPr id="117" name="Google Shape;117;p14"/>
          <p:cNvSpPr txBox="1"/>
          <p:nvPr>
            <p:ph type="title"/>
          </p:nvPr>
        </p:nvSpPr>
        <p:spPr>
          <a:xfrm>
            <a:off x="432000" y="432000"/>
            <a:ext cx="11340000"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3F3F3F"/>
              </a:buClr>
              <a:buSzPts val="3200"/>
              <a:buFont typeface="Corbel"/>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14"/>
          <p:cNvSpPr txBox="1"/>
          <p:nvPr>
            <p:ph idx="1" type="body"/>
          </p:nvPr>
        </p:nvSpPr>
        <p:spPr>
          <a:xfrm>
            <a:off x="431800" y="1008000"/>
            <a:ext cx="11339513" cy="360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3F3F3F"/>
              </a:buClr>
              <a:buSzPts val="1800"/>
              <a:buNone/>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14"/>
          <p:cNvSpPr txBox="1"/>
          <p:nvPr>
            <p:ph idx="2" type="body"/>
          </p:nvPr>
        </p:nvSpPr>
        <p:spPr>
          <a:xfrm>
            <a:off x="432000" y="1512000"/>
            <a:ext cx="3600000" cy="467925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solidFill>
                  <a:srgbClr val="3F3F3F"/>
                </a:solidFill>
              </a:defRPr>
            </a:lvl1pPr>
            <a:lvl2pPr indent="-330200" lvl="1" marL="914400" algn="l">
              <a:lnSpc>
                <a:spcPct val="90000"/>
              </a:lnSpc>
              <a:spcBef>
                <a:spcPts val="500"/>
              </a:spcBef>
              <a:spcAft>
                <a:spcPts val="0"/>
              </a:spcAft>
              <a:buClr>
                <a:srgbClr val="3F3F3F"/>
              </a:buClr>
              <a:buSzPts val="1600"/>
              <a:buChar char="•"/>
              <a:defRPr>
                <a:solidFill>
                  <a:srgbClr val="3F3F3F"/>
                </a:solidFill>
              </a:defRPr>
            </a:lvl2pPr>
            <a:lvl3pPr indent="-317500" lvl="2" marL="1371600" algn="l">
              <a:lnSpc>
                <a:spcPct val="90000"/>
              </a:lnSpc>
              <a:spcBef>
                <a:spcPts val="500"/>
              </a:spcBef>
              <a:spcAft>
                <a:spcPts val="0"/>
              </a:spcAft>
              <a:buClr>
                <a:srgbClr val="3F3F3F"/>
              </a:buClr>
              <a:buSzPts val="1400"/>
              <a:buChar char="•"/>
              <a:defRPr>
                <a:solidFill>
                  <a:srgbClr val="3F3F3F"/>
                </a:solidFill>
              </a:defRPr>
            </a:lvl3pPr>
            <a:lvl4pPr indent="-317500" lvl="3" marL="1828800" algn="l">
              <a:lnSpc>
                <a:spcPct val="90000"/>
              </a:lnSpc>
              <a:spcBef>
                <a:spcPts val="500"/>
              </a:spcBef>
              <a:spcAft>
                <a:spcPts val="0"/>
              </a:spcAft>
              <a:buClr>
                <a:srgbClr val="3F3F3F"/>
              </a:buClr>
              <a:buSzPts val="1400"/>
              <a:buChar char="•"/>
              <a:defRPr>
                <a:solidFill>
                  <a:srgbClr val="3F3F3F"/>
                </a:solidFill>
              </a:defRPr>
            </a:lvl4pPr>
            <a:lvl5pPr indent="-317500" lvl="4" marL="2286000" algn="l">
              <a:lnSpc>
                <a:spcPct val="90000"/>
              </a:lnSpc>
              <a:spcBef>
                <a:spcPts val="500"/>
              </a:spcBef>
              <a:spcAft>
                <a:spcPts val="0"/>
              </a:spcAft>
              <a:buClr>
                <a:srgbClr val="3F3F3F"/>
              </a:buClr>
              <a:buSzPts val="14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14"/>
          <p:cNvSpPr txBox="1"/>
          <p:nvPr>
            <p:ph idx="3" type="body"/>
          </p:nvPr>
        </p:nvSpPr>
        <p:spPr>
          <a:xfrm>
            <a:off x="4301550" y="1511476"/>
            <a:ext cx="3600450" cy="4679249"/>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14"/>
          <p:cNvSpPr txBox="1"/>
          <p:nvPr>
            <p:ph idx="4" type="body"/>
          </p:nvPr>
        </p:nvSpPr>
        <p:spPr>
          <a:xfrm>
            <a:off x="8171550" y="1511475"/>
            <a:ext cx="3600450" cy="467925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14"/>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4"/>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lumn">
  <p:cSld name="5 Column">
    <p:spTree>
      <p:nvGrpSpPr>
        <p:cNvPr id="124" name="Shape 124"/>
        <p:cNvGrpSpPr/>
        <p:nvPr/>
      </p:nvGrpSpPr>
      <p:grpSpPr>
        <a:xfrm>
          <a:off x="0" y="0"/>
          <a:ext cx="0" cy="0"/>
          <a:chOff x="0" y="0"/>
          <a:chExt cx="0" cy="0"/>
        </a:xfrm>
      </p:grpSpPr>
      <p:sp>
        <p:nvSpPr>
          <p:cNvPr id="125" name="Google Shape;125;p15"/>
          <p:cNvSpPr txBox="1"/>
          <p:nvPr>
            <p:ph type="title"/>
          </p:nvPr>
        </p:nvSpPr>
        <p:spPr>
          <a:xfrm>
            <a:off x="432000" y="432000"/>
            <a:ext cx="11340000"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3F3F3F"/>
              </a:buClr>
              <a:buSzPts val="3200"/>
              <a:buFont typeface="Corbel"/>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15"/>
          <p:cNvSpPr txBox="1"/>
          <p:nvPr>
            <p:ph idx="1" type="body"/>
          </p:nvPr>
        </p:nvSpPr>
        <p:spPr>
          <a:xfrm>
            <a:off x="431800" y="1008000"/>
            <a:ext cx="11339513" cy="360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3F3F3F"/>
              </a:buClr>
              <a:buSzPts val="1800"/>
              <a:buNone/>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15"/>
          <p:cNvSpPr txBox="1"/>
          <p:nvPr>
            <p:ph idx="2" type="body"/>
          </p:nvPr>
        </p:nvSpPr>
        <p:spPr>
          <a:xfrm>
            <a:off x="432000" y="1512000"/>
            <a:ext cx="2160000" cy="467925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solidFill>
                  <a:srgbClr val="3F3F3F"/>
                </a:solidFill>
              </a:defRPr>
            </a:lvl1pPr>
            <a:lvl2pPr indent="-330200" lvl="1" marL="914400" algn="l">
              <a:lnSpc>
                <a:spcPct val="90000"/>
              </a:lnSpc>
              <a:spcBef>
                <a:spcPts val="500"/>
              </a:spcBef>
              <a:spcAft>
                <a:spcPts val="0"/>
              </a:spcAft>
              <a:buClr>
                <a:srgbClr val="3F3F3F"/>
              </a:buClr>
              <a:buSzPts val="1600"/>
              <a:buChar char="•"/>
              <a:defRPr>
                <a:solidFill>
                  <a:srgbClr val="3F3F3F"/>
                </a:solidFill>
              </a:defRPr>
            </a:lvl2pPr>
            <a:lvl3pPr indent="-317500" lvl="2" marL="1371600" algn="l">
              <a:lnSpc>
                <a:spcPct val="90000"/>
              </a:lnSpc>
              <a:spcBef>
                <a:spcPts val="500"/>
              </a:spcBef>
              <a:spcAft>
                <a:spcPts val="0"/>
              </a:spcAft>
              <a:buClr>
                <a:srgbClr val="3F3F3F"/>
              </a:buClr>
              <a:buSzPts val="1400"/>
              <a:buChar char="•"/>
              <a:defRPr>
                <a:solidFill>
                  <a:srgbClr val="3F3F3F"/>
                </a:solidFill>
              </a:defRPr>
            </a:lvl3pPr>
            <a:lvl4pPr indent="-317500" lvl="3" marL="1828800" algn="l">
              <a:lnSpc>
                <a:spcPct val="90000"/>
              </a:lnSpc>
              <a:spcBef>
                <a:spcPts val="500"/>
              </a:spcBef>
              <a:spcAft>
                <a:spcPts val="0"/>
              </a:spcAft>
              <a:buClr>
                <a:srgbClr val="3F3F3F"/>
              </a:buClr>
              <a:buSzPts val="1400"/>
              <a:buChar char="•"/>
              <a:defRPr>
                <a:solidFill>
                  <a:srgbClr val="3F3F3F"/>
                </a:solidFill>
              </a:defRPr>
            </a:lvl4pPr>
            <a:lvl5pPr indent="-317500" lvl="4" marL="2286000" algn="l">
              <a:lnSpc>
                <a:spcPct val="90000"/>
              </a:lnSpc>
              <a:spcBef>
                <a:spcPts val="500"/>
              </a:spcBef>
              <a:spcAft>
                <a:spcPts val="0"/>
              </a:spcAft>
              <a:buClr>
                <a:srgbClr val="3F3F3F"/>
              </a:buClr>
              <a:buSzPts val="14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15"/>
          <p:cNvSpPr txBox="1"/>
          <p:nvPr>
            <p:ph idx="3" type="body"/>
          </p:nvPr>
        </p:nvSpPr>
        <p:spPr>
          <a:xfrm>
            <a:off x="2726412" y="1512000"/>
            <a:ext cx="2160588" cy="467925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15"/>
          <p:cNvSpPr txBox="1"/>
          <p:nvPr>
            <p:ph idx="4" type="body"/>
          </p:nvPr>
        </p:nvSpPr>
        <p:spPr>
          <a:xfrm>
            <a:off x="5021412" y="1512000"/>
            <a:ext cx="2160588" cy="467925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15"/>
          <p:cNvSpPr txBox="1"/>
          <p:nvPr>
            <p:ph idx="5" type="body"/>
          </p:nvPr>
        </p:nvSpPr>
        <p:spPr>
          <a:xfrm>
            <a:off x="7316412" y="1507535"/>
            <a:ext cx="2160588" cy="467925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15"/>
          <p:cNvSpPr txBox="1"/>
          <p:nvPr>
            <p:ph idx="6" type="body"/>
          </p:nvPr>
        </p:nvSpPr>
        <p:spPr>
          <a:xfrm>
            <a:off x="9611412" y="1507535"/>
            <a:ext cx="2160588" cy="4683715"/>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15"/>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5"/>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rgbClr val="F2F2F2"/>
        </a:solidFill>
      </p:bgPr>
    </p:bg>
    <p:spTree>
      <p:nvGrpSpPr>
        <p:cNvPr id="134" name="Shape 134"/>
        <p:cNvGrpSpPr/>
        <p:nvPr/>
      </p:nvGrpSpPr>
      <p:grpSpPr>
        <a:xfrm>
          <a:off x="0" y="0"/>
          <a:ext cx="0" cy="0"/>
          <a:chOff x="0" y="0"/>
          <a:chExt cx="0" cy="0"/>
        </a:xfrm>
      </p:grpSpPr>
      <p:sp>
        <p:nvSpPr>
          <p:cNvPr id="135" name="Google Shape;135;p16"/>
          <p:cNvSpPr txBox="1"/>
          <p:nvPr>
            <p:ph type="ctrTitle"/>
          </p:nvPr>
        </p:nvSpPr>
        <p:spPr>
          <a:xfrm>
            <a:off x="3200400" y="2811053"/>
            <a:ext cx="8991600" cy="1261295"/>
          </a:xfrm>
          <a:prstGeom prst="rect">
            <a:avLst/>
          </a:prstGeom>
          <a:solidFill>
            <a:schemeClr val="lt1"/>
          </a:solidFill>
          <a:ln>
            <a:noFill/>
          </a:ln>
        </p:spPr>
        <p:txBody>
          <a:bodyPr anchorCtr="0" anchor="t" bIns="180000" lIns="180000" spcFirstLastPara="1" rIns="252000" wrap="square" tIns="180000">
            <a:noAutofit/>
          </a:bodyPr>
          <a:lstStyle>
            <a:lvl1pPr lvl="0" algn="r">
              <a:lnSpc>
                <a:spcPct val="90000"/>
              </a:lnSpc>
              <a:spcBef>
                <a:spcPts val="0"/>
              </a:spcBef>
              <a:spcAft>
                <a:spcPts val="0"/>
              </a:spcAft>
              <a:buClr>
                <a:srgbClr val="3F3F3F"/>
              </a:buClr>
              <a:buSzPts val="6000"/>
              <a:buFont typeface="Corbel"/>
              <a:buNone/>
              <a:defRPr b="1"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16"/>
          <p:cNvSpPr txBox="1"/>
          <p:nvPr>
            <p:ph idx="1" type="subTitle"/>
          </p:nvPr>
        </p:nvSpPr>
        <p:spPr>
          <a:xfrm>
            <a:off x="3200400" y="4061039"/>
            <a:ext cx="6580188" cy="580921"/>
          </a:xfrm>
          <a:prstGeom prst="rect">
            <a:avLst/>
          </a:prstGeom>
          <a:solidFill>
            <a:schemeClr val="dk1">
              <a:alpha val="80000"/>
            </a:schemeClr>
          </a:solidFill>
          <a:ln>
            <a:noFill/>
          </a:ln>
        </p:spPr>
        <p:txBody>
          <a:bodyPr anchorCtr="0" anchor="t" bIns="180000" lIns="180000" spcFirstLastPara="1" rIns="180000" wrap="square" tIns="180000">
            <a:noAutofit/>
          </a:bodyPr>
          <a:lstStyle>
            <a:lvl1pPr lvl="0" algn="r">
              <a:lnSpc>
                <a:spcPct val="90000"/>
              </a:lnSpc>
              <a:spcBef>
                <a:spcPts val="1000"/>
              </a:spcBef>
              <a:spcAft>
                <a:spcPts val="0"/>
              </a:spcAft>
              <a:buClr>
                <a:schemeClr val="lt1"/>
              </a:buClr>
              <a:buSzPts val="1800"/>
              <a:buNone/>
              <a:defRPr>
                <a:solidFill>
                  <a:schemeClr val="lt1"/>
                </a:solidFill>
              </a:defRPr>
            </a:lvl1pPr>
            <a:lvl2pPr lvl="1" algn="l">
              <a:lnSpc>
                <a:spcPct val="90000"/>
              </a:lnSpc>
              <a:spcBef>
                <a:spcPts val="500"/>
              </a:spcBef>
              <a:spcAft>
                <a:spcPts val="0"/>
              </a:spcAft>
              <a:buClr>
                <a:srgbClr val="3F3F3F"/>
              </a:buClr>
              <a:buSzPts val="1800"/>
              <a:buChar char="•"/>
              <a:defRPr/>
            </a:lvl2pPr>
            <a:lvl3pPr lvl="2" algn="l">
              <a:lnSpc>
                <a:spcPct val="90000"/>
              </a:lnSpc>
              <a:spcBef>
                <a:spcPts val="500"/>
              </a:spcBef>
              <a:spcAft>
                <a:spcPts val="0"/>
              </a:spcAft>
              <a:buClr>
                <a:srgbClr val="3F3F3F"/>
              </a:buClr>
              <a:buSzPts val="1800"/>
              <a:buChar char="•"/>
              <a:defRPr/>
            </a:lvl3pPr>
            <a:lvl4pPr lvl="3" algn="l">
              <a:lnSpc>
                <a:spcPct val="90000"/>
              </a:lnSpc>
              <a:spcBef>
                <a:spcPts val="500"/>
              </a:spcBef>
              <a:spcAft>
                <a:spcPts val="0"/>
              </a:spcAft>
              <a:buClr>
                <a:srgbClr val="3F3F3F"/>
              </a:buClr>
              <a:buSzPts val="1800"/>
              <a:buChar char="•"/>
              <a:defRPr/>
            </a:lvl4pPr>
            <a:lvl5pPr lvl="4" algn="l">
              <a:lnSpc>
                <a:spcPct val="90000"/>
              </a:lnSpc>
              <a:spcBef>
                <a:spcPts val="500"/>
              </a:spcBef>
              <a:spcAft>
                <a:spcPts val="0"/>
              </a:spcAft>
              <a:buClr>
                <a:srgbClr val="3F3F3F"/>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37" name="Google Shape;137;p16"/>
          <p:cNvSpPr/>
          <p:nvPr/>
        </p:nvSpPr>
        <p:spPr>
          <a:xfrm>
            <a:off x="9780103" y="6803351"/>
            <a:ext cx="1979897" cy="54650"/>
          </a:xfrm>
          <a:prstGeom prst="rect">
            <a:avLst/>
          </a:prstGeom>
          <a:solidFill>
            <a:srgbClr val="D9D9D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sp>
        <p:nvSpPr>
          <p:cNvPr id="138" name="Google Shape;138;p16"/>
          <p:cNvSpPr/>
          <p:nvPr/>
        </p:nvSpPr>
        <p:spPr>
          <a:xfrm>
            <a:off x="0" y="6803351"/>
            <a:ext cx="9780104" cy="5465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sp>
        <p:nvSpPr>
          <p:cNvPr id="139" name="Google Shape;139;p16"/>
          <p:cNvSpPr/>
          <p:nvPr/>
        </p:nvSpPr>
        <p:spPr>
          <a:xfrm>
            <a:off x="11760000" y="6803351"/>
            <a:ext cx="432000" cy="546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sp>
        <p:nvSpPr>
          <p:cNvPr id="140" name="Google Shape;140;p16"/>
          <p:cNvSpPr/>
          <p:nvPr/>
        </p:nvSpPr>
        <p:spPr>
          <a:xfrm>
            <a:off x="9780588" y="2698612"/>
            <a:ext cx="2411412" cy="11482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solidFill>
          <a:srgbClr val="3F3F3F"/>
        </a:solidFill>
      </p:bgPr>
    </p:bg>
    <p:spTree>
      <p:nvGrpSpPr>
        <p:cNvPr id="141" name="Shape 141"/>
        <p:cNvGrpSpPr/>
        <p:nvPr/>
      </p:nvGrpSpPr>
      <p:grpSpPr>
        <a:xfrm>
          <a:off x="0" y="0"/>
          <a:ext cx="0" cy="0"/>
          <a:chOff x="0" y="0"/>
          <a:chExt cx="0" cy="0"/>
        </a:xfrm>
      </p:grpSpPr>
      <p:sp>
        <p:nvSpPr>
          <p:cNvPr id="142" name="Google Shape;142;p17"/>
          <p:cNvSpPr txBox="1"/>
          <p:nvPr>
            <p:ph type="title"/>
          </p:nvPr>
        </p:nvSpPr>
        <p:spPr>
          <a:xfrm>
            <a:off x="-1700" y="2156226"/>
            <a:ext cx="5958000" cy="1958400"/>
          </a:xfrm>
          <a:prstGeom prst="rect">
            <a:avLst/>
          </a:prstGeom>
          <a:solidFill>
            <a:schemeClr val="lt1"/>
          </a:solidFill>
          <a:ln>
            <a:noFill/>
          </a:ln>
        </p:spPr>
        <p:txBody>
          <a:bodyPr anchorCtr="0" anchor="ctr" bIns="180000" lIns="252000" spcFirstLastPara="1" rIns="180000" wrap="square" tIns="180000">
            <a:noAutofit/>
          </a:bodyPr>
          <a:lstStyle>
            <a:lvl1pPr lvl="0" algn="l">
              <a:lnSpc>
                <a:spcPct val="90000"/>
              </a:lnSpc>
              <a:spcBef>
                <a:spcPts val="0"/>
              </a:spcBef>
              <a:spcAft>
                <a:spcPts val="0"/>
              </a:spcAft>
              <a:buClr>
                <a:srgbClr val="3F3F3F"/>
              </a:buClr>
              <a:buSzPts val="6000"/>
              <a:buFont typeface="Corbel"/>
              <a:buNone/>
              <a:defRPr b="1" sz="6000">
                <a:solidFill>
                  <a:srgbClr val="3F3F3F"/>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17"/>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7"/>
          <p:cNvSpPr/>
          <p:nvPr/>
        </p:nvSpPr>
        <p:spPr>
          <a:xfrm>
            <a:off x="0" y="5209682"/>
            <a:ext cx="2411412" cy="11482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ndara"/>
              <a:ea typeface="Candara"/>
              <a:cs typeface="Candara"/>
              <a:sym typeface="Candara"/>
            </a:endParaRPr>
          </a:p>
        </p:txBody>
      </p:sp>
      <p:sp>
        <p:nvSpPr>
          <p:cNvPr id="145" name="Google Shape;145;p17"/>
          <p:cNvSpPr/>
          <p:nvPr/>
        </p:nvSpPr>
        <p:spPr>
          <a:xfrm>
            <a:off x="9780103" y="6803351"/>
            <a:ext cx="1979897" cy="54650"/>
          </a:xfrm>
          <a:prstGeom prst="rect">
            <a:avLst/>
          </a:prstGeom>
          <a:solidFill>
            <a:srgbClr val="D9D9D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sp>
        <p:nvSpPr>
          <p:cNvPr id="146" name="Google Shape;146;p17"/>
          <p:cNvSpPr/>
          <p:nvPr/>
        </p:nvSpPr>
        <p:spPr>
          <a:xfrm>
            <a:off x="0" y="6803351"/>
            <a:ext cx="9780104" cy="5465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sp>
        <p:nvSpPr>
          <p:cNvPr id="147" name="Google Shape;147;p17"/>
          <p:cNvSpPr/>
          <p:nvPr/>
        </p:nvSpPr>
        <p:spPr>
          <a:xfrm>
            <a:off x="11760000" y="6803351"/>
            <a:ext cx="432000" cy="546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sp>
        <p:nvSpPr>
          <p:cNvPr id="148" name="Google Shape;148;p17"/>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49" name="Google Shape;149;p17"/>
          <p:cNvSpPr txBox="1"/>
          <p:nvPr>
            <p:ph idx="1" type="body"/>
          </p:nvPr>
        </p:nvSpPr>
        <p:spPr>
          <a:xfrm>
            <a:off x="0" y="4114627"/>
            <a:ext cx="5956300" cy="1095056"/>
          </a:xfrm>
          <a:prstGeom prst="rect">
            <a:avLst/>
          </a:prstGeom>
          <a:solidFill>
            <a:schemeClr val="dk1">
              <a:alpha val="80000"/>
            </a:schemeClr>
          </a:solidFill>
          <a:ln>
            <a:noFill/>
          </a:ln>
        </p:spPr>
        <p:txBody>
          <a:bodyPr anchorCtr="0" anchor="t" bIns="180000" lIns="252000" spcFirstLastPara="1" rIns="180000" wrap="square" tIns="180000">
            <a:noAutofit/>
          </a:bodyPr>
          <a:lstStyle>
            <a:lvl1pPr indent="-228600" lvl="0" marL="457200" algn="l">
              <a:lnSpc>
                <a:spcPct val="90000"/>
              </a:lnSpc>
              <a:spcBef>
                <a:spcPts val="1000"/>
              </a:spcBef>
              <a:spcAft>
                <a:spcPts val="0"/>
              </a:spcAft>
              <a:buClr>
                <a:schemeClr val="lt1"/>
              </a:buClr>
              <a:buSzPts val="1800"/>
              <a:buNone/>
              <a:defRPr>
                <a:solidFill>
                  <a:schemeClr val="lt1"/>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0" name="Shape 150"/>
        <p:cNvGrpSpPr/>
        <p:nvPr/>
      </p:nvGrpSpPr>
      <p:grpSpPr>
        <a:xfrm>
          <a:off x="0" y="0"/>
          <a:ext cx="0" cy="0"/>
          <a:chOff x="0" y="0"/>
          <a:chExt cx="0" cy="0"/>
        </a:xfrm>
      </p:grpSpPr>
      <p:sp>
        <p:nvSpPr>
          <p:cNvPr id="151" name="Google Shape;151;p18"/>
          <p:cNvSpPr txBox="1"/>
          <p:nvPr>
            <p:ph type="title"/>
          </p:nvPr>
        </p:nvSpPr>
        <p:spPr>
          <a:xfrm>
            <a:off x="432000" y="432000"/>
            <a:ext cx="11328000"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3F3F3F"/>
              </a:buClr>
              <a:buSzPts val="3200"/>
              <a:buFont typeface="Corbel"/>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18"/>
          <p:cNvSpPr txBox="1"/>
          <p:nvPr>
            <p:ph idx="1" type="body"/>
          </p:nvPr>
        </p:nvSpPr>
        <p:spPr>
          <a:xfrm>
            <a:off x="432000" y="1008000"/>
            <a:ext cx="11328000" cy="518325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solidFill>
                  <a:srgbClr val="3F3F3F"/>
                </a:solidFill>
              </a:defRPr>
            </a:lvl1pPr>
            <a:lvl2pPr indent="-330200" lvl="1" marL="914400" algn="l">
              <a:lnSpc>
                <a:spcPct val="90000"/>
              </a:lnSpc>
              <a:spcBef>
                <a:spcPts val="500"/>
              </a:spcBef>
              <a:spcAft>
                <a:spcPts val="0"/>
              </a:spcAft>
              <a:buClr>
                <a:srgbClr val="3F3F3F"/>
              </a:buClr>
              <a:buSzPts val="1600"/>
              <a:buChar char="•"/>
              <a:defRPr>
                <a:solidFill>
                  <a:srgbClr val="3F3F3F"/>
                </a:solidFill>
              </a:defRPr>
            </a:lvl2pPr>
            <a:lvl3pPr indent="-317500" lvl="2" marL="1371600" algn="l">
              <a:lnSpc>
                <a:spcPct val="90000"/>
              </a:lnSpc>
              <a:spcBef>
                <a:spcPts val="500"/>
              </a:spcBef>
              <a:spcAft>
                <a:spcPts val="0"/>
              </a:spcAft>
              <a:buClr>
                <a:srgbClr val="3F3F3F"/>
              </a:buClr>
              <a:buSzPts val="1400"/>
              <a:buChar char="•"/>
              <a:defRPr>
                <a:solidFill>
                  <a:srgbClr val="3F3F3F"/>
                </a:solidFill>
              </a:defRPr>
            </a:lvl3pPr>
            <a:lvl4pPr indent="-317500" lvl="3" marL="1828800" algn="l">
              <a:lnSpc>
                <a:spcPct val="90000"/>
              </a:lnSpc>
              <a:spcBef>
                <a:spcPts val="500"/>
              </a:spcBef>
              <a:spcAft>
                <a:spcPts val="0"/>
              </a:spcAft>
              <a:buClr>
                <a:srgbClr val="3F3F3F"/>
              </a:buClr>
              <a:buSzPts val="1400"/>
              <a:buChar char="•"/>
              <a:defRPr>
                <a:solidFill>
                  <a:srgbClr val="3F3F3F"/>
                </a:solidFill>
              </a:defRPr>
            </a:lvl4pPr>
            <a:lvl5pPr indent="-317500" lvl="4" marL="2286000" algn="l">
              <a:lnSpc>
                <a:spcPct val="90000"/>
              </a:lnSpc>
              <a:spcBef>
                <a:spcPts val="500"/>
              </a:spcBef>
              <a:spcAft>
                <a:spcPts val="0"/>
              </a:spcAft>
              <a:buClr>
                <a:srgbClr val="3F3F3F"/>
              </a:buClr>
              <a:buSzPts val="14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3" name="Google Shape;153;p18"/>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18"/>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55" name="Shape 155"/>
        <p:cNvGrpSpPr/>
        <p:nvPr/>
      </p:nvGrpSpPr>
      <p:grpSpPr>
        <a:xfrm>
          <a:off x="0" y="0"/>
          <a:ext cx="0" cy="0"/>
          <a:chOff x="0" y="0"/>
          <a:chExt cx="0" cy="0"/>
        </a:xfrm>
      </p:grpSpPr>
      <p:sp>
        <p:nvSpPr>
          <p:cNvPr id="156" name="Google Shape;156;p19"/>
          <p:cNvSpPr txBox="1"/>
          <p:nvPr>
            <p:ph type="title"/>
          </p:nvPr>
        </p:nvSpPr>
        <p:spPr>
          <a:xfrm>
            <a:off x="432000" y="432000"/>
            <a:ext cx="11340000"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3F3F3F"/>
              </a:buClr>
              <a:buSzPts val="3200"/>
              <a:buFont typeface="Corbel"/>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19"/>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19"/>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59" name="Google Shape;159;p19"/>
          <p:cNvSpPr txBox="1"/>
          <p:nvPr>
            <p:ph idx="1" type="body"/>
          </p:nvPr>
        </p:nvSpPr>
        <p:spPr>
          <a:xfrm>
            <a:off x="6311886" y="1007250"/>
            <a:ext cx="5460114" cy="5169713"/>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19"/>
          <p:cNvSpPr txBox="1"/>
          <p:nvPr>
            <p:ph idx="2" type="body"/>
          </p:nvPr>
        </p:nvSpPr>
        <p:spPr>
          <a:xfrm>
            <a:off x="431999" y="1007250"/>
            <a:ext cx="5448115" cy="5169713"/>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61" name="Shape 161"/>
        <p:cNvGrpSpPr/>
        <p:nvPr/>
      </p:nvGrpSpPr>
      <p:grpSpPr>
        <a:xfrm>
          <a:off x="0" y="0"/>
          <a:ext cx="0" cy="0"/>
          <a:chOff x="0" y="0"/>
          <a:chExt cx="0" cy="0"/>
        </a:xfrm>
      </p:grpSpPr>
      <p:sp>
        <p:nvSpPr>
          <p:cNvPr id="162" name="Google Shape;162;p20"/>
          <p:cNvSpPr txBox="1"/>
          <p:nvPr>
            <p:ph type="title"/>
          </p:nvPr>
        </p:nvSpPr>
        <p:spPr>
          <a:xfrm>
            <a:off x="432000" y="432000"/>
            <a:ext cx="11340000"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3F3F3F"/>
              </a:buClr>
              <a:buSzPts val="3200"/>
              <a:buFont typeface="Corbel"/>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3" name="Google Shape;163;p20"/>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20"/>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descr="Accent block left" id="165" name="Google Shape;165;p20"/>
          <p:cNvSpPr/>
          <p:nvPr/>
        </p:nvSpPr>
        <p:spPr>
          <a:xfrm>
            <a:off x="431800" y="1016231"/>
            <a:ext cx="1984175" cy="11482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ndara"/>
              <a:ea typeface="Candara"/>
              <a:cs typeface="Candara"/>
              <a:sym typeface="Candara"/>
            </a:endParaRPr>
          </a:p>
        </p:txBody>
      </p:sp>
      <p:sp>
        <p:nvSpPr>
          <p:cNvPr descr="Accent bar right&#10;" id="166" name="Google Shape;166;p20"/>
          <p:cNvSpPr/>
          <p:nvPr/>
        </p:nvSpPr>
        <p:spPr>
          <a:xfrm>
            <a:off x="6299887" y="1016231"/>
            <a:ext cx="1984175" cy="11482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ndara"/>
              <a:ea typeface="Candara"/>
              <a:cs typeface="Candara"/>
              <a:sym typeface="Candara"/>
            </a:endParaRPr>
          </a:p>
        </p:txBody>
      </p:sp>
      <p:sp>
        <p:nvSpPr>
          <p:cNvPr id="167" name="Google Shape;167;p20"/>
          <p:cNvSpPr txBox="1"/>
          <p:nvPr>
            <p:ph idx="1" type="body"/>
          </p:nvPr>
        </p:nvSpPr>
        <p:spPr>
          <a:xfrm>
            <a:off x="431800" y="1224128"/>
            <a:ext cx="5448115" cy="358775"/>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1000"/>
              </a:spcBef>
              <a:spcAft>
                <a:spcPts val="0"/>
              </a:spcAft>
              <a:buClr>
                <a:srgbClr val="3F3F3F"/>
              </a:buClr>
              <a:buSzPts val="2400"/>
              <a:buNone/>
              <a:defRPr b="1" sz="2400"/>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68" name="Google Shape;168;p20"/>
          <p:cNvSpPr txBox="1"/>
          <p:nvPr>
            <p:ph idx="2" type="body"/>
          </p:nvPr>
        </p:nvSpPr>
        <p:spPr>
          <a:xfrm>
            <a:off x="6312086" y="1224128"/>
            <a:ext cx="5447914" cy="358775"/>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1000"/>
              </a:spcBef>
              <a:spcAft>
                <a:spcPts val="0"/>
              </a:spcAft>
              <a:buClr>
                <a:srgbClr val="3F3F3F"/>
              </a:buClr>
              <a:buSzPts val="2400"/>
              <a:buNone/>
              <a:defRPr b="1" sz="2400"/>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69" name="Google Shape;169;p20"/>
          <p:cNvSpPr txBox="1"/>
          <p:nvPr>
            <p:ph idx="3" type="body"/>
          </p:nvPr>
        </p:nvSpPr>
        <p:spPr>
          <a:xfrm>
            <a:off x="6299886" y="1955731"/>
            <a:ext cx="5447914" cy="4233932"/>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0" name="Google Shape;170;p20"/>
          <p:cNvSpPr txBox="1"/>
          <p:nvPr>
            <p:ph idx="4" type="body"/>
          </p:nvPr>
        </p:nvSpPr>
        <p:spPr>
          <a:xfrm>
            <a:off x="431800" y="1943031"/>
            <a:ext cx="5447914" cy="4246632"/>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Image Layout 1">
  <p:cSld name="Text Image Layout 1">
    <p:spTree>
      <p:nvGrpSpPr>
        <p:cNvPr id="29" name="Shape 29"/>
        <p:cNvGrpSpPr/>
        <p:nvPr/>
      </p:nvGrpSpPr>
      <p:grpSpPr>
        <a:xfrm>
          <a:off x="0" y="0"/>
          <a:ext cx="0" cy="0"/>
          <a:chOff x="0" y="0"/>
          <a:chExt cx="0" cy="0"/>
        </a:xfrm>
      </p:grpSpPr>
      <p:sp>
        <p:nvSpPr>
          <p:cNvPr id="30" name="Google Shape;30;p3"/>
          <p:cNvSpPr/>
          <p:nvPr>
            <p:ph idx="2" type="pic"/>
          </p:nvPr>
        </p:nvSpPr>
        <p:spPr>
          <a:xfrm>
            <a:off x="6096000" y="-1"/>
            <a:ext cx="6096000" cy="6371351"/>
          </a:xfrm>
          <a:prstGeom prst="rect">
            <a:avLst/>
          </a:prstGeom>
          <a:solidFill>
            <a:srgbClr val="F2F2F2"/>
          </a:solidFill>
          <a:ln>
            <a:noFill/>
          </a:ln>
        </p:spPr>
      </p:sp>
      <p:sp>
        <p:nvSpPr>
          <p:cNvPr id="31" name="Google Shape;31;p3"/>
          <p:cNvSpPr txBox="1"/>
          <p:nvPr>
            <p:ph type="title"/>
          </p:nvPr>
        </p:nvSpPr>
        <p:spPr>
          <a:xfrm>
            <a:off x="7111800" y="3802899"/>
            <a:ext cx="4648200" cy="985000"/>
          </a:xfrm>
          <a:prstGeom prst="rect">
            <a:avLst/>
          </a:prstGeom>
          <a:solidFill>
            <a:schemeClr val="lt1"/>
          </a:solidFill>
          <a:ln>
            <a:noFill/>
          </a:ln>
        </p:spPr>
        <p:txBody>
          <a:bodyPr anchorCtr="0" anchor="ctr" bIns="180000" lIns="180000" spcFirstLastPara="1" rIns="180000" wrap="square" tIns="180000">
            <a:noAutofit/>
          </a:bodyPr>
          <a:lstStyle>
            <a:lvl1pPr lvl="0" algn="r">
              <a:lnSpc>
                <a:spcPct val="90000"/>
              </a:lnSpc>
              <a:spcBef>
                <a:spcPts val="0"/>
              </a:spcBef>
              <a:spcAft>
                <a:spcPts val="0"/>
              </a:spcAft>
              <a:buClr>
                <a:srgbClr val="3F3F3F"/>
              </a:buClr>
              <a:buSzPts val="6000"/>
              <a:buFont typeface="Corbel"/>
              <a:buNone/>
              <a:defRPr b="1" sz="60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
          <p:cNvSpPr txBox="1"/>
          <p:nvPr>
            <p:ph idx="1" type="body"/>
          </p:nvPr>
        </p:nvSpPr>
        <p:spPr>
          <a:xfrm>
            <a:off x="7111800" y="4787900"/>
            <a:ext cx="4648200" cy="1162800"/>
          </a:xfrm>
          <a:prstGeom prst="rect">
            <a:avLst/>
          </a:prstGeom>
          <a:solidFill>
            <a:schemeClr val="dk1">
              <a:alpha val="80000"/>
            </a:schemeClr>
          </a:solidFill>
          <a:ln>
            <a:noFill/>
          </a:ln>
        </p:spPr>
        <p:txBody>
          <a:bodyPr anchorCtr="0" anchor="t" bIns="180000" lIns="180000" spcFirstLastPara="1" rIns="180000" wrap="square" tIns="180000">
            <a:noAutofit/>
          </a:bodyPr>
          <a:lstStyle>
            <a:lvl1pPr indent="-228600" lvl="0" marL="457200" algn="r">
              <a:lnSpc>
                <a:spcPct val="90000"/>
              </a:lnSpc>
              <a:spcBef>
                <a:spcPts val="1000"/>
              </a:spcBef>
              <a:spcAft>
                <a:spcPts val="0"/>
              </a:spcAft>
              <a:buClr>
                <a:schemeClr val="lt1"/>
              </a:buClr>
              <a:buSzPts val="1800"/>
              <a:buNone/>
              <a:defRPr>
                <a:solidFill>
                  <a:schemeClr val="lt1"/>
                </a:solidFill>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
          <p:cNvSpPr txBox="1"/>
          <p:nvPr>
            <p:ph idx="3" type="body"/>
          </p:nvPr>
        </p:nvSpPr>
        <p:spPr>
          <a:xfrm>
            <a:off x="432000" y="2668686"/>
            <a:ext cx="5472000" cy="2999426"/>
          </a:xfrm>
          <a:prstGeom prst="rect">
            <a:avLst/>
          </a:prstGeom>
          <a:noFill/>
          <a:ln>
            <a:noFill/>
          </a:ln>
        </p:spPr>
        <p:txBody>
          <a:bodyPr anchorCtr="0" anchor="b"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solidFill>
                  <a:srgbClr val="3F3F3F"/>
                </a:solidFill>
              </a:defRPr>
            </a:lvl1pPr>
            <a:lvl2pPr indent="-330200" lvl="1" marL="914400" algn="l">
              <a:lnSpc>
                <a:spcPct val="90000"/>
              </a:lnSpc>
              <a:spcBef>
                <a:spcPts val="500"/>
              </a:spcBef>
              <a:spcAft>
                <a:spcPts val="0"/>
              </a:spcAft>
              <a:buClr>
                <a:srgbClr val="3F3F3F"/>
              </a:buClr>
              <a:buSzPts val="1600"/>
              <a:buChar char="•"/>
              <a:defRPr>
                <a:solidFill>
                  <a:srgbClr val="3F3F3F"/>
                </a:solidFill>
              </a:defRPr>
            </a:lvl2pPr>
            <a:lvl3pPr indent="-317500" lvl="2" marL="1371600" algn="l">
              <a:lnSpc>
                <a:spcPct val="90000"/>
              </a:lnSpc>
              <a:spcBef>
                <a:spcPts val="500"/>
              </a:spcBef>
              <a:spcAft>
                <a:spcPts val="0"/>
              </a:spcAft>
              <a:buClr>
                <a:srgbClr val="3F3F3F"/>
              </a:buClr>
              <a:buSzPts val="1400"/>
              <a:buChar char="•"/>
              <a:defRPr>
                <a:solidFill>
                  <a:srgbClr val="3F3F3F"/>
                </a:solidFill>
              </a:defRPr>
            </a:lvl3pPr>
            <a:lvl4pPr indent="-317500" lvl="3" marL="1828800" algn="l">
              <a:lnSpc>
                <a:spcPct val="90000"/>
              </a:lnSpc>
              <a:spcBef>
                <a:spcPts val="500"/>
              </a:spcBef>
              <a:spcAft>
                <a:spcPts val="0"/>
              </a:spcAft>
              <a:buClr>
                <a:srgbClr val="3F3F3F"/>
              </a:buClr>
              <a:buSzPts val="1400"/>
              <a:buChar char="•"/>
              <a:defRPr>
                <a:solidFill>
                  <a:srgbClr val="3F3F3F"/>
                </a:solidFill>
              </a:defRPr>
            </a:lvl4pPr>
            <a:lvl5pPr indent="-317500" lvl="4" marL="2286000" algn="l">
              <a:lnSpc>
                <a:spcPct val="90000"/>
              </a:lnSpc>
              <a:spcBef>
                <a:spcPts val="500"/>
              </a:spcBef>
              <a:spcAft>
                <a:spcPts val="0"/>
              </a:spcAft>
              <a:buClr>
                <a:srgbClr val="3F3F3F"/>
              </a:buClr>
              <a:buSzPts val="14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6" name="Google Shape;36;p3"/>
          <p:cNvSpPr/>
          <p:nvPr/>
        </p:nvSpPr>
        <p:spPr>
          <a:xfrm>
            <a:off x="9348588" y="3700775"/>
            <a:ext cx="2411412" cy="11482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71" name="Shape 171"/>
        <p:cNvGrpSpPr/>
        <p:nvPr/>
      </p:nvGrpSpPr>
      <p:grpSpPr>
        <a:xfrm>
          <a:off x="0" y="0"/>
          <a:ext cx="0" cy="0"/>
          <a:chOff x="0" y="0"/>
          <a:chExt cx="0" cy="0"/>
        </a:xfrm>
      </p:grpSpPr>
      <p:sp>
        <p:nvSpPr>
          <p:cNvPr id="172" name="Google Shape;172;p21"/>
          <p:cNvSpPr txBox="1"/>
          <p:nvPr>
            <p:ph type="title"/>
          </p:nvPr>
        </p:nvSpPr>
        <p:spPr>
          <a:xfrm>
            <a:off x="432000" y="432000"/>
            <a:ext cx="3932037" cy="1411276"/>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rgbClr val="3F3F3F"/>
              </a:buClr>
              <a:buSzPts val="3200"/>
              <a:buFont typeface="Corbel"/>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21"/>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21"/>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descr="Accent block left" id="175" name="Google Shape;175;p21"/>
          <p:cNvSpPr/>
          <p:nvPr/>
        </p:nvSpPr>
        <p:spPr>
          <a:xfrm>
            <a:off x="431800" y="1892926"/>
            <a:ext cx="1984175" cy="11482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ndara"/>
              <a:ea typeface="Candara"/>
              <a:cs typeface="Candara"/>
              <a:sym typeface="Candara"/>
            </a:endParaRPr>
          </a:p>
        </p:txBody>
      </p:sp>
      <p:sp>
        <p:nvSpPr>
          <p:cNvPr id="176" name="Google Shape;176;p21"/>
          <p:cNvSpPr txBox="1"/>
          <p:nvPr>
            <p:ph idx="1" type="body"/>
          </p:nvPr>
        </p:nvSpPr>
        <p:spPr>
          <a:xfrm>
            <a:off x="4788816" y="432001"/>
            <a:ext cx="6971184" cy="5429050"/>
          </a:xfrm>
          <a:prstGeom prst="rect">
            <a:avLst/>
          </a:prstGeom>
          <a:noFill/>
          <a:ln>
            <a:noFill/>
          </a:ln>
        </p:spPr>
        <p:txBody>
          <a:bodyPr anchorCtr="0" anchor="t" bIns="0" lIns="0" spcFirstLastPara="1" rIns="0" wrap="square" tIns="0">
            <a:noAutofit/>
          </a:bodyPr>
          <a:lstStyle>
            <a:lvl1pPr indent="-355600" lvl="0" marL="457200" algn="l">
              <a:lnSpc>
                <a:spcPct val="90000"/>
              </a:lnSpc>
              <a:spcBef>
                <a:spcPts val="1000"/>
              </a:spcBef>
              <a:spcAft>
                <a:spcPts val="0"/>
              </a:spcAft>
              <a:buClr>
                <a:srgbClr val="3F3F3F"/>
              </a:buClr>
              <a:buSzPts val="2000"/>
              <a:buChar char="•"/>
              <a:defRPr sz="2000"/>
            </a:lvl1pPr>
            <a:lvl2pPr indent="-342900" lvl="1" marL="914400" algn="l">
              <a:lnSpc>
                <a:spcPct val="90000"/>
              </a:lnSpc>
              <a:spcBef>
                <a:spcPts val="500"/>
              </a:spcBef>
              <a:spcAft>
                <a:spcPts val="0"/>
              </a:spcAft>
              <a:buClr>
                <a:srgbClr val="3F3F3F"/>
              </a:buClr>
              <a:buSzPts val="1800"/>
              <a:buChar char="•"/>
              <a:defRPr sz="1800"/>
            </a:lvl2pPr>
            <a:lvl3pPr indent="-330200" lvl="2" marL="1371600" algn="l">
              <a:lnSpc>
                <a:spcPct val="90000"/>
              </a:lnSpc>
              <a:spcBef>
                <a:spcPts val="500"/>
              </a:spcBef>
              <a:spcAft>
                <a:spcPts val="0"/>
              </a:spcAft>
              <a:buClr>
                <a:srgbClr val="3F3F3F"/>
              </a:buClr>
              <a:buSzPts val="1600"/>
              <a:buChar char="•"/>
              <a:defRPr sz="1600"/>
            </a:lvl3pPr>
            <a:lvl4pPr indent="-317500" lvl="3" marL="1828800" algn="l">
              <a:lnSpc>
                <a:spcPct val="90000"/>
              </a:lnSpc>
              <a:spcBef>
                <a:spcPts val="500"/>
              </a:spcBef>
              <a:spcAft>
                <a:spcPts val="0"/>
              </a:spcAft>
              <a:buClr>
                <a:srgbClr val="3F3F3F"/>
              </a:buClr>
              <a:buSzPts val="1400"/>
              <a:buChar char="•"/>
              <a:defRPr sz="1400"/>
            </a:lvl4pPr>
            <a:lvl5pPr indent="-317500" lvl="4" marL="2286000" algn="l">
              <a:lnSpc>
                <a:spcPct val="90000"/>
              </a:lnSpc>
              <a:spcBef>
                <a:spcPts val="500"/>
              </a:spcBef>
              <a:spcAft>
                <a:spcPts val="0"/>
              </a:spcAft>
              <a:buClr>
                <a:srgbClr val="3F3F3F"/>
              </a:buClr>
              <a:buSzPts val="1400"/>
              <a:buChar char="•"/>
              <a:defRPr sz="14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77" name="Google Shape;177;p21"/>
          <p:cNvSpPr txBox="1"/>
          <p:nvPr>
            <p:ph idx="2" type="body"/>
          </p:nvPr>
        </p:nvSpPr>
        <p:spPr>
          <a:xfrm>
            <a:off x="432000" y="2057400"/>
            <a:ext cx="3932237" cy="381158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000"/>
              <a:buNone/>
              <a:defRPr sz="1000"/>
            </a:lvl4pPr>
            <a:lvl5pPr indent="-228600" lvl="4" marL="2286000" algn="l">
              <a:lnSpc>
                <a:spcPct val="90000"/>
              </a:lnSpc>
              <a:spcBef>
                <a:spcPts val="500"/>
              </a:spcBef>
              <a:spcAft>
                <a:spcPts val="0"/>
              </a:spcAft>
              <a:buClr>
                <a:srgbClr val="3F3F3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78" name="Shape 178"/>
        <p:cNvGrpSpPr/>
        <p:nvPr/>
      </p:nvGrpSpPr>
      <p:grpSpPr>
        <a:xfrm>
          <a:off x="0" y="0"/>
          <a:ext cx="0" cy="0"/>
          <a:chOff x="0" y="0"/>
          <a:chExt cx="0" cy="0"/>
        </a:xfrm>
      </p:grpSpPr>
      <p:sp>
        <p:nvSpPr>
          <p:cNvPr id="179" name="Google Shape;179;p22"/>
          <p:cNvSpPr txBox="1"/>
          <p:nvPr>
            <p:ph type="title"/>
          </p:nvPr>
        </p:nvSpPr>
        <p:spPr>
          <a:xfrm>
            <a:off x="432000" y="432000"/>
            <a:ext cx="3932037" cy="1411276"/>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rgbClr val="3F3F3F"/>
              </a:buClr>
              <a:buSzPts val="3200"/>
              <a:buFont typeface="Corbel"/>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22"/>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22"/>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descr="Accent block left" id="182" name="Google Shape;182;p22"/>
          <p:cNvSpPr/>
          <p:nvPr/>
        </p:nvSpPr>
        <p:spPr>
          <a:xfrm>
            <a:off x="431800" y="1892926"/>
            <a:ext cx="1984175" cy="11482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ndara"/>
              <a:ea typeface="Candara"/>
              <a:cs typeface="Candara"/>
              <a:sym typeface="Candara"/>
            </a:endParaRPr>
          </a:p>
        </p:txBody>
      </p:sp>
      <p:sp>
        <p:nvSpPr>
          <p:cNvPr id="183" name="Google Shape;183;p22"/>
          <p:cNvSpPr txBox="1"/>
          <p:nvPr>
            <p:ph idx="1" type="body"/>
          </p:nvPr>
        </p:nvSpPr>
        <p:spPr>
          <a:xfrm>
            <a:off x="432000" y="2057400"/>
            <a:ext cx="3932237" cy="381158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000"/>
              <a:buNone/>
              <a:defRPr sz="1000"/>
            </a:lvl4pPr>
            <a:lvl5pPr indent="-228600" lvl="4" marL="2286000" algn="l">
              <a:lnSpc>
                <a:spcPct val="90000"/>
              </a:lnSpc>
              <a:spcBef>
                <a:spcPts val="500"/>
              </a:spcBef>
              <a:spcAft>
                <a:spcPts val="0"/>
              </a:spcAft>
              <a:buClr>
                <a:srgbClr val="3F3F3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84" name="Google Shape;184;p22"/>
          <p:cNvSpPr/>
          <p:nvPr>
            <p:ph idx="2" type="pic"/>
          </p:nvPr>
        </p:nvSpPr>
        <p:spPr>
          <a:xfrm>
            <a:off x="4788816" y="432001"/>
            <a:ext cx="6971184" cy="5429050"/>
          </a:xfrm>
          <a:prstGeom prst="rect">
            <a:avLst/>
          </a:prstGeom>
          <a:no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85" name="Shape 185"/>
        <p:cNvGrpSpPr/>
        <p:nvPr/>
      </p:nvGrpSpPr>
      <p:grpSpPr>
        <a:xfrm>
          <a:off x="0" y="0"/>
          <a:ext cx="0" cy="0"/>
          <a:chOff x="0" y="0"/>
          <a:chExt cx="0" cy="0"/>
        </a:xfrm>
      </p:grpSpPr>
      <p:sp>
        <p:nvSpPr>
          <p:cNvPr id="186" name="Google Shape;186;p23"/>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23"/>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88" name="Google Shape;188;p23"/>
          <p:cNvSpPr txBox="1"/>
          <p:nvPr>
            <p:ph type="title"/>
          </p:nvPr>
        </p:nvSpPr>
        <p:spPr>
          <a:xfrm>
            <a:off x="432000" y="432000"/>
            <a:ext cx="11328000"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89" name="Shape 189"/>
        <p:cNvGrpSpPr/>
        <p:nvPr/>
      </p:nvGrpSpPr>
      <p:grpSpPr>
        <a:xfrm>
          <a:off x="0" y="0"/>
          <a:ext cx="0" cy="0"/>
          <a:chOff x="0" y="0"/>
          <a:chExt cx="0" cy="0"/>
        </a:xfrm>
      </p:grpSpPr>
      <p:sp>
        <p:nvSpPr>
          <p:cNvPr id="190" name="Google Shape;190;p24"/>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24"/>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92" name="Google Shape;192;p24"/>
          <p:cNvSpPr txBox="1"/>
          <p:nvPr>
            <p:ph type="title"/>
          </p:nvPr>
        </p:nvSpPr>
        <p:spPr>
          <a:xfrm>
            <a:off x="432000" y="432000"/>
            <a:ext cx="11328000"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3" name="Google Shape;193;p24"/>
          <p:cNvSpPr txBox="1"/>
          <p:nvPr>
            <p:ph idx="1" type="body"/>
          </p:nvPr>
        </p:nvSpPr>
        <p:spPr>
          <a:xfrm>
            <a:off x="1664370" y="2033588"/>
            <a:ext cx="8863262" cy="2790825"/>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Clr>
                <a:srgbClr val="3F3F3F"/>
              </a:buClr>
              <a:buSzPts val="6000"/>
              <a:buNone/>
              <a:defRPr sz="6000"/>
            </a:lvl1pPr>
            <a:lvl2pPr indent="-228600" lvl="1" marL="914400" algn="l">
              <a:lnSpc>
                <a:spcPct val="90000"/>
              </a:lnSpc>
              <a:spcBef>
                <a:spcPts val="500"/>
              </a:spcBef>
              <a:spcAft>
                <a:spcPts val="0"/>
              </a:spcAft>
              <a:buClr>
                <a:srgbClr val="3F3F3F"/>
              </a:buClr>
              <a:buSzPts val="1600"/>
              <a:buNone/>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showMasterSp="0">
  <p:cSld name="Title and Subtitle">
    <p:bg>
      <p:bgPr>
        <a:solidFill>
          <a:schemeClr val="lt1"/>
        </a:solidFill>
      </p:bgPr>
    </p:bg>
    <p:spTree>
      <p:nvGrpSpPr>
        <p:cNvPr id="37" name="Shape 37"/>
        <p:cNvGrpSpPr/>
        <p:nvPr/>
      </p:nvGrpSpPr>
      <p:grpSpPr>
        <a:xfrm>
          <a:off x="0" y="0"/>
          <a:ext cx="0" cy="0"/>
          <a:chOff x="0" y="0"/>
          <a:chExt cx="0" cy="0"/>
        </a:xfrm>
      </p:grpSpPr>
      <p:pic>
        <p:nvPicPr>
          <p:cNvPr descr="Hands coming together in circle" id="38" name="Google Shape;38;p4"/>
          <p:cNvPicPr preferRelativeResize="0"/>
          <p:nvPr/>
        </p:nvPicPr>
        <p:blipFill rotWithShape="1">
          <a:blip r:embed="rId2">
            <a:alphaModFix/>
          </a:blip>
          <a:srcRect b="0" l="0" r="0" t="0"/>
          <a:stretch/>
        </p:blipFill>
        <p:spPr>
          <a:xfrm>
            <a:off x="106534" y="123118"/>
            <a:ext cx="9780588" cy="6804025"/>
          </a:xfrm>
          <a:prstGeom prst="rect">
            <a:avLst/>
          </a:prstGeom>
          <a:noFill/>
          <a:ln>
            <a:noFill/>
          </a:ln>
          <a:effectLst>
            <a:outerShdw blurRad="177800" rotWithShape="0" algn="ctr" dir="5400000" dist="50800">
              <a:schemeClr val="dk1">
                <a:alpha val="0"/>
              </a:schemeClr>
            </a:outerShdw>
          </a:effectLst>
        </p:spPr>
      </p:pic>
      <p:sp>
        <p:nvSpPr>
          <p:cNvPr id="39" name="Google Shape;39;p4"/>
          <p:cNvSpPr txBox="1"/>
          <p:nvPr>
            <p:ph type="title"/>
          </p:nvPr>
        </p:nvSpPr>
        <p:spPr>
          <a:xfrm>
            <a:off x="432000" y="432000"/>
            <a:ext cx="11328000"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3F3F3F"/>
              </a:buClr>
              <a:buSzPts val="3200"/>
              <a:buFont typeface="Corbel"/>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4"/>
          <p:cNvSpPr txBox="1"/>
          <p:nvPr>
            <p:ph idx="1" type="body"/>
          </p:nvPr>
        </p:nvSpPr>
        <p:spPr>
          <a:xfrm>
            <a:off x="431800" y="1008000"/>
            <a:ext cx="11339513" cy="360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3F3F3F"/>
              </a:buClr>
              <a:buSzPts val="1800"/>
              <a:buNone/>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4"/>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Image Layout 2">
  <p:cSld name="Text Image Layout 2">
    <p:spTree>
      <p:nvGrpSpPr>
        <p:cNvPr id="43" name="Shape 43"/>
        <p:cNvGrpSpPr/>
        <p:nvPr/>
      </p:nvGrpSpPr>
      <p:grpSpPr>
        <a:xfrm>
          <a:off x="0" y="0"/>
          <a:ext cx="0" cy="0"/>
          <a:chOff x="0" y="0"/>
          <a:chExt cx="0" cy="0"/>
        </a:xfrm>
      </p:grpSpPr>
      <p:sp>
        <p:nvSpPr>
          <p:cNvPr id="44" name="Google Shape;44;p5"/>
          <p:cNvSpPr/>
          <p:nvPr>
            <p:ph idx="2" type="pic"/>
          </p:nvPr>
        </p:nvSpPr>
        <p:spPr>
          <a:xfrm>
            <a:off x="0" y="-1"/>
            <a:ext cx="6096000" cy="6371351"/>
          </a:xfrm>
          <a:prstGeom prst="rect">
            <a:avLst/>
          </a:prstGeom>
          <a:solidFill>
            <a:srgbClr val="F2F2F2"/>
          </a:solidFill>
          <a:ln>
            <a:noFill/>
          </a:ln>
        </p:spPr>
      </p:sp>
      <p:sp>
        <p:nvSpPr>
          <p:cNvPr id="45" name="Google Shape;45;p5"/>
          <p:cNvSpPr txBox="1"/>
          <p:nvPr>
            <p:ph type="title"/>
          </p:nvPr>
        </p:nvSpPr>
        <p:spPr>
          <a:xfrm>
            <a:off x="5118100" y="1869795"/>
            <a:ext cx="6641900" cy="1124345"/>
          </a:xfrm>
          <a:prstGeom prst="rect">
            <a:avLst/>
          </a:prstGeom>
          <a:solidFill>
            <a:srgbClr val="F2F2F2"/>
          </a:solidFill>
          <a:ln>
            <a:noFill/>
          </a:ln>
        </p:spPr>
        <p:txBody>
          <a:bodyPr anchorCtr="0" anchor="ctr" bIns="180000" lIns="180000" spcFirstLastPara="1" rIns="180000" wrap="square" tIns="180000">
            <a:noAutofit/>
          </a:bodyPr>
          <a:lstStyle>
            <a:lvl1pPr lvl="0" algn="l">
              <a:lnSpc>
                <a:spcPct val="90000"/>
              </a:lnSpc>
              <a:spcBef>
                <a:spcPts val="0"/>
              </a:spcBef>
              <a:spcAft>
                <a:spcPts val="0"/>
              </a:spcAft>
              <a:buClr>
                <a:srgbClr val="3F3F3F"/>
              </a:buClr>
              <a:buSzPts val="6000"/>
              <a:buFont typeface="Corbel"/>
              <a:buNone/>
              <a:defRPr b="1" sz="60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5"/>
          <p:cNvSpPr txBox="1"/>
          <p:nvPr>
            <p:ph idx="1" type="body"/>
          </p:nvPr>
        </p:nvSpPr>
        <p:spPr>
          <a:xfrm>
            <a:off x="5118334" y="2994141"/>
            <a:ext cx="6641626" cy="590155"/>
          </a:xfrm>
          <a:prstGeom prst="rect">
            <a:avLst/>
          </a:prstGeom>
          <a:solidFill>
            <a:schemeClr val="dk1">
              <a:alpha val="80000"/>
            </a:schemeClr>
          </a:solidFill>
          <a:ln>
            <a:noFill/>
          </a:ln>
        </p:spPr>
        <p:txBody>
          <a:bodyPr anchorCtr="0" anchor="t" bIns="180000" lIns="180000" spcFirstLastPara="1" rIns="180000" wrap="square" tIns="180000">
            <a:noAutofit/>
          </a:bodyPr>
          <a:lstStyle>
            <a:lvl1pPr indent="-228600" lvl="0" marL="457200" algn="l">
              <a:lnSpc>
                <a:spcPct val="90000"/>
              </a:lnSpc>
              <a:spcBef>
                <a:spcPts val="1000"/>
              </a:spcBef>
              <a:spcAft>
                <a:spcPts val="0"/>
              </a:spcAft>
              <a:buClr>
                <a:schemeClr val="lt1"/>
              </a:buClr>
              <a:buSzPts val="1800"/>
              <a:buNone/>
              <a:defRPr>
                <a:solidFill>
                  <a:schemeClr val="lt1"/>
                </a:solidFill>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5"/>
          <p:cNvSpPr txBox="1"/>
          <p:nvPr>
            <p:ph idx="3" type="body"/>
          </p:nvPr>
        </p:nvSpPr>
        <p:spPr>
          <a:xfrm>
            <a:off x="6288000" y="3763648"/>
            <a:ext cx="5472000" cy="2428351"/>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solidFill>
                  <a:srgbClr val="3F3F3F"/>
                </a:solidFill>
              </a:defRPr>
            </a:lvl1pPr>
            <a:lvl2pPr indent="-330200" lvl="1" marL="914400" algn="l">
              <a:lnSpc>
                <a:spcPct val="90000"/>
              </a:lnSpc>
              <a:spcBef>
                <a:spcPts val="500"/>
              </a:spcBef>
              <a:spcAft>
                <a:spcPts val="0"/>
              </a:spcAft>
              <a:buClr>
                <a:srgbClr val="3F3F3F"/>
              </a:buClr>
              <a:buSzPts val="1600"/>
              <a:buChar char="•"/>
              <a:defRPr>
                <a:solidFill>
                  <a:srgbClr val="3F3F3F"/>
                </a:solidFill>
              </a:defRPr>
            </a:lvl2pPr>
            <a:lvl3pPr indent="-317500" lvl="2" marL="1371600" algn="l">
              <a:lnSpc>
                <a:spcPct val="90000"/>
              </a:lnSpc>
              <a:spcBef>
                <a:spcPts val="500"/>
              </a:spcBef>
              <a:spcAft>
                <a:spcPts val="0"/>
              </a:spcAft>
              <a:buClr>
                <a:srgbClr val="3F3F3F"/>
              </a:buClr>
              <a:buSzPts val="1400"/>
              <a:buChar char="•"/>
              <a:defRPr>
                <a:solidFill>
                  <a:srgbClr val="3F3F3F"/>
                </a:solidFill>
              </a:defRPr>
            </a:lvl3pPr>
            <a:lvl4pPr indent="-317500" lvl="3" marL="1828800" algn="l">
              <a:lnSpc>
                <a:spcPct val="90000"/>
              </a:lnSpc>
              <a:spcBef>
                <a:spcPts val="500"/>
              </a:spcBef>
              <a:spcAft>
                <a:spcPts val="0"/>
              </a:spcAft>
              <a:buClr>
                <a:srgbClr val="3F3F3F"/>
              </a:buClr>
              <a:buSzPts val="1400"/>
              <a:buChar char="•"/>
              <a:defRPr>
                <a:solidFill>
                  <a:srgbClr val="3F3F3F"/>
                </a:solidFill>
              </a:defRPr>
            </a:lvl4pPr>
            <a:lvl5pPr indent="-317500" lvl="4" marL="2286000" algn="l">
              <a:lnSpc>
                <a:spcPct val="90000"/>
              </a:lnSpc>
              <a:spcBef>
                <a:spcPts val="500"/>
              </a:spcBef>
              <a:spcAft>
                <a:spcPts val="0"/>
              </a:spcAft>
              <a:buClr>
                <a:srgbClr val="3F3F3F"/>
              </a:buClr>
              <a:buSzPts val="14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5"/>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0" name="Google Shape;50;p5"/>
          <p:cNvSpPr/>
          <p:nvPr/>
        </p:nvSpPr>
        <p:spPr>
          <a:xfrm>
            <a:off x="9775824" y="1762069"/>
            <a:ext cx="1984175" cy="11482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ndara"/>
              <a:ea typeface="Candara"/>
              <a:cs typeface="Candara"/>
              <a:sym typeface="Candar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1">
  <p:cSld name="Divider Slide 1">
    <p:bg>
      <p:bgPr>
        <a:solidFill>
          <a:srgbClr val="F2F2F2"/>
        </a:solidFill>
      </p:bgPr>
    </p:bg>
    <p:spTree>
      <p:nvGrpSpPr>
        <p:cNvPr id="51" name="Shape 51"/>
        <p:cNvGrpSpPr/>
        <p:nvPr/>
      </p:nvGrpSpPr>
      <p:grpSpPr>
        <a:xfrm>
          <a:off x="0" y="0"/>
          <a:ext cx="0" cy="0"/>
          <a:chOff x="0" y="0"/>
          <a:chExt cx="0" cy="0"/>
        </a:xfrm>
      </p:grpSpPr>
      <p:sp>
        <p:nvSpPr>
          <p:cNvPr id="52" name="Google Shape;52;p6"/>
          <p:cNvSpPr/>
          <p:nvPr>
            <p:ph idx="2" type="pic"/>
          </p:nvPr>
        </p:nvSpPr>
        <p:spPr>
          <a:xfrm>
            <a:off x="0" y="0"/>
            <a:ext cx="9780588" cy="6371351"/>
          </a:xfrm>
          <a:prstGeom prst="rect">
            <a:avLst/>
          </a:prstGeom>
          <a:solidFill>
            <a:srgbClr val="D8D8D8"/>
          </a:solidFill>
          <a:ln>
            <a:noFill/>
          </a:ln>
        </p:spPr>
      </p:sp>
      <p:sp>
        <p:nvSpPr>
          <p:cNvPr id="53" name="Google Shape;53;p6"/>
          <p:cNvSpPr txBox="1"/>
          <p:nvPr>
            <p:ph type="ctrTitle"/>
          </p:nvPr>
        </p:nvSpPr>
        <p:spPr>
          <a:xfrm>
            <a:off x="6235700" y="2204792"/>
            <a:ext cx="5956300" cy="1944000"/>
          </a:xfrm>
          <a:prstGeom prst="rect">
            <a:avLst/>
          </a:prstGeom>
          <a:solidFill>
            <a:schemeClr val="lt1"/>
          </a:solidFill>
          <a:ln>
            <a:noFill/>
          </a:ln>
        </p:spPr>
        <p:txBody>
          <a:bodyPr anchorCtr="0" anchor="t" bIns="180000" lIns="180000" spcFirstLastPara="1" rIns="252000" wrap="square" tIns="180000">
            <a:noAutofit/>
          </a:bodyPr>
          <a:lstStyle>
            <a:lvl1pPr lvl="0" algn="r">
              <a:lnSpc>
                <a:spcPct val="90000"/>
              </a:lnSpc>
              <a:spcBef>
                <a:spcPts val="0"/>
              </a:spcBef>
              <a:spcAft>
                <a:spcPts val="0"/>
              </a:spcAft>
              <a:buClr>
                <a:srgbClr val="3F3F3F"/>
              </a:buClr>
              <a:buSzPts val="6000"/>
              <a:buFont typeface="Corbel"/>
              <a:buNone/>
              <a:defRPr b="1"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6"/>
          <p:cNvSpPr txBox="1"/>
          <p:nvPr>
            <p:ph idx="1" type="body"/>
          </p:nvPr>
        </p:nvSpPr>
        <p:spPr>
          <a:xfrm>
            <a:off x="6235700" y="4148860"/>
            <a:ext cx="5956300" cy="1100565"/>
          </a:xfrm>
          <a:prstGeom prst="rect">
            <a:avLst/>
          </a:prstGeom>
          <a:solidFill>
            <a:schemeClr val="dk1">
              <a:alpha val="80000"/>
            </a:schemeClr>
          </a:solidFill>
          <a:ln>
            <a:noFill/>
          </a:ln>
        </p:spPr>
        <p:txBody>
          <a:bodyPr anchorCtr="0" anchor="t" bIns="180000" lIns="180000" spcFirstLastPara="1" rIns="252000" wrap="square" tIns="180000">
            <a:noAutofit/>
          </a:bodyPr>
          <a:lstStyle>
            <a:lvl1pPr indent="-228600" lvl="0" marL="457200" algn="r">
              <a:lnSpc>
                <a:spcPct val="90000"/>
              </a:lnSpc>
              <a:spcBef>
                <a:spcPts val="1000"/>
              </a:spcBef>
              <a:spcAft>
                <a:spcPts val="0"/>
              </a:spcAft>
              <a:buClr>
                <a:schemeClr val="lt1"/>
              </a:buClr>
              <a:buSzPts val="1800"/>
              <a:buNone/>
              <a:defRPr sz="1800">
                <a:solidFill>
                  <a:schemeClr val="lt1"/>
                </a:solidFill>
              </a:defRPr>
            </a:lvl1pPr>
            <a:lvl2pPr indent="-228600" lvl="1" marL="914400" algn="r">
              <a:lnSpc>
                <a:spcPct val="90000"/>
              </a:lnSpc>
              <a:spcBef>
                <a:spcPts val="500"/>
              </a:spcBef>
              <a:spcAft>
                <a:spcPts val="0"/>
              </a:spcAft>
              <a:buClr>
                <a:schemeClr val="lt1"/>
              </a:buClr>
              <a:buSzPts val="1800"/>
              <a:buNone/>
              <a:defRPr sz="1800">
                <a:solidFill>
                  <a:schemeClr val="lt1"/>
                </a:solidFill>
              </a:defRPr>
            </a:lvl2pPr>
            <a:lvl3pPr indent="-228600" lvl="2" marL="1371600" algn="r">
              <a:lnSpc>
                <a:spcPct val="90000"/>
              </a:lnSpc>
              <a:spcBef>
                <a:spcPts val="500"/>
              </a:spcBef>
              <a:spcAft>
                <a:spcPts val="0"/>
              </a:spcAft>
              <a:buClr>
                <a:schemeClr val="lt1"/>
              </a:buClr>
              <a:buSzPts val="1800"/>
              <a:buNone/>
              <a:defRPr sz="1800">
                <a:solidFill>
                  <a:schemeClr val="lt1"/>
                </a:solidFill>
              </a:defRPr>
            </a:lvl3pPr>
            <a:lvl4pPr indent="-228600" lvl="3" marL="1828800" algn="r">
              <a:lnSpc>
                <a:spcPct val="90000"/>
              </a:lnSpc>
              <a:spcBef>
                <a:spcPts val="500"/>
              </a:spcBef>
              <a:spcAft>
                <a:spcPts val="0"/>
              </a:spcAft>
              <a:buClr>
                <a:schemeClr val="lt1"/>
              </a:buClr>
              <a:buSzPts val="1800"/>
              <a:buNone/>
              <a:defRPr sz="1800">
                <a:solidFill>
                  <a:schemeClr val="lt1"/>
                </a:solidFill>
              </a:defRPr>
            </a:lvl4pPr>
            <a:lvl5pPr indent="-228600" lvl="4" marL="2286000" algn="r">
              <a:lnSpc>
                <a:spcPct val="90000"/>
              </a:lnSpc>
              <a:spcBef>
                <a:spcPts val="500"/>
              </a:spcBef>
              <a:spcAft>
                <a:spcPts val="0"/>
              </a:spcAft>
              <a:buClr>
                <a:schemeClr val="lt1"/>
              </a:buClr>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6"/>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p:nvPr/>
        </p:nvSpPr>
        <p:spPr>
          <a:xfrm>
            <a:off x="9780588" y="5247782"/>
            <a:ext cx="2411412" cy="11482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sp>
        <p:nvSpPr>
          <p:cNvPr id="57" name="Google Shape;57;p6"/>
          <p:cNvSpPr/>
          <p:nvPr/>
        </p:nvSpPr>
        <p:spPr>
          <a:xfrm>
            <a:off x="9780103" y="6803351"/>
            <a:ext cx="1979897" cy="54650"/>
          </a:xfrm>
          <a:prstGeom prst="rect">
            <a:avLst/>
          </a:prstGeom>
          <a:solidFill>
            <a:srgbClr val="D9D9D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sp>
        <p:nvSpPr>
          <p:cNvPr id="58" name="Google Shape;58;p6"/>
          <p:cNvSpPr/>
          <p:nvPr/>
        </p:nvSpPr>
        <p:spPr>
          <a:xfrm>
            <a:off x="0" y="6803351"/>
            <a:ext cx="9780104" cy="5465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sp>
        <p:nvSpPr>
          <p:cNvPr id="59" name="Google Shape;59;p6"/>
          <p:cNvSpPr/>
          <p:nvPr/>
        </p:nvSpPr>
        <p:spPr>
          <a:xfrm>
            <a:off x="11760000" y="6803351"/>
            <a:ext cx="432000" cy="546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sp>
        <p:nvSpPr>
          <p:cNvPr id="60" name="Google Shape;60;p6"/>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with Subtitle">
  <p:cSld name="Comparison with Subtitle">
    <p:spTree>
      <p:nvGrpSpPr>
        <p:cNvPr id="61" name="Shape 61"/>
        <p:cNvGrpSpPr/>
        <p:nvPr/>
      </p:nvGrpSpPr>
      <p:grpSpPr>
        <a:xfrm>
          <a:off x="0" y="0"/>
          <a:ext cx="0" cy="0"/>
          <a:chOff x="0" y="0"/>
          <a:chExt cx="0" cy="0"/>
        </a:xfrm>
      </p:grpSpPr>
      <p:sp>
        <p:nvSpPr>
          <p:cNvPr id="62" name="Google Shape;62;p7"/>
          <p:cNvSpPr txBox="1"/>
          <p:nvPr>
            <p:ph type="title"/>
          </p:nvPr>
        </p:nvSpPr>
        <p:spPr>
          <a:xfrm>
            <a:off x="432000" y="432000"/>
            <a:ext cx="11340000"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3F3F3F"/>
              </a:buClr>
              <a:buSzPts val="3200"/>
              <a:buFont typeface="Corbel"/>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7"/>
          <p:cNvSpPr txBox="1"/>
          <p:nvPr>
            <p:ph idx="1" type="body"/>
          </p:nvPr>
        </p:nvSpPr>
        <p:spPr>
          <a:xfrm>
            <a:off x="431800" y="1008000"/>
            <a:ext cx="11339513" cy="360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3F3F3F"/>
              </a:buClr>
              <a:buSzPts val="1800"/>
              <a:buNone/>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7"/>
          <p:cNvSpPr txBox="1"/>
          <p:nvPr>
            <p:ph idx="2" type="body"/>
          </p:nvPr>
        </p:nvSpPr>
        <p:spPr>
          <a:xfrm>
            <a:off x="432000" y="2307689"/>
            <a:ext cx="5472000" cy="360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3F3F3F"/>
              </a:buClr>
              <a:buSzPts val="2400"/>
              <a:buNone/>
              <a:defRPr b="1" sz="2400">
                <a:solidFill>
                  <a:srgbClr val="3F3F3F"/>
                </a:solidFil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 name="Google Shape;65;p7"/>
          <p:cNvSpPr txBox="1"/>
          <p:nvPr>
            <p:ph idx="3" type="body"/>
          </p:nvPr>
        </p:nvSpPr>
        <p:spPr>
          <a:xfrm>
            <a:off x="432000" y="2815037"/>
            <a:ext cx="5472000" cy="3376963"/>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solidFill>
                  <a:srgbClr val="3F3F3F"/>
                </a:solidFill>
              </a:defRPr>
            </a:lvl1pPr>
            <a:lvl2pPr indent="-330200" lvl="1" marL="914400" algn="l">
              <a:lnSpc>
                <a:spcPct val="90000"/>
              </a:lnSpc>
              <a:spcBef>
                <a:spcPts val="500"/>
              </a:spcBef>
              <a:spcAft>
                <a:spcPts val="0"/>
              </a:spcAft>
              <a:buClr>
                <a:srgbClr val="3F3F3F"/>
              </a:buClr>
              <a:buSzPts val="1600"/>
              <a:buChar char="•"/>
              <a:defRPr>
                <a:solidFill>
                  <a:srgbClr val="3F3F3F"/>
                </a:solidFill>
              </a:defRPr>
            </a:lvl2pPr>
            <a:lvl3pPr indent="-317500" lvl="2" marL="1371600" algn="l">
              <a:lnSpc>
                <a:spcPct val="90000"/>
              </a:lnSpc>
              <a:spcBef>
                <a:spcPts val="500"/>
              </a:spcBef>
              <a:spcAft>
                <a:spcPts val="0"/>
              </a:spcAft>
              <a:buClr>
                <a:srgbClr val="3F3F3F"/>
              </a:buClr>
              <a:buSzPts val="1400"/>
              <a:buChar char="•"/>
              <a:defRPr>
                <a:solidFill>
                  <a:srgbClr val="3F3F3F"/>
                </a:solidFill>
              </a:defRPr>
            </a:lvl3pPr>
            <a:lvl4pPr indent="-317500" lvl="3" marL="1828800" algn="l">
              <a:lnSpc>
                <a:spcPct val="90000"/>
              </a:lnSpc>
              <a:spcBef>
                <a:spcPts val="500"/>
              </a:spcBef>
              <a:spcAft>
                <a:spcPts val="0"/>
              </a:spcAft>
              <a:buClr>
                <a:srgbClr val="3F3F3F"/>
              </a:buClr>
              <a:buSzPts val="1400"/>
              <a:buChar char="•"/>
              <a:defRPr>
                <a:solidFill>
                  <a:srgbClr val="3F3F3F"/>
                </a:solidFill>
              </a:defRPr>
            </a:lvl4pPr>
            <a:lvl5pPr indent="-317500" lvl="4" marL="2286000" algn="l">
              <a:lnSpc>
                <a:spcPct val="90000"/>
              </a:lnSpc>
              <a:spcBef>
                <a:spcPts val="500"/>
              </a:spcBef>
              <a:spcAft>
                <a:spcPts val="0"/>
              </a:spcAft>
              <a:buClr>
                <a:srgbClr val="3F3F3F"/>
              </a:buClr>
              <a:buSzPts val="14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7"/>
          <p:cNvSpPr txBox="1"/>
          <p:nvPr>
            <p:ph idx="4" type="body"/>
          </p:nvPr>
        </p:nvSpPr>
        <p:spPr>
          <a:xfrm>
            <a:off x="6300000" y="2308214"/>
            <a:ext cx="5472000" cy="35877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3F3F3F"/>
              </a:buClr>
              <a:buSzPts val="2400"/>
              <a:buNone/>
              <a:defRPr b="1" sz="2400"/>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7"/>
          <p:cNvSpPr txBox="1"/>
          <p:nvPr>
            <p:ph idx="5" type="body"/>
          </p:nvPr>
        </p:nvSpPr>
        <p:spPr>
          <a:xfrm>
            <a:off x="6299887" y="2812214"/>
            <a:ext cx="5472113" cy="3379036"/>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7"/>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descr="Accent block left" id="70" name="Google Shape;70;p7"/>
          <p:cNvSpPr/>
          <p:nvPr/>
        </p:nvSpPr>
        <p:spPr>
          <a:xfrm>
            <a:off x="431800" y="2100317"/>
            <a:ext cx="1984175" cy="11482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ndara"/>
              <a:ea typeface="Candara"/>
              <a:cs typeface="Candara"/>
              <a:sym typeface="Candara"/>
            </a:endParaRPr>
          </a:p>
        </p:txBody>
      </p:sp>
      <p:sp>
        <p:nvSpPr>
          <p:cNvPr descr="Accent bar right&#10;" id="71" name="Google Shape;71;p7"/>
          <p:cNvSpPr/>
          <p:nvPr/>
        </p:nvSpPr>
        <p:spPr>
          <a:xfrm>
            <a:off x="6299887" y="2100317"/>
            <a:ext cx="1984175" cy="11482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ndara"/>
              <a:ea typeface="Candara"/>
              <a:cs typeface="Candara"/>
              <a:sym typeface="Candar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2" name="Shape 72"/>
        <p:cNvGrpSpPr/>
        <p:nvPr/>
      </p:nvGrpSpPr>
      <p:grpSpPr>
        <a:xfrm>
          <a:off x="0" y="0"/>
          <a:ext cx="0" cy="0"/>
          <a:chOff x="0" y="0"/>
          <a:chExt cx="0" cy="0"/>
        </a:xfrm>
      </p:grpSpPr>
      <p:sp>
        <p:nvSpPr>
          <p:cNvPr id="73" name="Google Shape;73;p8"/>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bg>
      <p:bgPr>
        <a:solidFill>
          <a:srgbClr val="F2F2F2"/>
        </a:solidFill>
      </p:bgPr>
    </p:bg>
    <p:spTree>
      <p:nvGrpSpPr>
        <p:cNvPr id="75" name="Shape 75"/>
        <p:cNvGrpSpPr/>
        <p:nvPr/>
      </p:nvGrpSpPr>
      <p:grpSpPr>
        <a:xfrm>
          <a:off x="0" y="0"/>
          <a:ext cx="0" cy="0"/>
          <a:chOff x="0" y="0"/>
          <a:chExt cx="0" cy="0"/>
        </a:xfrm>
      </p:grpSpPr>
      <p:sp>
        <p:nvSpPr>
          <p:cNvPr id="76" name="Google Shape;76;p9"/>
          <p:cNvSpPr/>
          <p:nvPr>
            <p:ph idx="2" type="pic"/>
          </p:nvPr>
        </p:nvSpPr>
        <p:spPr>
          <a:xfrm>
            <a:off x="0" y="0"/>
            <a:ext cx="9780102" cy="6804025"/>
          </a:xfrm>
          <a:prstGeom prst="rect">
            <a:avLst/>
          </a:prstGeom>
          <a:solidFill>
            <a:srgbClr val="D8D8D8"/>
          </a:solidFill>
          <a:ln>
            <a:noFill/>
          </a:ln>
        </p:spPr>
      </p:sp>
      <p:sp>
        <p:nvSpPr>
          <p:cNvPr id="77" name="Google Shape;77;p9"/>
          <p:cNvSpPr txBox="1"/>
          <p:nvPr>
            <p:ph type="ctrTitle"/>
          </p:nvPr>
        </p:nvSpPr>
        <p:spPr>
          <a:xfrm>
            <a:off x="8458200" y="2798354"/>
            <a:ext cx="3733800" cy="1013684"/>
          </a:xfrm>
          <a:prstGeom prst="rect">
            <a:avLst/>
          </a:prstGeom>
          <a:solidFill>
            <a:schemeClr val="lt1"/>
          </a:solidFill>
          <a:ln>
            <a:noFill/>
          </a:ln>
        </p:spPr>
        <p:txBody>
          <a:bodyPr anchorCtr="0" anchor="t" bIns="180000" lIns="180000" spcFirstLastPara="1" rIns="252000" wrap="square" tIns="180000">
            <a:noAutofit/>
          </a:bodyPr>
          <a:lstStyle>
            <a:lvl1pPr lvl="0" algn="r">
              <a:lnSpc>
                <a:spcPct val="90000"/>
              </a:lnSpc>
              <a:spcBef>
                <a:spcPts val="0"/>
              </a:spcBef>
              <a:spcAft>
                <a:spcPts val="0"/>
              </a:spcAft>
              <a:buClr>
                <a:srgbClr val="3F3F3F"/>
              </a:buClr>
              <a:buSzPts val="6000"/>
              <a:buFont typeface="Corbel"/>
              <a:buNone/>
              <a:defRPr b="1"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9"/>
          <p:cNvSpPr txBox="1"/>
          <p:nvPr>
            <p:ph idx="1" type="body"/>
          </p:nvPr>
        </p:nvSpPr>
        <p:spPr>
          <a:xfrm>
            <a:off x="8458200" y="3957705"/>
            <a:ext cx="2910342" cy="316800"/>
          </a:xfrm>
          <a:prstGeom prst="rect">
            <a:avLst/>
          </a:prstGeom>
          <a:solidFill>
            <a:srgbClr val="3F3F3F"/>
          </a:solidFill>
          <a:ln>
            <a:noFill/>
          </a:ln>
        </p:spPr>
        <p:txBody>
          <a:bodyPr anchorCtr="0" anchor="ctr" bIns="0" lIns="0" spcFirstLastPara="1" rIns="72000" wrap="square" tIns="0">
            <a:noAutofit/>
          </a:bodyPr>
          <a:lstStyle>
            <a:lvl1pPr indent="-228600" lvl="0" marL="457200" algn="r">
              <a:lnSpc>
                <a:spcPct val="90000"/>
              </a:lnSpc>
              <a:spcBef>
                <a:spcPts val="1000"/>
              </a:spcBef>
              <a:spcAft>
                <a:spcPts val="0"/>
              </a:spcAft>
              <a:buClr>
                <a:schemeClr val="lt1"/>
              </a:buClr>
              <a:buSzPts val="1800"/>
              <a:buNone/>
              <a:defRPr>
                <a:solidFill>
                  <a:schemeClr val="lt1"/>
                </a:solidFill>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9"/>
          <p:cNvSpPr txBox="1"/>
          <p:nvPr>
            <p:ph idx="3" type="body"/>
          </p:nvPr>
        </p:nvSpPr>
        <p:spPr>
          <a:xfrm>
            <a:off x="8458200" y="4306722"/>
            <a:ext cx="2910342" cy="316800"/>
          </a:xfrm>
          <a:prstGeom prst="rect">
            <a:avLst/>
          </a:prstGeom>
          <a:solidFill>
            <a:srgbClr val="3F3F3F"/>
          </a:solidFill>
          <a:ln>
            <a:noFill/>
          </a:ln>
        </p:spPr>
        <p:txBody>
          <a:bodyPr anchorCtr="0" anchor="ctr" bIns="0" lIns="0" spcFirstLastPara="1" rIns="72000" wrap="square" tIns="0">
            <a:noAutofit/>
          </a:bodyPr>
          <a:lstStyle>
            <a:lvl1pPr indent="-228600" lvl="0" marL="457200" algn="r">
              <a:lnSpc>
                <a:spcPct val="90000"/>
              </a:lnSpc>
              <a:spcBef>
                <a:spcPts val="1000"/>
              </a:spcBef>
              <a:spcAft>
                <a:spcPts val="0"/>
              </a:spcAft>
              <a:buClr>
                <a:schemeClr val="lt1"/>
              </a:buClr>
              <a:buSzPts val="1800"/>
              <a:buNone/>
              <a:defRPr>
                <a:solidFill>
                  <a:schemeClr val="lt1"/>
                </a:solidFill>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9"/>
          <p:cNvSpPr txBox="1"/>
          <p:nvPr>
            <p:ph idx="4" type="body"/>
          </p:nvPr>
        </p:nvSpPr>
        <p:spPr>
          <a:xfrm>
            <a:off x="8458200" y="4655739"/>
            <a:ext cx="2910342" cy="316800"/>
          </a:xfrm>
          <a:prstGeom prst="rect">
            <a:avLst/>
          </a:prstGeom>
          <a:solidFill>
            <a:srgbClr val="3F3F3F"/>
          </a:solidFill>
          <a:ln>
            <a:noFill/>
          </a:ln>
        </p:spPr>
        <p:txBody>
          <a:bodyPr anchorCtr="0" anchor="ctr" bIns="0" lIns="0" spcFirstLastPara="1" rIns="72000" wrap="square" tIns="0">
            <a:noAutofit/>
          </a:bodyPr>
          <a:lstStyle>
            <a:lvl1pPr indent="-228600" lvl="0" marL="457200" algn="r">
              <a:lnSpc>
                <a:spcPct val="90000"/>
              </a:lnSpc>
              <a:spcBef>
                <a:spcPts val="1000"/>
              </a:spcBef>
              <a:spcAft>
                <a:spcPts val="0"/>
              </a:spcAft>
              <a:buClr>
                <a:schemeClr val="lt1"/>
              </a:buClr>
              <a:buSzPts val="1800"/>
              <a:buNone/>
              <a:defRPr>
                <a:solidFill>
                  <a:schemeClr val="lt1"/>
                </a:solidFill>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9"/>
          <p:cNvSpPr txBox="1"/>
          <p:nvPr>
            <p:ph idx="5" type="body"/>
          </p:nvPr>
        </p:nvSpPr>
        <p:spPr>
          <a:xfrm>
            <a:off x="8458200" y="5004756"/>
            <a:ext cx="2910342" cy="316800"/>
          </a:xfrm>
          <a:prstGeom prst="rect">
            <a:avLst/>
          </a:prstGeom>
          <a:solidFill>
            <a:srgbClr val="3F3F3F"/>
          </a:solidFill>
          <a:ln>
            <a:noFill/>
          </a:ln>
        </p:spPr>
        <p:txBody>
          <a:bodyPr anchorCtr="0" anchor="ctr" bIns="0" lIns="0" spcFirstLastPara="1" rIns="72000" wrap="square" tIns="0">
            <a:noAutofit/>
          </a:bodyPr>
          <a:lstStyle>
            <a:lvl1pPr indent="-228600" lvl="0" marL="457200" algn="r">
              <a:lnSpc>
                <a:spcPct val="90000"/>
              </a:lnSpc>
              <a:spcBef>
                <a:spcPts val="1000"/>
              </a:spcBef>
              <a:spcAft>
                <a:spcPts val="0"/>
              </a:spcAft>
              <a:buClr>
                <a:schemeClr val="lt1"/>
              </a:buClr>
              <a:buSzPts val="1800"/>
              <a:buNone/>
              <a:defRPr>
                <a:solidFill>
                  <a:schemeClr val="lt1"/>
                </a:solidFill>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9"/>
          <p:cNvSpPr/>
          <p:nvPr/>
        </p:nvSpPr>
        <p:spPr>
          <a:xfrm>
            <a:off x="11760000" y="6803351"/>
            <a:ext cx="432000" cy="546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sp>
        <p:nvSpPr>
          <p:cNvPr id="83" name="Google Shape;83;p9"/>
          <p:cNvSpPr/>
          <p:nvPr/>
        </p:nvSpPr>
        <p:spPr>
          <a:xfrm>
            <a:off x="0" y="6803351"/>
            <a:ext cx="9780104" cy="5465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sp>
        <p:nvSpPr>
          <p:cNvPr id="84" name="Google Shape;84;p9"/>
          <p:cNvSpPr/>
          <p:nvPr/>
        </p:nvSpPr>
        <p:spPr>
          <a:xfrm>
            <a:off x="9780103" y="6803351"/>
            <a:ext cx="1979897" cy="54650"/>
          </a:xfrm>
          <a:prstGeom prst="rect">
            <a:avLst/>
          </a:prstGeom>
          <a:solidFill>
            <a:srgbClr val="D9D9D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sp>
        <p:nvSpPr>
          <p:cNvPr id="85" name="Google Shape;85;p9"/>
          <p:cNvSpPr/>
          <p:nvPr/>
        </p:nvSpPr>
        <p:spPr>
          <a:xfrm>
            <a:off x="8458200" y="2685912"/>
            <a:ext cx="3733800" cy="11482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sp>
        <p:nvSpPr>
          <p:cNvPr id="86" name="Google Shape;86;p9"/>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er Slide 2">
  <p:cSld name="Divier Slide 2">
    <p:bg>
      <p:bgPr>
        <a:solidFill>
          <a:srgbClr val="3F3F3F"/>
        </a:solidFill>
      </p:bgPr>
    </p:bg>
    <p:spTree>
      <p:nvGrpSpPr>
        <p:cNvPr id="87" name="Shape 87"/>
        <p:cNvGrpSpPr/>
        <p:nvPr/>
      </p:nvGrpSpPr>
      <p:grpSpPr>
        <a:xfrm>
          <a:off x="0" y="0"/>
          <a:ext cx="0" cy="0"/>
          <a:chOff x="0" y="0"/>
          <a:chExt cx="0" cy="0"/>
        </a:xfrm>
      </p:grpSpPr>
      <p:sp>
        <p:nvSpPr>
          <p:cNvPr id="88" name="Google Shape;88;p10"/>
          <p:cNvSpPr/>
          <p:nvPr>
            <p:ph idx="2" type="pic"/>
          </p:nvPr>
        </p:nvSpPr>
        <p:spPr>
          <a:xfrm>
            <a:off x="2411412" y="0"/>
            <a:ext cx="9780588" cy="6371351"/>
          </a:xfrm>
          <a:prstGeom prst="rect">
            <a:avLst/>
          </a:prstGeom>
          <a:solidFill>
            <a:srgbClr val="D8D8D8"/>
          </a:solidFill>
          <a:ln>
            <a:noFill/>
          </a:ln>
        </p:spPr>
      </p:sp>
      <p:sp>
        <p:nvSpPr>
          <p:cNvPr id="89" name="Google Shape;89;p10"/>
          <p:cNvSpPr txBox="1"/>
          <p:nvPr>
            <p:ph type="title"/>
          </p:nvPr>
        </p:nvSpPr>
        <p:spPr>
          <a:xfrm>
            <a:off x="-1700" y="2156226"/>
            <a:ext cx="5958000" cy="1958400"/>
          </a:xfrm>
          <a:prstGeom prst="rect">
            <a:avLst/>
          </a:prstGeom>
          <a:solidFill>
            <a:schemeClr val="lt1"/>
          </a:solidFill>
          <a:ln>
            <a:noFill/>
          </a:ln>
        </p:spPr>
        <p:txBody>
          <a:bodyPr anchorCtr="0" anchor="ctr" bIns="180000" lIns="252000" spcFirstLastPara="1" rIns="180000" wrap="square" tIns="180000">
            <a:noAutofit/>
          </a:bodyPr>
          <a:lstStyle>
            <a:lvl1pPr lvl="0" algn="l">
              <a:lnSpc>
                <a:spcPct val="90000"/>
              </a:lnSpc>
              <a:spcBef>
                <a:spcPts val="0"/>
              </a:spcBef>
              <a:spcAft>
                <a:spcPts val="0"/>
              </a:spcAft>
              <a:buClr>
                <a:srgbClr val="3F3F3F"/>
              </a:buClr>
              <a:buSzPts val="6000"/>
              <a:buFont typeface="Corbel"/>
              <a:buNone/>
              <a:defRPr b="1" sz="6000">
                <a:solidFill>
                  <a:srgbClr val="3F3F3F"/>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0"/>
          <p:cNvSpPr txBox="1"/>
          <p:nvPr>
            <p:ph idx="1" type="body"/>
          </p:nvPr>
        </p:nvSpPr>
        <p:spPr>
          <a:xfrm>
            <a:off x="0" y="4110760"/>
            <a:ext cx="5956300" cy="1100565"/>
          </a:xfrm>
          <a:prstGeom prst="rect">
            <a:avLst/>
          </a:prstGeom>
          <a:solidFill>
            <a:schemeClr val="dk1">
              <a:alpha val="80000"/>
            </a:schemeClr>
          </a:solidFill>
          <a:ln>
            <a:noFill/>
          </a:ln>
        </p:spPr>
        <p:txBody>
          <a:bodyPr anchorCtr="0" anchor="t" bIns="180000" lIns="252000" spcFirstLastPara="1" rIns="180000" wrap="square" tIns="180000">
            <a:noAutofit/>
          </a:bodyPr>
          <a:lstStyle>
            <a:lvl1pPr indent="-228600" lvl="0" marL="457200" algn="l">
              <a:lnSpc>
                <a:spcPct val="90000"/>
              </a:lnSpc>
              <a:spcBef>
                <a:spcPts val="1000"/>
              </a:spcBef>
              <a:spcAft>
                <a:spcPts val="0"/>
              </a:spcAft>
              <a:buClr>
                <a:schemeClr val="lt1"/>
              </a:buClr>
              <a:buSzPts val="1800"/>
              <a:buNone/>
              <a:defRPr sz="1800">
                <a:solidFill>
                  <a:schemeClr val="lt1"/>
                </a:solidFill>
              </a:defRPr>
            </a:lvl1pPr>
            <a:lvl2pPr indent="-228600" lvl="1" marL="914400" algn="r">
              <a:lnSpc>
                <a:spcPct val="90000"/>
              </a:lnSpc>
              <a:spcBef>
                <a:spcPts val="500"/>
              </a:spcBef>
              <a:spcAft>
                <a:spcPts val="0"/>
              </a:spcAft>
              <a:buClr>
                <a:schemeClr val="lt1"/>
              </a:buClr>
              <a:buSzPts val="1800"/>
              <a:buNone/>
              <a:defRPr sz="1800">
                <a:solidFill>
                  <a:schemeClr val="lt1"/>
                </a:solidFill>
              </a:defRPr>
            </a:lvl2pPr>
            <a:lvl3pPr indent="-228600" lvl="2" marL="1371600" algn="r">
              <a:lnSpc>
                <a:spcPct val="90000"/>
              </a:lnSpc>
              <a:spcBef>
                <a:spcPts val="500"/>
              </a:spcBef>
              <a:spcAft>
                <a:spcPts val="0"/>
              </a:spcAft>
              <a:buClr>
                <a:schemeClr val="lt1"/>
              </a:buClr>
              <a:buSzPts val="1800"/>
              <a:buNone/>
              <a:defRPr sz="1800">
                <a:solidFill>
                  <a:schemeClr val="lt1"/>
                </a:solidFill>
              </a:defRPr>
            </a:lvl3pPr>
            <a:lvl4pPr indent="-228600" lvl="3" marL="1828800" algn="r">
              <a:lnSpc>
                <a:spcPct val="90000"/>
              </a:lnSpc>
              <a:spcBef>
                <a:spcPts val="500"/>
              </a:spcBef>
              <a:spcAft>
                <a:spcPts val="0"/>
              </a:spcAft>
              <a:buClr>
                <a:schemeClr val="lt1"/>
              </a:buClr>
              <a:buSzPts val="1800"/>
              <a:buNone/>
              <a:defRPr sz="1800">
                <a:solidFill>
                  <a:schemeClr val="lt1"/>
                </a:solidFill>
              </a:defRPr>
            </a:lvl4pPr>
            <a:lvl5pPr indent="-228600" lvl="4" marL="2286000" algn="r">
              <a:lnSpc>
                <a:spcPct val="90000"/>
              </a:lnSpc>
              <a:spcBef>
                <a:spcPts val="500"/>
              </a:spcBef>
              <a:spcAft>
                <a:spcPts val="0"/>
              </a:spcAft>
              <a:buClr>
                <a:schemeClr val="lt1"/>
              </a:buClr>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0"/>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0"/>
          <p:cNvSpPr/>
          <p:nvPr/>
        </p:nvSpPr>
        <p:spPr>
          <a:xfrm>
            <a:off x="0" y="5209682"/>
            <a:ext cx="2411412" cy="11482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ndara"/>
              <a:ea typeface="Candara"/>
              <a:cs typeface="Candara"/>
              <a:sym typeface="Candara"/>
            </a:endParaRPr>
          </a:p>
        </p:txBody>
      </p:sp>
      <p:sp>
        <p:nvSpPr>
          <p:cNvPr id="93" name="Google Shape;93;p10"/>
          <p:cNvSpPr/>
          <p:nvPr/>
        </p:nvSpPr>
        <p:spPr>
          <a:xfrm>
            <a:off x="9780103" y="6803351"/>
            <a:ext cx="1979897" cy="54650"/>
          </a:xfrm>
          <a:prstGeom prst="rect">
            <a:avLst/>
          </a:prstGeom>
          <a:solidFill>
            <a:srgbClr val="D9D9D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sp>
        <p:nvSpPr>
          <p:cNvPr id="94" name="Google Shape;94;p10"/>
          <p:cNvSpPr/>
          <p:nvPr/>
        </p:nvSpPr>
        <p:spPr>
          <a:xfrm>
            <a:off x="0" y="6803351"/>
            <a:ext cx="9780104" cy="5465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sp>
        <p:nvSpPr>
          <p:cNvPr id="95" name="Google Shape;95;p10"/>
          <p:cNvSpPr/>
          <p:nvPr/>
        </p:nvSpPr>
        <p:spPr>
          <a:xfrm>
            <a:off x="11760000" y="6803351"/>
            <a:ext cx="432000" cy="546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sp>
        <p:nvSpPr>
          <p:cNvPr id="96" name="Google Shape;96;p10"/>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780101" y="6371351"/>
            <a:ext cx="1979897" cy="43199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11" name="Google Shape;11;p1"/>
          <p:cNvSpPr/>
          <p:nvPr/>
        </p:nvSpPr>
        <p:spPr>
          <a:xfrm>
            <a:off x="9780103" y="6803351"/>
            <a:ext cx="1979897" cy="54650"/>
          </a:xfrm>
          <a:prstGeom prst="rect">
            <a:avLst/>
          </a:prstGeom>
          <a:solidFill>
            <a:srgbClr val="D9D9D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12" name="Google Shape;12;p1"/>
          <p:cNvSpPr/>
          <p:nvPr/>
        </p:nvSpPr>
        <p:spPr>
          <a:xfrm>
            <a:off x="0" y="6371351"/>
            <a:ext cx="9780102" cy="432000"/>
          </a:xfrm>
          <a:custGeom>
            <a:rect b="b" l="l" r="r" t="t"/>
            <a:pathLst>
              <a:path extrusionOk="0" h="432000" w="9780102">
                <a:moveTo>
                  <a:pt x="0" y="0"/>
                </a:moveTo>
                <a:lnTo>
                  <a:pt x="9780102" y="0"/>
                </a:lnTo>
                <a:lnTo>
                  <a:pt x="9780102" y="432000"/>
                </a:lnTo>
                <a:lnTo>
                  <a:pt x="0" y="43200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13" name="Google Shape;13;p1"/>
          <p:cNvSpPr txBox="1"/>
          <p:nvPr>
            <p:ph type="title"/>
          </p:nvPr>
        </p:nvSpPr>
        <p:spPr>
          <a:xfrm>
            <a:off x="432000" y="432000"/>
            <a:ext cx="11328000" cy="4320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rgbClr val="3F3F3F"/>
              </a:buClr>
              <a:buSzPts val="3200"/>
              <a:buFont typeface="Corbel"/>
              <a:buNone/>
              <a:defRPr b="1" i="0" sz="3200" u="none" cap="none" strike="noStrike">
                <a:solidFill>
                  <a:srgbClr val="3F3F3F"/>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
          <p:cNvSpPr txBox="1"/>
          <p:nvPr>
            <p:ph idx="1" type="body"/>
          </p:nvPr>
        </p:nvSpPr>
        <p:spPr>
          <a:xfrm>
            <a:off x="432000" y="1512000"/>
            <a:ext cx="11328000" cy="4679250"/>
          </a:xfrm>
          <a:prstGeom prst="rect">
            <a:avLst/>
          </a:prstGeom>
          <a:noFill/>
          <a:ln>
            <a:noFill/>
          </a:ln>
        </p:spPr>
        <p:txBody>
          <a:bodyPr anchorCtr="0" anchor="t" bIns="0" lIns="0" spcFirstLastPara="1" rIns="0" wrap="square" tIns="0">
            <a:noAutofit/>
          </a:bodyPr>
          <a:lstStyle>
            <a:lvl1pPr indent="-342900" lvl="0" marL="457200" marR="0" rtl="0" algn="l">
              <a:lnSpc>
                <a:spcPct val="90000"/>
              </a:lnSpc>
              <a:spcBef>
                <a:spcPts val="1000"/>
              </a:spcBef>
              <a:spcAft>
                <a:spcPts val="0"/>
              </a:spcAft>
              <a:buClr>
                <a:srgbClr val="3F3F3F"/>
              </a:buClr>
              <a:buSzPts val="1800"/>
              <a:buFont typeface="Arial"/>
              <a:buChar char="•"/>
              <a:defRPr b="0" i="0" sz="1800" u="none" cap="none" strike="noStrike">
                <a:solidFill>
                  <a:srgbClr val="3F3F3F"/>
                </a:solidFill>
                <a:latin typeface="Candara"/>
                <a:ea typeface="Candara"/>
                <a:cs typeface="Candara"/>
                <a:sym typeface="Candara"/>
              </a:defRPr>
            </a:lvl1pPr>
            <a:lvl2pPr indent="-330200" lvl="1" marL="914400"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andara"/>
                <a:ea typeface="Candara"/>
                <a:cs typeface="Candara"/>
                <a:sym typeface="Candara"/>
              </a:defRPr>
            </a:lvl2pPr>
            <a:lvl3pPr indent="-317500" lvl="2" marL="13716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ndara"/>
                <a:ea typeface="Candara"/>
                <a:cs typeface="Candara"/>
                <a:sym typeface="Candara"/>
              </a:defRPr>
            </a:lvl3pPr>
            <a:lvl4pPr indent="-317500" lvl="3" marL="18288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ndara"/>
                <a:ea typeface="Candara"/>
                <a:cs typeface="Candara"/>
                <a:sym typeface="Candara"/>
              </a:defRPr>
            </a:lvl4pPr>
            <a:lvl5pPr indent="-317500" lvl="4" marL="22860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ndara"/>
                <a:ea typeface="Candara"/>
                <a:cs typeface="Candara"/>
                <a:sym typeface="Candar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9pPr>
          </a:lstStyle>
          <a:p/>
        </p:txBody>
      </p:sp>
      <p:sp>
        <p:nvSpPr>
          <p:cNvPr id="15" name="Google Shape;15;p1"/>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200" u="none" cap="none" strike="noStrike">
                <a:solidFill>
                  <a:srgbClr val="3F3F3F"/>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16" name="Google Shape;16;p1"/>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marR="0" rtl="0" algn="ctr">
              <a:spcBef>
                <a:spcPts val="0"/>
              </a:spcBef>
              <a:buNone/>
              <a:defRPr b="0" i="0" sz="1200" u="none" cap="none" strike="noStrike">
                <a:solidFill>
                  <a:schemeClr val="lt1"/>
                </a:solidFill>
                <a:latin typeface="Corbel"/>
                <a:ea typeface="Corbel"/>
                <a:cs typeface="Corbel"/>
                <a:sym typeface="Corbel"/>
              </a:defRPr>
            </a:lvl1pPr>
            <a:lvl2pPr indent="0" lvl="1" marL="0" marR="0" rtl="0" algn="ctr">
              <a:spcBef>
                <a:spcPts val="0"/>
              </a:spcBef>
              <a:buNone/>
              <a:defRPr b="0" i="0" sz="1200" u="none" cap="none" strike="noStrike">
                <a:solidFill>
                  <a:schemeClr val="lt1"/>
                </a:solidFill>
                <a:latin typeface="Corbel"/>
                <a:ea typeface="Corbel"/>
                <a:cs typeface="Corbel"/>
                <a:sym typeface="Corbel"/>
              </a:defRPr>
            </a:lvl2pPr>
            <a:lvl3pPr indent="0" lvl="2" marL="0" marR="0" rtl="0" algn="ctr">
              <a:spcBef>
                <a:spcPts val="0"/>
              </a:spcBef>
              <a:buNone/>
              <a:defRPr b="0" i="0" sz="1200" u="none" cap="none" strike="noStrike">
                <a:solidFill>
                  <a:schemeClr val="lt1"/>
                </a:solidFill>
                <a:latin typeface="Corbel"/>
                <a:ea typeface="Corbel"/>
                <a:cs typeface="Corbel"/>
                <a:sym typeface="Corbel"/>
              </a:defRPr>
            </a:lvl3pPr>
            <a:lvl4pPr indent="0" lvl="3" marL="0" marR="0" rtl="0" algn="ctr">
              <a:spcBef>
                <a:spcPts val="0"/>
              </a:spcBef>
              <a:buNone/>
              <a:defRPr b="0" i="0" sz="1200" u="none" cap="none" strike="noStrike">
                <a:solidFill>
                  <a:schemeClr val="lt1"/>
                </a:solidFill>
                <a:latin typeface="Corbel"/>
                <a:ea typeface="Corbel"/>
                <a:cs typeface="Corbel"/>
                <a:sym typeface="Corbel"/>
              </a:defRPr>
            </a:lvl4pPr>
            <a:lvl5pPr indent="0" lvl="4" marL="0" marR="0" rtl="0" algn="ctr">
              <a:spcBef>
                <a:spcPts val="0"/>
              </a:spcBef>
              <a:buNone/>
              <a:defRPr b="0" i="0" sz="1200" u="none" cap="none" strike="noStrike">
                <a:solidFill>
                  <a:schemeClr val="lt1"/>
                </a:solidFill>
                <a:latin typeface="Corbel"/>
                <a:ea typeface="Corbel"/>
                <a:cs typeface="Corbel"/>
                <a:sym typeface="Corbel"/>
              </a:defRPr>
            </a:lvl5pPr>
            <a:lvl6pPr indent="0" lvl="5" marL="0" marR="0" rtl="0" algn="ctr">
              <a:spcBef>
                <a:spcPts val="0"/>
              </a:spcBef>
              <a:buNone/>
              <a:defRPr b="0" i="0" sz="1200" u="none" cap="none" strike="noStrike">
                <a:solidFill>
                  <a:schemeClr val="lt1"/>
                </a:solidFill>
                <a:latin typeface="Corbel"/>
                <a:ea typeface="Corbel"/>
                <a:cs typeface="Corbel"/>
                <a:sym typeface="Corbel"/>
              </a:defRPr>
            </a:lvl6pPr>
            <a:lvl7pPr indent="0" lvl="6" marL="0" marR="0" rtl="0" algn="ctr">
              <a:spcBef>
                <a:spcPts val="0"/>
              </a:spcBef>
              <a:buNone/>
              <a:defRPr b="0" i="0" sz="1200" u="none" cap="none" strike="noStrike">
                <a:solidFill>
                  <a:schemeClr val="lt1"/>
                </a:solidFill>
                <a:latin typeface="Corbel"/>
                <a:ea typeface="Corbel"/>
                <a:cs typeface="Corbel"/>
                <a:sym typeface="Corbel"/>
              </a:defRPr>
            </a:lvl7pPr>
            <a:lvl8pPr indent="0" lvl="7" marL="0" marR="0" rtl="0" algn="ctr">
              <a:spcBef>
                <a:spcPts val="0"/>
              </a:spcBef>
              <a:buNone/>
              <a:defRPr b="0" i="0" sz="1200" u="none" cap="none" strike="noStrike">
                <a:solidFill>
                  <a:schemeClr val="lt1"/>
                </a:solidFill>
                <a:latin typeface="Corbel"/>
                <a:ea typeface="Corbel"/>
                <a:cs typeface="Corbel"/>
                <a:sym typeface="Corbel"/>
              </a:defRPr>
            </a:lvl8pPr>
            <a:lvl9pPr indent="0" lvl="8" marL="0" marR="0" rtl="0" algn="ctr">
              <a:spcBef>
                <a:spcPts val="0"/>
              </a:spcBef>
              <a:buNone/>
              <a:defRPr b="0" i="0" sz="1200" u="none" cap="none" strike="noStrike">
                <a:solidFill>
                  <a:schemeClr val="lt1"/>
                </a:solidFill>
                <a:latin typeface="Corbel"/>
                <a:ea typeface="Corbel"/>
                <a:cs typeface="Corbel"/>
                <a:sym typeface="Corbel"/>
              </a:defRPr>
            </a:lvl9pPr>
          </a:lstStyle>
          <a:p>
            <a:pPr indent="0" lvl="0" marL="0" rtl="0" algn="ctr">
              <a:spcBef>
                <a:spcPts val="0"/>
              </a:spcBef>
              <a:spcAft>
                <a:spcPts val="0"/>
              </a:spcAft>
              <a:buNone/>
            </a:pPr>
            <a:fld id="{00000000-1234-1234-1234-123412341234}" type="slidenum">
              <a:rPr lang="en-US"/>
              <a:t>‹#›</a:t>
            </a:fld>
            <a:endParaRPr/>
          </a:p>
        </p:txBody>
      </p:sp>
      <p:sp>
        <p:nvSpPr>
          <p:cNvPr id="17" name="Google Shape;17;p1"/>
          <p:cNvSpPr txBox="1"/>
          <p:nvPr/>
        </p:nvSpPr>
        <p:spPr>
          <a:xfrm>
            <a:off x="10243100" y="6422491"/>
            <a:ext cx="1053900" cy="380860"/>
          </a:xfrm>
          <a:prstGeom prst="rect">
            <a:avLst/>
          </a:prstGeom>
          <a:noFill/>
          <a:ln>
            <a:noFill/>
          </a:ln>
        </p:spPr>
        <p:txBody>
          <a:bodyPr anchorCtr="0" anchor="ctr" bIns="0" lIns="91425" spcFirstLastPara="1" rIns="91425" wrap="square" tIns="108000">
            <a:spAutoFit/>
          </a:bodyPr>
          <a:lstStyle/>
          <a:p>
            <a:pPr indent="0" lvl="0" marL="0" marR="0" rtl="0" algn="r">
              <a:lnSpc>
                <a:spcPct val="40000"/>
              </a:lnSpc>
              <a:spcBef>
                <a:spcPts val="0"/>
              </a:spcBef>
              <a:spcAft>
                <a:spcPts val="0"/>
              </a:spcAft>
              <a:buNone/>
            </a:pPr>
            <a:r>
              <a:rPr b="1" i="0" lang="en-US" sz="2500" u="none" cap="none" strike="noStrike">
                <a:solidFill>
                  <a:schemeClr val="accent1"/>
                </a:solidFill>
                <a:latin typeface="Corbel"/>
                <a:ea typeface="Corbel"/>
                <a:cs typeface="Corbel"/>
                <a:sym typeface="Corbel"/>
              </a:rPr>
              <a:t>TREY</a:t>
            </a:r>
            <a:r>
              <a:rPr b="1" i="0" lang="en-US" sz="1600" u="none" cap="none" strike="noStrike">
                <a:solidFill>
                  <a:schemeClr val="accent1"/>
                </a:solidFill>
                <a:latin typeface="Corbel"/>
                <a:ea typeface="Corbel"/>
                <a:cs typeface="Corbel"/>
                <a:sym typeface="Corbel"/>
              </a:rPr>
              <a:t> </a:t>
            </a:r>
            <a:br>
              <a:rPr b="1" i="0" lang="en-US" sz="1600" u="none" cap="none" strike="noStrike">
                <a:solidFill>
                  <a:schemeClr val="accent1"/>
                </a:solidFill>
                <a:latin typeface="Corbel"/>
                <a:ea typeface="Corbel"/>
                <a:cs typeface="Corbel"/>
                <a:sym typeface="Corbel"/>
              </a:rPr>
            </a:br>
            <a:r>
              <a:rPr b="0" i="0" lang="en-US" sz="1200" u="none" cap="none" strike="noStrike">
                <a:solidFill>
                  <a:srgbClr val="3F3F3F"/>
                </a:solidFill>
                <a:latin typeface="Corbel"/>
                <a:ea typeface="Corbel"/>
                <a:cs typeface="Corbel"/>
                <a:sym typeface="Corbel"/>
              </a:rPr>
              <a:t>research</a:t>
            </a:r>
            <a:endParaRPr/>
          </a:p>
        </p:txBody>
      </p:sp>
      <p:sp>
        <p:nvSpPr>
          <p:cNvPr id="18" name="Google Shape;18;p1"/>
          <p:cNvSpPr/>
          <p:nvPr/>
        </p:nvSpPr>
        <p:spPr>
          <a:xfrm>
            <a:off x="0" y="6803351"/>
            <a:ext cx="9780104" cy="5465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19" name="Google Shape;19;p1"/>
          <p:cNvSpPr/>
          <p:nvPr/>
        </p:nvSpPr>
        <p:spPr>
          <a:xfrm>
            <a:off x="11760000" y="6803351"/>
            <a:ext cx="432000" cy="546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cxnSp>
        <p:nvCxnSpPr>
          <p:cNvPr id="20" name="Google Shape;20;p1"/>
          <p:cNvCxnSpPr/>
          <p:nvPr/>
        </p:nvCxnSpPr>
        <p:spPr>
          <a:xfrm rot="10800000">
            <a:off x="1" y="6371351"/>
            <a:ext cx="12191999" cy="0"/>
          </a:xfrm>
          <a:prstGeom prst="straightConnector1">
            <a:avLst/>
          </a:prstGeom>
          <a:noFill/>
          <a:ln cap="flat" cmpd="sng" w="9525">
            <a:solidFill>
              <a:srgbClr val="F2F2F2"/>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2.jpg"/><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0.jpg"/><Relationship Id="rId4" Type="http://schemas.openxmlformats.org/officeDocument/2006/relationships/image" Target="../media/image9.png"/><Relationship Id="rId5"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descr="Hands coming together in circle" id="198" name="Google Shape;198;p25"/>
          <p:cNvPicPr preferRelativeResize="0"/>
          <p:nvPr>
            <p:ph idx="2" type="pic"/>
          </p:nvPr>
        </p:nvPicPr>
        <p:blipFill rotWithShape="1">
          <a:blip r:embed="rId3">
            <a:alphaModFix/>
          </a:blip>
          <a:srcRect b="0" l="0" r="0" t="0"/>
          <a:stretch/>
        </p:blipFill>
        <p:spPr>
          <a:xfrm>
            <a:off x="0" y="-34506"/>
            <a:ext cx="9780588" cy="6804025"/>
          </a:xfrm>
          <a:prstGeom prst="rect">
            <a:avLst/>
          </a:prstGeom>
          <a:solidFill>
            <a:srgbClr val="D8D8D8"/>
          </a:solidFill>
          <a:ln>
            <a:noFill/>
          </a:ln>
        </p:spPr>
      </p:pic>
      <p:sp>
        <p:nvSpPr>
          <p:cNvPr id="199" name="Google Shape;199;p25"/>
          <p:cNvSpPr txBox="1"/>
          <p:nvPr>
            <p:ph type="ctrTitle"/>
          </p:nvPr>
        </p:nvSpPr>
        <p:spPr>
          <a:xfrm>
            <a:off x="3200400" y="2811053"/>
            <a:ext cx="8991600" cy="1261295"/>
          </a:xfrm>
          <a:prstGeom prst="rect">
            <a:avLst/>
          </a:prstGeom>
          <a:solidFill>
            <a:schemeClr val="lt1"/>
          </a:solidFill>
          <a:ln>
            <a:noFill/>
          </a:ln>
        </p:spPr>
        <p:txBody>
          <a:bodyPr anchorCtr="0" anchor="t" bIns="180000" lIns="180000" spcFirstLastPara="1" rIns="252000" wrap="square" tIns="180000">
            <a:noAutofit/>
          </a:bodyPr>
          <a:lstStyle/>
          <a:p>
            <a:pPr indent="0" lvl="0" marL="0" rtl="0" algn="l">
              <a:lnSpc>
                <a:spcPct val="90000"/>
              </a:lnSpc>
              <a:spcBef>
                <a:spcPts val="0"/>
              </a:spcBef>
              <a:spcAft>
                <a:spcPts val="0"/>
              </a:spcAft>
              <a:buClr>
                <a:srgbClr val="3F3F3F"/>
              </a:buClr>
              <a:buSzPts val="6000"/>
              <a:buFont typeface="Corbel"/>
              <a:buNone/>
            </a:pPr>
            <a:r>
              <a:rPr lang="en-US" sz="5400"/>
              <a:t>Job Hunt Mobile</a:t>
            </a:r>
            <a:r>
              <a:rPr lang="en-US" sz="5400"/>
              <a:t> </a:t>
            </a:r>
            <a:r>
              <a:rPr lang="en-US" sz="5400"/>
              <a:t>Application</a:t>
            </a:r>
            <a:endParaRPr sz="5400"/>
          </a:p>
        </p:txBody>
      </p:sp>
      <p:sp>
        <p:nvSpPr>
          <p:cNvPr id="200" name="Google Shape;200;p25"/>
          <p:cNvSpPr txBox="1"/>
          <p:nvPr>
            <p:ph idx="1" type="subTitle"/>
          </p:nvPr>
        </p:nvSpPr>
        <p:spPr>
          <a:xfrm>
            <a:off x="3200400" y="4130050"/>
            <a:ext cx="6580200" cy="976800"/>
          </a:xfrm>
          <a:prstGeom prst="rect">
            <a:avLst/>
          </a:prstGeom>
          <a:solidFill>
            <a:schemeClr val="dk1">
              <a:alpha val="80000"/>
            </a:schemeClr>
          </a:solidFill>
          <a:ln>
            <a:noFill/>
          </a:ln>
        </p:spPr>
        <p:txBody>
          <a:bodyPr anchorCtr="0" anchor="t" bIns="180000" lIns="180000" spcFirstLastPara="1" rIns="180000" wrap="square" tIns="180000">
            <a:noAutofit/>
          </a:bodyPr>
          <a:lstStyle/>
          <a:p>
            <a:pPr indent="0" lvl="0" marL="0" rtl="0" algn="r">
              <a:lnSpc>
                <a:spcPct val="90000"/>
              </a:lnSpc>
              <a:spcBef>
                <a:spcPts val="0"/>
              </a:spcBef>
              <a:spcAft>
                <a:spcPts val="0"/>
              </a:spcAft>
              <a:buClr>
                <a:schemeClr val="accent4"/>
              </a:buClr>
              <a:buSzPts val="2400"/>
              <a:buNone/>
            </a:pPr>
            <a:r>
              <a:rPr b="1" lang="en-US" sz="2400">
                <a:solidFill>
                  <a:schemeClr val="accent4"/>
                </a:solidFill>
              </a:rPr>
              <a:t>Discover what is possible.</a:t>
            </a:r>
            <a:endParaRPr/>
          </a:p>
          <a:p>
            <a:pPr indent="0" lvl="0" marL="0" rtl="0" algn="r">
              <a:lnSpc>
                <a:spcPct val="90000"/>
              </a:lnSpc>
              <a:spcBef>
                <a:spcPts val="1000"/>
              </a:spcBef>
              <a:spcAft>
                <a:spcPts val="0"/>
              </a:spcAft>
              <a:buClr>
                <a:schemeClr val="lt1"/>
              </a:buClr>
              <a:buSzPts val="1800"/>
              <a:buNone/>
            </a:pPr>
            <a:r>
              <a:rPr b="1" lang="en-US"/>
              <a:t>Realize, Focus &amp; Achieve</a:t>
            </a:r>
            <a:endParaRPr/>
          </a:p>
        </p:txBody>
      </p:sp>
      <p:sp>
        <p:nvSpPr>
          <p:cNvPr id="201" name="Google Shape;201;p25"/>
          <p:cNvSpPr txBox="1"/>
          <p:nvPr/>
        </p:nvSpPr>
        <p:spPr>
          <a:xfrm>
            <a:off x="9780588" y="4728535"/>
            <a:ext cx="2256135" cy="316676"/>
          </a:xfrm>
          <a:prstGeom prst="rect">
            <a:avLst/>
          </a:prstGeom>
          <a:noFill/>
          <a:ln>
            <a:noFill/>
          </a:ln>
        </p:spPr>
        <p:txBody>
          <a:bodyPr anchorCtr="0" anchor="ctr" bIns="0" lIns="91425" spcFirstLastPara="1" rIns="91425" wrap="square" tIns="108000">
            <a:spAutoFit/>
          </a:bodyPr>
          <a:lstStyle/>
          <a:p>
            <a:pPr indent="0" lvl="0" marL="0" marR="0" rtl="0" algn="ctr">
              <a:lnSpc>
                <a:spcPct val="27777"/>
              </a:lnSpc>
              <a:spcBef>
                <a:spcPts val="0"/>
              </a:spcBef>
              <a:spcAft>
                <a:spcPts val="0"/>
              </a:spcAft>
              <a:buNone/>
            </a:pPr>
            <a:r>
              <a:rPr b="1" i="0" lang="en-US" sz="3600" u="none" cap="none" strike="noStrike">
                <a:solidFill>
                  <a:srgbClr val="0070C0"/>
                </a:solidFill>
                <a:latin typeface="Algerian"/>
                <a:ea typeface="Algerian"/>
                <a:cs typeface="Algerian"/>
                <a:sym typeface="Algerian"/>
              </a:rPr>
              <a:t>Group -6</a:t>
            </a:r>
            <a:endParaRPr b="0" i="0" sz="1800" u="none" cap="none" strike="noStrike">
              <a:solidFill>
                <a:srgbClr val="0070C0"/>
              </a:solidFill>
              <a:latin typeface="Algerian"/>
              <a:ea typeface="Algerian"/>
              <a:cs typeface="Algerian"/>
              <a:sym typeface="Algeri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3C3C"/>
        </a:solidFill>
      </p:bgPr>
    </p:bg>
    <p:spTree>
      <p:nvGrpSpPr>
        <p:cNvPr id="276" name="Shape 276"/>
        <p:cNvGrpSpPr/>
        <p:nvPr/>
      </p:nvGrpSpPr>
      <p:grpSpPr>
        <a:xfrm>
          <a:off x="0" y="0"/>
          <a:ext cx="0" cy="0"/>
          <a:chOff x="0" y="0"/>
          <a:chExt cx="0" cy="0"/>
        </a:xfrm>
      </p:grpSpPr>
      <p:sp>
        <p:nvSpPr>
          <p:cNvPr id="277" name="Google Shape;277;p34"/>
          <p:cNvSpPr txBox="1"/>
          <p:nvPr>
            <p:ph type="title"/>
          </p:nvPr>
        </p:nvSpPr>
        <p:spPr>
          <a:xfrm>
            <a:off x="432000" y="432000"/>
            <a:ext cx="11340000" cy="4320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lt1"/>
              </a:buClr>
              <a:buSzPts val="3200"/>
              <a:buFont typeface="Corbel"/>
              <a:buNone/>
            </a:pPr>
            <a:r>
              <a:rPr lang="en-US">
                <a:solidFill>
                  <a:schemeClr val="lt1"/>
                </a:solidFill>
              </a:rPr>
              <a:t>Covid  affects our working pattern</a:t>
            </a:r>
            <a:endParaRPr/>
          </a:p>
        </p:txBody>
      </p:sp>
      <p:sp>
        <p:nvSpPr>
          <p:cNvPr id="278" name="Google Shape;278;p34"/>
          <p:cNvSpPr txBox="1"/>
          <p:nvPr>
            <p:ph idx="3" type="body"/>
          </p:nvPr>
        </p:nvSpPr>
        <p:spPr>
          <a:xfrm>
            <a:off x="420113" y="2363035"/>
            <a:ext cx="5491200" cy="2312100"/>
          </a:xfrm>
          <a:prstGeom prst="rect">
            <a:avLst/>
          </a:prstGeom>
          <a:noFill/>
          <a:ln>
            <a:noFill/>
          </a:ln>
        </p:spPr>
        <p:txBody>
          <a:bodyPr anchorCtr="0" anchor="t" bIns="0" lIns="0" spcFirstLastPara="1" rIns="0" wrap="square" tIns="0">
            <a:noAutofit/>
          </a:bodyPr>
          <a:lstStyle/>
          <a:p>
            <a:pPr indent="-355600" lvl="0" marL="457200" rtl="0" algn="just">
              <a:lnSpc>
                <a:spcPct val="90000"/>
              </a:lnSpc>
              <a:spcBef>
                <a:spcPts val="0"/>
              </a:spcBef>
              <a:spcAft>
                <a:spcPts val="0"/>
              </a:spcAft>
              <a:buClr>
                <a:schemeClr val="lt1"/>
              </a:buClr>
              <a:buSzPts val="2000"/>
              <a:buChar char="➢"/>
            </a:pPr>
            <a:r>
              <a:rPr lang="en-US" sz="2000">
                <a:solidFill>
                  <a:schemeClr val="lt1"/>
                </a:solidFill>
              </a:rPr>
              <a:t>As we are all aware that pandemic has changed our life from normal to new normal.</a:t>
            </a:r>
            <a:endParaRPr sz="2000">
              <a:solidFill>
                <a:schemeClr val="lt1"/>
              </a:solidFill>
            </a:endParaRPr>
          </a:p>
          <a:p>
            <a:pPr indent="-355600" lvl="0" marL="457200" rtl="0" algn="just">
              <a:lnSpc>
                <a:spcPct val="90000"/>
              </a:lnSpc>
              <a:spcBef>
                <a:spcPts val="0"/>
              </a:spcBef>
              <a:spcAft>
                <a:spcPts val="0"/>
              </a:spcAft>
              <a:buClr>
                <a:schemeClr val="lt1"/>
              </a:buClr>
              <a:buSzPts val="2000"/>
              <a:buChar char="➢"/>
            </a:pPr>
            <a:r>
              <a:rPr lang="en-US" sz="2000">
                <a:solidFill>
                  <a:schemeClr val="lt1"/>
                </a:solidFill>
              </a:rPr>
              <a:t> To keep the whole team safe, we had the only option of working from home. </a:t>
            </a:r>
            <a:endParaRPr sz="2000">
              <a:solidFill>
                <a:schemeClr val="lt1"/>
              </a:solidFill>
            </a:endParaRPr>
          </a:p>
          <a:p>
            <a:pPr indent="-355600" lvl="0" marL="457200" rtl="0" algn="just">
              <a:lnSpc>
                <a:spcPct val="90000"/>
              </a:lnSpc>
              <a:spcBef>
                <a:spcPts val="0"/>
              </a:spcBef>
              <a:spcAft>
                <a:spcPts val="0"/>
              </a:spcAft>
              <a:buClr>
                <a:schemeClr val="lt1"/>
              </a:buClr>
              <a:buSzPts val="2000"/>
              <a:buChar char="➢"/>
            </a:pPr>
            <a:r>
              <a:rPr lang="en-US" sz="2000">
                <a:solidFill>
                  <a:schemeClr val="lt1"/>
                </a:solidFill>
              </a:rPr>
              <a:t>Although, it felt very uncomfortable, we took help of several application like Any desk, </a:t>
            </a:r>
            <a:r>
              <a:rPr lang="en-US" sz="2000">
                <a:solidFill>
                  <a:schemeClr val="lt1"/>
                </a:solidFill>
              </a:rPr>
              <a:t>Teamviewer to view and control each other PCs remotely.</a:t>
            </a:r>
            <a:endParaRPr sz="2000">
              <a:solidFill>
                <a:schemeClr val="lt1"/>
              </a:solidFill>
            </a:endParaRPr>
          </a:p>
        </p:txBody>
      </p:sp>
      <p:cxnSp>
        <p:nvCxnSpPr>
          <p:cNvPr id="279" name="Google Shape;279;p34"/>
          <p:cNvCxnSpPr/>
          <p:nvPr/>
        </p:nvCxnSpPr>
        <p:spPr>
          <a:xfrm>
            <a:off x="6096000" y="2363035"/>
            <a:ext cx="0" cy="2411330"/>
          </a:xfrm>
          <a:prstGeom prst="straightConnector1">
            <a:avLst/>
          </a:prstGeom>
          <a:noFill/>
          <a:ln cap="flat" cmpd="sng" w="9525">
            <a:solidFill>
              <a:srgbClr val="F2F2F2"/>
            </a:solidFill>
            <a:prstDash val="solid"/>
            <a:miter lim="800000"/>
            <a:headEnd len="sm" w="sm" type="none"/>
            <a:tailEnd len="sm" w="sm" type="none"/>
          </a:ln>
        </p:spPr>
      </p:cxnSp>
      <p:sp>
        <p:nvSpPr>
          <p:cNvPr id="280" name="Google Shape;280;p34"/>
          <p:cNvSpPr/>
          <p:nvPr/>
        </p:nvSpPr>
        <p:spPr>
          <a:xfrm>
            <a:off x="6299887" y="2100317"/>
            <a:ext cx="1984175" cy="11482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ndara"/>
              <a:ea typeface="Candara"/>
              <a:cs typeface="Candara"/>
              <a:sym typeface="Candara"/>
            </a:endParaRPr>
          </a:p>
        </p:txBody>
      </p:sp>
      <p:sp>
        <p:nvSpPr>
          <p:cNvPr id="281" name="Google Shape;281;p34"/>
          <p:cNvSpPr txBox="1"/>
          <p:nvPr>
            <p:ph idx="5" type="body"/>
          </p:nvPr>
        </p:nvSpPr>
        <p:spPr>
          <a:xfrm>
            <a:off x="6287887" y="2382424"/>
            <a:ext cx="5472113" cy="2196041"/>
          </a:xfrm>
          <a:prstGeom prst="rect">
            <a:avLst/>
          </a:prstGeom>
          <a:noFill/>
          <a:ln>
            <a:noFill/>
          </a:ln>
        </p:spPr>
        <p:txBody>
          <a:bodyPr anchorCtr="0" anchor="t" bIns="0" lIns="0" spcFirstLastPara="1" rIns="0" wrap="square" tIns="0">
            <a:noAutofit/>
          </a:bodyPr>
          <a:lstStyle/>
          <a:p>
            <a:pPr indent="-355600" lvl="0" marL="457200" rtl="0" algn="just">
              <a:lnSpc>
                <a:spcPct val="90000"/>
              </a:lnSpc>
              <a:spcBef>
                <a:spcPts val="0"/>
              </a:spcBef>
              <a:spcAft>
                <a:spcPts val="0"/>
              </a:spcAft>
              <a:buClr>
                <a:schemeClr val="lt1"/>
              </a:buClr>
              <a:buSzPts val="2000"/>
              <a:buChar char="➢"/>
            </a:pPr>
            <a:r>
              <a:rPr lang="en-US" sz="2000">
                <a:solidFill>
                  <a:schemeClr val="lt1"/>
                </a:solidFill>
              </a:rPr>
              <a:t>For virtual team meetings after each week, we used ZOOM application whereas Google platform for sharing documents and important project notes.</a:t>
            </a:r>
            <a:endParaRPr sz="2000"/>
          </a:p>
        </p:txBody>
      </p:sp>
      <p:sp>
        <p:nvSpPr>
          <p:cNvPr id="282" name="Google Shape;282;p34"/>
          <p:cNvSpPr txBox="1"/>
          <p:nvPr>
            <p:ph idx="12" type="sldNum"/>
          </p:nvPr>
        </p:nvSpPr>
        <p:spPr>
          <a:xfrm>
            <a:off x="11760000" y="6371351"/>
            <a:ext cx="432000" cy="432000"/>
          </a:xfrm>
          <a:prstGeom prst="rect">
            <a:avLst/>
          </a:prstGeom>
          <a:solidFill>
            <a:srgbClr val="0C0C0C"/>
          </a:solid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descr="Desk with computer, phone, books, etc." id="287" name="Google Shape;287;p35"/>
          <p:cNvPicPr preferRelativeResize="0"/>
          <p:nvPr>
            <p:ph idx="2" type="pic"/>
          </p:nvPr>
        </p:nvPicPr>
        <p:blipFill rotWithShape="1">
          <a:blip r:embed="rId3">
            <a:alphaModFix/>
          </a:blip>
          <a:srcRect b="0" l="0" r="0" t="0"/>
          <a:stretch/>
        </p:blipFill>
        <p:spPr>
          <a:xfrm>
            <a:off x="0" y="0"/>
            <a:ext cx="9780588" cy="6371351"/>
          </a:xfrm>
          <a:prstGeom prst="rect">
            <a:avLst/>
          </a:prstGeom>
          <a:solidFill>
            <a:srgbClr val="D8D8D8"/>
          </a:solidFill>
          <a:ln>
            <a:noFill/>
          </a:ln>
        </p:spPr>
      </p:pic>
      <p:sp>
        <p:nvSpPr>
          <p:cNvPr id="288" name="Google Shape;288;p35"/>
          <p:cNvSpPr txBox="1"/>
          <p:nvPr>
            <p:ph type="ctrTitle"/>
          </p:nvPr>
        </p:nvSpPr>
        <p:spPr>
          <a:xfrm>
            <a:off x="6284890" y="2204792"/>
            <a:ext cx="5907110" cy="1671749"/>
          </a:xfrm>
          <a:prstGeom prst="rect">
            <a:avLst/>
          </a:prstGeom>
          <a:solidFill>
            <a:schemeClr val="lt1"/>
          </a:solidFill>
          <a:ln>
            <a:noFill/>
          </a:ln>
        </p:spPr>
        <p:txBody>
          <a:bodyPr anchorCtr="0" anchor="t" bIns="180000" lIns="180000" spcFirstLastPara="1" rIns="252000" wrap="square" tIns="180000">
            <a:noAutofit/>
          </a:bodyPr>
          <a:lstStyle/>
          <a:p>
            <a:pPr indent="0" lvl="0" marL="0" rtl="0" algn="r">
              <a:lnSpc>
                <a:spcPct val="90000"/>
              </a:lnSpc>
              <a:spcBef>
                <a:spcPts val="0"/>
              </a:spcBef>
              <a:spcAft>
                <a:spcPts val="0"/>
              </a:spcAft>
              <a:buClr>
                <a:srgbClr val="3F3F3F"/>
              </a:buClr>
              <a:buSzPts val="4800"/>
              <a:buFont typeface="Corbel"/>
              <a:buNone/>
            </a:pPr>
            <a:r>
              <a:rPr lang="en-US" sz="4800"/>
              <a:t>Features  of  this Application</a:t>
            </a:r>
            <a:endParaRPr/>
          </a:p>
        </p:txBody>
      </p:sp>
      <p:sp>
        <p:nvSpPr>
          <p:cNvPr id="289" name="Google Shape;289;p35"/>
          <p:cNvSpPr txBox="1"/>
          <p:nvPr>
            <p:ph idx="12" type="sldNum"/>
          </p:nvPr>
        </p:nvSpPr>
        <p:spPr>
          <a:xfrm>
            <a:off x="11760000" y="6371351"/>
            <a:ext cx="432000" cy="432000"/>
          </a:xfrm>
          <a:prstGeom prst="rect">
            <a:avLst/>
          </a:prstGeom>
          <a:solidFill>
            <a:srgbClr val="0C0C0C"/>
          </a:solid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id="290" name="Google Shape;290;p35"/>
          <p:cNvPicPr preferRelativeResize="0"/>
          <p:nvPr/>
        </p:nvPicPr>
        <p:blipFill rotWithShape="1">
          <a:blip r:embed="rId4">
            <a:alphaModFix/>
          </a:blip>
          <a:srcRect b="0" l="0" r="0" t="0"/>
          <a:stretch/>
        </p:blipFill>
        <p:spPr>
          <a:xfrm>
            <a:off x="0" y="0"/>
            <a:ext cx="3631842" cy="639781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3C3C"/>
        </a:solidFill>
      </p:bgPr>
    </p:bg>
    <p:spTree>
      <p:nvGrpSpPr>
        <p:cNvPr id="294" name="Shape 294"/>
        <p:cNvGrpSpPr/>
        <p:nvPr/>
      </p:nvGrpSpPr>
      <p:grpSpPr>
        <a:xfrm>
          <a:off x="0" y="0"/>
          <a:ext cx="0" cy="0"/>
          <a:chOff x="0" y="0"/>
          <a:chExt cx="0" cy="0"/>
        </a:xfrm>
      </p:grpSpPr>
      <p:sp>
        <p:nvSpPr>
          <p:cNvPr id="295" name="Google Shape;295;p36"/>
          <p:cNvSpPr txBox="1"/>
          <p:nvPr>
            <p:ph type="title"/>
          </p:nvPr>
        </p:nvSpPr>
        <p:spPr>
          <a:xfrm>
            <a:off x="432000" y="432000"/>
            <a:ext cx="11340000" cy="4320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lt1"/>
              </a:buClr>
              <a:buSzPts val="3200"/>
              <a:buFont typeface="Corbel"/>
              <a:buNone/>
            </a:pPr>
            <a:r>
              <a:t/>
            </a:r>
            <a:endParaRPr/>
          </a:p>
        </p:txBody>
      </p:sp>
      <p:sp>
        <p:nvSpPr>
          <p:cNvPr id="296" name="Google Shape;296;p36"/>
          <p:cNvSpPr/>
          <p:nvPr/>
        </p:nvSpPr>
        <p:spPr>
          <a:xfrm>
            <a:off x="6299887" y="2100317"/>
            <a:ext cx="1984175" cy="11482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ndara"/>
              <a:ea typeface="Candara"/>
              <a:cs typeface="Candara"/>
              <a:sym typeface="Candara"/>
            </a:endParaRPr>
          </a:p>
        </p:txBody>
      </p:sp>
      <p:sp>
        <p:nvSpPr>
          <p:cNvPr id="297" name="Google Shape;297;p36"/>
          <p:cNvSpPr txBox="1"/>
          <p:nvPr>
            <p:ph idx="5" type="body"/>
          </p:nvPr>
        </p:nvSpPr>
        <p:spPr>
          <a:xfrm>
            <a:off x="4044000" y="355800"/>
            <a:ext cx="7716000" cy="5903400"/>
          </a:xfrm>
          <a:prstGeom prst="rect">
            <a:avLst/>
          </a:prstGeom>
          <a:noFill/>
          <a:ln>
            <a:noFill/>
          </a:ln>
        </p:spPr>
        <p:txBody>
          <a:bodyPr anchorCtr="0" anchor="t" bIns="0" lIns="0" spcFirstLastPara="1" rIns="0" wrap="square" tIns="0">
            <a:noAutofit/>
          </a:bodyPr>
          <a:lstStyle/>
          <a:p>
            <a:pPr indent="0" lvl="0" marL="0" rtl="0" algn="just">
              <a:lnSpc>
                <a:spcPct val="90000"/>
              </a:lnSpc>
              <a:spcBef>
                <a:spcPts val="0"/>
              </a:spcBef>
              <a:spcAft>
                <a:spcPts val="0"/>
              </a:spcAft>
              <a:buClr>
                <a:schemeClr val="lt1"/>
              </a:buClr>
              <a:buSzPts val="1800"/>
              <a:buNone/>
            </a:pPr>
            <a:r>
              <a:t/>
            </a:r>
            <a:endParaRPr b="1" sz="3400">
              <a:solidFill>
                <a:schemeClr val="lt1"/>
              </a:solidFill>
            </a:endParaRPr>
          </a:p>
          <a:p>
            <a:pPr indent="0" lvl="0" marL="0" rtl="0" algn="just">
              <a:lnSpc>
                <a:spcPct val="90000"/>
              </a:lnSpc>
              <a:spcBef>
                <a:spcPts val="0"/>
              </a:spcBef>
              <a:spcAft>
                <a:spcPts val="0"/>
              </a:spcAft>
              <a:buClr>
                <a:schemeClr val="lt1"/>
              </a:buClr>
              <a:buSzPts val="1800"/>
              <a:buNone/>
            </a:pPr>
            <a:r>
              <a:rPr b="1" lang="en-US" sz="3400">
                <a:solidFill>
                  <a:schemeClr val="lt1"/>
                </a:solidFill>
              </a:rPr>
              <a:t>User side features </a:t>
            </a:r>
            <a:r>
              <a:rPr b="1" lang="en-US" sz="3400">
                <a:solidFill>
                  <a:schemeClr val="lt1"/>
                </a:solidFill>
              </a:rPr>
              <a:t>: </a:t>
            </a:r>
            <a:endParaRPr b="1" sz="3400">
              <a:solidFill>
                <a:schemeClr val="lt1"/>
              </a:solidFill>
            </a:endParaRPr>
          </a:p>
          <a:p>
            <a:pPr indent="0" lvl="0" marL="0" rtl="0" algn="just">
              <a:lnSpc>
                <a:spcPct val="90000"/>
              </a:lnSpc>
              <a:spcBef>
                <a:spcPts val="0"/>
              </a:spcBef>
              <a:spcAft>
                <a:spcPts val="0"/>
              </a:spcAft>
              <a:buClr>
                <a:schemeClr val="lt1"/>
              </a:buClr>
              <a:buSzPts val="1800"/>
              <a:buNone/>
            </a:pPr>
            <a:r>
              <a:t/>
            </a:r>
            <a:endParaRPr b="1">
              <a:solidFill>
                <a:schemeClr val="lt1"/>
              </a:solidFill>
            </a:endParaRPr>
          </a:p>
          <a:p>
            <a:pPr indent="0" lvl="0" marL="0" rtl="0" algn="just">
              <a:lnSpc>
                <a:spcPct val="90000"/>
              </a:lnSpc>
              <a:spcBef>
                <a:spcPts val="0"/>
              </a:spcBef>
              <a:spcAft>
                <a:spcPts val="0"/>
              </a:spcAft>
              <a:buClr>
                <a:schemeClr val="lt1"/>
              </a:buClr>
              <a:buSzPts val="1800"/>
              <a:buNone/>
            </a:pPr>
            <a:r>
              <a:t/>
            </a:r>
            <a:endParaRPr b="1">
              <a:solidFill>
                <a:schemeClr val="lt1"/>
              </a:solidFill>
            </a:endParaRPr>
          </a:p>
          <a:p>
            <a:pPr indent="0" lvl="0" marL="0" rtl="0" algn="just">
              <a:lnSpc>
                <a:spcPct val="90000"/>
              </a:lnSpc>
              <a:spcBef>
                <a:spcPts val="0"/>
              </a:spcBef>
              <a:spcAft>
                <a:spcPts val="0"/>
              </a:spcAft>
              <a:buClr>
                <a:schemeClr val="lt1"/>
              </a:buClr>
              <a:buSzPts val="1800"/>
              <a:buNone/>
            </a:pPr>
            <a:r>
              <a:t/>
            </a:r>
            <a:endParaRPr b="1">
              <a:solidFill>
                <a:schemeClr val="lt1"/>
              </a:solidFill>
            </a:endParaRPr>
          </a:p>
          <a:p>
            <a:pPr indent="0" lvl="0" marL="0" rtl="0" algn="just">
              <a:lnSpc>
                <a:spcPct val="90000"/>
              </a:lnSpc>
              <a:spcBef>
                <a:spcPts val="0"/>
              </a:spcBef>
              <a:spcAft>
                <a:spcPts val="0"/>
              </a:spcAft>
              <a:buClr>
                <a:schemeClr val="lt1"/>
              </a:buClr>
              <a:buSzPts val="1800"/>
              <a:buNone/>
            </a:pPr>
            <a:r>
              <a:t/>
            </a:r>
            <a:endParaRPr b="1">
              <a:solidFill>
                <a:schemeClr val="lt1"/>
              </a:solidFill>
            </a:endParaRPr>
          </a:p>
          <a:p>
            <a:pPr indent="0" lvl="0" marL="0" rtl="0" algn="just">
              <a:lnSpc>
                <a:spcPct val="90000"/>
              </a:lnSpc>
              <a:spcBef>
                <a:spcPts val="0"/>
              </a:spcBef>
              <a:spcAft>
                <a:spcPts val="0"/>
              </a:spcAft>
              <a:buClr>
                <a:schemeClr val="lt1"/>
              </a:buClr>
              <a:buSzPts val="1800"/>
              <a:buNone/>
            </a:pPr>
            <a:r>
              <a:t/>
            </a:r>
            <a:endParaRPr b="1">
              <a:solidFill>
                <a:schemeClr val="lt1"/>
              </a:solidFill>
            </a:endParaRPr>
          </a:p>
          <a:p>
            <a:pPr indent="0" lvl="0" marL="0" rtl="0" algn="just">
              <a:lnSpc>
                <a:spcPct val="90000"/>
              </a:lnSpc>
              <a:spcBef>
                <a:spcPts val="0"/>
              </a:spcBef>
              <a:spcAft>
                <a:spcPts val="0"/>
              </a:spcAft>
              <a:buClr>
                <a:schemeClr val="lt1"/>
              </a:buClr>
              <a:buSzPts val="1800"/>
              <a:buNone/>
            </a:pPr>
            <a:r>
              <a:t/>
            </a:r>
            <a:endParaRPr b="1">
              <a:solidFill>
                <a:schemeClr val="lt1"/>
              </a:solidFill>
            </a:endParaRPr>
          </a:p>
          <a:p>
            <a:pPr indent="0" lvl="0" marL="0" rtl="0" algn="just">
              <a:lnSpc>
                <a:spcPct val="90000"/>
              </a:lnSpc>
              <a:spcBef>
                <a:spcPts val="0"/>
              </a:spcBef>
              <a:spcAft>
                <a:spcPts val="0"/>
              </a:spcAft>
              <a:buClr>
                <a:schemeClr val="lt1"/>
              </a:buClr>
              <a:buSzPts val="1800"/>
              <a:buNone/>
            </a:pPr>
            <a:r>
              <a:rPr b="1" lang="en-US">
                <a:solidFill>
                  <a:schemeClr val="lt1"/>
                </a:solidFill>
              </a:rPr>
              <a:t>This app provides 9 different menu options with different purposes on User side.</a:t>
            </a:r>
            <a:endParaRPr/>
          </a:p>
          <a:p>
            <a:pPr indent="-266700" lvl="0" marL="266700" rtl="0" algn="just">
              <a:lnSpc>
                <a:spcPct val="90000"/>
              </a:lnSpc>
              <a:spcBef>
                <a:spcPts val="1000"/>
              </a:spcBef>
              <a:spcAft>
                <a:spcPts val="0"/>
              </a:spcAft>
              <a:buClr>
                <a:schemeClr val="lt1"/>
              </a:buClr>
              <a:buSzPts val="1800"/>
              <a:buChar char="•"/>
            </a:pPr>
            <a:r>
              <a:rPr lang="en-US">
                <a:solidFill>
                  <a:schemeClr val="lt1"/>
                </a:solidFill>
              </a:rPr>
              <a:t>The JOB POST menu option can be used to see list of jobs posted by others. Other than that a user can see the details of the jobs as well by clicking on its title. </a:t>
            </a:r>
            <a:endParaRPr/>
          </a:p>
          <a:p>
            <a:pPr indent="-266700" lvl="0" marL="266700" rtl="0" algn="just">
              <a:lnSpc>
                <a:spcPct val="90000"/>
              </a:lnSpc>
              <a:spcBef>
                <a:spcPts val="1000"/>
              </a:spcBef>
              <a:spcAft>
                <a:spcPts val="0"/>
              </a:spcAft>
              <a:buClr>
                <a:schemeClr val="lt1"/>
              </a:buClr>
              <a:buSzPts val="1800"/>
              <a:buChar char="•"/>
            </a:pPr>
            <a:r>
              <a:rPr lang="en-US">
                <a:solidFill>
                  <a:schemeClr val="lt1"/>
                </a:solidFill>
              </a:rPr>
              <a:t>The Add New Job provides facility that user can add the job post for </a:t>
            </a:r>
            <a:r>
              <a:rPr lang="en-US">
                <a:solidFill>
                  <a:schemeClr val="lt1"/>
                </a:solidFill>
              </a:rPr>
              <a:t>recruitment</a:t>
            </a:r>
            <a:r>
              <a:rPr lang="en-US">
                <a:solidFill>
                  <a:schemeClr val="lt1"/>
                </a:solidFill>
              </a:rPr>
              <a:t>. However it will be reflected directly to the </a:t>
            </a:r>
            <a:r>
              <a:rPr lang="en-US">
                <a:solidFill>
                  <a:schemeClr val="lt1"/>
                </a:solidFill>
              </a:rPr>
              <a:t>list</a:t>
            </a:r>
            <a:r>
              <a:rPr lang="en-US">
                <a:solidFill>
                  <a:schemeClr val="lt1"/>
                </a:solidFill>
              </a:rPr>
              <a:t> of jobs, after being screened and approved by the admin.</a:t>
            </a:r>
            <a:endParaRPr/>
          </a:p>
          <a:p>
            <a:pPr indent="-266700" lvl="0" marL="266700" rtl="0" algn="just">
              <a:lnSpc>
                <a:spcPct val="90000"/>
              </a:lnSpc>
              <a:spcBef>
                <a:spcPts val="1000"/>
              </a:spcBef>
              <a:spcAft>
                <a:spcPts val="0"/>
              </a:spcAft>
              <a:buClr>
                <a:schemeClr val="lt1"/>
              </a:buClr>
              <a:buSzPts val="1800"/>
              <a:buChar char="•"/>
            </a:pPr>
            <a:r>
              <a:rPr lang="en-US">
                <a:solidFill>
                  <a:schemeClr val="lt1"/>
                </a:solidFill>
              </a:rPr>
              <a:t>The APPLIED POST allows user to see the list of job he has applied. Similarly, SAVED POST and ADDED POST does the same job of showing saved jobs and added jobs by user respectively.</a:t>
            </a:r>
            <a:endParaRPr/>
          </a:p>
          <a:p>
            <a:pPr indent="0" lvl="0" marL="0" rtl="0" algn="just">
              <a:lnSpc>
                <a:spcPct val="90000"/>
              </a:lnSpc>
              <a:spcBef>
                <a:spcPts val="1000"/>
              </a:spcBef>
              <a:spcAft>
                <a:spcPts val="0"/>
              </a:spcAft>
              <a:buClr>
                <a:srgbClr val="3F3F3F"/>
              </a:buClr>
              <a:buSzPts val="1800"/>
              <a:buNone/>
            </a:pPr>
            <a:r>
              <a:t/>
            </a:r>
            <a:endParaRPr>
              <a:solidFill>
                <a:schemeClr val="lt1"/>
              </a:solidFill>
            </a:endParaRPr>
          </a:p>
        </p:txBody>
      </p:sp>
      <p:sp>
        <p:nvSpPr>
          <p:cNvPr id="298" name="Google Shape;298;p36"/>
          <p:cNvSpPr txBox="1"/>
          <p:nvPr>
            <p:ph idx="12" type="sldNum"/>
          </p:nvPr>
        </p:nvSpPr>
        <p:spPr>
          <a:xfrm>
            <a:off x="11760000" y="6371351"/>
            <a:ext cx="432000" cy="432000"/>
          </a:xfrm>
          <a:prstGeom prst="rect">
            <a:avLst/>
          </a:prstGeom>
          <a:solidFill>
            <a:srgbClr val="0C0C0C"/>
          </a:solid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id="299" name="Google Shape;299;p36"/>
          <p:cNvPicPr preferRelativeResize="0"/>
          <p:nvPr/>
        </p:nvPicPr>
        <p:blipFill rotWithShape="1">
          <a:blip r:embed="rId3">
            <a:alphaModFix/>
          </a:blip>
          <a:srcRect b="0" l="0" r="0" t="0"/>
          <a:stretch/>
        </p:blipFill>
        <p:spPr>
          <a:xfrm>
            <a:off x="317699" y="355802"/>
            <a:ext cx="3483175" cy="580634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3C3C"/>
        </a:solidFill>
      </p:bgPr>
    </p:bg>
    <p:spTree>
      <p:nvGrpSpPr>
        <p:cNvPr id="303" name="Shape 303"/>
        <p:cNvGrpSpPr/>
        <p:nvPr/>
      </p:nvGrpSpPr>
      <p:grpSpPr>
        <a:xfrm>
          <a:off x="0" y="0"/>
          <a:ext cx="0" cy="0"/>
          <a:chOff x="0" y="0"/>
          <a:chExt cx="0" cy="0"/>
        </a:xfrm>
      </p:grpSpPr>
      <p:sp>
        <p:nvSpPr>
          <p:cNvPr id="304" name="Google Shape;304;p37"/>
          <p:cNvSpPr txBox="1"/>
          <p:nvPr>
            <p:ph type="title"/>
          </p:nvPr>
        </p:nvSpPr>
        <p:spPr>
          <a:xfrm>
            <a:off x="432000" y="432000"/>
            <a:ext cx="11340000" cy="4320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lt1"/>
              </a:buClr>
              <a:buSzPts val="3200"/>
              <a:buFont typeface="Corbel"/>
              <a:buNone/>
            </a:pPr>
            <a:r>
              <a:rPr lang="en-US">
                <a:solidFill>
                  <a:schemeClr val="lt1"/>
                </a:solidFill>
              </a:rPr>
              <a:t>:</a:t>
            </a:r>
            <a:endParaRPr/>
          </a:p>
        </p:txBody>
      </p:sp>
      <p:sp>
        <p:nvSpPr>
          <p:cNvPr id="305" name="Google Shape;305;p37"/>
          <p:cNvSpPr/>
          <p:nvPr/>
        </p:nvSpPr>
        <p:spPr>
          <a:xfrm>
            <a:off x="6299887" y="2100317"/>
            <a:ext cx="1984175" cy="11482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ndara"/>
              <a:ea typeface="Candara"/>
              <a:cs typeface="Candara"/>
              <a:sym typeface="Candara"/>
            </a:endParaRPr>
          </a:p>
        </p:txBody>
      </p:sp>
      <p:sp>
        <p:nvSpPr>
          <p:cNvPr id="306" name="Google Shape;306;p37"/>
          <p:cNvSpPr txBox="1"/>
          <p:nvPr>
            <p:ph idx="5" type="body"/>
          </p:nvPr>
        </p:nvSpPr>
        <p:spPr>
          <a:xfrm>
            <a:off x="4218800" y="432001"/>
            <a:ext cx="7716000" cy="5870100"/>
          </a:xfrm>
          <a:prstGeom prst="rect">
            <a:avLst/>
          </a:prstGeom>
          <a:noFill/>
          <a:ln>
            <a:noFill/>
          </a:ln>
        </p:spPr>
        <p:txBody>
          <a:bodyPr anchorCtr="0" anchor="t" bIns="0" lIns="0" spcFirstLastPara="1" rIns="0" wrap="square" tIns="0">
            <a:noAutofit/>
          </a:bodyPr>
          <a:lstStyle/>
          <a:p>
            <a:pPr indent="0" lvl="0" marL="0" rtl="0" algn="just">
              <a:lnSpc>
                <a:spcPct val="90000"/>
              </a:lnSpc>
              <a:spcBef>
                <a:spcPts val="0"/>
              </a:spcBef>
              <a:spcAft>
                <a:spcPts val="0"/>
              </a:spcAft>
              <a:buClr>
                <a:schemeClr val="lt1"/>
              </a:buClr>
              <a:buSzPts val="1800"/>
              <a:buNone/>
            </a:pPr>
            <a:r>
              <a:t/>
            </a:r>
            <a:endParaRPr b="1">
              <a:solidFill>
                <a:schemeClr val="lt1"/>
              </a:solidFill>
            </a:endParaRPr>
          </a:p>
          <a:p>
            <a:pPr indent="0" lvl="0" marL="0" rtl="0" algn="just">
              <a:spcBef>
                <a:spcPts val="0"/>
              </a:spcBef>
              <a:spcAft>
                <a:spcPts val="0"/>
              </a:spcAft>
              <a:buClr>
                <a:schemeClr val="lt1"/>
              </a:buClr>
              <a:buSzPts val="1800"/>
              <a:buNone/>
            </a:pPr>
            <a:r>
              <a:rPr b="1" lang="en-US" sz="3400">
                <a:solidFill>
                  <a:schemeClr val="lt1"/>
                </a:solidFill>
              </a:rPr>
              <a:t>User side features :</a:t>
            </a:r>
            <a:endParaRPr b="1">
              <a:solidFill>
                <a:schemeClr val="lt1"/>
              </a:solidFill>
            </a:endParaRPr>
          </a:p>
          <a:p>
            <a:pPr indent="0" lvl="0" marL="0" rtl="0" algn="just">
              <a:lnSpc>
                <a:spcPct val="90000"/>
              </a:lnSpc>
              <a:spcBef>
                <a:spcPts val="0"/>
              </a:spcBef>
              <a:spcAft>
                <a:spcPts val="0"/>
              </a:spcAft>
              <a:buClr>
                <a:schemeClr val="lt1"/>
              </a:buClr>
              <a:buSzPts val="1800"/>
              <a:buNone/>
            </a:pPr>
            <a:r>
              <a:t/>
            </a:r>
            <a:endParaRPr b="1">
              <a:solidFill>
                <a:schemeClr val="lt1"/>
              </a:solidFill>
            </a:endParaRPr>
          </a:p>
          <a:p>
            <a:pPr indent="0" lvl="0" marL="0" rtl="0" algn="just">
              <a:lnSpc>
                <a:spcPct val="90000"/>
              </a:lnSpc>
              <a:spcBef>
                <a:spcPts val="0"/>
              </a:spcBef>
              <a:spcAft>
                <a:spcPts val="0"/>
              </a:spcAft>
              <a:buClr>
                <a:schemeClr val="lt1"/>
              </a:buClr>
              <a:buSzPts val="1800"/>
              <a:buNone/>
            </a:pPr>
            <a:r>
              <a:t/>
            </a:r>
            <a:endParaRPr b="1">
              <a:solidFill>
                <a:schemeClr val="lt1"/>
              </a:solidFill>
            </a:endParaRPr>
          </a:p>
          <a:p>
            <a:pPr indent="0" lvl="0" marL="0" rtl="0" algn="just">
              <a:lnSpc>
                <a:spcPct val="90000"/>
              </a:lnSpc>
              <a:spcBef>
                <a:spcPts val="0"/>
              </a:spcBef>
              <a:spcAft>
                <a:spcPts val="0"/>
              </a:spcAft>
              <a:buClr>
                <a:schemeClr val="lt1"/>
              </a:buClr>
              <a:buSzPts val="1800"/>
              <a:buNone/>
            </a:pPr>
            <a:r>
              <a:t/>
            </a:r>
            <a:endParaRPr b="1">
              <a:solidFill>
                <a:schemeClr val="lt1"/>
              </a:solidFill>
            </a:endParaRPr>
          </a:p>
          <a:p>
            <a:pPr indent="0" lvl="0" marL="0" rtl="0" algn="just">
              <a:lnSpc>
                <a:spcPct val="90000"/>
              </a:lnSpc>
              <a:spcBef>
                <a:spcPts val="0"/>
              </a:spcBef>
              <a:spcAft>
                <a:spcPts val="0"/>
              </a:spcAft>
              <a:buClr>
                <a:schemeClr val="lt1"/>
              </a:buClr>
              <a:buSzPts val="1800"/>
              <a:buNone/>
            </a:pPr>
            <a:r>
              <a:t/>
            </a:r>
            <a:endParaRPr b="1">
              <a:solidFill>
                <a:schemeClr val="lt1"/>
              </a:solidFill>
            </a:endParaRPr>
          </a:p>
          <a:p>
            <a:pPr indent="0" lvl="0" marL="0" rtl="0" algn="just">
              <a:lnSpc>
                <a:spcPct val="90000"/>
              </a:lnSpc>
              <a:spcBef>
                <a:spcPts val="0"/>
              </a:spcBef>
              <a:spcAft>
                <a:spcPts val="0"/>
              </a:spcAft>
              <a:buClr>
                <a:schemeClr val="lt1"/>
              </a:buClr>
              <a:buSzPts val="1800"/>
              <a:buNone/>
            </a:pPr>
            <a:r>
              <a:t/>
            </a:r>
            <a:endParaRPr b="1">
              <a:solidFill>
                <a:schemeClr val="lt1"/>
              </a:solidFill>
            </a:endParaRPr>
          </a:p>
          <a:p>
            <a:pPr indent="0" lvl="0" marL="0" rtl="0" algn="just">
              <a:lnSpc>
                <a:spcPct val="90000"/>
              </a:lnSpc>
              <a:spcBef>
                <a:spcPts val="0"/>
              </a:spcBef>
              <a:spcAft>
                <a:spcPts val="0"/>
              </a:spcAft>
              <a:buClr>
                <a:schemeClr val="lt1"/>
              </a:buClr>
              <a:buSzPts val="1800"/>
              <a:buNone/>
            </a:pPr>
            <a:r>
              <a:t/>
            </a:r>
            <a:endParaRPr b="1">
              <a:solidFill>
                <a:schemeClr val="lt1"/>
              </a:solidFill>
            </a:endParaRPr>
          </a:p>
          <a:p>
            <a:pPr indent="0" lvl="0" marL="0" rtl="0" algn="just">
              <a:lnSpc>
                <a:spcPct val="90000"/>
              </a:lnSpc>
              <a:spcBef>
                <a:spcPts val="0"/>
              </a:spcBef>
              <a:spcAft>
                <a:spcPts val="0"/>
              </a:spcAft>
              <a:buClr>
                <a:schemeClr val="lt1"/>
              </a:buClr>
              <a:buSzPts val="1800"/>
              <a:buNone/>
            </a:pPr>
            <a:r>
              <a:rPr b="1" lang="en-US">
                <a:solidFill>
                  <a:schemeClr val="lt1"/>
                </a:solidFill>
              </a:rPr>
              <a:t>This app provides 9 different menu options with different purposes on User side.</a:t>
            </a:r>
            <a:endParaRPr/>
          </a:p>
          <a:p>
            <a:pPr indent="-266700" lvl="0" marL="266700" rtl="0" algn="just">
              <a:lnSpc>
                <a:spcPct val="90000"/>
              </a:lnSpc>
              <a:spcBef>
                <a:spcPts val="1000"/>
              </a:spcBef>
              <a:spcAft>
                <a:spcPts val="0"/>
              </a:spcAft>
              <a:buClr>
                <a:schemeClr val="lt1"/>
              </a:buClr>
              <a:buSzPts val="1800"/>
              <a:buChar char="•"/>
            </a:pPr>
            <a:r>
              <a:rPr lang="en-US">
                <a:solidFill>
                  <a:schemeClr val="lt1"/>
                </a:solidFill>
              </a:rPr>
              <a:t>The update profile allows user to add personal information as well as the profile picture and resume file.</a:t>
            </a:r>
            <a:endParaRPr/>
          </a:p>
          <a:p>
            <a:pPr indent="-266700" lvl="0" marL="266700" rtl="0" algn="just">
              <a:lnSpc>
                <a:spcPct val="90000"/>
              </a:lnSpc>
              <a:spcBef>
                <a:spcPts val="1000"/>
              </a:spcBef>
              <a:spcAft>
                <a:spcPts val="0"/>
              </a:spcAft>
              <a:buClr>
                <a:schemeClr val="lt1"/>
              </a:buClr>
              <a:buSzPts val="1800"/>
              <a:buChar char="•"/>
            </a:pPr>
            <a:r>
              <a:rPr lang="en-US">
                <a:solidFill>
                  <a:schemeClr val="lt1"/>
                </a:solidFill>
              </a:rPr>
              <a:t>However, the notification feature notify user whenever any job post gets approved by admin and any job application gets approved or disapproved.</a:t>
            </a:r>
            <a:endParaRPr/>
          </a:p>
          <a:p>
            <a:pPr indent="-266700" lvl="0" marL="266700" rtl="0" algn="just">
              <a:lnSpc>
                <a:spcPct val="90000"/>
              </a:lnSpc>
              <a:spcBef>
                <a:spcPts val="1000"/>
              </a:spcBef>
              <a:spcAft>
                <a:spcPts val="0"/>
              </a:spcAft>
              <a:buClr>
                <a:schemeClr val="lt1"/>
              </a:buClr>
              <a:buSzPts val="1800"/>
              <a:buChar char="•"/>
            </a:pPr>
            <a:r>
              <a:rPr lang="en-US">
                <a:solidFill>
                  <a:schemeClr val="lt1"/>
                </a:solidFill>
              </a:rPr>
              <a:t>Talking about User persona, it allows user to access personal information as well as resume file.</a:t>
            </a:r>
            <a:endParaRPr/>
          </a:p>
        </p:txBody>
      </p:sp>
      <p:sp>
        <p:nvSpPr>
          <p:cNvPr id="307" name="Google Shape;307;p37"/>
          <p:cNvSpPr txBox="1"/>
          <p:nvPr>
            <p:ph idx="12" type="sldNum"/>
          </p:nvPr>
        </p:nvSpPr>
        <p:spPr>
          <a:xfrm>
            <a:off x="11760000" y="6371351"/>
            <a:ext cx="432000" cy="432000"/>
          </a:xfrm>
          <a:prstGeom prst="rect">
            <a:avLst/>
          </a:prstGeom>
          <a:solidFill>
            <a:srgbClr val="0C0C0C"/>
          </a:solid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id="308" name="Google Shape;308;p37"/>
          <p:cNvPicPr preferRelativeResize="0"/>
          <p:nvPr/>
        </p:nvPicPr>
        <p:blipFill rotWithShape="1">
          <a:blip r:embed="rId3">
            <a:alphaModFix/>
          </a:blip>
          <a:srcRect b="0" l="0" r="0" t="0"/>
          <a:stretch/>
        </p:blipFill>
        <p:spPr>
          <a:xfrm>
            <a:off x="431999" y="373427"/>
            <a:ext cx="3483175" cy="580634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3C3C"/>
        </a:solidFill>
      </p:bgPr>
    </p:bg>
    <p:spTree>
      <p:nvGrpSpPr>
        <p:cNvPr id="312" name="Shape 312"/>
        <p:cNvGrpSpPr/>
        <p:nvPr/>
      </p:nvGrpSpPr>
      <p:grpSpPr>
        <a:xfrm>
          <a:off x="0" y="0"/>
          <a:ext cx="0" cy="0"/>
          <a:chOff x="0" y="0"/>
          <a:chExt cx="0" cy="0"/>
        </a:xfrm>
      </p:grpSpPr>
      <p:sp>
        <p:nvSpPr>
          <p:cNvPr id="313" name="Google Shape;313;p38"/>
          <p:cNvSpPr txBox="1"/>
          <p:nvPr>
            <p:ph type="title"/>
          </p:nvPr>
        </p:nvSpPr>
        <p:spPr>
          <a:xfrm>
            <a:off x="432000" y="432000"/>
            <a:ext cx="11340000" cy="4320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lt1"/>
              </a:buClr>
              <a:buSzPts val="3200"/>
              <a:buFont typeface="Corbel"/>
              <a:buNone/>
            </a:pPr>
            <a:r>
              <a:t/>
            </a:r>
            <a:endParaRPr/>
          </a:p>
        </p:txBody>
      </p:sp>
      <p:sp>
        <p:nvSpPr>
          <p:cNvPr id="314" name="Google Shape;314;p38"/>
          <p:cNvSpPr/>
          <p:nvPr/>
        </p:nvSpPr>
        <p:spPr>
          <a:xfrm>
            <a:off x="6299887" y="2100317"/>
            <a:ext cx="1984175" cy="11482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ndara"/>
              <a:ea typeface="Candara"/>
              <a:cs typeface="Candara"/>
              <a:sym typeface="Candara"/>
            </a:endParaRPr>
          </a:p>
        </p:txBody>
      </p:sp>
      <p:sp>
        <p:nvSpPr>
          <p:cNvPr id="315" name="Google Shape;315;p38"/>
          <p:cNvSpPr txBox="1"/>
          <p:nvPr>
            <p:ph idx="5" type="body"/>
          </p:nvPr>
        </p:nvSpPr>
        <p:spPr>
          <a:xfrm>
            <a:off x="4172550" y="432000"/>
            <a:ext cx="7716000" cy="5806800"/>
          </a:xfrm>
          <a:prstGeom prst="rect">
            <a:avLst/>
          </a:prstGeom>
          <a:noFill/>
          <a:ln>
            <a:noFill/>
          </a:ln>
        </p:spPr>
        <p:txBody>
          <a:bodyPr anchorCtr="0" anchor="t" bIns="0" lIns="0" spcFirstLastPara="1" rIns="0" wrap="square" tIns="0">
            <a:noAutofit/>
          </a:bodyPr>
          <a:lstStyle/>
          <a:p>
            <a:pPr indent="0" lvl="0" marL="0" rtl="0" algn="just">
              <a:lnSpc>
                <a:spcPct val="90000"/>
              </a:lnSpc>
              <a:spcBef>
                <a:spcPts val="0"/>
              </a:spcBef>
              <a:spcAft>
                <a:spcPts val="0"/>
              </a:spcAft>
              <a:buClr>
                <a:schemeClr val="lt1"/>
              </a:buClr>
              <a:buSzPts val="1800"/>
              <a:buNone/>
            </a:pPr>
            <a:r>
              <a:t/>
            </a:r>
            <a:endParaRPr b="1">
              <a:solidFill>
                <a:schemeClr val="lt1"/>
              </a:solidFill>
            </a:endParaRPr>
          </a:p>
          <a:p>
            <a:pPr indent="0" lvl="0" marL="0" rtl="0" algn="just">
              <a:spcBef>
                <a:spcPts val="0"/>
              </a:spcBef>
              <a:spcAft>
                <a:spcPts val="0"/>
              </a:spcAft>
              <a:buClr>
                <a:schemeClr val="lt1"/>
              </a:buClr>
              <a:buSzPts val="1800"/>
              <a:buNone/>
            </a:pPr>
            <a:r>
              <a:rPr b="1" lang="en-US" sz="3400">
                <a:solidFill>
                  <a:schemeClr val="lt1"/>
                </a:solidFill>
              </a:rPr>
              <a:t>User side features :</a:t>
            </a:r>
            <a:endParaRPr b="1">
              <a:solidFill>
                <a:schemeClr val="lt1"/>
              </a:solidFill>
            </a:endParaRPr>
          </a:p>
          <a:p>
            <a:pPr indent="0" lvl="0" marL="0" rtl="0" algn="just">
              <a:lnSpc>
                <a:spcPct val="90000"/>
              </a:lnSpc>
              <a:spcBef>
                <a:spcPts val="0"/>
              </a:spcBef>
              <a:spcAft>
                <a:spcPts val="0"/>
              </a:spcAft>
              <a:buClr>
                <a:schemeClr val="lt1"/>
              </a:buClr>
              <a:buSzPts val="1800"/>
              <a:buNone/>
            </a:pPr>
            <a:r>
              <a:t/>
            </a:r>
            <a:endParaRPr b="1">
              <a:solidFill>
                <a:schemeClr val="lt1"/>
              </a:solidFill>
            </a:endParaRPr>
          </a:p>
          <a:p>
            <a:pPr indent="0" lvl="0" marL="0" rtl="0" algn="just">
              <a:lnSpc>
                <a:spcPct val="90000"/>
              </a:lnSpc>
              <a:spcBef>
                <a:spcPts val="0"/>
              </a:spcBef>
              <a:spcAft>
                <a:spcPts val="0"/>
              </a:spcAft>
              <a:buClr>
                <a:schemeClr val="lt1"/>
              </a:buClr>
              <a:buSzPts val="1800"/>
              <a:buNone/>
            </a:pPr>
            <a:r>
              <a:t/>
            </a:r>
            <a:endParaRPr b="1">
              <a:solidFill>
                <a:schemeClr val="lt1"/>
              </a:solidFill>
            </a:endParaRPr>
          </a:p>
          <a:p>
            <a:pPr indent="0" lvl="0" marL="0" rtl="0" algn="just">
              <a:lnSpc>
                <a:spcPct val="90000"/>
              </a:lnSpc>
              <a:spcBef>
                <a:spcPts val="0"/>
              </a:spcBef>
              <a:spcAft>
                <a:spcPts val="0"/>
              </a:spcAft>
              <a:buClr>
                <a:schemeClr val="lt1"/>
              </a:buClr>
              <a:buSzPts val="1800"/>
              <a:buNone/>
            </a:pPr>
            <a:r>
              <a:t/>
            </a:r>
            <a:endParaRPr b="1">
              <a:solidFill>
                <a:schemeClr val="lt1"/>
              </a:solidFill>
            </a:endParaRPr>
          </a:p>
          <a:p>
            <a:pPr indent="0" lvl="0" marL="0" rtl="0" algn="just">
              <a:lnSpc>
                <a:spcPct val="90000"/>
              </a:lnSpc>
              <a:spcBef>
                <a:spcPts val="0"/>
              </a:spcBef>
              <a:spcAft>
                <a:spcPts val="0"/>
              </a:spcAft>
              <a:buClr>
                <a:schemeClr val="lt1"/>
              </a:buClr>
              <a:buSzPts val="1800"/>
              <a:buNone/>
            </a:pPr>
            <a:r>
              <a:t/>
            </a:r>
            <a:endParaRPr b="1">
              <a:solidFill>
                <a:schemeClr val="lt1"/>
              </a:solidFill>
            </a:endParaRPr>
          </a:p>
          <a:p>
            <a:pPr indent="0" lvl="0" marL="0" rtl="0" algn="just">
              <a:lnSpc>
                <a:spcPct val="90000"/>
              </a:lnSpc>
              <a:spcBef>
                <a:spcPts val="0"/>
              </a:spcBef>
              <a:spcAft>
                <a:spcPts val="0"/>
              </a:spcAft>
              <a:buClr>
                <a:schemeClr val="lt1"/>
              </a:buClr>
              <a:buSzPts val="1800"/>
              <a:buNone/>
            </a:pPr>
            <a:r>
              <a:t/>
            </a:r>
            <a:endParaRPr b="1">
              <a:solidFill>
                <a:schemeClr val="lt1"/>
              </a:solidFill>
            </a:endParaRPr>
          </a:p>
          <a:p>
            <a:pPr indent="0" lvl="0" marL="0" rtl="0" algn="just">
              <a:lnSpc>
                <a:spcPct val="90000"/>
              </a:lnSpc>
              <a:spcBef>
                <a:spcPts val="0"/>
              </a:spcBef>
              <a:spcAft>
                <a:spcPts val="0"/>
              </a:spcAft>
              <a:buClr>
                <a:schemeClr val="lt1"/>
              </a:buClr>
              <a:buSzPts val="1800"/>
              <a:buNone/>
            </a:pPr>
            <a:r>
              <a:rPr b="1" lang="en-US">
                <a:solidFill>
                  <a:schemeClr val="lt1"/>
                </a:solidFill>
              </a:rPr>
              <a:t>Search Option:</a:t>
            </a:r>
            <a:endParaRPr/>
          </a:p>
          <a:p>
            <a:pPr indent="-266700" lvl="0" marL="266700" rtl="0" algn="just">
              <a:lnSpc>
                <a:spcPct val="90000"/>
              </a:lnSpc>
              <a:spcBef>
                <a:spcPts val="1000"/>
              </a:spcBef>
              <a:spcAft>
                <a:spcPts val="0"/>
              </a:spcAft>
              <a:buClr>
                <a:schemeClr val="lt1"/>
              </a:buClr>
              <a:buSzPts val="1800"/>
              <a:buChar char="•"/>
            </a:pPr>
            <a:r>
              <a:rPr lang="en-US">
                <a:solidFill>
                  <a:schemeClr val="lt1"/>
                </a:solidFill>
              </a:rPr>
              <a:t>On the Dashboard of User side there is one search box provide, which allows user to search a job by specific location, industry , company name, employment type and job name/Job title.</a:t>
            </a:r>
            <a:endParaRPr/>
          </a:p>
          <a:p>
            <a:pPr indent="-266700" lvl="0" marL="266700" rtl="0" algn="just">
              <a:lnSpc>
                <a:spcPct val="90000"/>
              </a:lnSpc>
              <a:spcBef>
                <a:spcPts val="1000"/>
              </a:spcBef>
              <a:spcAft>
                <a:spcPts val="0"/>
              </a:spcAft>
              <a:buClr>
                <a:schemeClr val="lt1"/>
              </a:buClr>
              <a:buSzPts val="1800"/>
              <a:buChar char="•"/>
            </a:pPr>
            <a:r>
              <a:rPr lang="en-US">
                <a:solidFill>
                  <a:schemeClr val="lt1"/>
                </a:solidFill>
              </a:rPr>
              <a:t>While discussing about this feature we thought this will be difficult for implementation, But beyond our imagination we did this without any logical bug.</a:t>
            </a:r>
            <a:endParaRPr/>
          </a:p>
        </p:txBody>
      </p:sp>
      <p:sp>
        <p:nvSpPr>
          <p:cNvPr id="316" name="Google Shape;316;p38"/>
          <p:cNvSpPr txBox="1"/>
          <p:nvPr>
            <p:ph idx="12" type="sldNum"/>
          </p:nvPr>
        </p:nvSpPr>
        <p:spPr>
          <a:xfrm>
            <a:off x="11760000" y="6371351"/>
            <a:ext cx="432000" cy="432000"/>
          </a:xfrm>
          <a:prstGeom prst="rect">
            <a:avLst/>
          </a:prstGeom>
          <a:solidFill>
            <a:srgbClr val="0C0C0C"/>
          </a:solid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id="317" name="Google Shape;317;p38"/>
          <p:cNvPicPr preferRelativeResize="0"/>
          <p:nvPr/>
        </p:nvPicPr>
        <p:blipFill rotWithShape="1">
          <a:blip r:embed="rId3">
            <a:alphaModFix/>
          </a:blip>
          <a:srcRect b="0" l="0" r="0" t="0"/>
          <a:stretch/>
        </p:blipFill>
        <p:spPr>
          <a:xfrm>
            <a:off x="504691" y="432004"/>
            <a:ext cx="3309870" cy="562989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3C3C"/>
        </a:solidFill>
      </p:bgPr>
    </p:bg>
    <p:spTree>
      <p:nvGrpSpPr>
        <p:cNvPr id="321" name="Shape 321"/>
        <p:cNvGrpSpPr/>
        <p:nvPr/>
      </p:nvGrpSpPr>
      <p:grpSpPr>
        <a:xfrm>
          <a:off x="0" y="0"/>
          <a:ext cx="0" cy="0"/>
          <a:chOff x="0" y="0"/>
          <a:chExt cx="0" cy="0"/>
        </a:xfrm>
      </p:grpSpPr>
      <p:sp>
        <p:nvSpPr>
          <p:cNvPr id="322" name="Google Shape;322;p39"/>
          <p:cNvSpPr txBox="1"/>
          <p:nvPr>
            <p:ph type="title"/>
          </p:nvPr>
        </p:nvSpPr>
        <p:spPr>
          <a:xfrm>
            <a:off x="432000" y="432000"/>
            <a:ext cx="11340000" cy="432000"/>
          </a:xfrm>
          <a:prstGeom prst="rect">
            <a:avLst/>
          </a:prstGeom>
          <a:solidFill>
            <a:srgbClr val="3C3C3C"/>
          </a:solid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lt1"/>
              </a:buClr>
              <a:buSzPts val="3200"/>
              <a:buFont typeface="Corbel"/>
              <a:buNone/>
            </a:pPr>
            <a:r>
              <a:t/>
            </a:r>
            <a:endParaRPr/>
          </a:p>
        </p:txBody>
      </p:sp>
      <p:cxnSp>
        <p:nvCxnSpPr>
          <p:cNvPr id="323" name="Google Shape;323;p39"/>
          <p:cNvCxnSpPr/>
          <p:nvPr/>
        </p:nvCxnSpPr>
        <p:spPr>
          <a:xfrm>
            <a:off x="6096000" y="2363035"/>
            <a:ext cx="0" cy="2411330"/>
          </a:xfrm>
          <a:prstGeom prst="straightConnector1">
            <a:avLst/>
          </a:prstGeom>
          <a:noFill/>
          <a:ln cap="flat" cmpd="sng" w="9525">
            <a:solidFill>
              <a:srgbClr val="F2F2F2"/>
            </a:solidFill>
            <a:prstDash val="solid"/>
            <a:miter lim="800000"/>
            <a:headEnd len="sm" w="sm" type="none"/>
            <a:tailEnd len="sm" w="sm" type="none"/>
          </a:ln>
        </p:spPr>
      </p:cxnSp>
      <p:sp>
        <p:nvSpPr>
          <p:cNvPr id="324" name="Google Shape;324;p39"/>
          <p:cNvSpPr txBox="1"/>
          <p:nvPr>
            <p:ph idx="5" type="body"/>
          </p:nvPr>
        </p:nvSpPr>
        <p:spPr>
          <a:xfrm>
            <a:off x="4043975" y="432000"/>
            <a:ext cx="7716000" cy="5841300"/>
          </a:xfrm>
          <a:prstGeom prst="rect">
            <a:avLst/>
          </a:prstGeom>
          <a:solidFill>
            <a:srgbClr val="3C3C3C"/>
          </a:solidFill>
          <a:ln>
            <a:noFill/>
          </a:ln>
        </p:spPr>
        <p:txBody>
          <a:bodyPr anchorCtr="0" anchor="t" bIns="0" lIns="0" spcFirstLastPara="1" rIns="0" wrap="square" tIns="0">
            <a:noAutofit/>
          </a:bodyPr>
          <a:lstStyle/>
          <a:p>
            <a:pPr indent="0" lvl="0" marL="0" rtl="0" algn="just">
              <a:lnSpc>
                <a:spcPct val="90000"/>
              </a:lnSpc>
              <a:spcBef>
                <a:spcPts val="0"/>
              </a:spcBef>
              <a:spcAft>
                <a:spcPts val="0"/>
              </a:spcAft>
              <a:buClr>
                <a:schemeClr val="lt1"/>
              </a:buClr>
              <a:buSzPts val="1800"/>
              <a:buNone/>
            </a:pPr>
            <a:r>
              <a:t/>
            </a:r>
            <a:endParaRPr b="1">
              <a:solidFill>
                <a:schemeClr val="lt1"/>
              </a:solidFill>
            </a:endParaRPr>
          </a:p>
          <a:p>
            <a:pPr indent="0" lvl="0" marL="0" rtl="0" algn="just">
              <a:spcBef>
                <a:spcPts val="0"/>
              </a:spcBef>
              <a:spcAft>
                <a:spcPts val="0"/>
              </a:spcAft>
              <a:buClr>
                <a:schemeClr val="lt1"/>
              </a:buClr>
              <a:buSzPts val="1800"/>
              <a:buNone/>
            </a:pPr>
            <a:r>
              <a:rPr b="1" lang="en-US" sz="3400">
                <a:solidFill>
                  <a:schemeClr val="lt1"/>
                </a:solidFill>
              </a:rPr>
              <a:t>Admin</a:t>
            </a:r>
            <a:r>
              <a:rPr b="1" lang="en-US" sz="3400">
                <a:solidFill>
                  <a:schemeClr val="lt1"/>
                </a:solidFill>
              </a:rPr>
              <a:t> side features :</a:t>
            </a:r>
            <a:endParaRPr b="1">
              <a:solidFill>
                <a:schemeClr val="lt1"/>
              </a:solidFill>
            </a:endParaRPr>
          </a:p>
          <a:p>
            <a:pPr indent="0" lvl="0" marL="0" rtl="0" algn="just">
              <a:lnSpc>
                <a:spcPct val="90000"/>
              </a:lnSpc>
              <a:spcBef>
                <a:spcPts val="0"/>
              </a:spcBef>
              <a:spcAft>
                <a:spcPts val="0"/>
              </a:spcAft>
              <a:buClr>
                <a:schemeClr val="lt1"/>
              </a:buClr>
              <a:buSzPts val="1800"/>
              <a:buNone/>
            </a:pPr>
            <a:r>
              <a:t/>
            </a:r>
            <a:endParaRPr b="1">
              <a:solidFill>
                <a:schemeClr val="lt1"/>
              </a:solidFill>
            </a:endParaRPr>
          </a:p>
          <a:p>
            <a:pPr indent="0" lvl="0" marL="0" rtl="0" algn="just">
              <a:lnSpc>
                <a:spcPct val="90000"/>
              </a:lnSpc>
              <a:spcBef>
                <a:spcPts val="0"/>
              </a:spcBef>
              <a:spcAft>
                <a:spcPts val="0"/>
              </a:spcAft>
              <a:buClr>
                <a:schemeClr val="lt1"/>
              </a:buClr>
              <a:buSzPts val="1800"/>
              <a:buNone/>
            </a:pPr>
            <a:r>
              <a:t/>
            </a:r>
            <a:endParaRPr b="1">
              <a:solidFill>
                <a:schemeClr val="lt1"/>
              </a:solidFill>
            </a:endParaRPr>
          </a:p>
          <a:p>
            <a:pPr indent="0" lvl="0" marL="0" rtl="0" algn="just">
              <a:lnSpc>
                <a:spcPct val="90000"/>
              </a:lnSpc>
              <a:spcBef>
                <a:spcPts val="0"/>
              </a:spcBef>
              <a:spcAft>
                <a:spcPts val="0"/>
              </a:spcAft>
              <a:buClr>
                <a:schemeClr val="lt1"/>
              </a:buClr>
              <a:buSzPts val="1800"/>
              <a:buNone/>
            </a:pPr>
            <a:r>
              <a:t/>
            </a:r>
            <a:endParaRPr b="1">
              <a:solidFill>
                <a:schemeClr val="lt1"/>
              </a:solidFill>
            </a:endParaRPr>
          </a:p>
          <a:p>
            <a:pPr indent="0" lvl="0" marL="0" rtl="0" algn="just">
              <a:lnSpc>
                <a:spcPct val="90000"/>
              </a:lnSpc>
              <a:spcBef>
                <a:spcPts val="0"/>
              </a:spcBef>
              <a:spcAft>
                <a:spcPts val="0"/>
              </a:spcAft>
              <a:buClr>
                <a:schemeClr val="lt1"/>
              </a:buClr>
              <a:buSzPts val="1800"/>
              <a:buNone/>
            </a:pPr>
            <a:r>
              <a:t/>
            </a:r>
            <a:endParaRPr b="1">
              <a:solidFill>
                <a:schemeClr val="lt1"/>
              </a:solidFill>
            </a:endParaRPr>
          </a:p>
          <a:p>
            <a:pPr indent="0" lvl="0" marL="0" rtl="0" algn="just">
              <a:lnSpc>
                <a:spcPct val="90000"/>
              </a:lnSpc>
              <a:spcBef>
                <a:spcPts val="0"/>
              </a:spcBef>
              <a:spcAft>
                <a:spcPts val="0"/>
              </a:spcAft>
              <a:buClr>
                <a:schemeClr val="lt1"/>
              </a:buClr>
              <a:buSzPts val="1800"/>
              <a:buNone/>
            </a:pPr>
            <a:r>
              <a:t/>
            </a:r>
            <a:endParaRPr b="1">
              <a:solidFill>
                <a:schemeClr val="lt1"/>
              </a:solidFill>
            </a:endParaRPr>
          </a:p>
          <a:p>
            <a:pPr indent="0" lvl="0" marL="0" rtl="0" algn="just">
              <a:lnSpc>
                <a:spcPct val="90000"/>
              </a:lnSpc>
              <a:spcBef>
                <a:spcPts val="0"/>
              </a:spcBef>
              <a:spcAft>
                <a:spcPts val="0"/>
              </a:spcAft>
              <a:buClr>
                <a:schemeClr val="lt1"/>
              </a:buClr>
              <a:buSzPts val="1800"/>
              <a:buNone/>
            </a:pPr>
            <a:r>
              <a:rPr b="1" lang="en-US">
                <a:solidFill>
                  <a:schemeClr val="lt1"/>
                </a:solidFill>
              </a:rPr>
              <a:t>This app provides four different menu options on admin side:</a:t>
            </a:r>
            <a:endParaRPr/>
          </a:p>
          <a:p>
            <a:pPr indent="-266700" lvl="0" marL="266700" rtl="0" algn="just">
              <a:lnSpc>
                <a:spcPct val="90000"/>
              </a:lnSpc>
              <a:spcBef>
                <a:spcPts val="1000"/>
              </a:spcBef>
              <a:spcAft>
                <a:spcPts val="0"/>
              </a:spcAft>
              <a:buClr>
                <a:schemeClr val="lt1"/>
              </a:buClr>
              <a:buSzPts val="1800"/>
              <a:buChar char="•"/>
            </a:pPr>
            <a:r>
              <a:rPr lang="en-US">
                <a:solidFill>
                  <a:schemeClr val="lt1"/>
                </a:solidFill>
              </a:rPr>
              <a:t>The Job Post basically does the same job as it does on the user side of showing job list, so the admin can see the jobs and if it does not seem appropriate than the admin can delete it as well.</a:t>
            </a:r>
            <a:endParaRPr/>
          </a:p>
          <a:p>
            <a:pPr indent="-266700" lvl="0" marL="266700" rtl="0" algn="just">
              <a:lnSpc>
                <a:spcPct val="90000"/>
              </a:lnSpc>
              <a:spcBef>
                <a:spcPts val="1000"/>
              </a:spcBef>
              <a:spcAft>
                <a:spcPts val="0"/>
              </a:spcAft>
              <a:buClr>
                <a:schemeClr val="lt1"/>
              </a:buClr>
              <a:buSzPts val="1800"/>
              <a:buChar char="•"/>
            </a:pPr>
            <a:r>
              <a:rPr lang="en-US">
                <a:solidFill>
                  <a:schemeClr val="lt1"/>
                </a:solidFill>
              </a:rPr>
              <a:t>However, the user list shows the list of user accounts on the database.</a:t>
            </a:r>
            <a:endParaRPr/>
          </a:p>
          <a:p>
            <a:pPr indent="-266700" lvl="0" marL="266700" rtl="0" algn="just">
              <a:lnSpc>
                <a:spcPct val="90000"/>
              </a:lnSpc>
              <a:spcBef>
                <a:spcPts val="1000"/>
              </a:spcBef>
              <a:spcAft>
                <a:spcPts val="0"/>
              </a:spcAft>
              <a:buClr>
                <a:schemeClr val="lt1"/>
              </a:buClr>
              <a:buSzPts val="1800"/>
              <a:buChar char="•"/>
            </a:pPr>
            <a:r>
              <a:rPr lang="en-US">
                <a:solidFill>
                  <a:schemeClr val="lt1"/>
                </a:solidFill>
              </a:rPr>
              <a:t>As discussed before, whenever user post anything It can only be reflected on the job list activity if admin approves it. So, Pending post has that functionality, where admin can approve or disapprove the job post.</a:t>
            </a:r>
            <a:endParaRPr/>
          </a:p>
          <a:p>
            <a:pPr indent="-152400" lvl="0" marL="266700" rtl="0" algn="just">
              <a:lnSpc>
                <a:spcPct val="90000"/>
              </a:lnSpc>
              <a:spcBef>
                <a:spcPts val="1000"/>
              </a:spcBef>
              <a:spcAft>
                <a:spcPts val="0"/>
              </a:spcAft>
              <a:buClr>
                <a:srgbClr val="3F3F3F"/>
              </a:buClr>
              <a:buSzPts val="1800"/>
              <a:buNone/>
            </a:pPr>
            <a:r>
              <a:t/>
            </a:r>
            <a:endParaRPr>
              <a:solidFill>
                <a:schemeClr val="lt1"/>
              </a:solidFill>
            </a:endParaRPr>
          </a:p>
        </p:txBody>
      </p:sp>
      <p:sp>
        <p:nvSpPr>
          <p:cNvPr id="325" name="Google Shape;325;p39"/>
          <p:cNvSpPr/>
          <p:nvPr/>
        </p:nvSpPr>
        <p:spPr>
          <a:xfrm>
            <a:off x="6299887" y="2100317"/>
            <a:ext cx="1984200" cy="1149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ndara"/>
              <a:ea typeface="Candara"/>
              <a:cs typeface="Candara"/>
              <a:sym typeface="Candara"/>
            </a:endParaRPr>
          </a:p>
        </p:txBody>
      </p:sp>
      <p:sp>
        <p:nvSpPr>
          <p:cNvPr id="326" name="Google Shape;326;p39"/>
          <p:cNvSpPr txBox="1"/>
          <p:nvPr>
            <p:ph idx="12" type="sldNum"/>
          </p:nvPr>
        </p:nvSpPr>
        <p:spPr>
          <a:xfrm>
            <a:off x="11760000" y="6371351"/>
            <a:ext cx="432000" cy="432000"/>
          </a:xfrm>
          <a:prstGeom prst="rect">
            <a:avLst/>
          </a:prstGeom>
          <a:solidFill>
            <a:srgbClr val="0C0C0C"/>
          </a:solid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id="327" name="Google Shape;327;p39"/>
          <p:cNvPicPr preferRelativeResize="0"/>
          <p:nvPr/>
        </p:nvPicPr>
        <p:blipFill rotWithShape="1">
          <a:blip r:embed="rId3">
            <a:alphaModFix/>
          </a:blip>
          <a:srcRect b="0" l="0" r="0" t="0"/>
          <a:stretch/>
        </p:blipFill>
        <p:spPr>
          <a:xfrm>
            <a:off x="363481" y="431997"/>
            <a:ext cx="3398164" cy="57004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3C3C"/>
        </a:solidFill>
      </p:bgPr>
    </p:bg>
    <p:spTree>
      <p:nvGrpSpPr>
        <p:cNvPr id="331" name="Shape 331"/>
        <p:cNvGrpSpPr/>
        <p:nvPr/>
      </p:nvGrpSpPr>
      <p:grpSpPr>
        <a:xfrm>
          <a:off x="0" y="0"/>
          <a:ext cx="0" cy="0"/>
          <a:chOff x="0" y="0"/>
          <a:chExt cx="0" cy="0"/>
        </a:xfrm>
      </p:grpSpPr>
      <p:sp>
        <p:nvSpPr>
          <p:cNvPr id="332" name="Google Shape;332;p40"/>
          <p:cNvSpPr txBox="1"/>
          <p:nvPr>
            <p:ph type="title"/>
          </p:nvPr>
        </p:nvSpPr>
        <p:spPr>
          <a:xfrm>
            <a:off x="432000" y="432000"/>
            <a:ext cx="11340000" cy="4320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lt1"/>
              </a:buClr>
              <a:buSzPts val="3200"/>
              <a:buFont typeface="Corbel"/>
              <a:buNone/>
            </a:pPr>
            <a:r>
              <a:rPr lang="en-US">
                <a:solidFill>
                  <a:schemeClr val="lt1"/>
                </a:solidFill>
              </a:rPr>
              <a:t>How did we overcome git conflicts ?</a:t>
            </a:r>
            <a:endParaRPr/>
          </a:p>
        </p:txBody>
      </p:sp>
      <p:sp>
        <p:nvSpPr>
          <p:cNvPr id="333" name="Google Shape;333;p40"/>
          <p:cNvSpPr txBox="1"/>
          <p:nvPr>
            <p:ph idx="5" type="body"/>
          </p:nvPr>
        </p:nvSpPr>
        <p:spPr>
          <a:xfrm>
            <a:off x="432000" y="2363035"/>
            <a:ext cx="5472113" cy="2303685"/>
          </a:xfrm>
          <a:prstGeom prst="rect">
            <a:avLst/>
          </a:prstGeom>
          <a:noFill/>
          <a:ln>
            <a:noFill/>
          </a:ln>
        </p:spPr>
        <p:txBody>
          <a:bodyPr anchorCtr="0" anchor="t" bIns="0" lIns="0" spcFirstLastPara="1" rIns="0" wrap="square" tIns="0">
            <a:noAutofit/>
          </a:bodyPr>
          <a:lstStyle/>
          <a:p>
            <a:pPr indent="0" lvl="0" marL="0" rtl="0" algn="just">
              <a:lnSpc>
                <a:spcPct val="90000"/>
              </a:lnSpc>
              <a:spcBef>
                <a:spcPts val="0"/>
              </a:spcBef>
              <a:spcAft>
                <a:spcPts val="0"/>
              </a:spcAft>
              <a:buClr>
                <a:schemeClr val="lt1"/>
              </a:buClr>
              <a:buSzPts val="1800"/>
              <a:buNone/>
            </a:pPr>
            <a:r>
              <a:rPr lang="en-US">
                <a:solidFill>
                  <a:schemeClr val="lt1"/>
                </a:solidFill>
              </a:rPr>
              <a:t>As we are using only one branch which was our master branch.</a:t>
            </a:r>
            <a:endParaRPr/>
          </a:p>
          <a:p>
            <a:pPr indent="-266700" lvl="0" marL="266700" rtl="0" algn="just">
              <a:lnSpc>
                <a:spcPct val="90000"/>
              </a:lnSpc>
              <a:spcBef>
                <a:spcPts val="1000"/>
              </a:spcBef>
              <a:spcAft>
                <a:spcPts val="0"/>
              </a:spcAft>
              <a:buClr>
                <a:schemeClr val="lt1"/>
              </a:buClr>
              <a:buSzPts val="1800"/>
              <a:buFont typeface="Noto Sans Symbols"/>
              <a:buChar char="⮚"/>
            </a:pPr>
            <a:r>
              <a:rPr lang="en-US">
                <a:solidFill>
                  <a:schemeClr val="lt1"/>
                </a:solidFill>
              </a:rPr>
              <a:t>Revert Commit.</a:t>
            </a:r>
            <a:endParaRPr/>
          </a:p>
          <a:p>
            <a:pPr indent="-266700" lvl="0" marL="266700" rtl="0" algn="just">
              <a:lnSpc>
                <a:spcPct val="90000"/>
              </a:lnSpc>
              <a:spcBef>
                <a:spcPts val="1000"/>
              </a:spcBef>
              <a:spcAft>
                <a:spcPts val="0"/>
              </a:spcAft>
              <a:buClr>
                <a:schemeClr val="lt1"/>
              </a:buClr>
              <a:buSzPts val="1800"/>
              <a:buFont typeface="Noto Sans Symbols"/>
              <a:buChar char="⮚"/>
            </a:pPr>
            <a:r>
              <a:rPr lang="en-US">
                <a:solidFill>
                  <a:schemeClr val="lt1"/>
                </a:solidFill>
              </a:rPr>
              <a:t>Pull Conflict </a:t>
            </a:r>
            <a:endParaRPr/>
          </a:p>
          <a:p>
            <a:pPr indent="-266700" lvl="0" marL="266700" rtl="0" algn="just">
              <a:lnSpc>
                <a:spcPct val="90000"/>
              </a:lnSpc>
              <a:spcBef>
                <a:spcPts val="1000"/>
              </a:spcBef>
              <a:spcAft>
                <a:spcPts val="0"/>
              </a:spcAft>
              <a:buClr>
                <a:schemeClr val="lt1"/>
              </a:buClr>
              <a:buSzPts val="1800"/>
              <a:buFont typeface="Noto Sans Symbols"/>
              <a:buChar char="⮚"/>
            </a:pPr>
            <a:r>
              <a:rPr lang="en-US">
                <a:solidFill>
                  <a:schemeClr val="lt1"/>
                </a:solidFill>
              </a:rPr>
              <a:t>Push Conflict </a:t>
            </a:r>
            <a:endParaRPr/>
          </a:p>
        </p:txBody>
      </p:sp>
      <p:sp>
        <p:nvSpPr>
          <p:cNvPr id="334" name="Google Shape;334;p40"/>
          <p:cNvSpPr txBox="1"/>
          <p:nvPr>
            <p:ph idx="12" type="sldNum"/>
          </p:nvPr>
        </p:nvSpPr>
        <p:spPr>
          <a:xfrm>
            <a:off x="11760000" y="6371351"/>
            <a:ext cx="432000" cy="432000"/>
          </a:xfrm>
          <a:prstGeom prst="rect">
            <a:avLst/>
          </a:prstGeom>
          <a:solidFill>
            <a:srgbClr val="0C0C0C"/>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Corbel"/>
              <a:buNone/>
            </a:pPr>
            <a:fld id="{00000000-1234-1234-1234-123412341234}" type="slidenum">
              <a:rPr b="0" i="0" lang="en-US" sz="1200" u="none" cap="none" strike="noStrike">
                <a:solidFill>
                  <a:srgbClr val="FFFFFF"/>
                </a:solidFill>
                <a:latin typeface="Corbel"/>
                <a:ea typeface="Corbel"/>
                <a:cs typeface="Corbel"/>
                <a:sym typeface="Corbel"/>
              </a:rPr>
              <a:t>‹#›</a:t>
            </a:fld>
            <a:endParaRPr b="0" i="0" sz="1200" u="none" cap="none" strike="noStrike">
              <a:solidFill>
                <a:srgbClr val="FFFFFF"/>
              </a:solidFill>
              <a:latin typeface="Corbel"/>
              <a:ea typeface="Corbel"/>
              <a:cs typeface="Corbel"/>
              <a:sym typeface="Corbel"/>
            </a:endParaRPr>
          </a:p>
        </p:txBody>
      </p:sp>
      <p:sp>
        <p:nvSpPr>
          <p:cNvPr id="335" name="Google Shape;335;p40"/>
          <p:cNvSpPr txBox="1"/>
          <p:nvPr/>
        </p:nvSpPr>
        <p:spPr>
          <a:xfrm>
            <a:off x="6096000" y="1806444"/>
            <a:ext cx="2941977" cy="556591"/>
          </a:xfrm>
          <a:prstGeom prst="rect">
            <a:avLst/>
          </a:prstGeom>
          <a:solidFill>
            <a:srgbClr val="3C3C3C"/>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3C3C3C"/>
        </a:solidFill>
      </p:bgPr>
    </p:bg>
    <p:spTree>
      <p:nvGrpSpPr>
        <p:cNvPr id="339" name="Shape 339"/>
        <p:cNvGrpSpPr/>
        <p:nvPr/>
      </p:nvGrpSpPr>
      <p:grpSpPr>
        <a:xfrm>
          <a:off x="0" y="0"/>
          <a:ext cx="0" cy="0"/>
          <a:chOff x="0" y="0"/>
          <a:chExt cx="0" cy="0"/>
        </a:xfrm>
      </p:grpSpPr>
      <p:sp>
        <p:nvSpPr>
          <p:cNvPr id="340" name="Google Shape;340;p41"/>
          <p:cNvSpPr txBox="1"/>
          <p:nvPr>
            <p:ph idx="12" type="sldNum"/>
          </p:nvPr>
        </p:nvSpPr>
        <p:spPr>
          <a:xfrm>
            <a:off x="11760000" y="6371351"/>
            <a:ext cx="432000" cy="432000"/>
          </a:xfrm>
          <a:prstGeom prst="rect">
            <a:avLst/>
          </a:prstGeom>
          <a:solidFill>
            <a:srgbClr val="0C0C0C"/>
          </a:solid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341" name="Google Shape;341;p41"/>
          <p:cNvSpPr txBox="1"/>
          <p:nvPr>
            <p:ph idx="1" type="body"/>
          </p:nvPr>
        </p:nvSpPr>
        <p:spPr>
          <a:xfrm>
            <a:off x="264375" y="196630"/>
            <a:ext cx="11378126" cy="447313"/>
          </a:xfrm>
          <a:prstGeom prst="rect">
            <a:avLst/>
          </a:prstGeom>
          <a:solidFill>
            <a:srgbClr val="3C3C3C"/>
          </a:solid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2400"/>
              <a:buNone/>
            </a:pPr>
            <a:r>
              <a:rPr b="1" lang="en-US" sz="2400">
                <a:solidFill>
                  <a:schemeClr val="lt1"/>
                </a:solidFill>
              </a:rPr>
              <a:t>Conclusion:</a:t>
            </a:r>
            <a:endParaRPr/>
          </a:p>
          <a:p>
            <a:pPr indent="0" lvl="0" marL="0" rtl="0" algn="just">
              <a:lnSpc>
                <a:spcPct val="90000"/>
              </a:lnSpc>
              <a:spcBef>
                <a:spcPts val="1000"/>
              </a:spcBef>
              <a:spcAft>
                <a:spcPts val="0"/>
              </a:spcAft>
              <a:buClr>
                <a:schemeClr val="lt1"/>
              </a:buClr>
              <a:buSzPts val="2400"/>
              <a:buNone/>
            </a:pPr>
            <a:r>
              <a:rPr b="1" lang="en-US" sz="2400">
                <a:solidFill>
                  <a:schemeClr val="lt1"/>
                </a:solidFill>
              </a:rPr>
              <a:t>		To make this possible, the whole team made a lot of efforts and allocation of time specific for advance features. We whole team thanking each team member for their efforts.</a:t>
            </a:r>
            <a:endParaRPr/>
          </a:p>
          <a:p>
            <a:pPr indent="0" lvl="0" marL="0" rtl="0" algn="just">
              <a:lnSpc>
                <a:spcPct val="90000"/>
              </a:lnSpc>
              <a:spcBef>
                <a:spcPts val="1000"/>
              </a:spcBef>
              <a:spcAft>
                <a:spcPts val="0"/>
              </a:spcAft>
              <a:buClr>
                <a:srgbClr val="3F3F3F"/>
              </a:buClr>
              <a:buSzPts val="2400"/>
              <a:buNone/>
            </a:pPr>
            <a:r>
              <a:t/>
            </a:r>
            <a:endParaRPr b="1" sz="2400">
              <a:solidFill>
                <a:schemeClr val="lt1"/>
              </a:solidFill>
            </a:endParaRPr>
          </a:p>
          <a:p>
            <a:pPr indent="0" lvl="0" marL="0" rtl="0" algn="just">
              <a:lnSpc>
                <a:spcPct val="90000"/>
              </a:lnSpc>
              <a:spcBef>
                <a:spcPts val="1000"/>
              </a:spcBef>
              <a:spcAft>
                <a:spcPts val="0"/>
              </a:spcAft>
              <a:buClr>
                <a:schemeClr val="lt1"/>
              </a:buClr>
              <a:buSzPts val="2400"/>
              <a:buNone/>
            </a:pPr>
            <a:r>
              <a:rPr b="1" lang="en-US" sz="2400">
                <a:solidFill>
                  <a:schemeClr val="lt1"/>
                </a:solidFill>
              </a:rPr>
              <a:t>		How can we forget ?, it was not possible without guidance of our teachers. Thank you Prof. Reza Madabadi , Prof. Sakshi Sharma  &amp; Prof. Sliviya Paskelava for guiding us in the right direction.</a:t>
            </a:r>
            <a:endParaRPr/>
          </a:p>
          <a:p>
            <a:pPr indent="0" lvl="0" marL="0" rtl="0" algn="l">
              <a:lnSpc>
                <a:spcPct val="90000"/>
              </a:lnSpc>
              <a:spcBef>
                <a:spcPts val="1000"/>
              </a:spcBef>
              <a:spcAft>
                <a:spcPts val="0"/>
              </a:spcAft>
              <a:buClr>
                <a:srgbClr val="3F3F3F"/>
              </a:buClr>
              <a:buSzPts val="2400"/>
              <a:buNone/>
            </a:pPr>
            <a:r>
              <a:t/>
            </a:r>
            <a:endParaRPr b="1" sz="24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descr="hand clapping" id="346" name="Google Shape;346;p42"/>
          <p:cNvPicPr preferRelativeResize="0"/>
          <p:nvPr>
            <p:ph idx="2" type="pic"/>
          </p:nvPr>
        </p:nvPicPr>
        <p:blipFill rotWithShape="1">
          <a:blip r:embed="rId3">
            <a:alphaModFix/>
          </a:blip>
          <a:srcRect b="0" l="0" r="0" t="0"/>
          <a:stretch/>
        </p:blipFill>
        <p:spPr>
          <a:xfrm>
            <a:off x="0" y="0"/>
            <a:ext cx="9780102" cy="6804025"/>
          </a:xfrm>
          <a:prstGeom prst="rect">
            <a:avLst/>
          </a:prstGeom>
          <a:solidFill>
            <a:srgbClr val="D8D8D8"/>
          </a:solidFill>
          <a:ln>
            <a:noFill/>
          </a:ln>
        </p:spPr>
      </p:pic>
      <p:sp>
        <p:nvSpPr>
          <p:cNvPr id="347" name="Google Shape;347;p42"/>
          <p:cNvSpPr txBox="1"/>
          <p:nvPr>
            <p:ph type="ctrTitle"/>
          </p:nvPr>
        </p:nvSpPr>
        <p:spPr>
          <a:xfrm>
            <a:off x="7400925" y="2798350"/>
            <a:ext cx="4791300" cy="1013700"/>
          </a:xfrm>
          <a:prstGeom prst="rect">
            <a:avLst/>
          </a:prstGeom>
          <a:solidFill>
            <a:schemeClr val="lt1"/>
          </a:solidFill>
          <a:ln>
            <a:noFill/>
          </a:ln>
        </p:spPr>
        <p:txBody>
          <a:bodyPr anchorCtr="0" anchor="t" bIns="180000" lIns="180000" spcFirstLastPara="1" rIns="252000" wrap="square" tIns="180000">
            <a:noAutofit/>
          </a:bodyPr>
          <a:lstStyle/>
          <a:p>
            <a:pPr indent="0" lvl="0" marL="0" rtl="0" algn="r">
              <a:lnSpc>
                <a:spcPct val="90000"/>
              </a:lnSpc>
              <a:spcBef>
                <a:spcPts val="0"/>
              </a:spcBef>
              <a:spcAft>
                <a:spcPts val="0"/>
              </a:spcAft>
              <a:buClr>
                <a:srgbClr val="3F3F3F"/>
              </a:buClr>
              <a:buSzPts val="6000"/>
              <a:buFont typeface="Corbel"/>
              <a:buNone/>
            </a:pPr>
            <a:r>
              <a:rPr lang="en-US"/>
              <a:t>Thank You</a:t>
            </a:r>
            <a:endParaRPr/>
          </a:p>
        </p:txBody>
      </p:sp>
      <p:sp>
        <p:nvSpPr>
          <p:cNvPr id="348" name="Google Shape;348;p42"/>
          <p:cNvSpPr txBox="1"/>
          <p:nvPr>
            <p:ph idx="1" type="body"/>
          </p:nvPr>
        </p:nvSpPr>
        <p:spPr>
          <a:xfrm>
            <a:off x="8458200" y="3957705"/>
            <a:ext cx="2910342" cy="316800"/>
          </a:xfrm>
          <a:prstGeom prst="rect">
            <a:avLst/>
          </a:prstGeom>
          <a:solidFill>
            <a:srgbClr val="3F3F3F"/>
          </a:solidFill>
          <a:ln>
            <a:noFill/>
          </a:ln>
        </p:spPr>
        <p:txBody>
          <a:bodyPr anchorCtr="0" anchor="ctr" bIns="0" lIns="0" spcFirstLastPara="1" rIns="72000" wrap="square" tIns="0">
            <a:noAutofit/>
          </a:bodyPr>
          <a:lstStyle/>
          <a:p>
            <a:pPr indent="0" lvl="0" marL="0" rtl="0" algn="r">
              <a:lnSpc>
                <a:spcPct val="90000"/>
              </a:lnSpc>
              <a:spcBef>
                <a:spcPts val="0"/>
              </a:spcBef>
              <a:spcAft>
                <a:spcPts val="0"/>
              </a:spcAft>
              <a:buClr>
                <a:schemeClr val="lt1"/>
              </a:buClr>
              <a:buSzPts val="1800"/>
              <a:buNone/>
            </a:pPr>
            <a:r>
              <a:rPr lang="en-US"/>
              <a:t>Mayurkumar Patel - 2091270</a:t>
            </a:r>
            <a:endParaRPr/>
          </a:p>
        </p:txBody>
      </p:sp>
      <p:pic>
        <p:nvPicPr>
          <p:cNvPr descr="User" id="349" name="Google Shape;349;p42" title="Icon - Presenter Name"/>
          <p:cNvPicPr preferRelativeResize="0"/>
          <p:nvPr/>
        </p:nvPicPr>
        <p:blipFill rotWithShape="1">
          <a:blip r:embed="rId4">
            <a:alphaModFix/>
          </a:blip>
          <a:srcRect b="0" l="0" r="0" t="0"/>
          <a:stretch/>
        </p:blipFill>
        <p:spPr>
          <a:xfrm>
            <a:off x="11485495" y="4006655"/>
            <a:ext cx="218900" cy="218900"/>
          </a:xfrm>
          <a:prstGeom prst="rect">
            <a:avLst/>
          </a:prstGeom>
          <a:noFill/>
          <a:ln>
            <a:noFill/>
          </a:ln>
        </p:spPr>
      </p:pic>
      <p:sp>
        <p:nvSpPr>
          <p:cNvPr id="350" name="Google Shape;350;p42"/>
          <p:cNvSpPr txBox="1"/>
          <p:nvPr>
            <p:ph idx="12" type="sldNum"/>
          </p:nvPr>
        </p:nvSpPr>
        <p:spPr>
          <a:xfrm>
            <a:off x="11760000" y="6371351"/>
            <a:ext cx="432000" cy="432000"/>
          </a:xfrm>
          <a:prstGeom prst="rect">
            <a:avLst/>
          </a:prstGeom>
          <a:solidFill>
            <a:srgbClr val="0C0C0C"/>
          </a:solid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351" name="Google Shape;351;p42"/>
          <p:cNvSpPr txBox="1"/>
          <p:nvPr/>
        </p:nvSpPr>
        <p:spPr>
          <a:xfrm>
            <a:off x="7830355" y="4341927"/>
            <a:ext cx="3561797" cy="316800"/>
          </a:xfrm>
          <a:prstGeom prst="rect">
            <a:avLst/>
          </a:prstGeom>
          <a:solidFill>
            <a:srgbClr val="3F3F3F"/>
          </a:solidFill>
          <a:ln>
            <a:noFill/>
          </a:ln>
        </p:spPr>
        <p:txBody>
          <a:bodyPr anchorCtr="0" anchor="ctr" bIns="0" lIns="0" spcFirstLastPara="1" rIns="72000" wrap="square" tIns="0">
            <a:noAutofit/>
          </a:bodyPr>
          <a:lstStyle/>
          <a:p>
            <a:pPr indent="0" lvl="0" marL="0" marR="0" rtl="0" algn="r">
              <a:lnSpc>
                <a:spcPct val="90000"/>
              </a:lnSpc>
              <a:spcBef>
                <a:spcPts val="0"/>
              </a:spcBef>
              <a:spcAft>
                <a:spcPts val="0"/>
              </a:spcAft>
              <a:buClr>
                <a:schemeClr val="lt1"/>
              </a:buClr>
              <a:buSzPts val="1800"/>
              <a:buFont typeface="Arial"/>
              <a:buNone/>
            </a:pPr>
            <a:r>
              <a:rPr lang="en-US" sz="1800">
                <a:solidFill>
                  <a:schemeClr val="lt1"/>
                </a:solidFill>
                <a:latin typeface="Candara"/>
                <a:ea typeface="Candara"/>
                <a:cs typeface="Candara"/>
                <a:sym typeface="Candara"/>
              </a:rPr>
              <a:t>Shiva Praneeth Pabathi - 2091461</a:t>
            </a:r>
            <a:endParaRPr/>
          </a:p>
        </p:txBody>
      </p:sp>
      <p:pic>
        <p:nvPicPr>
          <p:cNvPr descr="User" id="352" name="Google Shape;352;p42" title="Icon - Presenter Name"/>
          <p:cNvPicPr preferRelativeResize="0"/>
          <p:nvPr/>
        </p:nvPicPr>
        <p:blipFill rotWithShape="1">
          <a:blip r:embed="rId5">
            <a:alphaModFix/>
          </a:blip>
          <a:srcRect b="0" l="0" r="0" t="0"/>
          <a:stretch/>
        </p:blipFill>
        <p:spPr>
          <a:xfrm>
            <a:off x="11470468" y="4377998"/>
            <a:ext cx="218900" cy="218900"/>
          </a:xfrm>
          <a:prstGeom prst="rect">
            <a:avLst/>
          </a:prstGeom>
          <a:noFill/>
          <a:ln>
            <a:noFill/>
          </a:ln>
        </p:spPr>
      </p:pic>
      <p:sp>
        <p:nvSpPr>
          <p:cNvPr id="353" name="Google Shape;353;p42"/>
          <p:cNvSpPr txBox="1"/>
          <p:nvPr/>
        </p:nvSpPr>
        <p:spPr>
          <a:xfrm>
            <a:off x="8456052" y="4741176"/>
            <a:ext cx="2910342" cy="316800"/>
          </a:xfrm>
          <a:prstGeom prst="rect">
            <a:avLst/>
          </a:prstGeom>
          <a:solidFill>
            <a:srgbClr val="3F3F3F"/>
          </a:solidFill>
          <a:ln>
            <a:noFill/>
          </a:ln>
        </p:spPr>
        <p:txBody>
          <a:bodyPr anchorCtr="0" anchor="ctr" bIns="0" lIns="0" spcFirstLastPara="1" rIns="72000" wrap="square" tIns="0">
            <a:noAutofit/>
          </a:bodyPr>
          <a:lstStyle/>
          <a:p>
            <a:pPr indent="0" lvl="0" marL="0" marR="0" rtl="0" algn="r">
              <a:lnSpc>
                <a:spcPct val="90000"/>
              </a:lnSpc>
              <a:spcBef>
                <a:spcPts val="0"/>
              </a:spcBef>
              <a:spcAft>
                <a:spcPts val="0"/>
              </a:spcAft>
              <a:buClr>
                <a:schemeClr val="lt1"/>
              </a:buClr>
              <a:buSzPts val="1800"/>
              <a:buFont typeface="Arial"/>
              <a:buNone/>
            </a:pPr>
            <a:r>
              <a:rPr lang="en-US" sz="1800">
                <a:solidFill>
                  <a:schemeClr val="lt1"/>
                </a:solidFill>
                <a:latin typeface="Candara"/>
                <a:ea typeface="Candara"/>
                <a:cs typeface="Candara"/>
                <a:sym typeface="Candara"/>
              </a:rPr>
              <a:t>Meet Patel - 2091085</a:t>
            </a:r>
            <a:endParaRPr/>
          </a:p>
        </p:txBody>
      </p:sp>
      <p:sp>
        <p:nvSpPr>
          <p:cNvPr id="354" name="Google Shape;354;p42"/>
          <p:cNvSpPr txBox="1"/>
          <p:nvPr/>
        </p:nvSpPr>
        <p:spPr>
          <a:xfrm>
            <a:off x="8456053" y="5140411"/>
            <a:ext cx="2910342" cy="316800"/>
          </a:xfrm>
          <a:prstGeom prst="rect">
            <a:avLst/>
          </a:prstGeom>
          <a:solidFill>
            <a:srgbClr val="3F3F3F"/>
          </a:solidFill>
          <a:ln>
            <a:noFill/>
          </a:ln>
        </p:spPr>
        <p:txBody>
          <a:bodyPr anchorCtr="0" anchor="ctr" bIns="0" lIns="0" spcFirstLastPara="1" rIns="72000" wrap="square" tIns="0">
            <a:noAutofit/>
          </a:bodyPr>
          <a:lstStyle/>
          <a:p>
            <a:pPr indent="0" lvl="0" marL="0" marR="0" rtl="0" algn="r">
              <a:lnSpc>
                <a:spcPct val="90000"/>
              </a:lnSpc>
              <a:spcBef>
                <a:spcPts val="0"/>
              </a:spcBef>
              <a:spcAft>
                <a:spcPts val="0"/>
              </a:spcAft>
              <a:buClr>
                <a:schemeClr val="lt1"/>
              </a:buClr>
              <a:buSzPts val="1800"/>
              <a:buFont typeface="Arial"/>
              <a:buNone/>
            </a:pPr>
            <a:r>
              <a:rPr lang="en-US" sz="1800">
                <a:solidFill>
                  <a:schemeClr val="lt1"/>
                </a:solidFill>
                <a:latin typeface="Candara"/>
                <a:ea typeface="Candara"/>
                <a:cs typeface="Candara"/>
                <a:sym typeface="Candara"/>
              </a:rPr>
              <a:t>Sruthi Podupati - 1995568</a:t>
            </a:r>
            <a:endParaRPr/>
          </a:p>
        </p:txBody>
      </p:sp>
      <p:sp>
        <p:nvSpPr>
          <p:cNvPr id="355" name="Google Shape;355;p42"/>
          <p:cNvSpPr txBox="1"/>
          <p:nvPr/>
        </p:nvSpPr>
        <p:spPr>
          <a:xfrm>
            <a:off x="8479663" y="5537512"/>
            <a:ext cx="2910342" cy="316800"/>
          </a:xfrm>
          <a:prstGeom prst="rect">
            <a:avLst/>
          </a:prstGeom>
          <a:solidFill>
            <a:srgbClr val="3F3F3F"/>
          </a:solidFill>
          <a:ln>
            <a:noFill/>
          </a:ln>
        </p:spPr>
        <p:txBody>
          <a:bodyPr anchorCtr="0" anchor="ctr" bIns="0" lIns="0" spcFirstLastPara="1" rIns="72000" wrap="square" tIns="0">
            <a:noAutofit/>
          </a:bodyPr>
          <a:lstStyle/>
          <a:p>
            <a:pPr indent="0" lvl="0" marL="0" marR="0" rtl="0" algn="r">
              <a:lnSpc>
                <a:spcPct val="90000"/>
              </a:lnSpc>
              <a:spcBef>
                <a:spcPts val="0"/>
              </a:spcBef>
              <a:spcAft>
                <a:spcPts val="0"/>
              </a:spcAft>
              <a:buClr>
                <a:schemeClr val="lt1"/>
              </a:buClr>
              <a:buSzPts val="1800"/>
              <a:buFont typeface="Arial"/>
              <a:buNone/>
            </a:pPr>
            <a:r>
              <a:rPr lang="en-US" sz="1800">
                <a:solidFill>
                  <a:schemeClr val="lt1"/>
                </a:solidFill>
                <a:latin typeface="Candara"/>
                <a:ea typeface="Candara"/>
                <a:cs typeface="Candara"/>
                <a:sym typeface="Candara"/>
              </a:rPr>
              <a:t>Abhishek Kathuria - 2091103</a:t>
            </a:r>
            <a:endParaRPr/>
          </a:p>
        </p:txBody>
      </p:sp>
      <p:pic>
        <p:nvPicPr>
          <p:cNvPr descr="User" id="356" name="Google Shape;356;p42" title="Icon - Presenter Name"/>
          <p:cNvPicPr preferRelativeResize="0"/>
          <p:nvPr/>
        </p:nvPicPr>
        <p:blipFill rotWithShape="1">
          <a:blip r:embed="rId5">
            <a:alphaModFix/>
          </a:blip>
          <a:srcRect b="0" l="0" r="0" t="0"/>
          <a:stretch/>
        </p:blipFill>
        <p:spPr>
          <a:xfrm>
            <a:off x="11481199" y="4800857"/>
            <a:ext cx="218900" cy="218900"/>
          </a:xfrm>
          <a:prstGeom prst="rect">
            <a:avLst/>
          </a:prstGeom>
          <a:noFill/>
          <a:ln>
            <a:noFill/>
          </a:ln>
        </p:spPr>
      </p:pic>
      <p:pic>
        <p:nvPicPr>
          <p:cNvPr descr="User" id="357" name="Google Shape;357;p42" title="Icon - Presenter Name"/>
          <p:cNvPicPr preferRelativeResize="0"/>
          <p:nvPr/>
        </p:nvPicPr>
        <p:blipFill rotWithShape="1">
          <a:blip r:embed="rId5">
            <a:alphaModFix/>
          </a:blip>
          <a:srcRect b="0" l="0" r="0" t="0"/>
          <a:stretch/>
        </p:blipFill>
        <p:spPr>
          <a:xfrm>
            <a:off x="11494078" y="5148581"/>
            <a:ext cx="218900" cy="218900"/>
          </a:xfrm>
          <a:prstGeom prst="rect">
            <a:avLst/>
          </a:prstGeom>
          <a:noFill/>
          <a:ln>
            <a:noFill/>
          </a:ln>
        </p:spPr>
      </p:pic>
      <p:pic>
        <p:nvPicPr>
          <p:cNvPr descr="User" id="358" name="Google Shape;358;p42" title="Icon - Presenter Name"/>
          <p:cNvPicPr preferRelativeResize="0"/>
          <p:nvPr/>
        </p:nvPicPr>
        <p:blipFill rotWithShape="1">
          <a:blip r:embed="rId5">
            <a:alphaModFix/>
          </a:blip>
          <a:srcRect b="0" l="0" r="0" t="0"/>
          <a:stretch/>
        </p:blipFill>
        <p:spPr>
          <a:xfrm>
            <a:off x="11468320" y="5573588"/>
            <a:ext cx="218900" cy="218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descr="Handing touching mobile phone" id="206" name="Google Shape;206;p26"/>
          <p:cNvPicPr preferRelativeResize="0"/>
          <p:nvPr>
            <p:ph idx="2" type="pic"/>
          </p:nvPr>
        </p:nvPicPr>
        <p:blipFill rotWithShape="1">
          <a:blip r:embed="rId3">
            <a:alphaModFix/>
          </a:blip>
          <a:srcRect b="0" l="0" r="0" t="0"/>
          <a:stretch/>
        </p:blipFill>
        <p:spPr>
          <a:xfrm>
            <a:off x="6096000" y="0"/>
            <a:ext cx="6096000" cy="6371351"/>
          </a:xfrm>
          <a:prstGeom prst="rect">
            <a:avLst/>
          </a:prstGeom>
          <a:solidFill>
            <a:srgbClr val="F2F2F2"/>
          </a:solidFill>
          <a:ln>
            <a:noFill/>
          </a:ln>
        </p:spPr>
      </p:pic>
      <p:sp>
        <p:nvSpPr>
          <p:cNvPr id="207" name="Google Shape;207;p26"/>
          <p:cNvSpPr/>
          <p:nvPr/>
        </p:nvSpPr>
        <p:spPr>
          <a:xfrm>
            <a:off x="81290" y="2070826"/>
            <a:ext cx="5862309" cy="11885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208" name="Google Shape;208;p26"/>
          <p:cNvSpPr txBox="1"/>
          <p:nvPr>
            <p:ph idx="12" type="sldNum"/>
          </p:nvPr>
        </p:nvSpPr>
        <p:spPr>
          <a:xfrm>
            <a:off x="11760000" y="6371351"/>
            <a:ext cx="432000" cy="432000"/>
          </a:xfrm>
          <a:prstGeom prst="rect">
            <a:avLst/>
          </a:prstGeom>
          <a:solidFill>
            <a:srgbClr val="0C0C0C"/>
          </a:solid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descr="https://lh5.googleusercontent.com/Lm6oLQ-HuOG61dqP51YhbCTEynArGSbLbZ6D_QyI-xmK7LCA8XzDHB3WMRl5oAAdOzejIn_eNy75a2nvkyZ5nTUW00B9iAwAuUIeDwkdGpK7n-BaqSj3J2V7ww_owMPZPiw65yU=s0" id="209" name="Google Shape;209;p26"/>
          <p:cNvPicPr preferRelativeResize="0"/>
          <p:nvPr/>
        </p:nvPicPr>
        <p:blipFill rotWithShape="1">
          <a:blip r:embed="rId4">
            <a:alphaModFix/>
          </a:blip>
          <a:srcRect b="0" l="0" r="0" t="0"/>
          <a:stretch/>
        </p:blipFill>
        <p:spPr>
          <a:xfrm>
            <a:off x="233692" y="525402"/>
            <a:ext cx="5353050" cy="981076"/>
          </a:xfrm>
          <a:prstGeom prst="rect">
            <a:avLst/>
          </a:prstGeom>
          <a:noFill/>
          <a:ln>
            <a:noFill/>
          </a:ln>
        </p:spPr>
      </p:pic>
      <p:graphicFrame>
        <p:nvGraphicFramePr>
          <p:cNvPr id="210" name="Google Shape;210;p26"/>
          <p:cNvGraphicFramePr/>
          <p:nvPr/>
        </p:nvGraphicFramePr>
        <p:xfrm>
          <a:off x="127335" y="2162842"/>
          <a:ext cx="3000000" cy="3000000"/>
        </p:xfrm>
        <a:graphic>
          <a:graphicData uri="http://schemas.openxmlformats.org/drawingml/2006/table">
            <a:tbl>
              <a:tblPr>
                <a:noFill/>
                <a:tableStyleId>{F38217BA-AF23-4648-A5F1-1EE85A10CD6D}</a:tableStyleId>
              </a:tblPr>
              <a:tblGrid>
                <a:gridCol w="1925625"/>
                <a:gridCol w="1925625"/>
                <a:gridCol w="1925625"/>
              </a:tblGrid>
              <a:tr h="334025">
                <a:tc>
                  <a:txBody>
                    <a:bodyPr/>
                    <a:lstStyle/>
                    <a:p>
                      <a:pPr indent="0" lvl="0" marL="0" marR="0" rtl="0" algn="ctr">
                        <a:spcBef>
                          <a:spcPts val="0"/>
                        </a:spcBef>
                        <a:spcAft>
                          <a:spcPts val="0"/>
                        </a:spcAft>
                        <a:buNone/>
                      </a:pPr>
                      <a:r>
                        <a:rPr b="1" i="0" lang="en-US" sz="1500" u="none" cap="none" strike="noStrike">
                          <a:solidFill>
                            <a:srgbClr val="000000"/>
                          </a:solidFill>
                          <a:latin typeface="Times New Roman"/>
                          <a:ea typeface="Times New Roman"/>
                          <a:cs typeface="Times New Roman"/>
                          <a:sym typeface="Times New Roman"/>
                        </a:rPr>
                        <a:t>No</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US" sz="1500" u="none" cap="none" strike="noStrike">
                          <a:solidFill>
                            <a:srgbClr val="000000"/>
                          </a:solidFill>
                          <a:latin typeface="Times New Roman"/>
                          <a:ea typeface="Times New Roman"/>
                          <a:cs typeface="Times New Roman"/>
                          <a:sym typeface="Times New Roman"/>
                        </a:rPr>
                        <a:t>Student Name</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US" sz="1500" u="none" cap="none" strike="noStrike">
                          <a:solidFill>
                            <a:srgbClr val="000000"/>
                          </a:solidFill>
                          <a:latin typeface="Times New Roman"/>
                          <a:ea typeface="Times New Roman"/>
                          <a:cs typeface="Times New Roman"/>
                          <a:sym typeface="Times New Roman"/>
                        </a:rPr>
                        <a:t>Student ID</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4025">
                <a:tc>
                  <a:txBody>
                    <a:bodyPr/>
                    <a:lstStyle/>
                    <a:p>
                      <a:pPr indent="0" lvl="0" marL="0" marR="0" rtl="0" algn="ctr">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1</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Mayurkumar Patel</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2091270</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4025">
                <a:tc>
                  <a:txBody>
                    <a:bodyPr/>
                    <a:lstStyle/>
                    <a:p>
                      <a:pPr indent="0" lvl="0" marL="0" marR="0" rtl="0" algn="ctr">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2</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Meet Patel</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2091085</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4025">
                <a:tc>
                  <a:txBody>
                    <a:bodyPr/>
                    <a:lstStyle/>
                    <a:p>
                      <a:pPr indent="0" lvl="0" marL="0" marR="0" rtl="0" algn="ctr">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3</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Abhishek Kathuria</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2091103</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4125">
                <a:tc>
                  <a:txBody>
                    <a:bodyPr/>
                    <a:lstStyle/>
                    <a:p>
                      <a:pPr indent="0" lvl="0" marL="0" marR="0" rtl="0" algn="ctr">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4</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Shiva Praneeth Pabathi</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2091461</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4025">
                <a:tc>
                  <a:txBody>
                    <a:bodyPr/>
                    <a:lstStyle/>
                    <a:p>
                      <a:pPr indent="0" lvl="0" marL="0" marR="0" rtl="0" algn="ctr">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5</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Sruthi Podupati</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500" u="none" cap="none" strike="noStrike">
                          <a:solidFill>
                            <a:srgbClr val="000000"/>
                          </a:solidFill>
                          <a:latin typeface="Times New Roman"/>
                          <a:ea typeface="Times New Roman"/>
                          <a:cs typeface="Times New Roman"/>
                          <a:sym typeface="Times New Roman"/>
                        </a:rPr>
                        <a:t>1995568</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11" name="Google Shape;211;p26"/>
          <p:cNvSpPr/>
          <p:nvPr/>
        </p:nvSpPr>
        <p:spPr>
          <a:xfrm>
            <a:off x="166753" y="2379225"/>
            <a:ext cx="12025247" cy="44400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212" name="Google Shape;212;p26"/>
          <p:cNvSpPr txBox="1"/>
          <p:nvPr/>
        </p:nvSpPr>
        <p:spPr>
          <a:xfrm>
            <a:off x="1828804" y="1587262"/>
            <a:ext cx="222849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u="sng">
                <a:solidFill>
                  <a:srgbClr val="0070C0"/>
                </a:solidFill>
                <a:latin typeface="Candara"/>
                <a:ea typeface="Candara"/>
                <a:cs typeface="Candara"/>
                <a:sym typeface="Candara"/>
              </a:rPr>
              <a:t>“Presented by”</a:t>
            </a:r>
            <a:endParaRPr/>
          </a:p>
        </p:txBody>
      </p:sp>
      <p:sp>
        <p:nvSpPr>
          <p:cNvPr id="213" name="Google Shape;213;p26"/>
          <p:cNvSpPr/>
          <p:nvPr/>
        </p:nvSpPr>
        <p:spPr>
          <a:xfrm rot="5400000">
            <a:off x="4782911" y="3222742"/>
            <a:ext cx="2253176" cy="6819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ndara"/>
              <a:ea typeface="Candara"/>
              <a:cs typeface="Candara"/>
              <a:sym typeface="Candara"/>
            </a:endParaRPr>
          </a:p>
        </p:txBody>
      </p:sp>
      <p:sp>
        <p:nvSpPr>
          <p:cNvPr id="214" name="Google Shape;214;p26"/>
          <p:cNvSpPr/>
          <p:nvPr/>
        </p:nvSpPr>
        <p:spPr>
          <a:xfrm>
            <a:off x="98543" y="4340296"/>
            <a:ext cx="5862309" cy="11885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ndara"/>
              <a:ea typeface="Candara"/>
              <a:cs typeface="Candara"/>
              <a:sym typeface="Candara"/>
            </a:endParaRPr>
          </a:p>
        </p:txBody>
      </p:sp>
      <p:sp>
        <p:nvSpPr>
          <p:cNvPr id="215" name="Google Shape;215;p26"/>
          <p:cNvSpPr/>
          <p:nvPr/>
        </p:nvSpPr>
        <p:spPr>
          <a:xfrm rot="5400000">
            <a:off x="-999660" y="3228493"/>
            <a:ext cx="2253176" cy="6819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ndara"/>
              <a:ea typeface="Candara"/>
              <a:cs typeface="Candara"/>
              <a:sym typeface="Candara"/>
            </a:endParaRPr>
          </a:p>
        </p:txBody>
      </p:sp>
      <p:sp>
        <p:nvSpPr>
          <p:cNvPr id="216" name="Google Shape;216;p26"/>
          <p:cNvSpPr txBox="1"/>
          <p:nvPr/>
        </p:nvSpPr>
        <p:spPr>
          <a:xfrm>
            <a:off x="1377355" y="4517367"/>
            <a:ext cx="346280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u="sng">
                <a:solidFill>
                  <a:srgbClr val="0070C0"/>
                </a:solidFill>
                <a:latin typeface="Candara"/>
                <a:ea typeface="Candara"/>
                <a:cs typeface="Candara"/>
                <a:sym typeface="Candara"/>
              </a:rPr>
              <a:t>“Under the Guidance of”</a:t>
            </a:r>
            <a:endParaRPr/>
          </a:p>
        </p:txBody>
      </p:sp>
      <p:sp>
        <p:nvSpPr>
          <p:cNvPr id="217" name="Google Shape;217;p26"/>
          <p:cNvSpPr txBox="1"/>
          <p:nvPr/>
        </p:nvSpPr>
        <p:spPr>
          <a:xfrm flipH="1">
            <a:off x="1753657" y="5037248"/>
            <a:ext cx="2870100" cy="163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ndara"/>
                <a:ea typeface="Candara"/>
                <a:cs typeface="Candara"/>
                <a:sym typeface="Candara"/>
              </a:rPr>
              <a:t>Prof.Reza </a:t>
            </a:r>
            <a:r>
              <a:rPr b="1" lang="en-US" sz="2000">
                <a:solidFill>
                  <a:schemeClr val="dk1"/>
                </a:solidFill>
                <a:latin typeface="Candara"/>
                <a:ea typeface="Candara"/>
                <a:cs typeface="Candara"/>
                <a:sym typeface="Candara"/>
              </a:rPr>
              <a:t>Madadi</a:t>
            </a:r>
            <a:r>
              <a:rPr b="1" lang="en-US" sz="2000">
                <a:solidFill>
                  <a:schemeClr val="dk1"/>
                </a:solidFill>
                <a:latin typeface="Candara"/>
                <a:ea typeface="Candara"/>
                <a:cs typeface="Candara"/>
                <a:sym typeface="Candara"/>
              </a:rPr>
              <a:t> </a:t>
            </a:r>
            <a:endParaRPr/>
          </a:p>
          <a:p>
            <a:pPr indent="0" lvl="0" marL="0" marR="0" rtl="0" algn="l">
              <a:spcBef>
                <a:spcPts val="0"/>
              </a:spcBef>
              <a:spcAft>
                <a:spcPts val="0"/>
              </a:spcAft>
              <a:buNone/>
            </a:pPr>
            <a:r>
              <a:rPr b="1" lang="en-US" sz="2000">
                <a:solidFill>
                  <a:schemeClr val="dk1"/>
                </a:solidFill>
                <a:latin typeface="Candara"/>
                <a:ea typeface="Candara"/>
                <a:cs typeface="Candara"/>
                <a:sym typeface="Candara"/>
              </a:rPr>
              <a:t>Prof.Sakshi Sharma </a:t>
            </a:r>
            <a:endParaRPr/>
          </a:p>
          <a:p>
            <a:pPr indent="0" lvl="0" marL="0" marR="0" rtl="0" algn="l">
              <a:spcBef>
                <a:spcPts val="0"/>
              </a:spcBef>
              <a:spcAft>
                <a:spcPts val="0"/>
              </a:spcAft>
              <a:buNone/>
            </a:pPr>
            <a:r>
              <a:rPr b="1" lang="en-US" sz="2000">
                <a:solidFill>
                  <a:schemeClr val="dk1"/>
                </a:solidFill>
                <a:latin typeface="Candara"/>
                <a:ea typeface="Candara"/>
                <a:cs typeface="Candara"/>
                <a:sym typeface="Candara"/>
              </a:rPr>
              <a:t>Prof.Sliviya Paskelava</a:t>
            </a:r>
            <a:endParaRPr b="1" sz="2000">
              <a:solidFill>
                <a:schemeClr val="dk1"/>
              </a:solidFill>
              <a:latin typeface="Candara"/>
              <a:ea typeface="Candara"/>
              <a:cs typeface="Candara"/>
              <a:sym typeface="Candara"/>
            </a:endParaRPr>
          </a:p>
          <a:p>
            <a:pPr indent="0" lvl="0" marL="0" marR="0" rtl="0" algn="l">
              <a:spcBef>
                <a:spcPts val="0"/>
              </a:spcBef>
              <a:spcAft>
                <a:spcPts val="0"/>
              </a:spcAft>
              <a:buNone/>
            </a:pPr>
            <a:br>
              <a:rPr b="1" lang="en-US" sz="2000">
                <a:solidFill>
                  <a:schemeClr val="dk1"/>
                </a:solidFill>
                <a:latin typeface="Candara"/>
                <a:ea typeface="Candara"/>
                <a:cs typeface="Candara"/>
                <a:sym typeface="Candara"/>
              </a:rPr>
            </a:br>
            <a:endParaRPr b="1" sz="2000">
              <a:solidFill>
                <a:schemeClr val="dk1"/>
              </a:solidFill>
              <a:latin typeface="Candara"/>
              <a:ea typeface="Candara"/>
              <a:cs typeface="Candara"/>
              <a:sym typeface="Canda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lt1"/>
        </a:solidFill>
      </p:bgPr>
    </p:bg>
    <p:spTree>
      <p:nvGrpSpPr>
        <p:cNvPr id="221" name="Shape 221"/>
        <p:cNvGrpSpPr/>
        <p:nvPr/>
      </p:nvGrpSpPr>
      <p:grpSpPr>
        <a:xfrm>
          <a:off x="0" y="0"/>
          <a:ext cx="0" cy="0"/>
          <a:chOff x="0" y="0"/>
          <a:chExt cx="0" cy="0"/>
        </a:xfrm>
      </p:grpSpPr>
      <p:sp>
        <p:nvSpPr>
          <p:cNvPr id="222" name="Google Shape;222;p27"/>
          <p:cNvSpPr txBox="1"/>
          <p:nvPr>
            <p:ph idx="12" type="sldNum"/>
          </p:nvPr>
        </p:nvSpPr>
        <p:spPr>
          <a:xfrm>
            <a:off x="11760000" y="6371351"/>
            <a:ext cx="432000" cy="432000"/>
          </a:xfrm>
          <a:prstGeom prst="rect">
            <a:avLst/>
          </a:prstGeom>
          <a:solidFill>
            <a:srgbClr val="0C0C0C"/>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Corbel"/>
              <a:buNone/>
            </a:pPr>
            <a:fld id="{00000000-1234-1234-1234-123412341234}" type="slidenum">
              <a:rPr b="0" i="0" lang="en-US" sz="1200" u="none" cap="none" strike="noStrike">
                <a:solidFill>
                  <a:srgbClr val="FFFFFF"/>
                </a:solidFill>
                <a:latin typeface="Corbel"/>
                <a:ea typeface="Corbel"/>
                <a:cs typeface="Corbel"/>
                <a:sym typeface="Corbel"/>
              </a:rPr>
              <a:t>‹#›</a:t>
            </a:fld>
            <a:endParaRPr b="0" i="0" sz="1200" u="none" cap="none" strike="noStrike">
              <a:solidFill>
                <a:srgbClr val="FFFFFF"/>
              </a:solidFill>
              <a:latin typeface="Corbel"/>
              <a:ea typeface="Corbel"/>
              <a:cs typeface="Corbel"/>
              <a:sym typeface="Corbel"/>
            </a:endParaRPr>
          </a:p>
        </p:txBody>
      </p:sp>
      <p:pic>
        <p:nvPicPr>
          <p:cNvPr id="223" name="Google Shape;223;p27"/>
          <p:cNvPicPr preferRelativeResize="0"/>
          <p:nvPr/>
        </p:nvPicPr>
        <p:blipFill rotWithShape="1">
          <a:blip r:embed="rId3">
            <a:alphaModFix/>
          </a:blip>
          <a:srcRect b="0" l="0" r="0" t="0"/>
          <a:stretch/>
        </p:blipFill>
        <p:spPr>
          <a:xfrm>
            <a:off x="989130" y="506026"/>
            <a:ext cx="10649495" cy="595049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p:nvPr/>
        </p:nvSpPr>
        <p:spPr>
          <a:xfrm>
            <a:off x="9568791" y="149675"/>
            <a:ext cx="1984175" cy="11482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ndara"/>
              <a:ea typeface="Candara"/>
              <a:cs typeface="Candara"/>
              <a:sym typeface="Candara"/>
            </a:endParaRPr>
          </a:p>
        </p:txBody>
      </p:sp>
      <p:sp>
        <p:nvSpPr>
          <p:cNvPr id="229" name="Google Shape;229;p28"/>
          <p:cNvSpPr txBox="1"/>
          <p:nvPr>
            <p:ph type="title"/>
          </p:nvPr>
        </p:nvSpPr>
        <p:spPr>
          <a:xfrm>
            <a:off x="4911066" y="280052"/>
            <a:ext cx="6641900" cy="1124345"/>
          </a:xfrm>
          <a:prstGeom prst="rect">
            <a:avLst/>
          </a:prstGeom>
          <a:solidFill>
            <a:srgbClr val="F2F2F2"/>
          </a:solidFill>
          <a:ln>
            <a:noFill/>
          </a:ln>
        </p:spPr>
        <p:txBody>
          <a:bodyPr anchorCtr="0" anchor="ctr" bIns="180000" lIns="180000" spcFirstLastPara="1" rIns="180000" wrap="square" tIns="180000">
            <a:noAutofit/>
          </a:bodyPr>
          <a:lstStyle/>
          <a:p>
            <a:pPr indent="0" lvl="0" marL="0" rtl="0" algn="l">
              <a:lnSpc>
                <a:spcPct val="90000"/>
              </a:lnSpc>
              <a:spcBef>
                <a:spcPts val="0"/>
              </a:spcBef>
              <a:spcAft>
                <a:spcPts val="0"/>
              </a:spcAft>
              <a:buClr>
                <a:srgbClr val="3F3F3F"/>
              </a:buClr>
              <a:buSzPts val="6000"/>
              <a:buFont typeface="Corbel"/>
              <a:buNone/>
            </a:pPr>
            <a:r>
              <a:rPr lang="en-US"/>
              <a:t>Why this app ?</a:t>
            </a:r>
            <a:endParaRPr/>
          </a:p>
        </p:txBody>
      </p:sp>
      <p:sp>
        <p:nvSpPr>
          <p:cNvPr id="230" name="Google Shape;230;p28"/>
          <p:cNvSpPr txBox="1"/>
          <p:nvPr>
            <p:ph idx="1" type="body"/>
          </p:nvPr>
        </p:nvSpPr>
        <p:spPr>
          <a:xfrm>
            <a:off x="4911066" y="1419950"/>
            <a:ext cx="6641900" cy="753907"/>
          </a:xfrm>
          <a:prstGeom prst="rect">
            <a:avLst/>
          </a:prstGeom>
          <a:solidFill>
            <a:schemeClr val="dk1">
              <a:alpha val="80000"/>
            </a:schemeClr>
          </a:solidFill>
          <a:ln>
            <a:noFill/>
          </a:ln>
        </p:spPr>
        <p:txBody>
          <a:bodyPr anchorCtr="0" anchor="t" bIns="180000" lIns="180000" spcFirstLastPara="1" rIns="180000" wrap="square" tIns="180000">
            <a:noAutofit/>
          </a:bodyPr>
          <a:lstStyle/>
          <a:p>
            <a:pPr indent="0" lvl="0" marL="0" rtl="0" algn="l">
              <a:lnSpc>
                <a:spcPct val="90000"/>
              </a:lnSpc>
              <a:spcBef>
                <a:spcPts val="0"/>
              </a:spcBef>
              <a:spcAft>
                <a:spcPts val="0"/>
              </a:spcAft>
              <a:buClr>
                <a:schemeClr val="lt1"/>
              </a:buClr>
              <a:buSzPts val="1800"/>
              <a:buNone/>
            </a:pPr>
            <a:r>
              <a:rPr lang="en-US"/>
              <a:t>The most important invention with the developing advancements in Technology.</a:t>
            </a:r>
            <a:endParaRPr/>
          </a:p>
        </p:txBody>
      </p:sp>
      <p:sp>
        <p:nvSpPr>
          <p:cNvPr id="231" name="Google Shape;231;p28"/>
          <p:cNvSpPr txBox="1"/>
          <p:nvPr>
            <p:ph idx="3" type="body"/>
          </p:nvPr>
        </p:nvSpPr>
        <p:spPr>
          <a:xfrm>
            <a:off x="5203540" y="2363978"/>
            <a:ext cx="6056951" cy="4197494"/>
          </a:xfrm>
          <a:prstGeom prst="rect">
            <a:avLst/>
          </a:prstGeom>
          <a:noFill/>
          <a:ln>
            <a:noFill/>
          </a:ln>
        </p:spPr>
        <p:txBody>
          <a:bodyPr anchorCtr="0" anchor="t" bIns="0" lIns="0" spcFirstLastPara="1" rIns="0" wrap="square" tIns="0">
            <a:noAutofit/>
          </a:bodyPr>
          <a:lstStyle/>
          <a:p>
            <a:pPr indent="-266700" lvl="0" marL="266700" rtl="0" algn="l">
              <a:lnSpc>
                <a:spcPct val="90000"/>
              </a:lnSpc>
              <a:spcBef>
                <a:spcPts val="0"/>
              </a:spcBef>
              <a:spcAft>
                <a:spcPts val="0"/>
              </a:spcAft>
              <a:buClr>
                <a:srgbClr val="3F3F3F"/>
              </a:buClr>
              <a:buSzPts val="2400"/>
              <a:buChar char="•"/>
            </a:pPr>
            <a:r>
              <a:rPr lang="en-US" sz="2400"/>
              <a:t>To create a virtual platform for job finders as well as for the employers.</a:t>
            </a:r>
            <a:endParaRPr/>
          </a:p>
          <a:p>
            <a:pPr indent="-266700" lvl="0" marL="266700" rtl="0" algn="l">
              <a:lnSpc>
                <a:spcPct val="90000"/>
              </a:lnSpc>
              <a:spcBef>
                <a:spcPts val="1000"/>
              </a:spcBef>
              <a:spcAft>
                <a:spcPts val="0"/>
              </a:spcAft>
              <a:buClr>
                <a:srgbClr val="3F3F3F"/>
              </a:buClr>
              <a:buSzPts val="2400"/>
              <a:buChar char="•"/>
            </a:pPr>
            <a:r>
              <a:rPr lang="en-US" sz="2400"/>
              <a:t>Because of increasing level of education amongst the students.</a:t>
            </a:r>
            <a:endParaRPr/>
          </a:p>
          <a:p>
            <a:pPr indent="-266700" lvl="0" marL="266700" rtl="0" algn="l">
              <a:lnSpc>
                <a:spcPct val="90000"/>
              </a:lnSpc>
              <a:spcBef>
                <a:spcPts val="1000"/>
              </a:spcBef>
              <a:spcAft>
                <a:spcPts val="0"/>
              </a:spcAft>
              <a:buClr>
                <a:srgbClr val="3F3F3F"/>
              </a:buClr>
              <a:buSzPts val="2400"/>
              <a:buChar char="•"/>
            </a:pPr>
            <a:r>
              <a:rPr lang="en-US" sz="2400"/>
              <a:t> Creating opportunities for all.</a:t>
            </a:r>
            <a:endParaRPr/>
          </a:p>
          <a:p>
            <a:pPr indent="-266700" lvl="0" marL="266700" rtl="0" algn="l">
              <a:lnSpc>
                <a:spcPct val="90000"/>
              </a:lnSpc>
              <a:spcBef>
                <a:spcPts val="1000"/>
              </a:spcBef>
              <a:spcAft>
                <a:spcPts val="0"/>
              </a:spcAft>
              <a:buClr>
                <a:srgbClr val="3F3F3F"/>
              </a:buClr>
              <a:buSzPts val="2400"/>
              <a:buChar char="•"/>
            </a:pPr>
            <a:r>
              <a:rPr lang="en-US" sz="2400"/>
              <a:t>This will help employers to find skilled workers and knowledgeable people beyond their imagination.</a:t>
            </a:r>
            <a:endParaRPr/>
          </a:p>
          <a:p>
            <a:pPr indent="-114300" lvl="0" marL="266700" rtl="0" algn="l">
              <a:lnSpc>
                <a:spcPct val="90000"/>
              </a:lnSpc>
              <a:spcBef>
                <a:spcPts val="1000"/>
              </a:spcBef>
              <a:spcAft>
                <a:spcPts val="0"/>
              </a:spcAft>
              <a:buClr>
                <a:srgbClr val="3F3F3F"/>
              </a:buClr>
              <a:buSzPts val="2400"/>
              <a:buNone/>
            </a:pPr>
            <a:r>
              <a:t/>
            </a:r>
            <a:endParaRPr sz="2400"/>
          </a:p>
          <a:p>
            <a:pPr indent="-114300" lvl="0" marL="266700" rtl="0" algn="l">
              <a:lnSpc>
                <a:spcPct val="90000"/>
              </a:lnSpc>
              <a:spcBef>
                <a:spcPts val="1000"/>
              </a:spcBef>
              <a:spcAft>
                <a:spcPts val="0"/>
              </a:spcAft>
              <a:buClr>
                <a:srgbClr val="3F3F3F"/>
              </a:buClr>
              <a:buSzPts val="2400"/>
              <a:buNone/>
            </a:pPr>
            <a:r>
              <a:t/>
            </a:r>
            <a:endParaRPr sz="2400"/>
          </a:p>
          <a:p>
            <a:pPr indent="-114300" lvl="0" marL="266700" rtl="0" algn="l">
              <a:lnSpc>
                <a:spcPct val="90000"/>
              </a:lnSpc>
              <a:spcBef>
                <a:spcPts val="1000"/>
              </a:spcBef>
              <a:spcAft>
                <a:spcPts val="0"/>
              </a:spcAft>
              <a:buClr>
                <a:srgbClr val="3F3F3F"/>
              </a:buClr>
              <a:buSzPts val="2400"/>
              <a:buNone/>
            </a:pPr>
            <a:r>
              <a:t/>
            </a:r>
            <a:endParaRPr sz="2400"/>
          </a:p>
          <a:p>
            <a:pPr indent="-114300" lvl="0" marL="266700" rtl="0" algn="l">
              <a:lnSpc>
                <a:spcPct val="90000"/>
              </a:lnSpc>
              <a:spcBef>
                <a:spcPts val="1000"/>
              </a:spcBef>
              <a:spcAft>
                <a:spcPts val="0"/>
              </a:spcAft>
              <a:buClr>
                <a:srgbClr val="3F3F3F"/>
              </a:buClr>
              <a:buSzPts val="2400"/>
              <a:buNone/>
            </a:pPr>
            <a:r>
              <a:t/>
            </a:r>
            <a:endParaRPr sz="2400"/>
          </a:p>
        </p:txBody>
      </p:sp>
      <p:sp>
        <p:nvSpPr>
          <p:cNvPr id="232" name="Google Shape;232;p28"/>
          <p:cNvSpPr txBox="1"/>
          <p:nvPr>
            <p:ph idx="12" type="sldNum"/>
          </p:nvPr>
        </p:nvSpPr>
        <p:spPr>
          <a:xfrm>
            <a:off x="11760000" y="6371351"/>
            <a:ext cx="432000" cy="432000"/>
          </a:xfrm>
          <a:prstGeom prst="rect">
            <a:avLst/>
          </a:prstGeom>
          <a:solidFill>
            <a:srgbClr val="0C0C0C"/>
          </a:solid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descr="Thinking PNG, Person Thinking, Emoji Thinking, Boy, Cartoon images Free  Download - Free Transparent PNG Logos" id="233" name="Google Shape;233;p28"/>
          <p:cNvPicPr preferRelativeResize="0"/>
          <p:nvPr>
            <p:ph idx="2" type="pic"/>
          </p:nvPr>
        </p:nvPicPr>
        <p:blipFill rotWithShape="1">
          <a:blip r:embed="rId3">
            <a:alphaModFix/>
          </a:blip>
          <a:srcRect b="0" l="2154" r="2155" t="0"/>
          <a:stretch/>
        </p:blipFill>
        <p:spPr>
          <a:xfrm>
            <a:off x="-1" y="-17254"/>
            <a:ext cx="4911067" cy="680335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descr="Desk with computer, phone, books, etc." id="238" name="Google Shape;238;p29"/>
          <p:cNvPicPr preferRelativeResize="0"/>
          <p:nvPr>
            <p:ph idx="2" type="pic"/>
          </p:nvPr>
        </p:nvPicPr>
        <p:blipFill rotWithShape="1">
          <a:blip r:embed="rId3">
            <a:alphaModFix/>
          </a:blip>
          <a:srcRect b="0" l="0" r="0" t="0"/>
          <a:stretch/>
        </p:blipFill>
        <p:spPr>
          <a:xfrm>
            <a:off x="0" y="0"/>
            <a:ext cx="9780588" cy="6371351"/>
          </a:xfrm>
          <a:prstGeom prst="rect">
            <a:avLst/>
          </a:prstGeom>
          <a:solidFill>
            <a:srgbClr val="D8D8D8"/>
          </a:solidFill>
          <a:ln>
            <a:noFill/>
          </a:ln>
        </p:spPr>
      </p:pic>
      <p:sp>
        <p:nvSpPr>
          <p:cNvPr id="239" name="Google Shape;239;p29"/>
          <p:cNvSpPr txBox="1"/>
          <p:nvPr>
            <p:ph type="ctrTitle"/>
          </p:nvPr>
        </p:nvSpPr>
        <p:spPr>
          <a:xfrm>
            <a:off x="6284900" y="2204802"/>
            <a:ext cx="5907000" cy="2109900"/>
          </a:xfrm>
          <a:prstGeom prst="rect">
            <a:avLst/>
          </a:prstGeom>
          <a:solidFill>
            <a:schemeClr val="lt1"/>
          </a:solidFill>
          <a:ln>
            <a:noFill/>
          </a:ln>
        </p:spPr>
        <p:txBody>
          <a:bodyPr anchorCtr="0" anchor="t" bIns="180000" lIns="180000" spcFirstLastPara="1" rIns="252000" wrap="square" tIns="180000">
            <a:noAutofit/>
          </a:bodyPr>
          <a:lstStyle/>
          <a:p>
            <a:pPr indent="0" lvl="0" marL="0" rtl="0" algn="r">
              <a:lnSpc>
                <a:spcPct val="90000"/>
              </a:lnSpc>
              <a:spcBef>
                <a:spcPts val="0"/>
              </a:spcBef>
              <a:spcAft>
                <a:spcPts val="0"/>
              </a:spcAft>
              <a:buClr>
                <a:srgbClr val="3F3F3F"/>
              </a:buClr>
              <a:buSzPts val="4800"/>
              <a:buFont typeface="Corbel"/>
              <a:buNone/>
            </a:pPr>
            <a:r>
              <a:rPr lang="en-US" sz="4700"/>
              <a:t>In the</a:t>
            </a:r>
            <a:r>
              <a:rPr lang="en-US" sz="4700"/>
              <a:t> </a:t>
            </a:r>
            <a:r>
              <a:rPr lang="en-US" sz="4700"/>
              <a:t>implementation of  this application</a:t>
            </a:r>
            <a:endParaRPr sz="5900"/>
          </a:p>
        </p:txBody>
      </p:sp>
      <p:sp>
        <p:nvSpPr>
          <p:cNvPr id="240" name="Google Shape;240;p29"/>
          <p:cNvSpPr txBox="1"/>
          <p:nvPr>
            <p:ph idx="12" type="sldNum"/>
          </p:nvPr>
        </p:nvSpPr>
        <p:spPr>
          <a:xfrm>
            <a:off x="11760000" y="6371351"/>
            <a:ext cx="432000" cy="432000"/>
          </a:xfrm>
          <a:prstGeom prst="rect">
            <a:avLst/>
          </a:prstGeom>
          <a:solidFill>
            <a:srgbClr val="0C0C0C"/>
          </a:solid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3C3C3C"/>
        </a:solidFill>
      </p:bgPr>
    </p:bg>
    <p:spTree>
      <p:nvGrpSpPr>
        <p:cNvPr id="244" name="Shape 244"/>
        <p:cNvGrpSpPr/>
        <p:nvPr/>
      </p:nvGrpSpPr>
      <p:grpSpPr>
        <a:xfrm>
          <a:off x="0" y="0"/>
          <a:ext cx="0" cy="0"/>
          <a:chOff x="0" y="0"/>
          <a:chExt cx="0" cy="0"/>
        </a:xfrm>
      </p:grpSpPr>
      <p:sp>
        <p:nvSpPr>
          <p:cNvPr id="245" name="Google Shape;245;p30"/>
          <p:cNvSpPr txBox="1"/>
          <p:nvPr>
            <p:ph idx="12" type="sldNum"/>
          </p:nvPr>
        </p:nvSpPr>
        <p:spPr>
          <a:xfrm>
            <a:off x="11760000" y="6371351"/>
            <a:ext cx="432000" cy="432000"/>
          </a:xfrm>
          <a:prstGeom prst="rect">
            <a:avLst/>
          </a:prstGeom>
          <a:solidFill>
            <a:srgbClr val="0C0C0C"/>
          </a:solid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246" name="Google Shape;246;p30"/>
          <p:cNvSpPr txBox="1"/>
          <p:nvPr>
            <p:ph type="title"/>
          </p:nvPr>
        </p:nvSpPr>
        <p:spPr>
          <a:xfrm>
            <a:off x="432000" y="432000"/>
            <a:ext cx="11340000" cy="4320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lt1"/>
              </a:buClr>
              <a:buSzPts val="3200"/>
              <a:buFont typeface="Corbel"/>
              <a:buNone/>
            </a:pPr>
            <a:r>
              <a:rPr lang="en-US">
                <a:solidFill>
                  <a:schemeClr val="lt1"/>
                </a:solidFill>
              </a:rPr>
              <a:t>How did we decide which features to include ?</a:t>
            </a:r>
            <a:endParaRPr/>
          </a:p>
        </p:txBody>
      </p:sp>
      <p:sp>
        <p:nvSpPr>
          <p:cNvPr id="247" name="Google Shape;247;p30"/>
          <p:cNvSpPr txBox="1"/>
          <p:nvPr/>
        </p:nvSpPr>
        <p:spPr>
          <a:xfrm>
            <a:off x="431887" y="1961966"/>
            <a:ext cx="7291686" cy="1846555"/>
          </a:xfrm>
          <a:prstGeom prst="rect">
            <a:avLst/>
          </a:prstGeom>
          <a:noFill/>
          <a:ln>
            <a:noFill/>
          </a:ln>
        </p:spPr>
        <p:txBody>
          <a:bodyPr anchorCtr="0" anchor="ctr" bIns="0" lIns="0" spcFirstLastPara="1" rIns="0" wrap="square" tIns="0">
            <a:noAutofit/>
          </a:bodyPr>
          <a:lstStyle/>
          <a:p>
            <a:pPr indent="0" lvl="0" marL="0" marR="0" rtl="0" algn="just">
              <a:spcBef>
                <a:spcPts val="0"/>
              </a:spcBef>
              <a:spcAft>
                <a:spcPts val="0"/>
              </a:spcAft>
              <a:buNone/>
            </a:pPr>
            <a:r>
              <a:rPr lang="en-US" sz="1800">
                <a:solidFill>
                  <a:schemeClr val="lt1"/>
                </a:solidFill>
                <a:latin typeface="Candara"/>
                <a:ea typeface="Candara"/>
                <a:cs typeface="Candara"/>
                <a:sym typeface="Candara"/>
              </a:rPr>
              <a:t>  </a:t>
            </a:r>
            <a:endParaRPr/>
          </a:p>
          <a:p>
            <a:pPr indent="-114300" lvl="0" marL="0" marR="0" rtl="0" algn="just">
              <a:spcBef>
                <a:spcPts val="0"/>
              </a:spcBef>
              <a:spcAft>
                <a:spcPts val="0"/>
              </a:spcAft>
              <a:buClr>
                <a:schemeClr val="lt1"/>
              </a:buClr>
              <a:buSzPts val="1800"/>
              <a:buFont typeface="Noto Sans Symbols"/>
              <a:buChar char="⮚"/>
            </a:pPr>
            <a:r>
              <a:rPr lang="en-US" sz="1800">
                <a:solidFill>
                  <a:schemeClr val="lt1"/>
                </a:solidFill>
                <a:latin typeface="Candara"/>
                <a:ea typeface="Candara"/>
                <a:cs typeface="Candara"/>
                <a:sym typeface="Candara"/>
              </a:rPr>
              <a:t>  We want to keep the App Simple</a:t>
            </a:r>
            <a:endParaRPr sz="1800">
              <a:solidFill>
                <a:schemeClr val="lt1"/>
              </a:solidFill>
              <a:latin typeface="Candara"/>
              <a:ea typeface="Candara"/>
              <a:cs typeface="Candara"/>
              <a:sym typeface="Candara"/>
            </a:endParaRPr>
          </a:p>
          <a:p>
            <a:pPr indent="-114300" lvl="0" marL="0" marR="0" rtl="0" algn="just">
              <a:spcBef>
                <a:spcPts val="0"/>
              </a:spcBef>
              <a:spcAft>
                <a:spcPts val="0"/>
              </a:spcAft>
              <a:buClr>
                <a:schemeClr val="lt1"/>
              </a:buClr>
              <a:buSzPts val="1800"/>
              <a:buFont typeface="Candara"/>
              <a:buChar char="⮚"/>
            </a:pPr>
            <a:r>
              <a:rPr lang="en-US" sz="1800">
                <a:solidFill>
                  <a:schemeClr val="lt1"/>
                </a:solidFill>
                <a:latin typeface="Candara"/>
                <a:ea typeface="Candara"/>
                <a:cs typeface="Candara"/>
                <a:sym typeface="Candara"/>
              </a:rPr>
              <a:t>  Idea in general</a:t>
            </a:r>
            <a:endParaRPr sz="1800">
              <a:solidFill>
                <a:schemeClr val="lt1"/>
              </a:solidFill>
              <a:latin typeface="Candara"/>
              <a:ea typeface="Candara"/>
              <a:cs typeface="Candara"/>
              <a:sym typeface="Candara"/>
            </a:endParaRPr>
          </a:p>
          <a:p>
            <a:pPr indent="-114300" lvl="0" marL="0" marR="0" rtl="0" algn="just">
              <a:spcBef>
                <a:spcPts val="0"/>
              </a:spcBef>
              <a:spcAft>
                <a:spcPts val="0"/>
              </a:spcAft>
              <a:buClr>
                <a:schemeClr val="lt1"/>
              </a:buClr>
              <a:buSzPts val="1800"/>
              <a:buFont typeface="Noto Sans Symbols"/>
              <a:buChar char="⮚"/>
            </a:pPr>
            <a:r>
              <a:rPr lang="en-US" sz="1800">
                <a:solidFill>
                  <a:schemeClr val="lt1"/>
                </a:solidFill>
                <a:latin typeface="Candara"/>
                <a:ea typeface="Candara"/>
                <a:cs typeface="Candara"/>
                <a:sym typeface="Candara"/>
              </a:rPr>
              <a:t>  Speed</a:t>
            </a:r>
            <a:endParaRPr/>
          </a:p>
          <a:p>
            <a:pPr indent="-114300" lvl="0" marL="0" marR="0" rtl="0" algn="just">
              <a:spcBef>
                <a:spcPts val="0"/>
              </a:spcBef>
              <a:spcAft>
                <a:spcPts val="0"/>
              </a:spcAft>
              <a:buClr>
                <a:schemeClr val="lt1"/>
              </a:buClr>
              <a:buSzPts val="1800"/>
              <a:buFont typeface="Noto Sans Symbols"/>
              <a:buChar char="⮚"/>
            </a:pPr>
            <a:r>
              <a:rPr lang="en-US" sz="1800">
                <a:solidFill>
                  <a:schemeClr val="lt1"/>
                </a:solidFill>
                <a:latin typeface="Candara"/>
                <a:ea typeface="Candara"/>
                <a:cs typeface="Candara"/>
                <a:sym typeface="Candara"/>
              </a:rPr>
              <a:t>  Security</a:t>
            </a:r>
            <a:endParaRPr/>
          </a:p>
          <a:p>
            <a:pPr indent="-114300" lvl="0" marL="0" marR="0" rtl="0" algn="just">
              <a:spcBef>
                <a:spcPts val="0"/>
              </a:spcBef>
              <a:spcAft>
                <a:spcPts val="0"/>
              </a:spcAft>
              <a:buClr>
                <a:schemeClr val="lt1"/>
              </a:buClr>
              <a:buSzPts val="1800"/>
              <a:buFont typeface="Noto Sans Symbols"/>
              <a:buChar char="⮚"/>
            </a:pPr>
            <a:r>
              <a:rPr lang="en-US" sz="1800">
                <a:solidFill>
                  <a:schemeClr val="lt1"/>
                </a:solidFill>
                <a:latin typeface="Candara"/>
                <a:ea typeface="Candara"/>
                <a:cs typeface="Candara"/>
                <a:sym typeface="Candara"/>
              </a:rPr>
              <a:t>  Color</a:t>
            </a:r>
            <a:endParaRPr/>
          </a:p>
          <a:p>
            <a:pPr indent="-114300" lvl="0" marL="0" marR="0" rtl="0" algn="just">
              <a:spcBef>
                <a:spcPts val="0"/>
              </a:spcBef>
              <a:spcAft>
                <a:spcPts val="0"/>
              </a:spcAft>
              <a:buClr>
                <a:schemeClr val="lt1"/>
              </a:buClr>
              <a:buSzPts val="1800"/>
              <a:buFont typeface="Noto Sans Symbols"/>
              <a:buChar char="⮚"/>
            </a:pPr>
            <a:r>
              <a:rPr lang="en-US" sz="1800">
                <a:solidFill>
                  <a:schemeClr val="lt1"/>
                </a:solidFill>
                <a:latin typeface="Candara"/>
                <a:ea typeface="Candara"/>
                <a:cs typeface="Candara"/>
                <a:sym typeface="Candara"/>
              </a:rPr>
              <a:t>  Reviewing existing applications in the Store</a:t>
            </a:r>
            <a:endParaRPr/>
          </a:p>
          <a:p>
            <a:pPr indent="-114300" lvl="0" marL="0" marR="0" rtl="0" algn="just">
              <a:spcBef>
                <a:spcPts val="0"/>
              </a:spcBef>
              <a:spcAft>
                <a:spcPts val="0"/>
              </a:spcAft>
              <a:buClr>
                <a:schemeClr val="lt1"/>
              </a:buClr>
              <a:buSzPts val="1800"/>
              <a:buFont typeface="Noto Sans Symbols"/>
              <a:buChar char="⮚"/>
            </a:pPr>
            <a:r>
              <a:rPr lang="en-US" sz="1800">
                <a:solidFill>
                  <a:schemeClr val="lt1"/>
                </a:solidFill>
                <a:latin typeface="Candara"/>
                <a:ea typeface="Candara"/>
                <a:cs typeface="Candara"/>
                <a:sym typeface="Candara"/>
              </a:rPr>
              <a:t>  User friendly</a:t>
            </a:r>
            <a:endParaRPr/>
          </a:p>
          <a:p>
            <a:pPr indent="0" lvl="0" marL="0" marR="0" rtl="0" algn="just">
              <a:spcBef>
                <a:spcPts val="0"/>
              </a:spcBef>
              <a:spcAft>
                <a:spcPts val="0"/>
              </a:spcAft>
              <a:buClr>
                <a:srgbClr val="3F3F3F"/>
              </a:buClr>
              <a:buSzPts val="1800"/>
              <a:buFont typeface="Noto Sans Symbols"/>
              <a:buNone/>
            </a:pPr>
            <a:r>
              <a:t/>
            </a:r>
            <a:endParaRPr sz="1800">
              <a:solidFill>
                <a:schemeClr val="lt1"/>
              </a:solidFill>
              <a:latin typeface="Candara"/>
              <a:ea typeface="Candara"/>
              <a:cs typeface="Candara"/>
              <a:sym typeface="Candara"/>
            </a:endParaRPr>
          </a:p>
          <a:p>
            <a:pPr indent="0" lvl="0" marL="0" marR="0" rtl="0" algn="just">
              <a:spcBef>
                <a:spcPts val="0"/>
              </a:spcBef>
              <a:spcAft>
                <a:spcPts val="0"/>
              </a:spcAft>
              <a:buNone/>
            </a:pPr>
            <a:r>
              <a:rPr lang="en-US" sz="1800">
                <a:solidFill>
                  <a:schemeClr val="lt1"/>
                </a:solidFill>
                <a:latin typeface="Candara"/>
                <a:ea typeface="Candara"/>
                <a:cs typeface="Candara"/>
                <a:sym typeface="Candara"/>
              </a:rPr>
              <a:t>We generated different  ideas such as </a:t>
            </a:r>
            <a:endParaRPr/>
          </a:p>
          <a:p>
            <a:pPr indent="0" lvl="0" marL="0" marR="0" rtl="0" algn="just">
              <a:spcBef>
                <a:spcPts val="0"/>
              </a:spcBef>
              <a:spcAft>
                <a:spcPts val="0"/>
              </a:spcAft>
              <a:buNone/>
            </a:pPr>
            <a:r>
              <a:rPr lang="en-US" sz="1800">
                <a:solidFill>
                  <a:schemeClr val="lt1"/>
                </a:solidFill>
                <a:latin typeface="Candara"/>
                <a:ea typeface="Candara"/>
                <a:cs typeface="Candara"/>
                <a:sym typeface="Candara"/>
              </a:rPr>
              <a:t>L</a:t>
            </a:r>
            <a:r>
              <a:rPr lang="en-US" sz="1800">
                <a:solidFill>
                  <a:schemeClr val="lt1"/>
                </a:solidFill>
                <a:latin typeface="Candara"/>
                <a:ea typeface="Candara"/>
                <a:cs typeface="Candara"/>
                <a:sym typeface="Candara"/>
              </a:rPr>
              <a:t>ist of jobs, job details, applying for a particular job, adding a new job, date picker and user profile.</a:t>
            </a:r>
            <a:endParaRPr/>
          </a:p>
        </p:txBody>
      </p:sp>
      <p:pic>
        <p:nvPicPr>
          <p:cNvPr id="248" name="Google Shape;248;p30"/>
          <p:cNvPicPr preferRelativeResize="0"/>
          <p:nvPr/>
        </p:nvPicPr>
        <p:blipFill rotWithShape="1">
          <a:blip r:embed="rId3">
            <a:alphaModFix/>
          </a:blip>
          <a:srcRect b="0" l="0" r="0" t="0"/>
          <a:stretch/>
        </p:blipFill>
        <p:spPr>
          <a:xfrm>
            <a:off x="8806649" y="-30003"/>
            <a:ext cx="3385351" cy="68996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3C3C"/>
        </a:solidFill>
      </p:bgPr>
    </p:bg>
    <p:spTree>
      <p:nvGrpSpPr>
        <p:cNvPr id="252" name="Shape 252"/>
        <p:cNvGrpSpPr/>
        <p:nvPr/>
      </p:nvGrpSpPr>
      <p:grpSpPr>
        <a:xfrm>
          <a:off x="0" y="0"/>
          <a:ext cx="0" cy="0"/>
          <a:chOff x="0" y="0"/>
          <a:chExt cx="0" cy="0"/>
        </a:xfrm>
      </p:grpSpPr>
      <p:sp>
        <p:nvSpPr>
          <p:cNvPr id="253" name="Google Shape;253;p31"/>
          <p:cNvSpPr txBox="1"/>
          <p:nvPr>
            <p:ph type="title"/>
          </p:nvPr>
        </p:nvSpPr>
        <p:spPr>
          <a:xfrm>
            <a:off x="432000" y="432000"/>
            <a:ext cx="11340000" cy="4320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lt1"/>
              </a:buClr>
              <a:buSzPts val="3200"/>
              <a:buFont typeface="Corbel"/>
              <a:buNone/>
            </a:pPr>
            <a:r>
              <a:rPr lang="en-US">
                <a:solidFill>
                  <a:schemeClr val="lt1"/>
                </a:solidFill>
              </a:rPr>
              <a:t>How did we choose which technologies to use?</a:t>
            </a:r>
            <a:endParaRPr/>
          </a:p>
        </p:txBody>
      </p:sp>
      <p:sp>
        <p:nvSpPr>
          <p:cNvPr id="254" name="Google Shape;254;p31"/>
          <p:cNvSpPr txBox="1"/>
          <p:nvPr>
            <p:ph idx="3" type="body"/>
          </p:nvPr>
        </p:nvSpPr>
        <p:spPr>
          <a:xfrm>
            <a:off x="420113" y="2363035"/>
            <a:ext cx="5491288" cy="2311996"/>
          </a:xfrm>
          <a:prstGeom prst="rect">
            <a:avLst/>
          </a:prstGeom>
          <a:noFill/>
          <a:ln>
            <a:noFill/>
          </a:ln>
        </p:spPr>
        <p:txBody>
          <a:bodyPr anchorCtr="0" anchor="t" bIns="0" lIns="0" spcFirstLastPara="1" rIns="0" wrap="square" tIns="0">
            <a:noAutofit/>
          </a:bodyPr>
          <a:lstStyle/>
          <a:p>
            <a:pPr indent="-266700" lvl="0" marL="266700" rtl="0" algn="just">
              <a:lnSpc>
                <a:spcPct val="90000"/>
              </a:lnSpc>
              <a:spcBef>
                <a:spcPts val="0"/>
              </a:spcBef>
              <a:spcAft>
                <a:spcPts val="0"/>
              </a:spcAft>
              <a:buClr>
                <a:schemeClr val="lt1"/>
              </a:buClr>
              <a:buSzPts val="1800"/>
              <a:buFont typeface="Noto Sans Symbols"/>
              <a:buChar char="⮚"/>
            </a:pPr>
            <a:r>
              <a:rPr lang="en-US">
                <a:solidFill>
                  <a:schemeClr val="lt1"/>
                </a:solidFill>
              </a:rPr>
              <a:t> Firebase Firestore </a:t>
            </a:r>
            <a:endParaRPr/>
          </a:p>
          <a:p>
            <a:pPr indent="-266700" lvl="0" marL="266700" rtl="0" algn="just">
              <a:lnSpc>
                <a:spcPct val="90000"/>
              </a:lnSpc>
              <a:spcBef>
                <a:spcPts val="1000"/>
              </a:spcBef>
              <a:spcAft>
                <a:spcPts val="0"/>
              </a:spcAft>
              <a:buClr>
                <a:schemeClr val="lt1"/>
              </a:buClr>
              <a:buSzPts val="1800"/>
              <a:buFont typeface="Noto Sans Symbols"/>
              <a:buChar char="⮚"/>
            </a:pPr>
            <a:r>
              <a:rPr lang="en-US">
                <a:solidFill>
                  <a:schemeClr val="lt1"/>
                </a:solidFill>
              </a:rPr>
              <a:t> Firebase Storage reference</a:t>
            </a:r>
            <a:endParaRPr/>
          </a:p>
          <a:p>
            <a:pPr indent="-266700" lvl="0" marL="266700" rtl="0" algn="just">
              <a:lnSpc>
                <a:spcPct val="90000"/>
              </a:lnSpc>
              <a:spcBef>
                <a:spcPts val="1000"/>
              </a:spcBef>
              <a:spcAft>
                <a:spcPts val="0"/>
              </a:spcAft>
              <a:buClr>
                <a:schemeClr val="lt1"/>
              </a:buClr>
              <a:buSzPts val="1800"/>
              <a:buFont typeface="Noto Sans Symbols"/>
              <a:buChar char="⮚"/>
            </a:pPr>
            <a:r>
              <a:rPr lang="en-US">
                <a:solidFill>
                  <a:schemeClr val="lt1"/>
                </a:solidFill>
              </a:rPr>
              <a:t> Java (Back end)</a:t>
            </a:r>
            <a:endParaRPr/>
          </a:p>
          <a:p>
            <a:pPr indent="-266700" lvl="0" marL="266700" rtl="0" algn="just">
              <a:lnSpc>
                <a:spcPct val="90000"/>
              </a:lnSpc>
              <a:spcBef>
                <a:spcPts val="1000"/>
              </a:spcBef>
              <a:spcAft>
                <a:spcPts val="0"/>
              </a:spcAft>
              <a:buClr>
                <a:schemeClr val="lt1"/>
              </a:buClr>
              <a:buSzPts val="1800"/>
              <a:buFont typeface="Noto Sans Symbols"/>
              <a:buChar char="⮚"/>
            </a:pPr>
            <a:r>
              <a:rPr lang="en-US">
                <a:solidFill>
                  <a:schemeClr val="lt1"/>
                </a:solidFill>
              </a:rPr>
              <a:t> XML(extensible markup language)(frontend)</a:t>
            </a:r>
            <a:endParaRPr/>
          </a:p>
        </p:txBody>
      </p:sp>
      <p:cxnSp>
        <p:nvCxnSpPr>
          <p:cNvPr id="255" name="Google Shape;255;p31"/>
          <p:cNvCxnSpPr/>
          <p:nvPr/>
        </p:nvCxnSpPr>
        <p:spPr>
          <a:xfrm>
            <a:off x="6096000" y="2363035"/>
            <a:ext cx="0" cy="2411330"/>
          </a:xfrm>
          <a:prstGeom prst="straightConnector1">
            <a:avLst/>
          </a:prstGeom>
          <a:noFill/>
          <a:ln cap="flat" cmpd="sng" w="9525">
            <a:solidFill>
              <a:srgbClr val="F2F2F2"/>
            </a:solidFill>
            <a:prstDash val="solid"/>
            <a:miter lim="800000"/>
            <a:headEnd len="sm" w="sm" type="none"/>
            <a:tailEnd len="sm" w="sm" type="none"/>
          </a:ln>
        </p:spPr>
      </p:cxnSp>
      <p:sp>
        <p:nvSpPr>
          <p:cNvPr id="256" name="Google Shape;256;p31"/>
          <p:cNvSpPr/>
          <p:nvPr/>
        </p:nvSpPr>
        <p:spPr>
          <a:xfrm>
            <a:off x="6299887" y="2100317"/>
            <a:ext cx="1984175" cy="11482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ndara"/>
              <a:ea typeface="Candara"/>
              <a:cs typeface="Candara"/>
              <a:sym typeface="Candara"/>
            </a:endParaRPr>
          </a:p>
        </p:txBody>
      </p:sp>
      <p:sp>
        <p:nvSpPr>
          <p:cNvPr id="257" name="Google Shape;257;p31"/>
          <p:cNvSpPr txBox="1"/>
          <p:nvPr>
            <p:ph idx="5" type="body"/>
          </p:nvPr>
        </p:nvSpPr>
        <p:spPr>
          <a:xfrm>
            <a:off x="6287887" y="2382424"/>
            <a:ext cx="5472113" cy="2196041"/>
          </a:xfrm>
          <a:prstGeom prst="rect">
            <a:avLst/>
          </a:prstGeom>
          <a:noFill/>
          <a:ln>
            <a:noFill/>
          </a:ln>
        </p:spPr>
        <p:txBody>
          <a:bodyPr anchorCtr="0" anchor="t" bIns="0" lIns="0" spcFirstLastPara="1" rIns="0" wrap="square" tIns="0">
            <a:noAutofit/>
          </a:bodyPr>
          <a:lstStyle/>
          <a:p>
            <a:pPr indent="-266700" lvl="0" marL="266700" rtl="0" algn="just">
              <a:lnSpc>
                <a:spcPct val="90000"/>
              </a:lnSpc>
              <a:spcBef>
                <a:spcPts val="0"/>
              </a:spcBef>
              <a:spcAft>
                <a:spcPts val="0"/>
              </a:spcAft>
              <a:buClr>
                <a:schemeClr val="lt1"/>
              </a:buClr>
              <a:buSzPts val="1800"/>
              <a:buFont typeface="Noto Sans Symbols"/>
              <a:buChar char="⮚"/>
            </a:pPr>
            <a:r>
              <a:rPr lang="en-US">
                <a:solidFill>
                  <a:schemeClr val="lt1"/>
                </a:solidFill>
              </a:rPr>
              <a:t>Lets You Easily Store , sync and query data for your mobile apps</a:t>
            </a:r>
            <a:endParaRPr/>
          </a:p>
          <a:p>
            <a:pPr indent="-266700" lvl="0" marL="266700" rtl="0" algn="just">
              <a:lnSpc>
                <a:spcPct val="90000"/>
              </a:lnSpc>
              <a:spcBef>
                <a:spcPts val="1000"/>
              </a:spcBef>
              <a:spcAft>
                <a:spcPts val="0"/>
              </a:spcAft>
              <a:buClr>
                <a:schemeClr val="lt1"/>
              </a:buClr>
              <a:buSzPts val="1800"/>
              <a:buFont typeface="Noto Sans Symbols"/>
              <a:buChar char="⮚"/>
            </a:pPr>
            <a:r>
              <a:rPr lang="en-US">
                <a:solidFill>
                  <a:schemeClr val="lt1"/>
                </a:solidFill>
              </a:rPr>
              <a:t>Structure our data easily with collections and documents</a:t>
            </a:r>
            <a:endParaRPr/>
          </a:p>
        </p:txBody>
      </p:sp>
      <p:sp>
        <p:nvSpPr>
          <p:cNvPr id="258" name="Google Shape;258;p31"/>
          <p:cNvSpPr txBox="1"/>
          <p:nvPr>
            <p:ph idx="12" type="sldNum"/>
          </p:nvPr>
        </p:nvSpPr>
        <p:spPr>
          <a:xfrm>
            <a:off x="11760000" y="6371351"/>
            <a:ext cx="432000" cy="432000"/>
          </a:xfrm>
          <a:prstGeom prst="rect">
            <a:avLst/>
          </a:prstGeom>
          <a:solidFill>
            <a:srgbClr val="0C0C0C"/>
          </a:solid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descr="Hands coming together in circle" id="263" name="Google Shape;263;p32"/>
          <p:cNvPicPr preferRelativeResize="0"/>
          <p:nvPr>
            <p:ph idx="2" type="pic"/>
          </p:nvPr>
        </p:nvPicPr>
        <p:blipFill rotWithShape="1">
          <a:blip r:embed="rId3">
            <a:alphaModFix/>
          </a:blip>
          <a:srcRect b="0" l="0" r="0" t="0"/>
          <a:stretch/>
        </p:blipFill>
        <p:spPr>
          <a:xfrm>
            <a:off x="0" y="-34506"/>
            <a:ext cx="9780588" cy="6804025"/>
          </a:xfrm>
          <a:prstGeom prst="rect">
            <a:avLst/>
          </a:prstGeom>
          <a:solidFill>
            <a:srgbClr val="D8D8D8"/>
          </a:solidFill>
          <a:ln>
            <a:noFill/>
          </a:ln>
        </p:spPr>
      </p:pic>
      <p:sp>
        <p:nvSpPr>
          <p:cNvPr id="264" name="Google Shape;264;p32"/>
          <p:cNvSpPr txBox="1"/>
          <p:nvPr>
            <p:ph type="ctrTitle"/>
          </p:nvPr>
        </p:nvSpPr>
        <p:spPr>
          <a:xfrm>
            <a:off x="3200400" y="2811053"/>
            <a:ext cx="8991600" cy="1261295"/>
          </a:xfrm>
          <a:prstGeom prst="rect">
            <a:avLst/>
          </a:prstGeom>
          <a:solidFill>
            <a:schemeClr val="lt1"/>
          </a:solidFill>
          <a:ln>
            <a:noFill/>
          </a:ln>
        </p:spPr>
        <p:txBody>
          <a:bodyPr anchorCtr="0" anchor="t" bIns="180000" lIns="180000" spcFirstLastPara="1" rIns="252000" wrap="square" tIns="180000">
            <a:noAutofit/>
          </a:bodyPr>
          <a:lstStyle/>
          <a:p>
            <a:pPr indent="0" lvl="0" marL="0" rtl="0" algn="r">
              <a:lnSpc>
                <a:spcPct val="90000"/>
              </a:lnSpc>
              <a:spcBef>
                <a:spcPts val="0"/>
              </a:spcBef>
              <a:spcAft>
                <a:spcPts val="0"/>
              </a:spcAft>
              <a:buClr>
                <a:srgbClr val="3F3F3F"/>
              </a:buClr>
              <a:buSzPts val="6000"/>
              <a:buFont typeface="Corbel"/>
              <a:buNone/>
            </a:pPr>
            <a:r>
              <a:rPr lang="en-US"/>
              <a:t>Team Work.</a:t>
            </a:r>
            <a:endParaRPr/>
          </a:p>
        </p:txBody>
      </p:sp>
      <p:sp>
        <p:nvSpPr>
          <p:cNvPr id="265" name="Google Shape;265;p32"/>
          <p:cNvSpPr txBox="1"/>
          <p:nvPr>
            <p:ph idx="1" type="subTitle"/>
          </p:nvPr>
        </p:nvSpPr>
        <p:spPr>
          <a:xfrm>
            <a:off x="3200400" y="4130050"/>
            <a:ext cx="6580188" cy="699527"/>
          </a:xfrm>
          <a:prstGeom prst="rect">
            <a:avLst/>
          </a:prstGeom>
          <a:solidFill>
            <a:schemeClr val="dk1">
              <a:alpha val="80000"/>
            </a:schemeClr>
          </a:solidFill>
          <a:ln>
            <a:noFill/>
          </a:ln>
        </p:spPr>
        <p:txBody>
          <a:bodyPr anchorCtr="0" anchor="t" bIns="180000" lIns="180000" spcFirstLastPara="1" rIns="180000" wrap="square" tIns="180000">
            <a:noAutofit/>
          </a:bodyPr>
          <a:lstStyle/>
          <a:p>
            <a:pPr indent="0" lvl="0" marL="0" rtl="0" algn="r">
              <a:lnSpc>
                <a:spcPct val="90000"/>
              </a:lnSpc>
              <a:spcBef>
                <a:spcPts val="0"/>
              </a:spcBef>
              <a:spcAft>
                <a:spcPts val="0"/>
              </a:spcAft>
              <a:buClr>
                <a:schemeClr val="accent4"/>
              </a:buClr>
              <a:buSzPts val="2400"/>
              <a:buNone/>
            </a:pPr>
            <a:r>
              <a:rPr b="1" lang="en-US" sz="2400">
                <a:solidFill>
                  <a:schemeClr val="accent4"/>
                </a:solidFill>
              </a:rPr>
              <a:t>We want to see our whole team winning.</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3C3C"/>
        </a:solidFill>
      </p:bgPr>
    </p:bg>
    <p:spTree>
      <p:nvGrpSpPr>
        <p:cNvPr id="269" name="Shape 269"/>
        <p:cNvGrpSpPr/>
        <p:nvPr/>
      </p:nvGrpSpPr>
      <p:grpSpPr>
        <a:xfrm>
          <a:off x="0" y="0"/>
          <a:ext cx="0" cy="0"/>
          <a:chOff x="0" y="0"/>
          <a:chExt cx="0" cy="0"/>
        </a:xfrm>
      </p:grpSpPr>
      <p:sp>
        <p:nvSpPr>
          <p:cNvPr id="270" name="Google Shape;270;p33"/>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Add a footer</a:t>
            </a:r>
            <a:endParaRPr/>
          </a:p>
        </p:txBody>
      </p:sp>
      <p:sp>
        <p:nvSpPr>
          <p:cNvPr id="271" name="Google Shape;271;p33"/>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272" name="Google Shape;272;p33"/>
          <p:cNvSpPr txBox="1"/>
          <p:nvPr/>
        </p:nvSpPr>
        <p:spPr>
          <a:xfrm>
            <a:off x="266330" y="150440"/>
            <a:ext cx="11825100" cy="6249300"/>
          </a:xfrm>
          <a:prstGeom prst="rect">
            <a:avLst/>
          </a:prstGeom>
          <a:noFill/>
          <a:ln>
            <a:noFill/>
          </a:ln>
        </p:spPr>
        <p:txBody>
          <a:bodyPr anchorCtr="0" anchor="t" bIns="45700" lIns="91425" spcFirstLastPara="1" rIns="91425" wrap="square" tIns="45700">
            <a:spAutoFit/>
          </a:bodyPr>
          <a:lstStyle/>
          <a:p>
            <a:pPr indent="-298450" lvl="0" marL="285750" marR="0" rtl="0" algn="l">
              <a:spcBef>
                <a:spcPts val="0"/>
              </a:spcBef>
              <a:spcAft>
                <a:spcPts val="0"/>
              </a:spcAft>
              <a:buClr>
                <a:schemeClr val="lt1"/>
              </a:buClr>
              <a:buSzPts val="2000"/>
              <a:buFont typeface="Noto Sans Symbols"/>
              <a:buChar char="⮚"/>
            </a:pPr>
            <a:r>
              <a:rPr b="1" lang="en-US" sz="2000">
                <a:solidFill>
                  <a:schemeClr val="lt1"/>
                </a:solidFill>
                <a:latin typeface="Candara"/>
                <a:ea typeface="Candara"/>
                <a:cs typeface="Candara"/>
                <a:sym typeface="Candara"/>
              </a:rPr>
              <a:t>When it came to working together and to </a:t>
            </a:r>
            <a:r>
              <a:rPr b="1" lang="en-US" sz="2000">
                <a:solidFill>
                  <a:schemeClr val="lt1"/>
                </a:solidFill>
                <a:latin typeface="Candara"/>
                <a:ea typeface="Candara"/>
                <a:cs typeface="Candara"/>
                <a:sym typeface="Candara"/>
              </a:rPr>
              <a:t>cope</a:t>
            </a:r>
            <a:r>
              <a:rPr b="1" lang="en-US" sz="2000">
                <a:solidFill>
                  <a:schemeClr val="lt1"/>
                </a:solidFill>
                <a:latin typeface="Candara"/>
                <a:ea typeface="Candara"/>
                <a:cs typeface="Candara"/>
                <a:sym typeface="Candara"/>
              </a:rPr>
              <a:t>-up with the challenges, we divided tasks equally with the approval </a:t>
            </a:r>
            <a:r>
              <a:rPr b="1" lang="en-US" sz="2000">
                <a:solidFill>
                  <a:schemeClr val="lt1"/>
                </a:solidFill>
                <a:latin typeface="Candara"/>
                <a:ea typeface="Candara"/>
                <a:cs typeface="Candara"/>
                <a:sym typeface="Candara"/>
              </a:rPr>
              <a:t>of each team member. </a:t>
            </a:r>
            <a:endParaRPr sz="1600"/>
          </a:p>
          <a:p>
            <a:pPr indent="-298450" lvl="0" marL="285750" marR="0" rtl="0" algn="l">
              <a:spcBef>
                <a:spcPts val="0"/>
              </a:spcBef>
              <a:spcAft>
                <a:spcPts val="0"/>
              </a:spcAft>
              <a:buClr>
                <a:schemeClr val="lt1"/>
              </a:buClr>
              <a:buSzPts val="2000"/>
              <a:buFont typeface="Noto Sans Symbols"/>
              <a:buChar char="⮚"/>
            </a:pPr>
            <a:r>
              <a:rPr b="1" lang="en-US" sz="2000">
                <a:solidFill>
                  <a:schemeClr val="lt1"/>
                </a:solidFill>
                <a:latin typeface="Candara"/>
                <a:ea typeface="Candara"/>
                <a:cs typeface="Candara"/>
                <a:sym typeface="Candara"/>
              </a:rPr>
              <a:t>For the documentation part Sruthi Podupati  has advised whole team in which direction everyone should work</a:t>
            </a:r>
            <a:endParaRPr sz="1600"/>
          </a:p>
          <a:p>
            <a:pPr indent="-298450" lvl="0" marL="285750" marR="0" rtl="0" algn="l">
              <a:spcBef>
                <a:spcPts val="0"/>
              </a:spcBef>
              <a:spcAft>
                <a:spcPts val="0"/>
              </a:spcAft>
              <a:buClr>
                <a:schemeClr val="lt1"/>
              </a:buClr>
              <a:buSzPts val="2000"/>
              <a:buFont typeface="Noto Sans Symbols"/>
              <a:buChar char="⮚"/>
            </a:pPr>
            <a:r>
              <a:rPr b="1" lang="en-US" sz="2000">
                <a:solidFill>
                  <a:schemeClr val="lt1"/>
                </a:solidFill>
                <a:latin typeface="Candara"/>
                <a:ea typeface="Candara"/>
                <a:cs typeface="Candara"/>
                <a:sym typeface="Candara"/>
              </a:rPr>
              <a:t>For the coding part Mayurkumar patel and Shiva Praneeth Pabhathi has Guided the whole team how to plan and code the features. </a:t>
            </a:r>
            <a:endParaRPr sz="1600"/>
          </a:p>
          <a:p>
            <a:pPr indent="-298450" lvl="0" marL="285750" marR="0" rtl="0" algn="l">
              <a:spcBef>
                <a:spcPts val="0"/>
              </a:spcBef>
              <a:spcAft>
                <a:spcPts val="0"/>
              </a:spcAft>
              <a:buClr>
                <a:schemeClr val="lt1"/>
              </a:buClr>
              <a:buSzPts val="2000"/>
              <a:buFont typeface="Noto Sans Symbols"/>
              <a:buChar char="⮚"/>
            </a:pPr>
            <a:r>
              <a:rPr b="1" lang="en-US" sz="2000">
                <a:solidFill>
                  <a:schemeClr val="lt1"/>
                </a:solidFill>
                <a:latin typeface="Candara"/>
                <a:ea typeface="Candara"/>
                <a:cs typeface="Candara"/>
                <a:sym typeface="Candara"/>
              </a:rPr>
              <a:t>While Meet Patel and Abhishek Kathuria has more exposure about designing UI so they instruct everyone how to design widgets properly and which layout will be appropriate and where.</a:t>
            </a:r>
            <a:endParaRPr sz="1600"/>
          </a:p>
          <a:p>
            <a:pPr indent="0" lvl="0" marL="0" marR="0" rtl="0" algn="l">
              <a:spcBef>
                <a:spcPts val="0"/>
              </a:spcBef>
              <a:spcAft>
                <a:spcPts val="0"/>
              </a:spcAft>
              <a:buNone/>
            </a:pPr>
            <a:r>
              <a:t/>
            </a:r>
            <a:endParaRPr b="1" sz="2000">
              <a:solidFill>
                <a:schemeClr val="lt1"/>
              </a:solidFill>
              <a:latin typeface="Candara"/>
              <a:ea typeface="Candara"/>
              <a:cs typeface="Candara"/>
              <a:sym typeface="Candara"/>
            </a:endParaRPr>
          </a:p>
          <a:p>
            <a:pPr indent="-298450" lvl="0" marL="285750" marR="0" rtl="0" algn="l">
              <a:spcBef>
                <a:spcPts val="0"/>
              </a:spcBef>
              <a:spcAft>
                <a:spcPts val="0"/>
              </a:spcAft>
              <a:buClr>
                <a:schemeClr val="lt1"/>
              </a:buClr>
              <a:buSzPts val="2000"/>
              <a:buFont typeface="Noto Sans Symbols"/>
              <a:buChar char="✔"/>
            </a:pPr>
            <a:r>
              <a:rPr b="1" lang="en-US" sz="2000">
                <a:solidFill>
                  <a:schemeClr val="lt1"/>
                </a:solidFill>
                <a:latin typeface="Candara"/>
                <a:ea typeface="Candara"/>
                <a:cs typeface="Candara"/>
                <a:sym typeface="Candara"/>
              </a:rPr>
              <a:t>The User login,Job details(Dashboard),Saved Jobs, View Applicants, header layout,user activity, view User List  is done by Meet Patel.</a:t>
            </a:r>
            <a:endParaRPr sz="1600"/>
          </a:p>
          <a:p>
            <a:pPr indent="-298450" lvl="0" marL="285750" marR="0" rtl="0" algn="l">
              <a:spcBef>
                <a:spcPts val="0"/>
              </a:spcBef>
              <a:spcAft>
                <a:spcPts val="0"/>
              </a:spcAft>
              <a:buClr>
                <a:schemeClr val="lt1"/>
              </a:buClr>
              <a:buSzPts val="2000"/>
              <a:buFont typeface="Noto Sans Symbols"/>
              <a:buChar char="✔"/>
            </a:pPr>
            <a:r>
              <a:rPr b="1" lang="en-US" sz="2000">
                <a:solidFill>
                  <a:schemeClr val="lt1"/>
                </a:solidFill>
                <a:latin typeface="Candara"/>
                <a:ea typeface="Candara"/>
                <a:cs typeface="Candara"/>
                <a:sym typeface="Candara"/>
              </a:rPr>
              <a:t>View  Added  Jobs,Add new job post,Admin activity, Admin login,Alert Dialog box, Nav graph login, nav graph admin  is done by Abhishek Kathuria.</a:t>
            </a:r>
            <a:endParaRPr sz="1600"/>
          </a:p>
          <a:p>
            <a:pPr indent="-298450" lvl="0" marL="285750" marR="0" rtl="0" algn="l">
              <a:spcBef>
                <a:spcPts val="0"/>
              </a:spcBef>
              <a:spcAft>
                <a:spcPts val="0"/>
              </a:spcAft>
              <a:buClr>
                <a:schemeClr val="lt1"/>
              </a:buClr>
              <a:buSzPts val="2000"/>
              <a:buFont typeface="Noto Sans Symbols"/>
              <a:buChar char="✔"/>
            </a:pPr>
            <a:r>
              <a:rPr b="1" lang="en-US" sz="2000">
                <a:solidFill>
                  <a:schemeClr val="lt1"/>
                </a:solidFill>
                <a:latin typeface="Candara"/>
                <a:ea typeface="Candara"/>
                <a:cs typeface="Candara"/>
                <a:sym typeface="Candara"/>
              </a:rPr>
              <a:t>Signup,Splash,Add new job post,Update profile,View details of applicants, Login activity, View job post,Delete user post is by Sruthi Podupati.</a:t>
            </a:r>
            <a:endParaRPr sz="1600"/>
          </a:p>
          <a:p>
            <a:pPr indent="-298450" lvl="0" marL="285750" marR="0" rtl="0" algn="l">
              <a:spcBef>
                <a:spcPts val="0"/>
              </a:spcBef>
              <a:spcAft>
                <a:spcPts val="0"/>
              </a:spcAft>
              <a:buClr>
                <a:schemeClr val="lt1"/>
              </a:buClr>
              <a:buSzPts val="2000"/>
              <a:buFont typeface="Noto Sans Symbols"/>
              <a:buChar char="✔"/>
            </a:pPr>
            <a:r>
              <a:rPr b="1" lang="en-US" sz="2000">
                <a:solidFill>
                  <a:schemeClr val="lt1"/>
                </a:solidFill>
                <a:latin typeface="Candara"/>
                <a:ea typeface="Candara"/>
                <a:cs typeface="Candara"/>
                <a:sym typeface="Candara"/>
              </a:rPr>
              <a:t>Forgot password, User drawer menu, admin drawer menu,Search  bar(Admin), Accept / Decline Applicants, View Status of Applied post,Verify user post,Navigation graph user is done by Shiva Praneeth Pabhathi.</a:t>
            </a:r>
            <a:endParaRPr b="1" sz="2000">
              <a:solidFill>
                <a:schemeClr val="lt1"/>
              </a:solidFill>
              <a:latin typeface="Candara"/>
              <a:ea typeface="Candara"/>
              <a:cs typeface="Candara"/>
              <a:sym typeface="Candara"/>
            </a:endParaRPr>
          </a:p>
          <a:p>
            <a:pPr indent="-298450" lvl="0" marL="285750" marR="0" rtl="0" algn="l">
              <a:spcBef>
                <a:spcPts val="0"/>
              </a:spcBef>
              <a:spcAft>
                <a:spcPts val="0"/>
              </a:spcAft>
              <a:buClr>
                <a:schemeClr val="lt1"/>
              </a:buClr>
              <a:buSzPts val="2000"/>
              <a:buFont typeface="Candara"/>
              <a:buChar char="✔"/>
            </a:pPr>
            <a:r>
              <a:rPr b="1" lang="en-US" sz="2000">
                <a:solidFill>
                  <a:schemeClr val="lt1"/>
                </a:solidFill>
                <a:latin typeface="Candara"/>
                <a:ea typeface="Candara"/>
                <a:cs typeface="Candara"/>
                <a:sym typeface="Candara"/>
              </a:rPr>
              <a:t>Search bar(User), View Applied Jobs, User persona, Update Profile,Apply Job, Status of Job post, Verify user post, French language translation is done by Mayur Patel.</a:t>
            </a:r>
            <a:endParaRPr b="1" sz="2000">
              <a:solidFill>
                <a:schemeClr val="lt1"/>
              </a:solidFill>
              <a:latin typeface="Candara"/>
              <a:ea typeface="Candara"/>
              <a:cs typeface="Candara"/>
              <a:sym typeface="Candar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29">
      <a:dk1>
        <a:srgbClr val="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