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yankarmore123@gmail.com" initials="n" lastIdx="1" clrIdx="0">
    <p:extLst>
      <p:ext uri="{19B8F6BF-5375-455C-9EA6-DF929625EA0E}">
        <p15:presenceInfo xmlns:p15="http://schemas.microsoft.com/office/powerpoint/2012/main" userId="3e908798bce2b7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6T09:22:05.438" idx="1">
    <p:pos x="10" y="10"/>
    <p:text>ghhhh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1000project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F280-41C4-C347-8488-EB02BC21A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>
            <a:off x="-199072" y="10040471"/>
            <a:ext cx="8825658" cy="634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1E2F1-4DDD-1440-B200-25B7F2154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0847" y="5818751"/>
            <a:ext cx="8277319" cy="1457945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Guide  Name : Miss.Shweta Gulhane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4CB07-AAAF-A047-A83B-9AE679C3778B}"/>
              </a:ext>
            </a:extLst>
          </p:cNvPr>
          <p:cNvSpPr txBox="1"/>
          <p:nvPr/>
        </p:nvSpPr>
        <p:spPr>
          <a:xfrm>
            <a:off x="1918448" y="776649"/>
            <a:ext cx="882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  <a:latin typeface="Algerian" pitchFamily="82" charset="0"/>
              </a:rPr>
              <a:t>SANT GADGE BABA AMRAVATI UNIVERSITY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60ACC9-04E5-FA42-BBAC-4512E707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18" y="1569481"/>
            <a:ext cx="5255856" cy="38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9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89DE-E3BB-6D44-BCA8-E8A4801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Algerian" pitchFamily="82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86F2-C912-654C-9BAC-C1BC30BA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329704" cy="557231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Sales Forecasts</a:t>
            </a:r>
          </a:p>
          <a:p>
            <a:r>
              <a:rPr lang="en-US" sz="2800" b="1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Forecasting</a:t>
            </a:r>
          </a:p>
          <a:p>
            <a:r>
              <a:rPr lang="en-US" sz="2800" b="1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To Present Facts in Definite Form</a:t>
            </a:r>
          </a:p>
          <a:p>
            <a:r>
              <a:rPr lang="en-US" sz="2800" b="1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Economy</a:t>
            </a:r>
          </a:p>
          <a:p>
            <a:r>
              <a:rPr lang="en-US" sz="2800" b="1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Comparisons</a:t>
            </a:r>
          </a:p>
          <a:p>
            <a:r>
              <a:rPr lang="en-US" sz="2800" b="1" dirty="0" err="1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Bussiness</a:t>
            </a:r>
            <a:endParaRPr lang="en-US" sz="2800" b="1" dirty="0">
              <a:solidFill>
                <a:srgbClr val="00B0F0"/>
              </a:solidFill>
              <a:latin typeface="Aharoni" panose="02000000000000000000" pitchFamily="2" charset="0"/>
              <a:ea typeface="Aharoni" panose="02000000000000000000" pitchFamily="2" charset="0"/>
            </a:endParaRPr>
          </a:p>
          <a:p>
            <a:r>
              <a:rPr lang="en-US" sz="2800" b="1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Medical statistics</a:t>
            </a:r>
          </a:p>
          <a:p>
            <a:endParaRPr lang="en-US" sz="2800" b="1" dirty="0">
              <a:solidFill>
                <a:srgbClr val="00B0F0"/>
              </a:solidFill>
              <a:latin typeface="Aharoni" panose="02000000000000000000" pitchFamily="2" charset="0"/>
              <a:ea typeface="Aharoni" panose="02000000000000000000" pitchFamily="2" charset="0"/>
            </a:endParaRPr>
          </a:p>
          <a:p>
            <a:endParaRPr lang="en-US" sz="2800" b="1" dirty="0">
              <a:solidFill>
                <a:srgbClr val="00B0F0"/>
              </a:solidFill>
              <a:latin typeface="Aharoni" panose="02000000000000000000" pitchFamily="2" charset="0"/>
              <a:ea typeface="Aharoni" panose="02000000000000000000" pitchFamily="2" charset="0"/>
            </a:endParaRPr>
          </a:p>
          <a:p>
            <a:endParaRPr lang="en-US" sz="2800" b="1" dirty="0">
              <a:solidFill>
                <a:srgbClr val="00B0F0"/>
              </a:solidFill>
              <a:latin typeface="Aharoni" panose="02000000000000000000" pitchFamily="2" charset="0"/>
              <a:ea typeface="Aharo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9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8731-A410-5B4F-9507-76BD2D8B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lgerian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A42F-9575-1542-88E2-5F6C184A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http://www.github.com</a:t>
            </a:r>
          </a:p>
          <a:p>
            <a:r>
              <a:rPr lang="en-US" sz="2400" b="1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https://1000projects.org//</a:t>
            </a:r>
            <a:endParaRPr lang="en-US" sz="2400" b="1">
              <a:solidFill>
                <a:srgbClr val="00B0F0"/>
              </a:solidFill>
              <a:latin typeface="Aharoni" panose="02000000000000000000" pitchFamily="2" charset="0"/>
              <a:ea typeface="Aharoni" panose="02000000000000000000" pitchFamily="2" charset="0"/>
            </a:endParaRPr>
          </a:p>
          <a:p>
            <a:r>
              <a:rPr lang="en-US" sz="2400" b="1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 http://www.tutorialpoint.com</a:t>
            </a:r>
          </a:p>
          <a:p>
            <a:r>
              <a:rPr lang="en-US" sz="2400" b="1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http://www.tutorialkart.com</a:t>
            </a:r>
          </a:p>
          <a:p>
            <a:r>
              <a:rPr lang="en-US" sz="2400" b="1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https://www.analyticsvidhya.com</a:t>
            </a:r>
          </a:p>
        </p:txBody>
      </p:sp>
    </p:spTree>
    <p:extLst>
      <p:ext uri="{BB962C8B-B14F-4D97-AF65-F5344CB8AC3E}">
        <p14:creationId xmlns:p14="http://schemas.microsoft.com/office/powerpoint/2010/main" val="389646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F571-EF76-1F48-8CB9-634A1F0C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474259" y="838200"/>
            <a:ext cx="5127812" cy="381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50FDC1-7EA5-C44A-A459-783E3D555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1761694" cy="5737411"/>
          </a:xfrm>
        </p:spPr>
      </p:pic>
    </p:spTree>
    <p:extLst>
      <p:ext uri="{BB962C8B-B14F-4D97-AF65-F5344CB8AC3E}">
        <p14:creationId xmlns:p14="http://schemas.microsoft.com/office/powerpoint/2010/main" val="8610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026D-5408-C44C-93BC-1B4947D0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394447"/>
            <a:ext cx="10479741" cy="1999129"/>
          </a:xfrm>
        </p:spPr>
        <p:txBody>
          <a:bodyPr/>
          <a:lstStyle/>
          <a:p>
            <a:r>
              <a:rPr lang="en-US" sz="3200" b="1">
                <a:solidFill>
                  <a:srgbClr val="FFFF00"/>
                </a:solidFill>
                <a:latin typeface="Amasis MT Pro Black" panose="02040A04050005020304" pitchFamily="18" charset="0"/>
                <a:ea typeface="Amasis MT Pro Black" panose="02000000000000000000" pitchFamily="2" charset="0"/>
              </a:rPr>
              <a:t>IMPLEMENTATION OF STATISTICAL FUNCTION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B00069-04C3-C34F-B3DC-920BA8CEC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35" y="1828800"/>
            <a:ext cx="11125201" cy="5029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80E03-578F-CF47-A4AD-DB808C522498}"/>
              </a:ext>
            </a:extLst>
          </p:cNvPr>
          <p:cNvSpPr txBox="1"/>
          <p:nvPr/>
        </p:nvSpPr>
        <p:spPr>
          <a:xfrm>
            <a:off x="6593841" y="6273225"/>
            <a:ext cx="4979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u="sng" dirty="0">
                <a:solidFill>
                  <a:srgbClr val="FFFF00"/>
                </a:solidFill>
                <a:latin typeface="Amasis MT Pro Black" panose="02040A04050005020304" pitchFamily="18" charset="0"/>
              </a:rPr>
              <a:t>By : Mayur Madadhe</a:t>
            </a:r>
          </a:p>
        </p:txBody>
      </p:sp>
    </p:spTree>
    <p:extLst>
      <p:ext uri="{BB962C8B-B14F-4D97-AF65-F5344CB8AC3E}">
        <p14:creationId xmlns:p14="http://schemas.microsoft.com/office/powerpoint/2010/main" val="226501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3EE9-8BCC-EF4F-976A-93366424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5" y="414866"/>
            <a:ext cx="4455458" cy="6443133"/>
          </a:xfrm>
        </p:spPr>
        <p:txBody>
          <a:bodyPr/>
          <a:lstStyle/>
          <a:p>
            <a:endParaRPr lang="en-US" sz="3200" b="1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016C-30E0-C444-9C2C-51E857AE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91671"/>
            <a:ext cx="3902543" cy="5970493"/>
          </a:xfrm>
        </p:spPr>
        <p:txBody>
          <a:bodyPr/>
          <a:lstStyle/>
          <a:p>
            <a:endParaRPr lang="en-US" sz="240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808E407-7E0C-A94F-84DA-17AFE35F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405900"/>
            <a:ext cx="5719481" cy="6443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B41948-6DF9-9A4B-9910-4D3DA43EB91A}"/>
              </a:ext>
            </a:extLst>
          </p:cNvPr>
          <p:cNvSpPr txBox="1"/>
          <p:nvPr/>
        </p:nvSpPr>
        <p:spPr>
          <a:xfrm>
            <a:off x="6275294" y="1668517"/>
            <a:ext cx="51278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B050"/>
                </a:solidFill>
                <a:latin typeface="Arial Black" panose="020B0604020202020204" pitchFamily="34" charset="0"/>
                <a:ea typeface="Arial Rounded MT Bold" panose="02000000000000000000" pitchFamily="2" charset="0"/>
                <a:cs typeface="Arial Black" panose="020B0604020202020204" pitchFamily="34" charset="0"/>
              </a:rPr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1">
              <a:solidFill>
                <a:srgbClr val="00B050"/>
              </a:solidFill>
              <a:latin typeface="Arial Black" panose="020B0604020202020204" pitchFamily="34" charset="0"/>
              <a:ea typeface="Arial Rounded MT Bold" panose="02000000000000000000" pitchFamily="2" charset="0"/>
              <a:cs typeface="Arial Black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B050"/>
                </a:solidFill>
                <a:latin typeface="Arial Black" panose="020B0604020202020204" pitchFamily="34" charset="0"/>
                <a:ea typeface="Arial Rounded MT Bold" panose="02000000000000000000" pitchFamily="2" charset="0"/>
                <a:cs typeface="Arial Black" panose="020B0604020202020204" pitchFamily="34" charset="0"/>
              </a:rPr>
              <a:t>TOOLS &amp; LANGUAGE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1">
              <a:solidFill>
                <a:srgbClr val="00B050"/>
              </a:solidFill>
              <a:latin typeface="Arial Black" panose="020B0604020202020204" pitchFamily="34" charset="0"/>
              <a:ea typeface="Arial Rounded MT Bold" panose="02000000000000000000" pitchFamily="2" charset="0"/>
              <a:cs typeface="Arial Black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B050"/>
                </a:solidFill>
                <a:latin typeface="Arial Black" panose="020B0604020202020204" pitchFamily="34" charset="0"/>
                <a:ea typeface="Arial Rounded MT Bold" panose="02000000000000000000" pitchFamily="2" charset="0"/>
                <a:cs typeface="Arial Black" panose="020B0604020202020204" pitchFamily="34" charset="0"/>
              </a:rPr>
              <a:t>PROJECT DESCRIPTION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1">
              <a:solidFill>
                <a:srgbClr val="00B050"/>
              </a:solidFill>
              <a:latin typeface="Arial Black" panose="020B0604020202020204" pitchFamily="34" charset="0"/>
              <a:ea typeface="Arial Rounded MT Bold" panose="02000000000000000000" pitchFamily="2" charset="0"/>
              <a:cs typeface="Arial Black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B050"/>
                </a:solidFill>
                <a:latin typeface="Arial Black" panose="020B0604020202020204" pitchFamily="34" charset="0"/>
                <a:ea typeface="Arial Rounded MT Bold" panose="02000000000000000000" pitchFamily="2" charset="0"/>
                <a:cs typeface="Arial Black" panose="020B0604020202020204" pitchFamily="34" charset="0"/>
              </a:rPr>
              <a:t>RESULT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1">
              <a:solidFill>
                <a:srgbClr val="00B050"/>
              </a:solidFill>
              <a:latin typeface="Arial Black" panose="020B0604020202020204" pitchFamily="34" charset="0"/>
              <a:ea typeface="Arial Rounded MT Bold" panose="02000000000000000000" pitchFamily="2" charset="0"/>
              <a:cs typeface="Arial Black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B050"/>
                </a:solidFill>
                <a:latin typeface="Arial Black" panose="020B0604020202020204" pitchFamily="34" charset="0"/>
                <a:ea typeface="Arial Rounded MT Bold" panose="02000000000000000000" pitchFamily="2" charset="0"/>
                <a:cs typeface="Arial Black" panose="020B0604020202020204" pitchFamily="34" charset="0"/>
              </a:rPr>
              <a:t>CONCLUSION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1">
              <a:solidFill>
                <a:srgbClr val="00B050"/>
              </a:solidFill>
              <a:latin typeface="Arial Black" panose="020B0604020202020204" pitchFamily="34" charset="0"/>
              <a:ea typeface="Arial Rounded MT Bold" panose="02000000000000000000" pitchFamily="2" charset="0"/>
              <a:cs typeface="Arial Black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B050"/>
                </a:solidFill>
                <a:latin typeface="Arial Black" panose="020B0604020202020204" pitchFamily="34" charset="0"/>
                <a:ea typeface="Arial Rounded MT Bold" panose="02000000000000000000" pitchFamily="2" charset="0"/>
                <a:cs typeface="Arial Black" panose="020B0604020202020204" pitchFamily="34" charset="0"/>
              </a:rPr>
              <a:t>FUTURE SCOPE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b="1">
              <a:solidFill>
                <a:srgbClr val="00B050"/>
              </a:solidFill>
              <a:latin typeface="Arial Black" panose="020B0604020202020204" pitchFamily="34" charset="0"/>
              <a:ea typeface="Arial Rounded MT Bold" panose="02000000000000000000" pitchFamily="2" charset="0"/>
              <a:cs typeface="Arial Black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B050"/>
                </a:solidFill>
                <a:latin typeface="Arial Black" panose="020B0604020202020204" pitchFamily="34" charset="0"/>
                <a:ea typeface="Arial Rounded MT Bold" panose="02000000000000000000" pitchFamily="2" charset="0"/>
                <a:cs typeface="Arial Black" panose="020B0604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451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B6A8-82CA-6840-85C5-CCAB2074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05435"/>
            <a:ext cx="8761413" cy="775197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lgerian" pitchFamily="82" charset="0"/>
              </a:rPr>
              <a:t>INTRODUCTION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2080-19B9-C84D-933D-D55AD12F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77" y="2330824"/>
            <a:ext cx="6490447" cy="6275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          Statistical functions apply a mathematical process to a group of cells in a worksheet. The goal of statistical analysis is to identify trends. 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         A retail business, for example, might use statistical analysis to find patterns in unstructured and semi-structured customer data that can be used to create a more positive customer experience and increase sales.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E1BA11-C36E-4A4C-B05C-6BCEE9B5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1918447"/>
            <a:ext cx="4518212" cy="49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E355-F903-CD44-A9F4-116C9CEB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lgerian" pitchFamily="82" charset="0"/>
              </a:rPr>
              <a:t>TOOLS &amp; LANGUAGE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011A-DE3C-AB4E-86A1-1008AC231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7596"/>
            <a:ext cx="8825659" cy="4375027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00B05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In given program we used a JAVA language to built an Backend and APACHE netbeans tool to Provide an Frontend to  successful execution of a project. </a:t>
            </a:r>
          </a:p>
          <a:p>
            <a:r>
              <a:rPr lang="en-US" sz="2400" b="0" i="0">
                <a:solidFill>
                  <a:srgbClr val="00B050"/>
                </a:solidFill>
                <a:effectLst/>
                <a:latin typeface="Aharoni" panose="02000000000000000000" pitchFamily="2" charset="0"/>
                <a:ea typeface="Aharoni" panose="02000000000000000000" pitchFamily="2" charset="0"/>
              </a:rPr>
              <a:t>Java is a class-based, object</a:t>
            </a:r>
            <a:r>
              <a:rPr lang="en-US" sz="2400" b="1" i="0">
                <a:solidFill>
                  <a:srgbClr val="00B050"/>
                </a:solidFill>
                <a:effectLst/>
                <a:latin typeface="Aharoni" panose="02000000000000000000" pitchFamily="2" charset="0"/>
                <a:ea typeface="Aharoni" panose="02000000000000000000" pitchFamily="2" charset="0"/>
              </a:rPr>
              <a:t>-</a:t>
            </a:r>
            <a:r>
              <a:rPr lang="en-US" sz="2400" b="0" i="0">
                <a:solidFill>
                  <a:srgbClr val="00B050"/>
                </a:solidFill>
                <a:effectLst/>
                <a:latin typeface="Aharoni" panose="02000000000000000000" pitchFamily="2" charset="0"/>
                <a:ea typeface="Aharoni" panose="02000000000000000000" pitchFamily="2" charset="0"/>
              </a:rPr>
              <a:t>oriented programming language and is designed to have as few implementation dependencies as possible. </a:t>
            </a:r>
          </a:p>
          <a:p>
            <a:r>
              <a:rPr lang="en-US" sz="2400">
                <a:solidFill>
                  <a:srgbClr val="00B05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Apache NetBeans is much more than a text editor. It highlights source code syntactically and semantically. </a:t>
            </a:r>
          </a:p>
        </p:txBody>
      </p:sp>
    </p:spTree>
    <p:extLst>
      <p:ext uri="{BB962C8B-B14F-4D97-AF65-F5344CB8AC3E}">
        <p14:creationId xmlns:p14="http://schemas.microsoft.com/office/powerpoint/2010/main" val="277729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02C7-383E-6346-98B5-2F061F3F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Algerian" pitchFamily="82" charset="0"/>
              </a:rPr>
              <a:t>PROJECT DESCRIPTION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EE5C-6268-2D49-8A0E-B10DF569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80632"/>
            <a:ext cx="9692340" cy="517736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Statistical functions apply a mathematical process to a group of cells in a worksheet. The goal of statistical analysis is to identify trends.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In the given project there are some statistical functions are 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AVERAGE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 AVEDEV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AVERAGEA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AVERAGEIF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B0F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AVERAGEIFS</a:t>
            </a:r>
          </a:p>
        </p:txBody>
      </p:sp>
    </p:spTree>
    <p:extLst>
      <p:ext uri="{BB962C8B-B14F-4D97-AF65-F5344CB8AC3E}">
        <p14:creationId xmlns:p14="http://schemas.microsoft.com/office/powerpoint/2010/main" val="235612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0280-71D7-9343-9F92-4BC7ADF4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37" y="453767"/>
            <a:ext cx="8761413" cy="7069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lgerian" pitchFamily="82" charset="0"/>
              </a:rPr>
              <a:t>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DFBF6-83CB-7641-9250-D4359F37434F}"/>
              </a:ext>
            </a:extLst>
          </p:cNvPr>
          <p:cNvSpPr txBox="1"/>
          <p:nvPr/>
        </p:nvSpPr>
        <p:spPr>
          <a:xfrm>
            <a:off x="5880847" y="3482788"/>
            <a:ext cx="48409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badi" panose="020B0604020104020204" pitchFamily="34" charset="0"/>
              </a:rPr>
              <a:t>AVERAGE returns the average of the given numbers. It also called as Mean 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4ED446-1670-4037-9B2E-4DE12151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2" r="74599" b="44163"/>
          <a:stretch/>
        </p:blipFill>
        <p:spPr>
          <a:xfrm>
            <a:off x="1036320" y="2418080"/>
            <a:ext cx="3068320" cy="3657600"/>
          </a:xfrm>
        </p:spPr>
      </p:pic>
    </p:spTree>
    <p:extLst>
      <p:ext uri="{BB962C8B-B14F-4D97-AF65-F5344CB8AC3E}">
        <p14:creationId xmlns:p14="http://schemas.microsoft.com/office/powerpoint/2010/main" val="71725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CFB6-6B5C-3147-B756-B8A3A1E4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1" y="1087120"/>
            <a:ext cx="3606800" cy="593512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Algerian" pitchFamily="82" charset="0"/>
              </a:rPr>
              <a:t>reSULTS</a:t>
            </a:r>
            <a:endParaRPr lang="en-US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081D2-178B-564B-82D2-F3A3EC7CF74E}"/>
              </a:ext>
            </a:extLst>
          </p:cNvPr>
          <p:cNvSpPr txBox="1"/>
          <p:nvPr/>
        </p:nvSpPr>
        <p:spPr>
          <a:xfrm>
            <a:off x="6096000" y="2510118"/>
            <a:ext cx="50381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Average Deviation calculates the Standard Deviation of the given elements.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For Average Deviation first we should calculate Average and then Standard Deviation. It is also called as Mean Deviation.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A24904-FE8F-477A-9123-FC7786C62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9" r="74336" b="46276"/>
          <a:stretch/>
        </p:blipFill>
        <p:spPr>
          <a:xfrm>
            <a:off x="71120" y="2319020"/>
            <a:ext cx="4551680" cy="3565312"/>
          </a:xfrm>
        </p:spPr>
      </p:pic>
    </p:spTree>
    <p:extLst>
      <p:ext uri="{BB962C8B-B14F-4D97-AF65-F5344CB8AC3E}">
        <p14:creationId xmlns:p14="http://schemas.microsoft.com/office/powerpoint/2010/main" val="33486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E763-EC1F-9547-A8B4-6FB7B2EA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Algerian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DC11-2B06-E04C-8D83-05EAEDA7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388" y="2603501"/>
            <a:ext cx="8825659" cy="3707652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00B05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We successfully designed and implemented a mini project on Implementation on Statistical Functions, that allows direct interaction with our system. </a:t>
            </a:r>
          </a:p>
          <a:p>
            <a:endParaRPr lang="en-US" sz="2800" dirty="0">
              <a:solidFill>
                <a:srgbClr val="00B050"/>
              </a:solidFill>
              <a:latin typeface="Aharoni" panose="02000000000000000000" pitchFamily="2" charset="0"/>
              <a:ea typeface="Aharoni" panose="02000000000000000000" pitchFamily="2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Aharoni" panose="02000000000000000000" pitchFamily="2" charset="0"/>
                <a:ea typeface="Aharoni" panose="02000000000000000000" pitchFamily="2" charset="0"/>
              </a:rPr>
              <a:t>In Statistical functions there are too many aspects many of functions like AVERAGE, AVERAGEA, AVEDEV,AVERAGEIF,AVERAGEIFS in Statistical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337694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Abadi</vt:lpstr>
      <vt:lpstr>Aharoni</vt:lpstr>
      <vt:lpstr>Algerian</vt:lpstr>
      <vt:lpstr>Amasis MT Pro Black</vt:lpstr>
      <vt:lpstr>Arial</vt:lpstr>
      <vt:lpstr>Arial Black</vt:lpstr>
      <vt:lpstr>Century Gothic</vt:lpstr>
      <vt:lpstr>Wingdings 3</vt:lpstr>
      <vt:lpstr>Ion Boardroom</vt:lpstr>
      <vt:lpstr>PowerPoint Presentation</vt:lpstr>
      <vt:lpstr>IMPLEMENTATION OF STATISTICAL FUNCTION</vt:lpstr>
      <vt:lpstr>PowerPoint Presentation</vt:lpstr>
      <vt:lpstr>INTRODUCTION </vt:lpstr>
      <vt:lpstr>TOOLS &amp; LANGUAGE </vt:lpstr>
      <vt:lpstr>PROJECT DESCRIPTION </vt:lpstr>
      <vt:lpstr>RESULTS:</vt:lpstr>
      <vt:lpstr>reSULTS</vt:lpstr>
      <vt:lpstr>CONCLUSION</vt:lpstr>
      <vt:lpstr>FUTURE SCOPE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nayankarmore123@gmail.com</dc:creator>
  <cp:lastModifiedBy>Mayur Madadhe</cp:lastModifiedBy>
  <cp:revision>6</cp:revision>
  <dcterms:created xsi:type="dcterms:W3CDTF">2021-08-26T03:41:35Z</dcterms:created>
  <dcterms:modified xsi:type="dcterms:W3CDTF">2021-08-28T10:10:06Z</dcterms:modified>
</cp:coreProperties>
</file>