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CE13-5A7F-4BD7-A54D-0963EC71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E929-F26B-42FF-8101-C5E09358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F81A-B680-49BD-A30F-ED26BDCB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1C5-BFCD-4B3F-89D6-67FD4375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A8EB-DC55-4A90-8746-1EAFB93D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D23A-0681-408A-B53E-22FACEF0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A3974-F1EA-4A79-80C4-69D130BB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9C86-3E13-469A-B34D-B11B63AD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8C3F-1738-4588-A91A-060D6487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7E4F-7A50-4894-89E5-CE012A4B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DA512-A67D-43AF-8B0F-9B5CF542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E30DF-0D90-4F24-AFC6-632F8552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EB36-3C6F-43E7-8C50-9425BE0A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D0FC-ACE4-473A-B939-35D262CE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CFE3-DF99-4B12-BF68-5853E952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C6EA-2334-4DB9-9BE0-612B4783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7372-58B1-43C6-90B2-7C334674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E8098-BF93-4B53-B543-E806FA75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BA9F-12F5-4321-A308-421A54A8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B0D-6D5C-4BC6-96B1-5FB79D96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42B6-90C1-4D0A-962E-738DD4E0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7FE5-0DC4-4AF2-8745-C5B0C513B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67F8-8B9A-4CBA-99B8-55EFDF81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7A37-3B7C-436A-BFD4-1DA73012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0401-F455-43E9-B4C5-F4756532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4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18E5-1614-4219-8D06-7E7E0A6D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6555-A0CB-4FFB-B275-37CB9195A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9167A-691D-433C-8EB6-75502E714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D5A8-C939-4008-95DB-268847FA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A627-3C8C-4299-8831-CD6ECB2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F9BC1-7480-4BE1-AE9D-674BABC4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76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12A9-24C7-4A88-A14D-BD662033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8BD49-3399-48C5-8851-875230D4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5F6E-859F-467E-9A64-22D26AB1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8C175-8C48-4CCC-A5AC-53595DB08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9C34E-C6C1-483E-B02F-61B6D0F89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055-A57F-4EC8-A4C9-67D6488D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6663F-E111-4FFD-BF73-75222423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4ECF3-172E-4A06-9D1E-1E8FF15A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4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DC5B-0D9D-423A-A828-E977782D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5DC05-118D-450F-8EF2-0C7A49FD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6D2A4-5420-4C5C-8FF3-D8A5662C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CE1CD-CC3E-4CC5-9F70-A62969A2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7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41B01-D54A-4CA5-9BEF-1129CD4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0022B-6573-4511-BE9B-038688DD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5C28D-36CE-41A4-92A7-FC15FE25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6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09EF-8143-49C1-9654-FE63E561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BCE9-1D0D-45AF-99FC-46B6E3F6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0FE0-7FDE-4DDF-9E78-96B221FCA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2C8E0-66C0-490F-A173-923B8EB7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E7683-E906-4EC9-B983-61ECD6A8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B488-8C1D-4A31-A819-05C0DB1F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632E-A0C4-4782-839F-122D0E72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56236-909B-4CBA-B22E-4FA0106B7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9EAC-8645-464D-A7DD-22DB702FD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E224C-9BBE-458A-91AB-94E9CD4B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07D1-BA4B-4DD4-ADA5-0BE06C1A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ACC32-23BB-4CB3-8047-CA77CF98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0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B8815-714D-433C-9C9C-A66DA955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C4F43-8DF8-4AAF-8B3F-E5E98552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DF24-7990-4F38-853B-3345A28CA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2F53-97E4-4028-A50E-65BCCB905315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E549-F37C-4323-8A8B-9E1DDD6D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CCDF-059C-4A86-B682-6D59A6AA3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71AB-8A6E-469D-B5C3-2F33C3FAC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5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pBy1zgt0XPc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D69D-1221-4577-81F7-28385B09B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747" y="0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A </a:t>
            </a:r>
            <a:br>
              <a:rPr lang="en-IN" sz="4000" dirty="0">
                <a:solidFill>
                  <a:schemeClr val="accent1"/>
                </a:solidFill>
              </a:rPr>
            </a:br>
            <a:r>
              <a:rPr lang="en-IN" sz="4000" dirty="0">
                <a:solidFill>
                  <a:schemeClr val="accent1"/>
                </a:solidFill>
              </a:rPr>
              <a:t>Presentation On GitHub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Title: 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962E8-B544-4630-8247-C9B374A91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1040"/>
            <a:ext cx="9144000" cy="17159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Subtitle: Version Control for Collaborative Projects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7F79E1-6551-4B5B-8A7B-3795811E17A1}"/>
              </a:ext>
            </a:extLst>
          </p:cNvPr>
          <p:cNvSpPr txBox="1">
            <a:spLocks/>
          </p:cNvSpPr>
          <p:nvPr/>
        </p:nvSpPr>
        <p:spPr>
          <a:xfrm>
            <a:off x="1897781" y="4470400"/>
            <a:ext cx="9144000" cy="1715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3600" dirty="0"/>
              <a:t>By GitHub Team –</a:t>
            </a:r>
          </a:p>
          <a:p>
            <a:pPr algn="l"/>
            <a:br>
              <a:rPr lang="en-IN" sz="3600" dirty="0"/>
            </a:br>
            <a:r>
              <a:rPr lang="en-IN" sz="3300" dirty="0"/>
              <a:t>1. Kaushal </a:t>
            </a:r>
            <a:r>
              <a:rPr lang="en-IN" sz="3300" dirty="0" err="1"/>
              <a:t>Kokate</a:t>
            </a:r>
            <a:r>
              <a:rPr lang="en-IN" sz="3300" dirty="0"/>
              <a:t> </a:t>
            </a:r>
            <a:br>
              <a:rPr lang="en-IN" sz="3300" dirty="0"/>
            </a:br>
            <a:r>
              <a:rPr lang="en-IN" sz="3300" dirty="0"/>
              <a:t>2. Ganesh </a:t>
            </a:r>
            <a:r>
              <a:rPr lang="en-IN" sz="3300" dirty="0" err="1"/>
              <a:t>Bichkule</a:t>
            </a:r>
            <a:br>
              <a:rPr lang="en-IN" sz="3300" dirty="0"/>
            </a:br>
            <a:r>
              <a:rPr lang="en-IN" sz="3300" dirty="0"/>
              <a:t>3. Mayur </a:t>
            </a:r>
            <a:r>
              <a:rPr lang="en-IN" sz="3300" dirty="0" err="1"/>
              <a:t>Gadakh</a:t>
            </a:r>
            <a:endParaRPr lang="en-IN" sz="3300" dirty="0"/>
          </a:p>
          <a:p>
            <a:pPr algn="l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0442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B17-F016-435E-BF76-F8E62C0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What is GitHub?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2C0C0-0902-400C-8D35-647579184ADD}"/>
              </a:ext>
            </a:extLst>
          </p:cNvPr>
          <p:cNvSpPr txBox="1"/>
          <p:nvPr/>
        </p:nvSpPr>
        <p:spPr>
          <a:xfrm>
            <a:off x="838199" y="2411475"/>
            <a:ext cx="79304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GitHub is a web-based platform for version control and collaboration on code, used by developers to build and maintain software.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205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1446-4C79-4FFA-9B6D-4D0A489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28" y="169696"/>
            <a:ext cx="10515600" cy="150018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 vs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57E2-1AD7-460D-94A1-DFBE1963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727" y="2184935"/>
            <a:ext cx="10987973" cy="357097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The main Git vs GitHub difference is in their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While they both provide source code management (SCM) and make merging and sharing code easier, this is pretty much where their similarities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Think of Git as a single computer and GitHub as a network of multiple interconnected computers, all with the same end goal but a wildly different role for how to get there.</a:t>
            </a:r>
            <a:endParaRPr lang="en-US" dirty="0">
              <a:solidFill>
                <a:srgbClr val="3A3E46"/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/>
              </a:rPr>
              <a:t>Git</a:t>
            </a: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 is a free, open-source software distributed version control system (DVCS) designed to manage all source code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 It can keep a history of commits, can reverse changes, and lets developers share code.</a:t>
            </a:r>
          </a:p>
        </p:txBody>
      </p:sp>
    </p:spTree>
    <p:extLst>
      <p:ext uri="{BB962C8B-B14F-4D97-AF65-F5344CB8AC3E}">
        <p14:creationId xmlns:p14="http://schemas.microsoft.com/office/powerpoint/2010/main" val="381151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1446-4C79-4FFA-9B6D-4D0A489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28" y="169696"/>
            <a:ext cx="10515600" cy="150018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 vs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57E2-1AD7-460D-94A1-DFBE1963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727" y="2184935"/>
            <a:ext cx="10987973" cy="35709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 GitHub, on the other hand, is a web-based hosting service for Git repositories.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It offers all of Git’s DVCS SCM and has some additional features.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This includes collaboration functionality like project management and bug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 With GitHub, developers can share their repositories, access other developers’ repositories, and store remote copies of repositories to serve as backups.</a:t>
            </a:r>
          </a:p>
        </p:txBody>
      </p:sp>
    </p:spTree>
    <p:extLst>
      <p:ext uri="{BB962C8B-B14F-4D97-AF65-F5344CB8AC3E}">
        <p14:creationId xmlns:p14="http://schemas.microsoft.com/office/powerpoint/2010/main" val="197222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1446-4C79-4FFA-9B6D-4D0A489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28" y="169696"/>
            <a:ext cx="10515600" cy="150018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 vs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57E2-1AD7-460D-94A1-DFBE1963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727" y="2184935"/>
            <a:ext cx="10987973" cy="3570972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          Git                                                        GitHub</a:t>
            </a:r>
          </a:p>
          <a:p>
            <a:endParaRPr lang="en-US" dirty="0">
              <a:solidFill>
                <a:srgbClr val="3A3E46"/>
              </a:solidFill>
              <a:latin typeface="Roboto"/>
            </a:endParaRP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A3E46"/>
                </a:solidFill>
                <a:effectLst/>
                <a:latin typeface="Roboto"/>
              </a:rPr>
              <a:t>Git is software.				1. It is a service.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A3E46"/>
                </a:solidFill>
                <a:effectLst/>
                <a:latin typeface="Roboto"/>
              </a:rPr>
              <a:t>Linux maintains Git. 			2. Microsoft maintains GitHub. </a:t>
            </a:r>
          </a:p>
          <a:p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3.  You can install it locally on the system.	3. It is hosted on the web. It is 							    exclusively cloud-based.</a:t>
            </a:r>
          </a:p>
          <a:p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      </a:t>
            </a:r>
          </a:p>
          <a:p>
            <a:pPr marL="457200" indent="-457200">
              <a:buAutoNum type="arabicPeriod"/>
            </a:pPr>
            <a:endParaRPr lang="en-US" b="0" i="0" dirty="0">
              <a:solidFill>
                <a:srgbClr val="3A3E46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		</a:t>
            </a:r>
          </a:p>
          <a:p>
            <a:r>
              <a:rPr lang="en-US" b="0" i="0" dirty="0">
                <a:solidFill>
                  <a:srgbClr val="3A3E46"/>
                </a:solidFill>
                <a:effectLst/>
                <a:latin typeface="Roboto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194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1446-4C79-4FFA-9B6D-4D0A489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28" y="169696"/>
            <a:ext cx="10515600" cy="150018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Branching in </a:t>
            </a:r>
            <a:r>
              <a:rPr lang="en-IN" dirty="0" err="1">
                <a:solidFill>
                  <a:schemeClr val="accent1"/>
                </a:solidFill>
              </a:rPr>
              <a:t>Github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5586A9-ED19-4179-A708-174ED8D6A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8213" y="2616123"/>
            <a:ext cx="1024634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Branches allow developers to create separate lines of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means you can work on a new feature, fix a bug, or experiment with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affecting the main branch (usually called "main" or "master") which represents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stable version of the project.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1446-4C79-4FFA-9B6D-4D0A489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28" y="169696"/>
            <a:ext cx="10515600" cy="15001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Video</a:t>
            </a:r>
          </a:p>
        </p:txBody>
      </p:sp>
      <p:pic>
        <p:nvPicPr>
          <p:cNvPr id="3" name="Online Media 2" title="What is GitHub?">
            <a:hlinkClick r:id="" action="ppaction://media"/>
            <a:extLst>
              <a:ext uri="{FF2B5EF4-FFF2-40B4-BE49-F238E27FC236}">
                <a16:creationId xmlns:a16="http://schemas.microsoft.com/office/drawing/2014/main" id="{FA2F1FDC-29F2-43A1-BF96-3ACE48C122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55048" y="2098307"/>
            <a:ext cx="7680960" cy="37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F307-9E41-4376-AE56-DE3831A0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Thank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81628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386</Words>
  <Application>Microsoft Office PowerPoint</Application>
  <PresentationFormat>Widescreen</PresentationFormat>
  <Paragraphs>38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A  Presentation On GitHub Title: Introduction To GitHub</vt:lpstr>
      <vt:lpstr>What is GitHub?</vt:lpstr>
      <vt:lpstr>Git vs GitHub</vt:lpstr>
      <vt:lpstr>Git vs GitHub</vt:lpstr>
      <vt:lpstr>Git vs GitHub</vt:lpstr>
      <vt:lpstr>Branching in Github</vt:lpstr>
      <vt:lpstr>Video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Presentation On GitHub Title: Introduction To GitHub</dc:title>
  <dc:creator>hp</dc:creator>
  <cp:lastModifiedBy>hp</cp:lastModifiedBy>
  <cp:revision>4</cp:revision>
  <dcterms:created xsi:type="dcterms:W3CDTF">2025-01-29T08:57:52Z</dcterms:created>
  <dcterms:modified xsi:type="dcterms:W3CDTF">2025-01-31T09:44:32Z</dcterms:modified>
</cp:coreProperties>
</file>