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72" r:id="rId5"/>
    <p:sldId id="262" r:id="rId6"/>
    <p:sldId id="264" r:id="rId7"/>
    <p:sldId id="263" r:id="rId8"/>
    <p:sldId id="268" r:id="rId9"/>
    <p:sldId id="265" r:id="rId10"/>
    <p:sldId id="266" r:id="rId11"/>
    <p:sldId id="267" r:id="rId12"/>
    <p:sldId id="258" r:id="rId13"/>
    <p:sldId id="259" r:id="rId14"/>
    <p:sldId id="260" r:id="rId15"/>
    <p:sldId id="261" r:id="rId16"/>
    <p:sldId id="270" r:id="rId17"/>
    <p:sldId id="271" r:id="rId18"/>
    <p:sldId id="273" r:id="rId19"/>
    <p:sldId id="274" r:id="rId20"/>
    <p:sldId id="27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ur" initials="M" lastIdx="1" clrIdx="0">
    <p:extLst>
      <p:ext uri="{19B8F6BF-5375-455C-9EA6-DF929625EA0E}">
        <p15:presenceInfo xmlns:p15="http://schemas.microsoft.com/office/powerpoint/2012/main" userId="33691db2e4e080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versity.org/wiki/Python" TargetMode="External"/><Relationship Id="rId3" Type="http://schemas.openxmlformats.org/officeDocument/2006/relationships/hyperlink" Target="http://www.potucek.net/projects.htm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OpenCV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BB71-3331-4808-9F52-E6E50369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9916" y="2298253"/>
            <a:ext cx="5314488" cy="1130747"/>
          </a:xfrm>
        </p:spPr>
        <p:txBody>
          <a:bodyPr/>
          <a:lstStyle/>
          <a:p>
            <a:r>
              <a:rPr lang="en-US" dirty="0"/>
              <a:t>OPENCV – PYTHON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8D846-47F7-4D2B-A66D-4C638907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646" y="3438352"/>
            <a:ext cx="11185864" cy="43849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OPENCV CAR  detection  AND LANE Detection and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pedistrain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detection  and voice </a:t>
            </a:r>
            <a:r>
              <a:rPr lang="en-US" sz="2000" dirty="0">
                <a:solidFill>
                  <a:schemeClr val="bg1"/>
                </a:solidFill>
              </a:rPr>
              <a:t>assisting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77F0B-66BA-4C6A-BF23-B831CAAB0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96405" y="4185748"/>
            <a:ext cx="2751612" cy="2144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85A064-D72E-49EC-BF2E-5D0BF814A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39936" y="756791"/>
            <a:ext cx="1344326" cy="165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9DF1C-0E57-423D-A370-06DC6FB0B329}"/>
              </a:ext>
            </a:extLst>
          </p:cNvPr>
          <p:cNvSpPr txBox="1"/>
          <p:nvPr/>
        </p:nvSpPr>
        <p:spPr>
          <a:xfrm>
            <a:off x="3311967" y="6858000"/>
            <a:ext cx="5568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en.wikipedia.org/wiki/OpenCV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DB8A3-CCBF-48AA-9117-29802BACE8BD}"/>
              </a:ext>
            </a:extLst>
          </p:cNvPr>
          <p:cNvSpPr/>
          <p:nvPr/>
        </p:nvSpPr>
        <p:spPr>
          <a:xfrm>
            <a:off x="5775525" y="1513681"/>
            <a:ext cx="640948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6622BC-045D-4A52-A86D-727FA6308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6516244" y="726145"/>
            <a:ext cx="1717055" cy="1717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6B57E1-87CA-43BF-968A-5E772CB8E0E0}"/>
              </a:ext>
            </a:extLst>
          </p:cNvPr>
          <p:cNvSpPr txBox="1"/>
          <p:nvPr/>
        </p:nvSpPr>
        <p:spPr>
          <a:xfrm flipH="1">
            <a:off x="5924642" y="6541282"/>
            <a:ext cx="790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8" tooltip="https://en.wikiversity.org/wiki/Python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4119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511D-F5AC-42B1-A25D-480EF756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133" y="0"/>
            <a:ext cx="6369875" cy="9326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BOUNDING RECTANGLE AROUND CAR 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7F49D-4140-4370-8704-786056EAA2EC}"/>
              </a:ext>
            </a:extLst>
          </p:cNvPr>
          <p:cNvSpPr txBox="1"/>
          <p:nvPr/>
        </p:nvSpPr>
        <p:spPr>
          <a:xfrm>
            <a:off x="755396" y="1413063"/>
            <a:ext cx="409244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COORDINATE </a:t>
            </a:r>
          </a:p>
          <a:p>
            <a:r>
              <a:rPr lang="en-US" sz="3200" dirty="0"/>
              <a:t>BLOUNDING RECATNGLE AROUND IT USING CV2 FUNCTION </a:t>
            </a:r>
          </a:p>
          <a:p>
            <a:r>
              <a:rPr lang="en-US" sz="3200" dirty="0"/>
              <a:t>ALSO CALLSIFYING THE OVERTAKING OBJECT AND </a:t>
            </a:r>
            <a:r>
              <a:rPr lang="en-US" sz="2800" dirty="0"/>
              <a:t>COUTTING NO. OF CAR</a:t>
            </a:r>
          </a:p>
          <a:p>
            <a:r>
              <a:rPr lang="en-US" sz="2800" dirty="0"/>
              <a:t> 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A9892F-FE8D-439F-91D7-21A07D50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844" y="518781"/>
            <a:ext cx="645414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x,y,w,h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car_detect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#COUNTING NO. OF CAR MADE BY PARAM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no_of_car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no_of_car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no_of_car_s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f'no.of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car around you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no_of_car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f'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no_of_car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,"VEHICLE"'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showing the no. of car and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and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puuting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text on top left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coner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recatngle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cv2.putText(frame, text, (x, y), cv2.FONT_ITALIC,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0.6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255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putting txt on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recatangle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cv2.putText(frame,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no_of_car_s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cv2.FONT_ITALIC,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0.8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cv2.putText(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blank_imgae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no_of_car_s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cv2.FONT_ITALIC,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0.8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#drawing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recatngle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around it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cv2.rectangle(frame, (x, y), (x + w, y + h),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#dectCing that if car is overtaking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X_co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x+w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Y_co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y+h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X_co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470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183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and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Y_co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245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cv2.putText(frame,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"car overtaking 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250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cv2.FONT_ITALIC,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#we get the co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ordiante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form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matplot.pylab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cv2.putText(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blank_imgae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"car is overtaking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miantain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your speed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(height/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)), cv2.FONT_ITALIC,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no_of_car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puttign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text if anyone does not here sound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cv2.putText(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blank_imgae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"Be Careful there are more car around you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(height /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cv2.FONT_ITALIC,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5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73D6-FEA7-4F21-AB8D-1FCE32D2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837" y="121920"/>
            <a:ext cx="8706963" cy="944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USING DRAWLINE FUNCTION AND BOUNDING RECTANGLE AROUND PEDISTARIN AND HUMAN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DC51-4C61-4ABE-8E4E-0973C61C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296" y="4060570"/>
            <a:ext cx="6824980" cy="2418079"/>
          </a:xfrm>
        </p:spPr>
        <p:txBody>
          <a:bodyPr>
            <a:normAutofit/>
          </a:bodyPr>
          <a:lstStyle/>
          <a:p>
            <a:r>
              <a:rPr lang="en-US" dirty="0"/>
              <a:t>USING PRE DEFINIG FUNTION TO DRAW LINE </a:t>
            </a:r>
          </a:p>
          <a:p>
            <a:r>
              <a:rPr lang="en-US" dirty="0"/>
              <a:t>PUUTING TEXT AND BOUNDING RECTANGLE </a:t>
            </a:r>
          </a:p>
          <a:p>
            <a:r>
              <a:rPr lang="en-US" dirty="0"/>
              <a:t>SORTING IF ERROR OCCURE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F75011-9425-4F23-B470-84AF96BB4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528" y="1288741"/>
            <a:ext cx="6462944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x,y,w,h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body_detect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cv2.rectangle(frame, (x, y), (x + w, y + h),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cv2.putText(frame,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"OBSTALE"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(x, y), cv2.FONT_ITALIC,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255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#PRITNNG CO-ORDINATE OF ACR AND BOVY OR PEDISTARAIN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car_detect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body_detect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#the one error was here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becuse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at some point it does not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detct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line so it was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shwing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error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frame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lane_draw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(frame)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TypeError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cv2.putText(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frame,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"no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lane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dectedc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cv2.FONT_HERSHEY_DUPLEX,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thickness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3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9472-B615-40A1-A7EF-3DF52B49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Explanation of our first function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0AC9B-6F54-4061-A0D7-77249EB870BB}"/>
              </a:ext>
            </a:extLst>
          </p:cNvPr>
          <p:cNvSpPr txBox="1"/>
          <p:nvPr/>
        </p:nvSpPr>
        <p:spPr>
          <a:xfrm>
            <a:off x="514905" y="4039339"/>
            <a:ext cx="11327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 in the first line I def my </a:t>
            </a:r>
            <a:r>
              <a:rPr lang="en-US" dirty="0" err="1"/>
              <a:t>fution</a:t>
            </a:r>
            <a:r>
              <a:rPr lang="en-US" dirty="0"/>
              <a:t> </a:t>
            </a:r>
            <a:r>
              <a:rPr lang="en-US" dirty="0" err="1"/>
              <a:t>anemm</a:t>
            </a:r>
            <a:r>
              <a:rPr lang="en-US" dirty="0"/>
              <a:t> and the parameter that I need for my function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second line I used the </a:t>
            </a:r>
            <a:r>
              <a:rPr lang="en-US" dirty="0" err="1"/>
              <a:t>np.zero_like</a:t>
            </a:r>
            <a:r>
              <a:rPr lang="en-US" dirty="0"/>
              <a:t>  method to create the blank image of my image that I have taken as parameter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third line give the color of region of </a:t>
            </a:r>
            <a:r>
              <a:rPr lang="en-US" dirty="0" err="1"/>
              <a:t>interestas</a:t>
            </a:r>
            <a:r>
              <a:rPr lang="en-US" dirty="0"/>
              <a:t> 225 which is black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I used the cv2 function called as </a:t>
            </a:r>
            <a:r>
              <a:rPr lang="en-US" dirty="0" err="1"/>
              <a:t>fillpoly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I </a:t>
            </a:r>
            <a:r>
              <a:rPr lang="en-US" dirty="0" err="1"/>
              <a:t>filld</a:t>
            </a:r>
            <a:r>
              <a:rPr lang="en-US" dirty="0"/>
              <a:t> my polygon or the part that I don’t need I my lane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then I merged the two image using cv2.bitise_and and passed the two image my image from user and blank </a:t>
            </a:r>
            <a:r>
              <a:rPr lang="en-US" dirty="0" err="1"/>
              <a:t>imge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then I return the </a:t>
            </a:r>
            <a:r>
              <a:rPr lang="en-US" dirty="0" err="1"/>
              <a:t>imge</a:t>
            </a:r>
            <a:r>
              <a:rPr lang="en-US" dirty="0"/>
              <a:t> which is masked 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755019-D2FE-4AC0-9BBF-B235AE6B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019" y="1815853"/>
            <a:ext cx="494190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region_of_inter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img,vertices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mask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np.zeros_like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match_mask_color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255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cv2.fillPoly(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mask,vertices,match_mask_color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masked_image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= cv2.bitwise_and(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img,mask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masked_image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6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1556-30EE-4CF6-9DFE-61E0C650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210" y="-129063"/>
            <a:ext cx="8060923" cy="675377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Explantion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my second function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2560-2696-4D62-BA6F-9B8A5A4F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73" y="3879541"/>
            <a:ext cx="9724638" cy="27698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In define my function and parameter that I </a:t>
            </a:r>
            <a:r>
              <a:rPr lang="en-US" sz="1200" dirty="0" err="1"/>
              <a:t>nned</a:t>
            </a:r>
            <a:r>
              <a:rPr lang="en-US" sz="1200" dirty="0"/>
              <a:t> from user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In second line I make the copy of image using </a:t>
            </a:r>
            <a:r>
              <a:rPr lang="en-US" sz="1200" dirty="0" err="1"/>
              <a:t>np.copy</a:t>
            </a:r>
            <a:r>
              <a:rPr lang="en-US" sz="1200" dirty="0"/>
              <a:t> that user gave me in parameter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In third line is created the blank image of same dimensions using the </a:t>
            </a:r>
            <a:r>
              <a:rPr lang="en-US" sz="1200" dirty="0" err="1"/>
              <a:t>img.shape</a:t>
            </a:r>
            <a:r>
              <a:rPr lang="en-US" sz="1200" dirty="0"/>
              <a:t>[0],</a:t>
            </a:r>
            <a:r>
              <a:rPr lang="en-US" sz="1200" dirty="0" err="1"/>
              <a:t>img.shape</a:t>
            </a:r>
            <a:r>
              <a:rPr lang="en-US" sz="1200" dirty="0"/>
              <a:t>[1] here 0 =width and 1 = height of image and 3 = no. channel in the image and the data type is np.uint8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And in fourth line used the line that  i get from user and iterate over each item I line using for loop</a:t>
            </a:r>
            <a:r>
              <a:rPr lang="en-IN" sz="1200" dirty="0"/>
              <a:t> and again iterate over the coordinate that I get in I line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200" dirty="0"/>
              <a:t>And in next line is used the function called as cv2.line to draw line on the image using co-ordinate that I get from user’s and draw them on blank image that I made in upper lines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And using the cv2.addWeighted method to merge to merge images in which it include the </a:t>
            </a:r>
            <a:r>
              <a:rPr lang="en-US" sz="1200" dirty="0" err="1"/>
              <a:t>imegs</a:t>
            </a:r>
            <a:r>
              <a:rPr lang="en-US" sz="1200" dirty="0"/>
              <a:t> with line and image from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And </a:t>
            </a:r>
            <a:r>
              <a:rPr lang="en-US" sz="1200" dirty="0" err="1"/>
              <a:t>retrun</a:t>
            </a:r>
            <a:r>
              <a:rPr lang="en-US" sz="1200" dirty="0"/>
              <a:t> the image that I merged  or with lines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5278EE-64C5-4CCC-BF6F-F556DA55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136" y="555185"/>
            <a:ext cx="8902823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draw_line_image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lines):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#making the copy of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imaeg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#the reason it was not showing the lane was that we left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parmeter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np.copy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emplty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so it was not showing the lanes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np.copy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#we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haave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left the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papmeter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blank in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img.shpae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blank_imgae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np.zeros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img.shape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img.shape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=np.uint8)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#inderting over each item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lines: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x1,y1,x2,y2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#here it was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drwaing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line which is nor vertical but it was drawn along the y axis as we in pt2 we passed x1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insted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x2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cv2.line(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blank_imgae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,(x1,y1), (x2,y2), 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thickness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#the one error was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herhe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taht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we give more weight to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blacnkimge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so we were not able to see the image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cv2.addWeighted(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0.8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blank_imgae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0.0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6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B54B-BBB6-4319-A9A4-AE120772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744" y="0"/>
            <a:ext cx="9905998" cy="794989"/>
          </a:xfrm>
        </p:spPr>
        <p:txBody>
          <a:bodyPr/>
          <a:lstStyle/>
          <a:p>
            <a:r>
              <a:rPr lang="en-US" dirty="0"/>
              <a:t>Third of my function called </a:t>
            </a:r>
            <a:r>
              <a:rPr lang="en-US" dirty="0" err="1"/>
              <a:t>lane_draw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1698D7-D315-447C-BAEC-E1350EFE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44" y="662604"/>
            <a:ext cx="8842160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lane_draw(imgae):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#at some time after in the video that it was showing error that it was not getting the height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height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imgae.shpae[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width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imgae.shape[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AttributeError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region_of_intrest_ver =[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384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183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245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470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245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640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340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]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blur_image =cv2.GaussianBlur(imgae,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#canny imaaegs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canny_img = cv2.Canny(blur_image,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canny_img = cv2.Canny(imgae,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#image with masked of polygone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masked_image = region_of_inter(canny_img, np.array([(region_of_intrest_ver)], np.int32), 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#praoblistic hough line trandform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p_line = cv2.HoughLinesP(masked_image,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rho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theta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=np.pi/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180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threshold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140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minLineLength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maxLineGap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#images with lines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img_with_lanes = draw_line_image(imgae, p_line)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img_with_lanes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4CFB-A4DA-4EEB-92A7-DDDAF44E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073" y="0"/>
            <a:ext cx="9905998" cy="147857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ExplainTION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MY LANEDRAW FUNCTION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1A1D-B127-4FAB-9AAB-348EE96D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6644"/>
            <a:ext cx="9905999" cy="59613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 DEFINE MY FUNTION AND PEREMETERI WANT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SORT THAT IF ERROR WOULD OCCURE IN DEFINE HEIGHT AND WIDTH USING TRY EXCEPT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 CORDINATE OF PART THAT I DID’T WANT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REDUING IMAGE NOISE AND DETECT IN EDGE WITH CANANY METHOOD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 PUT THE TRY AND EXCPET FOFR FOR ERROR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MASKING THE IMAGE USING MY PRE DEFINE FUNTION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THE HOUGH LINE TRNSFORM TO GET PREDETECTED LINE TRANSFROM IN WHICH WE USE THE POLAR SYSTEM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AGAIN USING PRE DEFINE FUNTION TO DARW TWH LINE ON IMAGE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62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038E-58DF-4F64-8531-02A31120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LINE TRANSFROM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A053A-D562-442E-AD96-D7E6AB87D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939" y="2167870"/>
            <a:ext cx="4874634" cy="27419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BD71D-DCAF-4380-A66C-E4925CBA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097088"/>
            <a:ext cx="5113537" cy="2876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4976CF-EB18-41F6-B369-B062DA322293}"/>
              </a:ext>
            </a:extLst>
          </p:cNvPr>
          <p:cNvSpPr txBox="1"/>
          <p:nvPr/>
        </p:nvSpPr>
        <p:spPr>
          <a:xfrm>
            <a:off x="1483908" y="5157141"/>
            <a:ext cx="969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REASON WHY WE USE THE POLAR SYSYTEM BECAUSE CARTISEAN SYSTEM IS NOT ABLE TO DARW THE LIEN VERTCIALLY AND IN OENCV WE WILL USE THE PROBALISTIC HOUGH LINE TRNASFORM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948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D8DF-ECE2-4929-8CCE-2A42D3DD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line </a:t>
            </a:r>
            <a:r>
              <a:rPr lang="en-US" dirty="0" err="1"/>
              <a:t>argumnets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00E5-F350-401E-AD5E-CBD40B577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3560"/>
            <a:ext cx="10390681" cy="441764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2000" dirty="0"/>
              <a:t>is the value of rho which is distance </a:t>
            </a:r>
            <a:r>
              <a:rPr lang="en-IN" sz="2000" dirty="0" err="1"/>
              <a:t>resloution</a:t>
            </a:r>
            <a:r>
              <a:rPr lang="en-IN" sz="2000" dirty="0"/>
              <a:t> </a:t>
            </a:r>
            <a:r>
              <a:rPr lang="en-IN" sz="2000" dirty="0" err="1"/>
              <a:t>accumualtion</a:t>
            </a:r>
            <a:r>
              <a:rPr lang="en-IN" sz="2000" dirty="0"/>
              <a:t> in  pixel </a:t>
            </a:r>
            <a:br>
              <a:rPr lang="en-IN" sz="2000" dirty="0"/>
            </a:br>
            <a:endParaRPr lang="en-IN" sz="2000" dirty="0"/>
          </a:p>
          <a:p>
            <a:pPr>
              <a:buFont typeface="+mj-lt"/>
              <a:buAutoNum type="arabicPeriod"/>
            </a:pPr>
            <a:r>
              <a:rPr lang="en-IN" sz="2000" dirty="0"/>
              <a:t>third is theta which is angle </a:t>
            </a:r>
            <a:r>
              <a:rPr lang="en-IN" sz="2000" dirty="0" err="1"/>
              <a:t>resoultion</a:t>
            </a:r>
            <a:r>
              <a:rPr lang="en-IN" sz="2000" dirty="0"/>
              <a:t> of </a:t>
            </a:r>
            <a:r>
              <a:rPr lang="en-IN" sz="2000" dirty="0" err="1"/>
              <a:t>acuumalator</a:t>
            </a:r>
            <a:r>
              <a:rPr lang="en-IN" sz="2000" dirty="0"/>
              <a:t> in circle </a:t>
            </a:r>
            <a:br>
              <a:rPr lang="en-IN" sz="2000" dirty="0"/>
            </a:br>
            <a:endParaRPr lang="en-IN" sz="2000" dirty="0"/>
          </a:p>
          <a:p>
            <a:pPr>
              <a:buFont typeface="+mj-lt"/>
              <a:buAutoNum type="arabicPeriod"/>
            </a:pPr>
            <a:r>
              <a:rPr lang="en-IN" sz="2000" dirty="0"/>
              <a:t>fourth is threshold of line that lie are </a:t>
            </a:r>
            <a:r>
              <a:rPr lang="en-IN" sz="2000" dirty="0" err="1"/>
              <a:t>retuend</a:t>
            </a:r>
            <a:r>
              <a:rPr lang="en-IN" sz="2000" dirty="0"/>
              <a:t> which are higher than certain of threshold</a:t>
            </a:r>
            <a:br>
              <a:rPr lang="en-IN" sz="2000" dirty="0"/>
            </a:br>
            <a:endParaRPr lang="en-IN" sz="2000" dirty="0"/>
          </a:p>
          <a:p>
            <a:pPr>
              <a:buFont typeface="+mj-lt"/>
              <a:buAutoNum type="arabicPeriod"/>
            </a:pPr>
            <a:r>
              <a:rPr lang="en-IN" sz="2000" dirty="0" err="1"/>
              <a:t>maxlinelenght</a:t>
            </a:r>
            <a:r>
              <a:rPr lang="en-IN" sz="2000" dirty="0"/>
              <a:t> it is the </a:t>
            </a:r>
            <a:r>
              <a:rPr lang="en-IN" sz="2000" dirty="0" err="1"/>
              <a:t>certina</a:t>
            </a:r>
            <a:r>
              <a:rPr lang="en-IN" sz="2000" dirty="0"/>
              <a:t> </a:t>
            </a:r>
            <a:r>
              <a:rPr lang="en-IN" sz="2000" dirty="0" err="1"/>
              <a:t>amout</a:t>
            </a:r>
            <a:r>
              <a:rPr lang="en-IN" sz="2000" dirty="0"/>
              <a:t> of vale if lien </a:t>
            </a:r>
            <a:r>
              <a:rPr lang="en-IN" sz="2000" dirty="0" err="1"/>
              <a:t>lenght</a:t>
            </a:r>
            <a:r>
              <a:rPr lang="en-IN" sz="2000" dirty="0"/>
              <a:t> is </a:t>
            </a:r>
            <a:r>
              <a:rPr lang="en-IN" sz="2000" dirty="0" err="1"/>
              <a:t>samlmmler</a:t>
            </a:r>
            <a:r>
              <a:rPr lang="en-IN" sz="2000" dirty="0"/>
              <a:t> </a:t>
            </a:r>
            <a:r>
              <a:rPr lang="en-IN" sz="2000" dirty="0" err="1"/>
              <a:t>tahn</a:t>
            </a:r>
            <a:r>
              <a:rPr lang="en-IN" sz="2000" dirty="0"/>
              <a:t>  this </a:t>
            </a:r>
            <a:r>
              <a:rPr lang="en-IN" sz="2000" dirty="0" err="1"/>
              <a:t>lenght</a:t>
            </a:r>
            <a:r>
              <a:rPr lang="en-IN" sz="2000" dirty="0"/>
              <a:t> than this will not show the line </a:t>
            </a:r>
            <a:br>
              <a:rPr lang="en-IN" sz="2000" dirty="0"/>
            </a:br>
            <a:endParaRPr lang="en-IN" sz="2000" dirty="0"/>
          </a:p>
          <a:p>
            <a:pPr>
              <a:buFont typeface="+mj-lt"/>
              <a:buAutoNum type="arabicPeriod"/>
            </a:pPr>
            <a:r>
              <a:rPr lang="en-IN" sz="2000" dirty="0" err="1"/>
              <a:t>minlinegap</a:t>
            </a:r>
            <a:r>
              <a:rPr lang="en-IN" sz="2000" dirty="0"/>
              <a:t> </a:t>
            </a:r>
            <a:r>
              <a:rPr lang="en-IN" sz="2000" dirty="0" err="1"/>
              <a:t>similary</a:t>
            </a:r>
            <a:r>
              <a:rPr lang="en-IN" sz="2000" dirty="0"/>
              <a:t> in </a:t>
            </a:r>
            <a:r>
              <a:rPr lang="en-IN" sz="2000" dirty="0" err="1"/>
              <a:t>maxlineleght</a:t>
            </a:r>
            <a:r>
              <a:rPr lang="en-IN" sz="2000" dirty="0"/>
              <a:t> 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388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78E3-5C42-4411-BE1A-D1C3FE6D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15" y="0"/>
            <a:ext cx="10754666" cy="757521"/>
          </a:xfrm>
        </p:spPr>
        <p:txBody>
          <a:bodyPr/>
          <a:lstStyle/>
          <a:p>
            <a:r>
              <a:rPr lang="en-US" dirty="0"/>
              <a:t>Expected speed calculated by us using function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4BB1-3C1C-431F-92FC-84B66DC7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610" y="3113945"/>
            <a:ext cx="7896056" cy="3340121"/>
          </a:xfrm>
        </p:spPr>
        <p:txBody>
          <a:bodyPr>
            <a:noAutofit/>
          </a:bodyPr>
          <a:lstStyle/>
          <a:p>
            <a:r>
              <a:rPr lang="en-US" sz="3600" dirty="0"/>
              <a:t>We calculated speed using the </a:t>
            </a:r>
            <a:r>
              <a:rPr lang="en-US" sz="3600" dirty="0" err="1"/>
              <a:t>funton</a:t>
            </a:r>
            <a:r>
              <a:rPr lang="en-US" sz="3600" dirty="0"/>
              <a:t> called as speed</a:t>
            </a:r>
          </a:p>
          <a:p>
            <a:r>
              <a:rPr lang="en-US" sz="3600" dirty="0"/>
              <a:t> function made by </a:t>
            </a:r>
            <a:r>
              <a:rPr lang="en-US" sz="3600" dirty="0" err="1"/>
              <a:t>Shaurya</a:t>
            </a:r>
            <a:r>
              <a:rPr lang="en-US" sz="3600" dirty="0"/>
              <a:t> Mishra </a:t>
            </a:r>
          </a:p>
          <a:p>
            <a:r>
              <a:rPr lang="en-US" sz="3600" dirty="0"/>
              <a:t>Level of </a:t>
            </a:r>
            <a:r>
              <a:rPr lang="en-US" sz="3600" dirty="0" err="1"/>
              <a:t>Shaurya</a:t>
            </a:r>
            <a:r>
              <a:rPr lang="en-US" sz="3600" dirty="0"/>
              <a:t> </a:t>
            </a:r>
            <a:r>
              <a:rPr lang="en-US" sz="3600" dirty="0" err="1"/>
              <a:t>itermideate</a:t>
            </a:r>
            <a:r>
              <a:rPr lang="en-US" sz="3600" dirty="0"/>
              <a:t> </a:t>
            </a:r>
          </a:p>
          <a:p>
            <a:endParaRPr 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3C41E6-EEDE-4542-A7B9-2F0AB0C3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120" y="757521"/>
            <a:ext cx="615222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speed(image):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x,y,w,h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car_detect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#one error was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herhe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that we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ahev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given the white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spcae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between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sum_Y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sum_y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(y)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speed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(y/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speed1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(speed)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speed2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((speed1))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text 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speed2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pxpersec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cv2.putText(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image,text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x-w,y+w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cv2.FONT_ITALIC,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0.5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EB3B-9DFB-43EB-BFD5-D3A1F30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11" y="-144961"/>
            <a:ext cx="10541601" cy="864053"/>
          </a:xfrm>
        </p:spPr>
        <p:txBody>
          <a:bodyPr>
            <a:normAutofit fontScale="90000"/>
          </a:bodyPr>
          <a:lstStyle/>
          <a:p>
            <a:r>
              <a:rPr lang="en-US" dirty="0"/>
              <a:t>VOICE ASSISTANT IN CAR DETECTION FOR BLIND PEOPLE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847-5AB0-4355-90A6-B3157483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51573"/>
            <a:ext cx="9905999" cy="2610036"/>
          </a:xfrm>
        </p:spPr>
        <p:txBody>
          <a:bodyPr/>
          <a:lstStyle/>
          <a:p>
            <a:r>
              <a:rPr lang="en-US" dirty="0"/>
              <a:t>WE USED THE PACKAGE CALLED AS pyttxs3</a:t>
            </a:r>
          </a:p>
          <a:p>
            <a:r>
              <a:rPr lang="en-US" dirty="0"/>
              <a:t>TO USE THE VOICE ASSTSTING FOR MORE THAN 5 FIVE</a:t>
            </a:r>
          </a:p>
          <a:p>
            <a:r>
              <a:rPr lang="en-US" dirty="0"/>
              <a:t>THIS CODE IS WRITTEN BY SHAURYA OF VOICE ASSTSTING</a:t>
            </a:r>
          </a:p>
          <a:p>
            <a:r>
              <a:rPr lang="en-US" dirty="0"/>
              <a:t>THIS SPECIALLY WRITTEN FOR BLIND PEOPLE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0BBAC7-9BCB-43F9-B9B3-52C4A754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158" y="645703"/>
            <a:ext cx="499306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no_of_car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#puttign text if anyone does not here sound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engine.say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"Be Careful there are more than five car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aroudn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u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engine.runAndWait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D0C-DD4E-4CEE-8F2C-7B4352F5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83" y="0"/>
            <a:ext cx="4815504" cy="828542"/>
          </a:xfrm>
        </p:spPr>
        <p:txBody>
          <a:bodyPr/>
          <a:lstStyle/>
          <a:p>
            <a:r>
              <a:rPr lang="en-US" dirty="0"/>
              <a:t>Member of our team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3643-AD40-4D77-8639-2C8D2616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3176"/>
            <a:ext cx="9905999" cy="56550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Param </a:t>
            </a:r>
            <a:r>
              <a:rPr lang="en-US" dirty="0" err="1"/>
              <a:t>shankar</a:t>
            </a:r>
            <a:r>
              <a:rPr lang="en-US" dirty="0"/>
              <a:t> (lane drawing ,bounding rectangle and counting cars)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400" dirty="0" err="1"/>
              <a:t>Shaurya</a:t>
            </a:r>
            <a:r>
              <a:rPr lang="en-US" sz="2400" dirty="0"/>
              <a:t> Mishra (voice assisting, speed function , masking out the image for lane drawing 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patel</a:t>
            </a:r>
            <a:r>
              <a:rPr lang="en-US" dirty="0"/>
              <a:t> (make the ppt ,  he took out the co ordinate with the help of matplotlib, imported the videos ,showing the image and adding </a:t>
            </a:r>
            <a:r>
              <a:rPr lang="en-US" dirty="0" err="1"/>
              <a:t>dealy</a:t>
            </a:r>
            <a:r>
              <a:rPr lang="en-US" dirty="0"/>
              <a:t> to it )</a:t>
            </a:r>
          </a:p>
          <a:p>
            <a:pPr marL="0" indent="0">
              <a:buNone/>
            </a:pPr>
            <a:r>
              <a:rPr lang="en-US" dirty="0"/>
              <a:t>Level of our team members </a:t>
            </a:r>
          </a:p>
          <a:p>
            <a:pPr marL="0" indent="0">
              <a:buNone/>
            </a:pPr>
            <a:r>
              <a:rPr lang="en-US" sz="2400" dirty="0"/>
              <a:t>1. param intermediate(2-3)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Shaurya</a:t>
            </a:r>
            <a:r>
              <a:rPr lang="en-US" sz="2400" dirty="0"/>
              <a:t> intermediate(1-2)</a:t>
            </a:r>
          </a:p>
          <a:p>
            <a:pPr marL="0" indent="0">
              <a:buNone/>
            </a:pPr>
            <a:r>
              <a:rPr lang="en-US" dirty="0"/>
              <a:t>3.Tej beginner (6moths – 1 year 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2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8105-50EB-4587-89B4-8D4EA6E6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721F-A84B-47B9-926B-34A90F41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27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8E63-F6FB-4971-BF1B-8D6E6A5C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269" y="237807"/>
            <a:ext cx="3266283" cy="201168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Bahnschrift SemiBold Condensed" panose="020B0502040204020203" pitchFamily="34" charset="0"/>
              </a:rPr>
              <a:t>THE END </a:t>
            </a:r>
            <a:endParaRPr lang="en-IN" sz="80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E1D7-E2DA-4CF0-8C92-4D8BAAE6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50" y="2833687"/>
            <a:ext cx="10078720" cy="1016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Bahnschrift Condensed" panose="020B0502040204020203" pitchFamily="34" charset="0"/>
              </a:rPr>
              <a:t>HOPE U LIKE THE PROJECT AND EXPLAINATION </a:t>
            </a:r>
            <a:endParaRPr lang="en-IN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887F-EFDA-438C-91A0-3E9BB4EF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import the files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BBF5-E51D-4ACF-84D0-572DCEAF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imported the </a:t>
            </a:r>
          </a:p>
          <a:p>
            <a:r>
              <a:rPr lang="en-US" dirty="0"/>
              <a:t>cv2 module </a:t>
            </a:r>
          </a:p>
          <a:p>
            <a:r>
              <a:rPr lang="en-US" dirty="0" err="1"/>
              <a:t>Matplotlib.pylab</a:t>
            </a:r>
            <a:r>
              <a:rPr lang="en-US" dirty="0"/>
              <a:t> module as </a:t>
            </a:r>
            <a:r>
              <a:rPr lang="en-US" dirty="0" err="1"/>
              <a:t>mp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module</a:t>
            </a:r>
          </a:p>
          <a:p>
            <a:r>
              <a:rPr lang="en-US" dirty="0" err="1"/>
              <a:t>Numpy</a:t>
            </a:r>
            <a:r>
              <a:rPr lang="en-US" dirty="0"/>
              <a:t> module as np</a:t>
            </a:r>
          </a:p>
          <a:p>
            <a:r>
              <a:rPr lang="en-US" dirty="0"/>
              <a:t>Datetime module as dt</a:t>
            </a:r>
          </a:p>
          <a:p>
            <a:r>
              <a:rPr lang="en-US" altLang="en-US" dirty="0"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pyttsx3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engine = pyttsx3.init()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3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02D-C3A8-486A-B33A-D256C54D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373" y="192389"/>
            <a:ext cx="7363395" cy="624356"/>
          </a:xfrm>
        </p:spPr>
        <p:txBody>
          <a:bodyPr/>
          <a:lstStyle/>
          <a:p>
            <a:r>
              <a:rPr lang="en-US" dirty="0"/>
              <a:t>Time spam of our code 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83B931-84B0-46E2-8866-BC20D7C9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1074509"/>
            <a:ext cx="10963922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#timeline of our code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#10:15 till 11:15 we write </a:t>
            </a:r>
            <a:r>
              <a:rPr lang="en-US" altLang="en-US" sz="2000" i="1" dirty="0">
                <a:solidFill>
                  <a:srgbClr val="808080"/>
                </a:solidFill>
                <a:latin typeface="JetBrains Mono"/>
              </a:rPr>
              <a:t>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 from 1 to 51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#from 1 to 51 two people of our team has written the code </a:t>
            </a:r>
            <a:r>
              <a:rPr lang="en-US" altLang="en-US" sz="2000" i="1" dirty="0">
                <a:solidFill>
                  <a:srgbClr val="808080"/>
                </a:solidFill>
                <a:latin typeface="JetBrains Mono"/>
              </a:rPr>
              <a:t>param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and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shaurya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#other all the lines of code take around the 1 hours to 30 min from (1:00 pm to 2:00pm and from 3:00pm to 3:30pm 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it took us 2. 30  hours in total  to write the code but it took 1 debug the code()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#it took around 45 min to debugging our code </a:t>
            </a:r>
            <a:r>
              <a:rPr lang="en-US" altLang="en-US" sz="2000" i="1" dirty="0">
                <a:solidFill>
                  <a:srgbClr val="808080"/>
                </a:solidFill>
                <a:latin typeface="JetBrains Mono"/>
              </a:rPr>
              <a:t>which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 from which is from (4:45 to 5:37)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#it was not showing the lane when we run the project and it took us to 40 min to sort that error (as 5:40 we were having the stem ai workshop so we started to work on lane at 7:10 and to 7:40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it took 40 min sort the lane error  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#in total we can say that we took 4 hours to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complet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code including debugging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#WE ADED THE VOICE ASSTING AND COUNTUG THE NUMBER OF CAR IN FRAME IT TOOK US AROUND AN HOUR E STARETD AT (10:00 PM AND FINISHED AT 12:10 AM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#and mad</a:t>
            </a:r>
            <a:r>
              <a:rPr lang="en-US" altLang="en-US" sz="2000" i="1" dirty="0">
                <a:solidFill>
                  <a:srgbClr val="808080"/>
                </a:solidFill>
                <a:latin typeface="JetBrains Mono"/>
              </a:rPr>
              <a:t>e the ppt in between (1:40 am to 2: 40 am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i="1" dirty="0">
              <a:solidFill>
                <a:srgbClr val="80808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743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AF47-3E0B-441F-893C-2D6F8B8E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85" y="0"/>
            <a:ext cx="9905998" cy="1478570"/>
          </a:xfrm>
        </p:spPr>
        <p:txBody>
          <a:bodyPr/>
          <a:lstStyle/>
          <a:p>
            <a:r>
              <a:rPr lang="en-US" dirty="0"/>
              <a:t>IMPORTING VIDEO AND PRE TARINED ALGORITHM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3143B-E6D9-4F02-88A3-82BB145D1AB7}"/>
              </a:ext>
            </a:extLst>
          </p:cNvPr>
          <p:cNvSpPr txBox="1"/>
          <p:nvPr/>
        </p:nvSpPr>
        <p:spPr>
          <a:xfrm>
            <a:off x="2398105" y="5136797"/>
            <a:ext cx="7173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IMPOTING VIDEO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IMPORTING PRE TRAINED ALGORITHM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18CABCD-D40A-4343-AC3E-95F72E22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932" y="1562947"/>
            <a:ext cx="607320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#saying cv2 to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to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reconize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my file of video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video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cv2.VideoCapture(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'car5.mp4'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#callsifyng pre trained algorithm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car_detect_file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'cars_op.xml'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body_detect_file</a:t>
            </a:r>
            <a:r>
              <a:rPr lang="en-US" altLang="en-US" sz="2400" dirty="0">
                <a:solidFill>
                  <a:srgbClr val="000000"/>
                </a:solidFill>
                <a:latin typeface="JetBrains Mono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'haarcascade_fullbody.xml'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4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E330-1E0E-42BF-9829-5E2161D9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6230"/>
            <a:ext cx="9905998" cy="967666"/>
          </a:xfrm>
        </p:spPr>
        <p:txBody>
          <a:bodyPr/>
          <a:lstStyle/>
          <a:p>
            <a:r>
              <a:rPr lang="en-US" dirty="0"/>
              <a:t>CALSSIYING PRETRINED ALGORITHM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62E90F-1B90-4C2E-9D48-2AE0C1DB3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058" y="3495869"/>
            <a:ext cx="3151187" cy="24728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C90CF6-86FE-492F-B4E5-77B390AFA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05" y="3595035"/>
            <a:ext cx="3424417" cy="2274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9818A2-72C7-4468-B004-B028B8F8A2CC}"/>
              </a:ext>
            </a:extLst>
          </p:cNvPr>
          <p:cNvSpPr txBox="1"/>
          <p:nvPr/>
        </p:nvSpPr>
        <p:spPr>
          <a:xfrm>
            <a:off x="2654324" y="6119369"/>
            <a:ext cx="643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EXPLAING U CASCADE THOURGH CAR EXAMPLE </a:t>
            </a:r>
            <a:endParaRPr lang="en-IN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4E511C-58E3-4BFF-B575-17948A5A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64" y="1364223"/>
            <a:ext cx="470688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#cascade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clasfify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car_classify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cv2.CascadeClassifier(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car_detect_file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body_pedi_callify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cv2.CascadeClassifier(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body_detect_file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7415AC-FAC3-4053-BD6C-7B324C0B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757" y="1364223"/>
            <a:ext cx="551758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#sayign it to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dectcte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multisale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car_detect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car_classify.detectMultiScale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(frame)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#the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errror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was here that we use the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body_detect_file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insted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using the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body_pedi_calsify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body_detect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body_pedi_callify.detectMultiScale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(frame)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9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E328-B7B7-4460-A6A7-21397CD8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88" y="97654"/>
            <a:ext cx="9905998" cy="82758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READING EACH FRAME IN VIDEO USING LOOP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49D9-BB57-41AA-B752-5029C478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067" y="2991774"/>
            <a:ext cx="9905999" cy="2284521"/>
          </a:xfrm>
        </p:spPr>
        <p:txBody>
          <a:bodyPr/>
          <a:lstStyle/>
          <a:p>
            <a:r>
              <a:rPr lang="en-US" dirty="0"/>
              <a:t>SAYING CV2 TO READ EACH  FRAME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7D6317-FD5F-47D6-90BE-A441D474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179" y="925235"/>
            <a:ext cx="801653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op_sucess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frame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video.read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AB2E-34DF-4E75-83E0-272A815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994" y="47526"/>
            <a:ext cx="9160827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SHOWING IN THE IMAGE AND ADDING DEALY 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0402-0B78-4F88-8B01-A87E9891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656" y="4660238"/>
            <a:ext cx="6049501" cy="2114522"/>
          </a:xfrm>
        </p:spPr>
        <p:txBody>
          <a:bodyPr/>
          <a:lstStyle/>
          <a:p>
            <a:r>
              <a:rPr lang="en-US" dirty="0"/>
              <a:t>SHOWING THE IMAGE</a:t>
            </a:r>
          </a:p>
          <a:p>
            <a:r>
              <a:rPr lang="en-US" dirty="0"/>
              <a:t>ADDING DEALY </a:t>
            </a:r>
          </a:p>
          <a:p>
            <a:r>
              <a:rPr lang="en-US" dirty="0"/>
              <a:t>AND USING MATPLOT LIB 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8C4364-C1AF-41C1-9A08-394FF168A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658" y="540806"/>
            <a:ext cx="470145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#showimg the video in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winodw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uaing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cv2 method called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imshow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cv2.imshow(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tesla_backend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frame)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#matplotlib window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mp.imshow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(frame)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mp.show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#adding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dealy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image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cv2.waitKey(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&amp;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0xff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'q'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break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BE82A6-6C74-496D-B647-48B256FB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41" y="1501897"/>
            <a:ext cx="448304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cv2.imshow(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'screen'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blank_imgae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4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FB9B-6D94-4DB6-A0F5-A350E9D6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893" y="191797"/>
            <a:ext cx="6041707" cy="87500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PUTTING LIVE DATE AND TIME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07B1-E5C7-4CD7-9A28-E9CE6D6C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893" y="4053880"/>
            <a:ext cx="5848668" cy="16621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USING MODULE PUTTING DAT EAND TIME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PUTTTUNG IT AS TEXT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5C1BC6-3B9C-4CAC-AE75-BF544797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302" y="1429753"/>
            <a:ext cx="805655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#putting live date and time o frame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#the one error was here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brcuse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here we have not converted it to str and we were using it as the int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date_time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dt.datetime.now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cv2.putText(frame,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date_time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cv2.FONT_ITALIC,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3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480</TotalTime>
  <Words>2829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 Condensed</vt:lpstr>
      <vt:lpstr>Bahnschrift SemiBold Condensed</vt:lpstr>
      <vt:lpstr>JetBrains Mono</vt:lpstr>
      <vt:lpstr>Tw Cen MT</vt:lpstr>
      <vt:lpstr>Circuit</vt:lpstr>
      <vt:lpstr>OPENCV – PYTHON </vt:lpstr>
      <vt:lpstr>Member of our team </vt:lpstr>
      <vt:lpstr>Let us import the files </vt:lpstr>
      <vt:lpstr>Time spam of our code </vt:lpstr>
      <vt:lpstr>IMPORTING VIDEO AND PRE TARINED ALGORITHM </vt:lpstr>
      <vt:lpstr>CALSSIYING PRETRINED ALGORITHM </vt:lpstr>
      <vt:lpstr>READING EACH FRAME IN VIDEO USING LOOP</vt:lpstr>
      <vt:lpstr>SHOWING IN THE IMAGE AND ADDING DEALY  </vt:lpstr>
      <vt:lpstr>PUTTING LIVE DATE AND TIME </vt:lpstr>
      <vt:lpstr>BOUNDING RECTANGLE AROUND CAR  </vt:lpstr>
      <vt:lpstr>USING DRAWLINE FUNCTION AND BOUNDING RECTANGLE AROUND PEDISTARIN AND HUMAN </vt:lpstr>
      <vt:lpstr>Explanation of our first function </vt:lpstr>
      <vt:lpstr>Explantion of my second function </vt:lpstr>
      <vt:lpstr>Third of my function called lane_draw</vt:lpstr>
      <vt:lpstr>ExplainTION OF MY LANEDRAW FUNCTION </vt:lpstr>
      <vt:lpstr>HOUGH LINE TRANSFROM </vt:lpstr>
      <vt:lpstr>Hough line argumnets </vt:lpstr>
      <vt:lpstr>Expected speed calculated by us using function </vt:lpstr>
      <vt:lpstr>VOICE ASSISTANT IN CAR DETECTION FOR BLIND PEOPLE </vt:lpstr>
      <vt:lpstr>PowerPoint Presentation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– PYTHON</dc:title>
  <dc:creator>Mayur</dc:creator>
  <cp:lastModifiedBy>Mayur</cp:lastModifiedBy>
  <cp:revision>31</cp:revision>
  <dcterms:created xsi:type="dcterms:W3CDTF">2021-02-20T11:58:34Z</dcterms:created>
  <dcterms:modified xsi:type="dcterms:W3CDTF">2021-02-21T15:39:51Z</dcterms:modified>
</cp:coreProperties>
</file>