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05-01-2024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1/5/2024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1/5/2024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1/5/2024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1/5/2024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1/5/2024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1/5/2024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1/5/2024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1/5/2024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1/5/2024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359647" y="4629631"/>
            <a:ext cx="7980183" cy="1310640"/>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Presented By:</a:t>
            </a:r>
          </a:p>
          <a:p>
            <a:r>
              <a:rPr b="1" sz="2000" lang="en-US">
                <a:solidFill>
                  <a:schemeClr val="accent1">
                    <a:lumMod val="75000"/>
                  </a:schemeClr>
                </a:solidFill>
                <a:latin typeface="Arial"/>
                <a:cs typeface="Arial"/>
              </a:rPr>
              <a:t>1. Student Name-</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MA</a:t>
            </a:r>
            <a:r>
              <a:rPr b="1" sz="2000" lang="en-US">
                <a:solidFill>
                  <a:schemeClr val="accent1">
                    <a:lumMod val="75000"/>
                  </a:schemeClr>
                </a:solidFill>
                <a:latin typeface="Arial"/>
                <a:cs typeface="Arial"/>
              </a:rPr>
              <a:t>Y</a:t>
            </a:r>
            <a:r>
              <a:rPr b="1" sz="2000" lang="en-US">
                <a:solidFill>
                  <a:schemeClr val="accent1">
                    <a:lumMod val="75000"/>
                  </a:schemeClr>
                </a:solidFill>
                <a:latin typeface="Arial"/>
                <a:cs typeface="Arial"/>
              </a:rPr>
              <a:t>U</a:t>
            </a:r>
            <a:r>
              <a:rPr b="1" sz="2000" lang="en-US">
                <a:solidFill>
                  <a:schemeClr val="accent1">
                    <a:lumMod val="75000"/>
                  </a:schemeClr>
                </a:solidFill>
                <a:latin typeface="Arial"/>
                <a:cs typeface="Arial"/>
              </a:rPr>
              <a:t>R</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a:t>
            </a:r>
            <a:r>
              <a:rPr b="1" sz="2000" lang="en-US">
                <a:solidFill>
                  <a:schemeClr val="accent1">
                    <a:lumMod val="75000"/>
                  </a:schemeClr>
                </a:solidFill>
                <a:latin typeface="Arial"/>
                <a:cs typeface="Arial"/>
              </a:rPr>
              <a:t>S</a:t>
            </a:r>
            <a:endParaRPr altLang="en-US" lang="zh-CN"/>
          </a:p>
          <a:p>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College</a:t>
            </a:r>
            <a:r>
              <a:rPr b="1" sz="2000" lang="en-US">
                <a:solidFill>
                  <a:schemeClr val="accent1">
                    <a:lumMod val="75000"/>
                  </a:schemeClr>
                </a:solidFill>
                <a:latin typeface="Arial"/>
                <a:cs typeface="Arial"/>
              </a:rPr>
              <a:t> Name-</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M</a:t>
            </a:r>
            <a:r>
              <a:rPr b="1" sz="2000" lang="en-US">
                <a:solidFill>
                  <a:schemeClr val="accent1">
                    <a:lumMod val="75000"/>
                  </a:schemeClr>
                </a:solidFill>
                <a:latin typeface="Arial"/>
                <a:cs typeface="Arial"/>
              </a:rPr>
              <a:t>o</a:t>
            </a:r>
            <a:r>
              <a:rPr b="1" sz="2000" lang="en-US">
                <a:solidFill>
                  <a:schemeClr val="accent1">
                    <a:lumMod val="75000"/>
                  </a:schemeClr>
                </a:solidFill>
                <a:latin typeface="Arial"/>
                <a:cs typeface="Arial"/>
              </a:rPr>
              <a:t>o</a:t>
            </a:r>
            <a:r>
              <a:rPr b="1" sz="2000" lang="en-US">
                <a:solidFill>
                  <a:schemeClr val="accent1">
                    <a:lumMod val="75000"/>
                  </a:schemeClr>
                </a:solidFill>
                <a:latin typeface="Arial"/>
                <a:cs typeface="Arial"/>
              </a:rPr>
              <a:t>k</a:t>
            </a:r>
            <a:r>
              <a:rPr b="1" sz="2000" lang="en-US">
                <a:solidFill>
                  <a:schemeClr val="accent1">
                    <a:lumMod val="75000"/>
                  </a:schemeClr>
                </a:solidFill>
                <a:latin typeface="Arial"/>
                <a:cs typeface="Arial"/>
              </a:rPr>
              <a:t>ambigai</a:t>
            </a:r>
            <a:r>
              <a:rPr b="1" sz="2000" lang="en-US">
                <a:solidFill>
                  <a:schemeClr val="accent1">
                    <a:lumMod val="75000"/>
                  </a:schemeClr>
                </a:solidFill>
                <a:latin typeface="Arial"/>
                <a:cs typeface="Arial"/>
              </a:rPr>
              <a:t> College</a:t>
            </a:r>
            <a:r>
              <a:rPr b="1" sz="2000" lang="en-US">
                <a:solidFill>
                  <a:schemeClr val="accent1">
                    <a:lumMod val="75000"/>
                  </a:schemeClr>
                </a:solidFill>
                <a:latin typeface="Arial"/>
                <a:cs typeface="Arial"/>
              </a:rPr>
              <a:t> of</a:t>
            </a:r>
            <a:r>
              <a:rPr b="1" sz="2000" lang="en-US">
                <a:solidFill>
                  <a:schemeClr val="accent1">
                    <a:lumMod val="75000"/>
                  </a:schemeClr>
                </a:solidFill>
                <a:latin typeface="Arial"/>
                <a:cs typeface="Arial"/>
              </a:rPr>
              <a:t> Engineering</a:t>
            </a:r>
            <a:endParaRPr altLang="en-US" lang="zh-CN"/>
          </a:p>
          <a:p>
            <a:r>
              <a:rPr altLang="en-US" b="1" sz="2000" lang="en-US">
                <a:solidFill>
                  <a:schemeClr val="accent1">
                    <a:lumMod val="75000"/>
                  </a:schemeClr>
                </a:solidFill>
                <a:latin typeface="Arial"/>
                <a:cs typeface="Arial"/>
              </a:rPr>
              <a:t>Department</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I</a:t>
            </a:r>
            <a:r>
              <a:rPr altLang="en-US" b="1" sz="2000" lang="en-US">
                <a:solidFill>
                  <a:schemeClr val="accent1">
                    <a:lumMod val="75000"/>
                  </a:schemeClr>
                </a:solidFill>
                <a:latin typeface="Arial"/>
                <a:cs typeface="Arial"/>
              </a:rPr>
              <a:t>n</a:t>
            </a:r>
            <a:r>
              <a:rPr altLang="en-US" b="1" sz="2000" lang="en-US">
                <a:solidFill>
                  <a:schemeClr val="accent1">
                    <a:lumMod val="75000"/>
                  </a:schemeClr>
                </a:solidFill>
                <a:latin typeface="Arial"/>
                <a:cs typeface="Arial"/>
              </a:rPr>
              <a:t>f</a:t>
            </a:r>
            <a:r>
              <a:rPr altLang="en-US" b="1" sz="2000" lang="en-US">
                <a:solidFill>
                  <a:schemeClr val="accent1">
                    <a:lumMod val="75000"/>
                  </a:schemeClr>
                </a:solidFill>
                <a:latin typeface="Arial"/>
                <a:cs typeface="Arial"/>
              </a:rPr>
              <a:t>o</a:t>
            </a:r>
            <a:r>
              <a:rPr altLang="en-US" b="1" sz="2000" lang="en-US">
                <a:solidFill>
                  <a:schemeClr val="accent1">
                    <a:lumMod val="75000"/>
                  </a:schemeClr>
                </a:solidFill>
                <a:latin typeface="Arial"/>
                <a:cs typeface="Arial"/>
              </a:rPr>
              <a:t>r</a:t>
            </a:r>
            <a:r>
              <a:rPr altLang="en-US" b="1" sz="2000" lang="en-US">
                <a:solidFill>
                  <a:schemeClr val="accent1">
                    <a:lumMod val="75000"/>
                  </a:schemeClr>
                </a:solidFill>
                <a:latin typeface="Arial"/>
                <a:cs typeface="Arial"/>
              </a:rPr>
              <a:t>m</a:t>
            </a:r>
            <a:r>
              <a:rPr altLang="en-US" b="1" sz="2000" lang="en-US">
                <a:solidFill>
                  <a:schemeClr val="accent1">
                    <a:lumMod val="75000"/>
                  </a:schemeClr>
                </a:solidFill>
                <a:latin typeface="Arial"/>
                <a:cs typeface="Arial"/>
              </a:rPr>
              <a:t>a</a:t>
            </a:r>
            <a:r>
              <a:rPr altLang="en-US" b="1" sz="2000" lang="en-US">
                <a:solidFill>
                  <a:schemeClr val="accent1">
                    <a:lumMod val="75000"/>
                  </a:schemeClr>
                </a:solidFill>
                <a:latin typeface="Arial"/>
                <a:cs typeface="Arial"/>
              </a:rPr>
              <a:t>t</a:t>
            </a:r>
            <a:r>
              <a:rPr altLang="en-US" b="1" sz="2000" lang="en-US">
                <a:solidFill>
                  <a:schemeClr val="accent1">
                    <a:lumMod val="75000"/>
                  </a:schemeClr>
                </a:solidFill>
                <a:latin typeface="Arial"/>
                <a:cs typeface="Arial"/>
              </a:rPr>
              <a:t>i</a:t>
            </a:r>
            <a:r>
              <a:rPr altLang="en-US" b="1" sz="2000" lang="en-US">
                <a:solidFill>
                  <a:schemeClr val="accent1">
                    <a:lumMod val="75000"/>
                  </a:schemeClr>
                </a:solidFill>
                <a:latin typeface="Arial"/>
                <a:cs typeface="Arial"/>
              </a:rPr>
              <a:t>o</a:t>
            </a:r>
            <a:r>
              <a:rPr altLang="en-US" b="1" sz="2000" lang="en-US">
                <a:solidFill>
                  <a:schemeClr val="accent1">
                    <a:lumMod val="75000"/>
                  </a:schemeClr>
                </a:solidFill>
                <a:latin typeface="Arial"/>
                <a:cs typeface="Arial"/>
              </a:rPr>
              <a:t>n</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T</a:t>
            </a:r>
            <a:r>
              <a:rPr altLang="en-US" b="1" sz="2000" lang="en-US">
                <a:solidFill>
                  <a:schemeClr val="accent1">
                    <a:lumMod val="75000"/>
                  </a:schemeClr>
                </a:solidFill>
                <a:latin typeface="Arial"/>
                <a:cs typeface="Arial"/>
              </a:rPr>
              <a:t>e</a:t>
            </a:r>
            <a:r>
              <a:rPr altLang="en-US" b="1" sz="2000" lang="en-US">
                <a:solidFill>
                  <a:schemeClr val="accent1">
                    <a:lumMod val="75000"/>
                  </a:schemeClr>
                </a:solidFill>
                <a:latin typeface="Arial"/>
                <a:cs typeface="Arial"/>
              </a:rPr>
              <a:t>c</a:t>
            </a:r>
            <a:r>
              <a:rPr altLang="en-US" b="1" sz="2000" lang="en-US">
                <a:solidFill>
                  <a:schemeClr val="accent1">
                    <a:lumMod val="75000"/>
                  </a:schemeClr>
                </a:solidFill>
                <a:latin typeface="Arial"/>
                <a:cs typeface="Arial"/>
              </a:rPr>
              <a:t>h</a:t>
            </a:r>
            <a:r>
              <a:rPr altLang="en-US" b="1" sz="2000" lang="en-US">
                <a:solidFill>
                  <a:schemeClr val="accent1">
                    <a:lumMod val="75000"/>
                  </a:schemeClr>
                </a:solidFill>
                <a:latin typeface="Arial"/>
                <a:cs typeface="Arial"/>
              </a:rPr>
              <a:t>n</a:t>
            </a:r>
            <a:r>
              <a:rPr altLang="en-US" b="1" sz="2000" lang="en-US">
                <a:solidFill>
                  <a:schemeClr val="accent1">
                    <a:lumMod val="75000"/>
                  </a:schemeClr>
                </a:solidFill>
                <a:latin typeface="Arial"/>
                <a:cs typeface="Arial"/>
              </a:rPr>
              <a:t>o</a:t>
            </a:r>
            <a:r>
              <a:rPr altLang="en-US" b="1" sz="2000" lang="en-US">
                <a:solidFill>
                  <a:schemeClr val="accent1">
                    <a:lumMod val="75000"/>
                  </a:schemeClr>
                </a:solidFill>
                <a:latin typeface="Arial"/>
                <a:cs typeface="Arial"/>
              </a:rPr>
              <a:t>l</a:t>
            </a:r>
            <a:r>
              <a:rPr altLang="en-US" b="1" sz="2000" lang="en-US">
                <a:solidFill>
                  <a:schemeClr val="accent1">
                    <a:lumMod val="75000"/>
                  </a:schemeClr>
                </a:solidFill>
                <a:latin typeface="Arial"/>
                <a:cs typeface="Arial"/>
              </a:rPr>
              <a:t>o</a:t>
            </a:r>
            <a:r>
              <a:rPr altLang="en-US" b="1" sz="2000" lang="en-US">
                <a:solidFill>
                  <a:schemeClr val="accent1">
                    <a:lumMod val="75000"/>
                  </a:schemeClr>
                </a:solidFill>
                <a:latin typeface="Arial"/>
                <a:cs typeface="Arial"/>
              </a:rPr>
              <a:t>g</a:t>
            </a:r>
            <a:r>
              <a:rPr altLang="en-US" b="1" sz="2000" lang="en-US">
                <a:solidFill>
                  <a:schemeClr val="accent1">
                    <a:lumMod val="75000"/>
                  </a:schemeClr>
                </a:solidFill>
                <a:latin typeface="Arial"/>
                <a:cs typeface="Arial"/>
              </a:rPr>
              <a:t>y</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2021-05-25T18:50:10Z</dcterms:created>
  <dcterms:modified xsi:type="dcterms:W3CDTF">2024-04-16T09:19:43Z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f939671221b442a1920f1c37916005dc</vt:lpwstr>
  </property>
</Properties>
</file>