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4" autoAdjust="0"/>
    <p:restoredTop sz="94660"/>
  </p:normalViewPr>
  <p:slideViewPr>
    <p:cSldViewPr snapToGrid="0">
      <p:cViewPr varScale="1">
        <p:scale>
          <a:sx n="88" d="100"/>
          <a:sy n="88" d="100"/>
        </p:scale>
        <p:origin x="494" y="2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6670FE10-F406-47AF-8AE1-E9BA4C7E25F2}" type="datetimeFigureOut">
              <a:rPr lang="en-GB" smtClean="0"/>
              <a:t>29/04/2023</a:t>
            </a:fld>
            <a:endParaRPr lang="en-GB"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GB" smtClean="0"/>
              <a:t>SOLELY FOR PURPOSES OF FORAGE WORK EXPERIENCE</a:t>
            </a:r>
            <a:endParaRPr lang="en-GB"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537AB4F7-4BD9-43F1-95BD-EA19DB6F96FE}" type="slidenum">
              <a:rPr lang="en-GB" smtClean="0"/>
              <a:t>‹#›</a:t>
            </a:fld>
            <a:endParaRPr lang="en-GB" dirty="0"/>
          </a:p>
        </p:txBody>
      </p:sp>
      <p:sp>
        <p:nvSpPr>
          <p:cNvPr id="13" name="Footer Placeholder 4">
            <a:extLst>
              <a:ext uri="{FF2B5EF4-FFF2-40B4-BE49-F238E27FC236}">
                <a16:creationId xmlns:a16="http://schemas.microsoft.com/office/drawing/2014/main" id="{34687BFD-2914-5915-09E8-574865A5731A}"/>
              </a:ext>
            </a:extLst>
          </p:cNvPr>
          <p:cNvSpPr txBox="1">
            <a:spLocks/>
          </p:cNvSpPr>
          <p:nvPr userDrawn="1"/>
        </p:nvSpPr>
        <p:spPr>
          <a:xfrm>
            <a:off x="4038600" y="207963"/>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t>SOLELY FOR PURPOSES OF FORAGE WORK EXPERIENCE</a:t>
            </a:r>
            <a:endParaRPr lang="en-GB" dirty="0"/>
          </a:p>
        </p:txBody>
      </p:sp>
    </p:spTree>
    <p:extLst>
      <p:ext uri="{BB962C8B-B14F-4D97-AF65-F5344CB8AC3E}">
        <p14:creationId xmlns:p14="http://schemas.microsoft.com/office/powerpoint/2010/main" val="4255037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670FE10-F406-47AF-8AE1-E9BA4C7E25F2}" type="datetimeFigureOut">
              <a:rPr lang="en-GB" smtClean="0"/>
              <a:t>29/04/2023</a:t>
            </a:fld>
            <a:endParaRPr lang="en-GB"/>
          </a:p>
        </p:txBody>
      </p:sp>
      <p:sp>
        <p:nvSpPr>
          <p:cNvPr id="6" name="Footer Placeholder 5"/>
          <p:cNvSpPr>
            <a:spLocks noGrp="1"/>
          </p:cNvSpPr>
          <p:nvPr>
            <p:ph type="ftr" sz="quarter" idx="11"/>
          </p:nvPr>
        </p:nvSpPr>
        <p:spPr/>
        <p:txBody>
          <a:bodyPr/>
          <a:lstStyle/>
          <a:p>
            <a:endParaRPr lang="en-GB"/>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2932332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6670FE10-F406-47AF-8AE1-E9BA4C7E25F2}" type="datetimeFigureOut">
              <a:rPr lang="en-GB" smtClean="0"/>
              <a:t>29/04/2023</a:t>
            </a:fld>
            <a:endParaRPr lang="en-GB"/>
          </a:p>
        </p:txBody>
      </p:sp>
      <p:sp>
        <p:nvSpPr>
          <p:cNvPr id="5" name="Footer Placeholder 4"/>
          <p:cNvSpPr>
            <a:spLocks noGrp="1"/>
          </p:cNvSpPr>
          <p:nvPr>
            <p:ph type="ftr" sz="quarter" idx="11"/>
          </p:nvPr>
        </p:nvSpPr>
        <p:spPr/>
        <p:txBody>
          <a:bodyPr/>
          <a:lstStyle/>
          <a:p>
            <a:endParaRPr lang="en-GB"/>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25505852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6670FE10-F406-47AF-8AE1-E9BA4C7E25F2}" type="datetimeFigureOut">
              <a:rPr lang="en-GB" smtClean="0"/>
              <a:t>29/04/2023</a:t>
            </a:fld>
            <a:endParaRPr lang="en-GB"/>
          </a:p>
        </p:txBody>
      </p:sp>
      <p:sp>
        <p:nvSpPr>
          <p:cNvPr id="5" name="Footer Placeholder 4"/>
          <p:cNvSpPr>
            <a:spLocks noGrp="1"/>
          </p:cNvSpPr>
          <p:nvPr>
            <p:ph type="ftr" sz="quarter" idx="11"/>
          </p:nvPr>
        </p:nvSpPr>
        <p:spPr/>
        <p:txBody>
          <a:bodyPr/>
          <a:lstStyle/>
          <a:p>
            <a:endParaRPr lang="en-GB"/>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20085516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670FE10-F406-47AF-8AE1-E9BA4C7E25F2}" type="datetimeFigureOut">
              <a:rPr lang="en-GB" smtClean="0"/>
              <a:t>29/04/2023</a:t>
            </a:fld>
            <a:endParaRPr lang="en-GB"/>
          </a:p>
        </p:txBody>
      </p:sp>
      <p:sp>
        <p:nvSpPr>
          <p:cNvPr id="5" name="Footer Placeholder 4"/>
          <p:cNvSpPr>
            <a:spLocks noGrp="1"/>
          </p:cNvSpPr>
          <p:nvPr>
            <p:ph type="ftr" sz="quarter" idx="11"/>
          </p:nvPr>
        </p:nvSpPr>
        <p:spPr/>
        <p:txBody>
          <a:bodyPr/>
          <a:lstStyle/>
          <a:p>
            <a:endParaRPr lang="en-GB"/>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40005621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670FE10-F406-47AF-8AE1-E9BA4C7E25F2}" type="datetimeFigureOut">
              <a:rPr lang="en-GB" smtClean="0"/>
              <a:t>29/04/2023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35047218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670FE10-F406-47AF-8AE1-E9BA4C7E25F2}" type="datetimeFigureOut">
              <a:rPr lang="en-GB" smtClean="0"/>
              <a:t>29/04/2023</a:t>
            </a:fld>
            <a:endParaRPr lang="en-GB"/>
          </a:p>
        </p:txBody>
      </p:sp>
      <p:sp>
        <p:nvSpPr>
          <p:cNvPr id="8" name="Footer Placeholder 7"/>
          <p:cNvSpPr>
            <a:spLocks noGrp="1"/>
          </p:cNvSpPr>
          <p:nvPr>
            <p:ph type="ftr" sz="quarter" idx="11"/>
          </p:nvPr>
        </p:nvSpPr>
        <p:spPr>
          <a:xfrm>
            <a:off x="561111" y="6391838"/>
            <a:ext cx="3644282" cy="304801"/>
          </a:xfrm>
        </p:spPr>
        <p:txBody>
          <a:bodyPr/>
          <a:lstStyle/>
          <a:p>
            <a:endParaRPr lang="en-GB"/>
          </a:p>
        </p:txBody>
      </p:sp>
      <p:sp>
        <p:nvSpPr>
          <p:cNvPr id="9" name="Slide Number Placeholder 8"/>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5999702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6670FE10-F406-47AF-8AE1-E9BA4C7E25F2}" type="datetimeFigureOut">
              <a:rPr lang="en-GB" smtClean="0"/>
              <a:t>29/04/2023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37383804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6670FE10-F406-47AF-8AE1-E9BA4C7E25F2}" type="datetimeFigureOut">
              <a:rPr lang="en-GB" smtClean="0"/>
              <a:t>29/04/2023</a:t>
            </a:fld>
            <a:endParaRPr lang="en-GB"/>
          </a:p>
        </p:txBody>
      </p:sp>
      <p:sp>
        <p:nvSpPr>
          <p:cNvPr id="5" name="Footer Placeholder 4"/>
          <p:cNvSpPr>
            <a:spLocks noGrp="1"/>
          </p:cNvSpPr>
          <p:nvPr>
            <p:ph type="ftr" sz="quarter" idx="11"/>
          </p:nvPr>
        </p:nvSpPr>
        <p:spPr/>
        <p:txBody>
          <a:bodyPr/>
          <a:lstStyle/>
          <a:p>
            <a:endParaRPr lang="en-GB"/>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7743968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670FE10-F406-47AF-8AE1-E9BA4C7E25F2}" type="datetimeFigureOut">
              <a:rPr lang="en-GB" smtClean="0"/>
              <a:t>29/04/2023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37AB4F7-4BD9-43F1-95BD-EA19DB6F96FE}" type="slidenum">
              <a:rPr lang="en-GB" smtClean="0"/>
              <a:t>‹#›</a:t>
            </a:fld>
            <a:endParaRPr lang="en-GB"/>
          </a:p>
        </p:txBody>
      </p:sp>
      <p:sp>
        <p:nvSpPr>
          <p:cNvPr id="7" name="Footer Placeholder 4">
            <a:extLst>
              <a:ext uri="{FF2B5EF4-FFF2-40B4-BE49-F238E27FC236}">
                <a16:creationId xmlns:a16="http://schemas.microsoft.com/office/drawing/2014/main" id="{844B232F-D5B6-DEFE-8440-A43739EF1CB4}"/>
              </a:ext>
            </a:extLst>
          </p:cNvPr>
          <p:cNvSpPr txBox="1">
            <a:spLocks/>
          </p:cNvSpPr>
          <p:nvPr userDrawn="1"/>
        </p:nvSpPr>
        <p:spPr>
          <a:xfrm>
            <a:off x="4038600" y="-17255"/>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t>SOLELY FOR PURPOSES OF FORAGE WORK EXPERIENCE</a:t>
            </a:r>
            <a:endParaRPr lang="en-GB" dirty="0"/>
          </a:p>
        </p:txBody>
      </p:sp>
    </p:spTree>
    <p:extLst>
      <p:ext uri="{BB962C8B-B14F-4D97-AF65-F5344CB8AC3E}">
        <p14:creationId xmlns:p14="http://schemas.microsoft.com/office/powerpoint/2010/main" val="9594673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670FE10-F406-47AF-8AE1-E9BA4C7E25F2}" type="datetimeFigureOut">
              <a:rPr lang="en-GB" smtClean="0"/>
              <a:t>29/04/2023</a:t>
            </a:fld>
            <a:endParaRPr lang="en-GB"/>
          </a:p>
        </p:txBody>
      </p:sp>
      <p:sp>
        <p:nvSpPr>
          <p:cNvPr id="5" name="Footer Placeholder 4"/>
          <p:cNvSpPr>
            <a:spLocks noGrp="1"/>
          </p:cNvSpPr>
          <p:nvPr>
            <p:ph type="ftr" sz="quarter" idx="11"/>
          </p:nvPr>
        </p:nvSpPr>
        <p:spPr/>
        <p:txBody>
          <a:bodyPr/>
          <a:lstStyle/>
          <a:p>
            <a:endParaRPr lang="en-GB"/>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28893329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670FE10-F406-47AF-8AE1-E9BA4C7E25F2}" type="datetimeFigureOut">
              <a:rPr lang="en-GB" smtClean="0"/>
              <a:t>29/04/2023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4500471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670FE10-F406-47AF-8AE1-E9BA4C7E25F2}" type="datetimeFigureOut">
              <a:rPr lang="en-GB" smtClean="0"/>
              <a:t>29/04/2023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4055702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670FE10-F406-47AF-8AE1-E9BA4C7E25F2}" type="datetimeFigureOut">
              <a:rPr lang="en-GB" smtClean="0"/>
              <a:t>29/04/2023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35432265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70FE10-F406-47AF-8AE1-E9BA4C7E25F2}" type="datetimeFigureOut">
              <a:rPr lang="en-GB" smtClean="0"/>
              <a:t>29/04/2023</a:t>
            </a:fld>
            <a:endParaRPr lang="en-GB"/>
          </a:p>
        </p:txBody>
      </p:sp>
      <p:sp>
        <p:nvSpPr>
          <p:cNvPr id="3" name="Footer Placeholder 2"/>
          <p:cNvSpPr>
            <a:spLocks noGrp="1"/>
          </p:cNvSpPr>
          <p:nvPr>
            <p:ph type="ftr" sz="quarter" idx="11"/>
          </p:nvPr>
        </p:nvSpPr>
        <p:spPr/>
        <p:txBody>
          <a:bodyPr/>
          <a:lstStyle/>
          <a:p>
            <a:endParaRPr lang="en-GB"/>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34397117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670FE10-F406-47AF-8AE1-E9BA4C7E25F2}" type="datetimeFigureOut">
              <a:rPr lang="en-GB" smtClean="0"/>
              <a:t>29/04/2023</a:t>
            </a:fld>
            <a:endParaRPr lang="en-GB"/>
          </a:p>
        </p:txBody>
      </p:sp>
      <p:sp>
        <p:nvSpPr>
          <p:cNvPr id="6" name="Footer Placeholder 5"/>
          <p:cNvSpPr>
            <a:spLocks noGrp="1"/>
          </p:cNvSpPr>
          <p:nvPr>
            <p:ph type="ftr" sz="quarter" idx="11"/>
          </p:nvPr>
        </p:nvSpPr>
        <p:spPr/>
        <p:txBody>
          <a:bodyPr/>
          <a:lstStyle/>
          <a:p>
            <a:endParaRPr lang="en-GB"/>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1985370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670FE10-F406-47AF-8AE1-E9BA4C7E25F2}" type="datetimeFigureOut">
              <a:rPr lang="en-GB" smtClean="0"/>
              <a:t>29/04/2023</a:t>
            </a:fld>
            <a:endParaRPr lang="en-GB"/>
          </a:p>
        </p:txBody>
      </p:sp>
      <p:sp>
        <p:nvSpPr>
          <p:cNvPr id="6" name="Footer Placeholder 5"/>
          <p:cNvSpPr>
            <a:spLocks noGrp="1"/>
          </p:cNvSpPr>
          <p:nvPr>
            <p:ph type="ftr" sz="quarter" idx="11"/>
          </p:nvPr>
        </p:nvSpPr>
        <p:spPr/>
        <p:txBody>
          <a:bodyPr/>
          <a:lstStyle/>
          <a:p>
            <a:endParaRPr lang="en-GB"/>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4000913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6670FE10-F406-47AF-8AE1-E9BA4C7E25F2}" type="datetimeFigureOut">
              <a:rPr lang="en-GB" smtClean="0"/>
              <a:t>29/04/2023</a:t>
            </a:fld>
            <a:endParaRPr lang="en-GB"/>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GB"/>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537AB4F7-4BD9-43F1-95BD-EA19DB6F96FE}" type="slidenum">
              <a:rPr lang="en-GB" smtClean="0"/>
              <a:t>‹#›</a:t>
            </a:fld>
            <a:endParaRPr lang="en-GB"/>
          </a:p>
        </p:txBody>
      </p:sp>
    </p:spTree>
    <p:extLst>
      <p:ext uri="{BB962C8B-B14F-4D97-AF65-F5344CB8AC3E}">
        <p14:creationId xmlns:p14="http://schemas.microsoft.com/office/powerpoint/2010/main" val="381802084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BCD4D-82A1-5AD0-053C-2CF73DA5B647}"/>
              </a:ext>
            </a:extLst>
          </p:cNvPr>
          <p:cNvSpPr>
            <a:spLocks noGrp="1"/>
          </p:cNvSpPr>
          <p:nvPr>
            <p:ph type="ctrTitle"/>
          </p:nvPr>
        </p:nvSpPr>
        <p:spPr>
          <a:xfrm>
            <a:off x="705395" y="-391886"/>
            <a:ext cx="10781212" cy="3688810"/>
          </a:xfrm>
        </p:spPr>
        <p:txBody>
          <a:bodyPr/>
          <a:lstStyle/>
          <a:p>
            <a:r>
              <a:rPr lang="en-GB" b="1" dirty="0" smtClean="0"/>
              <a:t>SKYTRAX Airline Review Analysis</a:t>
            </a:r>
            <a:endParaRPr lang="en-GB" b="1" dirty="0"/>
          </a:p>
        </p:txBody>
      </p:sp>
    </p:spTree>
    <p:extLst>
      <p:ext uri="{BB962C8B-B14F-4D97-AF65-F5344CB8AC3E}">
        <p14:creationId xmlns:p14="http://schemas.microsoft.com/office/powerpoint/2010/main" val="14923069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ADD12-D653-7463-3EAD-70846DE1F2CC}"/>
              </a:ext>
            </a:extLst>
          </p:cNvPr>
          <p:cNvSpPr>
            <a:spLocks noGrp="1"/>
          </p:cNvSpPr>
          <p:nvPr>
            <p:ph type="title"/>
          </p:nvPr>
        </p:nvSpPr>
        <p:spPr/>
        <p:txBody>
          <a:bodyPr/>
          <a:lstStyle/>
          <a:p>
            <a:r>
              <a:rPr lang="en-GB" b="1" dirty="0" smtClean="0"/>
              <a:t>Results</a:t>
            </a:r>
            <a:endParaRPr lang="en-GB" b="1" dirty="0"/>
          </a:p>
        </p:txBody>
      </p:sp>
      <p:sp>
        <p:nvSpPr>
          <p:cNvPr id="3" name="Content Placeholder 2">
            <a:extLst>
              <a:ext uri="{FF2B5EF4-FFF2-40B4-BE49-F238E27FC236}">
                <a16:creationId xmlns:a16="http://schemas.microsoft.com/office/drawing/2014/main" id="{4B7DE7AA-9B0B-5A8C-C9D3-A89360AA97ED}"/>
              </a:ext>
            </a:extLst>
          </p:cNvPr>
          <p:cNvSpPr>
            <a:spLocks noGrp="1"/>
          </p:cNvSpPr>
          <p:nvPr>
            <p:ph idx="1"/>
          </p:nvPr>
        </p:nvSpPr>
        <p:spPr>
          <a:xfrm>
            <a:off x="7265659" y="2459809"/>
            <a:ext cx="3646181" cy="1424214"/>
          </a:xfrm>
        </p:spPr>
        <p:txBody>
          <a:bodyPr>
            <a:normAutofit fontScale="85000" lnSpcReduction="10000"/>
          </a:bodyPr>
          <a:lstStyle/>
          <a:p>
            <a:r>
              <a:rPr lang="en-US" dirty="0"/>
              <a:t>Sentiment Out of 1000 reviews, 546 were positive, 437 were negative and 17 were neutral. This means the majority of reviews were </a:t>
            </a:r>
            <a:r>
              <a:rPr lang="en-US" dirty="0" err="1"/>
              <a:t>polarised</a:t>
            </a:r>
            <a:r>
              <a:rPr lang="en-US" dirty="0"/>
              <a:t> as either positive or negative.</a:t>
            </a:r>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14" y="4178151"/>
            <a:ext cx="5120650" cy="2679849"/>
          </a:xfrm>
          <a:prstGeom prst="rect">
            <a:avLst/>
          </a:prstGeom>
        </p:spPr>
      </p:pic>
      <p:sp>
        <p:nvSpPr>
          <p:cNvPr id="5" name="Content Placeholder 2">
            <a:extLst>
              <a:ext uri="{FF2B5EF4-FFF2-40B4-BE49-F238E27FC236}">
                <a16:creationId xmlns:a16="http://schemas.microsoft.com/office/drawing/2014/main" id="{4B7DE7AA-9B0B-5A8C-C9D3-A89360AA97ED}"/>
              </a:ext>
            </a:extLst>
          </p:cNvPr>
          <p:cNvSpPr txBox="1">
            <a:spLocks/>
          </p:cNvSpPr>
          <p:nvPr/>
        </p:nvSpPr>
        <p:spPr>
          <a:xfrm>
            <a:off x="540714" y="2276928"/>
            <a:ext cx="4431880" cy="1746431"/>
          </a:xfrm>
          <a:prstGeom prst="rect">
            <a:avLst/>
          </a:prstGeom>
        </p:spPr>
        <p:txBody>
          <a:bodyPr vert="horz" lIns="91440" tIns="45720" rIns="91440" bIns="45720" rtlCol="0">
            <a:normAutofit fontScale="925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US" dirty="0" smtClean="0"/>
              <a:t>Key topics The frequency chart below shows that the key topics within the reviews include “service”, “seat”, “crew” and “staff”, showing that people are actively talking about their experience and staff</a:t>
            </a:r>
          </a:p>
          <a:p>
            <a:endParaRPr lang="en-GB"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82221" y="3884022"/>
            <a:ext cx="3813056" cy="2595155"/>
          </a:xfrm>
          <a:prstGeom prst="rect">
            <a:avLst/>
          </a:prstGeom>
        </p:spPr>
      </p:pic>
    </p:spTree>
    <p:extLst>
      <p:ext uri="{BB962C8B-B14F-4D97-AF65-F5344CB8AC3E}">
        <p14:creationId xmlns:p14="http://schemas.microsoft.com/office/powerpoint/2010/main" val="191108170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11</TotalTime>
  <Words>76</Words>
  <Application>Microsoft Office PowerPoint</Application>
  <PresentationFormat>Widescreen</PresentationFormat>
  <Paragraphs>4</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Century Gothic</vt:lpstr>
      <vt:lpstr>Wingdings 3</vt:lpstr>
      <vt:lpstr>Ion Boardroom</vt:lpstr>
      <vt:lpstr>SKYTRAX Airline Review Analysis</vt:lpstr>
      <vt:lpstr>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Susan Robinson</dc:creator>
  <cp:lastModifiedBy>Windows User</cp:lastModifiedBy>
  <cp:revision>2</cp:revision>
  <dcterms:created xsi:type="dcterms:W3CDTF">2022-12-06T11:13:27Z</dcterms:created>
  <dcterms:modified xsi:type="dcterms:W3CDTF">2023-04-29T07:27:48Z</dcterms:modified>
</cp:coreProperties>
</file>