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66" r:id="rId2"/>
    <p:sldId id="257" r:id="rId3"/>
    <p:sldId id="258" r:id="rId4"/>
    <p:sldId id="259" r:id="rId5"/>
    <p:sldId id="260" r:id="rId6"/>
    <p:sldId id="261" r:id="rId7"/>
    <p:sldId id="262" r:id="rId8"/>
    <p:sldId id="263" r:id="rId9"/>
    <p:sldId id="264" r:id="rId10"/>
    <p:sldId id="265" r:id="rId11"/>
    <p:sldId id="276" r:id="rId12"/>
    <p:sldId id="277" r:id="rId13"/>
    <p:sldId id="275" r:id="rId14"/>
    <p:sldId id="278" r:id="rId15"/>
    <p:sldId id="280" r:id="rId16"/>
    <p:sldId id="268" r:id="rId17"/>
    <p:sldId id="267" r:id="rId18"/>
    <p:sldId id="270" r:id="rId19"/>
    <p:sldId id="271" r:id="rId20"/>
    <p:sldId id="272" r:id="rId21"/>
    <p:sldId id="286" r:id="rId22"/>
    <p:sldId id="282" r:id="rId23"/>
    <p:sldId id="283" r:id="rId24"/>
    <p:sldId id="28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ka Deshmukh" userId="a35b7fd88163316c" providerId="LiveId" clId="{6D1D3776-4E3B-4DF1-91D6-7331B2C656C8}"/>
    <pc:docChg chg="undo custSel addSld delSld modSld sldOrd">
      <pc:chgData name="Priyanka Deshmukh" userId="a35b7fd88163316c" providerId="LiveId" clId="{6D1D3776-4E3B-4DF1-91D6-7331B2C656C8}" dt="2023-12-29T11:29:58.301" v="2909" actId="1076"/>
      <pc:docMkLst>
        <pc:docMk/>
      </pc:docMkLst>
      <pc:sldChg chg="modSp mod">
        <pc:chgData name="Priyanka Deshmukh" userId="a35b7fd88163316c" providerId="LiveId" clId="{6D1D3776-4E3B-4DF1-91D6-7331B2C656C8}" dt="2023-12-29T09:06:52.796" v="764" actId="14100"/>
        <pc:sldMkLst>
          <pc:docMk/>
          <pc:sldMk cId="377288915" sldId="257"/>
        </pc:sldMkLst>
        <pc:spChg chg="mod">
          <ac:chgData name="Priyanka Deshmukh" userId="a35b7fd88163316c" providerId="LiveId" clId="{6D1D3776-4E3B-4DF1-91D6-7331B2C656C8}" dt="2023-12-29T09:06:36.561" v="761" actId="255"/>
          <ac:spMkLst>
            <pc:docMk/>
            <pc:sldMk cId="377288915" sldId="257"/>
            <ac:spMk id="2" creationId="{AAE86A8C-9D32-4143-F947-E470B47F39EB}"/>
          </ac:spMkLst>
        </pc:spChg>
        <pc:spChg chg="mod">
          <ac:chgData name="Priyanka Deshmukh" userId="a35b7fd88163316c" providerId="LiveId" clId="{6D1D3776-4E3B-4DF1-91D6-7331B2C656C8}" dt="2023-12-29T09:06:44.117" v="763" actId="27636"/>
          <ac:spMkLst>
            <pc:docMk/>
            <pc:sldMk cId="377288915" sldId="257"/>
            <ac:spMk id="3" creationId="{A1749D16-1A08-7E54-7F4C-42B36AF0FB02}"/>
          </ac:spMkLst>
        </pc:spChg>
        <pc:picChg chg="mod">
          <ac:chgData name="Priyanka Deshmukh" userId="a35b7fd88163316c" providerId="LiveId" clId="{6D1D3776-4E3B-4DF1-91D6-7331B2C656C8}" dt="2023-12-29T09:06:52.796" v="764" actId="14100"/>
          <ac:picMkLst>
            <pc:docMk/>
            <pc:sldMk cId="377288915" sldId="257"/>
            <ac:picMk id="5" creationId="{58EFB272-EB21-778A-BE76-B06C33FF6E4A}"/>
          </ac:picMkLst>
        </pc:picChg>
      </pc:sldChg>
      <pc:sldChg chg="modSp mod">
        <pc:chgData name="Priyanka Deshmukh" userId="a35b7fd88163316c" providerId="LiveId" clId="{6D1D3776-4E3B-4DF1-91D6-7331B2C656C8}" dt="2023-12-29T10:40:23.562" v="2173" actId="20577"/>
        <pc:sldMkLst>
          <pc:docMk/>
          <pc:sldMk cId="2803884771" sldId="258"/>
        </pc:sldMkLst>
        <pc:spChg chg="mod">
          <ac:chgData name="Priyanka Deshmukh" userId="a35b7fd88163316c" providerId="LiveId" clId="{6D1D3776-4E3B-4DF1-91D6-7331B2C656C8}" dt="2023-12-29T10:40:23.562" v="2173" actId="20577"/>
          <ac:spMkLst>
            <pc:docMk/>
            <pc:sldMk cId="2803884771" sldId="258"/>
            <ac:spMk id="2" creationId="{26CE9BB7-8F23-C83C-71A4-43EA2B7AE781}"/>
          </ac:spMkLst>
        </pc:spChg>
        <pc:spChg chg="mod">
          <ac:chgData name="Priyanka Deshmukh" userId="a35b7fd88163316c" providerId="LiveId" clId="{6D1D3776-4E3B-4DF1-91D6-7331B2C656C8}" dt="2023-12-29T09:20:51.058" v="968" actId="113"/>
          <ac:spMkLst>
            <pc:docMk/>
            <pc:sldMk cId="2803884771" sldId="258"/>
            <ac:spMk id="3" creationId="{E4FFF555-822C-A946-AE03-68E30ED1F56D}"/>
          </ac:spMkLst>
        </pc:spChg>
      </pc:sldChg>
      <pc:sldChg chg="modSp mod">
        <pc:chgData name="Priyanka Deshmukh" userId="a35b7fd88163316c" providerId="LiveId" clId="{6D1D3776-4E3B-4DF1-91D6-7331B2C656C8}" dt="2023-12-29T10:40:30.057" v="2182" actId="20577"/>
        <pc:sldMkLst>
          <pc:docMk/>
          <pc:sldMk cId="400399204" sldId="259"/>
        </pc:sldMkLst>
        <pc:spChg chg="mod">
          <ac:chgData name="Priyanka Deshmukh" userId="a35b7fd88163316c" providerId="LiveId" clId="{6D1D3776-4E3B-4DF1-91D6-7331B2C656C8}" dt="2023-12-29T10:40:30.057" v="2182" actId="20577"/>
          <ac:spMkLst>
            <pc:docMk/>
            <pc:sldMk cId="400399204" sldId="259"/>
            <ac:spMk id="2" creationId="{F763EF01-D4C1-7FF4-B272-B9BCB9A7D55E}"/>
          </ac:spMkLst>
        </pc:spChg>
        <pc:spChg chg="mod">
          <ac:chgData name="Priyanka Deshmukh" userId="a35b7fd88163316c" providerId="LiveId" clId="{6D1D3776-4E3B-4DF1-91D6-7331B2C656C8}" dt="2023-12-29T09:24:29.048" v="1011" actId="313"/>
          <ac:spMkLst>
            <pc:docMk/>
            <pc:sldMk cId="400399204" sldId="259"/>
            <ac:spMk id="3" creationId="{C7380941-EBAA-94D8-9C6F-3F0740F7D392}"/>
          </ac:spMkLst>
        </pc:spChg>
        <pc:picChg chg="mod">
          <ac:chgData name="Priyanka Deshmukh" userId="a35b7fd88163316c" providerId="LiveId" clId="{6D1D3776-4E3B-4DF1-91D6-7331B2C656C8}" dt="2023-12-29T09:24:21.386" v="1008" actId="14100"/>
          <ac:picMkLst>
            <pc:docMk/>
            <pc:sldMk cId="400399204" sldId="259"/>
            <ac:picMk id="5" creationId="{3F62234B-933F-3239-6955-B319BBCC945F}"/>
          </ac:picMkLst>
        </pc:picChg>
      </pc:sldChg>
      <pc:sldChg chg="addSp delSp modSp mod">
        <pc:chgData name="Priyanka Deshmukh" userId="a35b7fd88163316c" providerId="LiveId" clId="{6D1D3776-4E3B-4DF1-91D6-7331B2C656C8}" dt="2023-12-29T11:25:05.438" v="2897" actId="20577"/>
        <pc:sldMkLst>
          <pc:docMk/>
          <pc:sldMk cId="2350942554" sldId="260"/>
        </pc:sldMkLst>
        <pc:spChg chg="mod">
          <ac:chgData name="Priyanka Deshmukh" userId="a35b7fd88163316c" providerId="LiveId" clId="{6D1D3776-4E3B-4DF1-91D6-7331B2C656C8}" dt="2023-12-29T10:01:33.077" v="1368" actId="2711"/>
          <ac:spMkLst>
            <pc:docMk/>
            <pc:sldMk cId="2350942554" sldId="260"/>
            <ac:spMk id="2" creationId="{FDD89B20-56DF-BCB4-04D7-5B286AD0CA91}"/>
          </ac:spMkLst>
        </pc:spChg>
        <pc:spChg chg="mod">
          <ac:chgData name="Priyanka Deshmukh" userId="a35b7fd88163316c" providerId="LiveId" clId="{6D1D3776-4E3B-4DF1-91D6-7331B2C656C8}" dt="2023-12-29T11:25:05.438" v="2897" actId="20577"/>
          <ac:spMkLst>
            <pc:docMk/>
            <pc:sldMk cId="2350942554" sldId="260"/>
            <ac:spMk id="3" creationId="{3E2DB1A1-2AE2-7C93-E6F0-86B8D8B92BDD}"/>
          </ac:spMkLst>
        </pc:spChg>
        <pc:spChg chg="add mod">
          <ac:chgData name="Priyanka Deshmukh" userId="a35b7fd88163316c" providerId="LiveId" clId="{6D1D3776-4E3B-4DF1-91D6-7331B2C656C8}" dt="2023-12-29T09:34:47.474" v="1100" actId="1076"/>
          <ac:spMkLst>
            <pc:docMk/>
            <pc:sldMk cId="2350942554" sldId="260"/>
            <ac:spMk id="4" creationId="{851B6A2E-5BFE-024F-F906-C399F8934978}"/>
          </ac:spMkLst>
        </pc:spChg>
        <pc:spChg chg="add del">
          <ac:chgData name="Priyanka Deshmukh" userId="a35b7fd88163316c" providerId="LiveId" clId="{6D1D3776-4E3B-4DF1-91D6-7331B2C656C8}" dt="2023-12-29T09:26:49.851" v="1033" actId="11529"/>
          <ac:spMkLst>
            <pc:docMk/>
            <pc:sldMk cId="2350942554" sldId="260"/>
            <ac:spMk id="5" creationId="{87347E34-5BAB-4ADC-2CC4-B79801B9AED1}"/>
          </ac:spMkLst>
        </pc:spChg>
        <pc:spChg chg="add del mod">
          <ac:chgData name="Priyanka Deshmukh" userId="a35b7fd88163316c" providerId="LiveId" clId="{6D1D3776-4E3B-4DF1-91D6-7331B2C656C8}" dt="2023-12-29T09:33:13.465" v="1091" actId="478"/>
          <ac:spMkLst>
            <pc:docMk/>
            <pc:sldMk cId="2350942554" sldId="260"/>
            <ac:spMk id="9" creationId="{E77117AC-A44D-5274-3184-2A0D1EB0DEE7}"/>
          </ac:spMkLst>
        </pc:spChg>
        <pc:spChg chg="add del mod">
          <ac:chgData name="Priyanka Deshmukh" userId="a35b7fd88163316c" providerId="LiveId" clId="{6D1D3776-4E3B-4DF1-91D6-7331B2C656C8}" dt="2023-12-29T09:32:28.651" v="1071" actId="11529"/>
          <ac:spMkLst>
            <pc:docMk/>
            <pc:sldMk cId="2350942554" sldId="260"/>
            <ac:spMk id="20" creationId="{11EC7A5A-67B2-E9ED-C80E-D5D5E1452429}"/>
          </ac:spMkLst>
        </pc:spChg>
        <pc:spChg chg="add del mod">
          <ac:chgData name="Priyanka Deshmukh" userId="a35b7fd88163316c" providerId="LiveId" clId="{6D1D3776-4E3B-4DF1-91D6-7331B2C656C8}" dt="2023-12-29T09:32:27.863" v="1069" actId="11529"/>
          <ac:spMkLst>
            <pc:docMk/>
            <pc:sldMk cId="2350942554" sldId="260"/>
            <ac:spMk id="21" creationId="{0361AF71-07D2-D3F8-45BA-EED27C0D178C}"/>
          </ac:spMkLst>
        </pc:spChg>
        <pc:spChg chg="add del mod">
          <ac:chgData name="Priyanka Deshmukh" userId="a35b7fd88163316c" providerId="LiveId" clId="{6D1D3776-4E3B-4DF1-91D6-7331B2C656C8}" dt="2023-12-29T09:32:26.575" v="1066"/>
          <ac:spMkLst>
            <pc:docMk/>
            <pc:sldMk cId="2350942554" sldId="260"/>
            <ac:spMk id="22" creationId="{FE8C7F1A-287F-5F07-CAF0-209BE78326BA}"/>
          </ac:spMkLst>
        </pc:spChg>
        <pc:spChg chg="add del mod">
          <ac:chgData name="Priyanka Deshmukh" userId="a35b7fd88163316c" providerId="LiveId" clId="{6D1D3776-4E3B-4DF1-91D6-7331B2C656C8}" dt="2023-12-29T09:32:25.859" v="1064"/>
          <ac:spMkLst>
            <pc:docMk/>
            <pc:sldMk cId="2350942554" sldId="260"/>
            <ac:spMk id="23" creationId="{384F079F-86A3-1A32-4867-C297275A4C2B}"/>
          </ac:spMkLst>
        </pc:spChg>
        <pc:spChg chg="add mod">
          <ac:chgData name="Priyanka Deshmukh" userId="a35b7fd88163316c" providerId="LiveId" clId="{6D1D3776-4E3B-4DF1-91D6-7331B2C656C8}" dt="2023-12-29T09:34:32.528" v="1098" actId="1076"/>
          <ac:spMkLst>
            <pc:docMk/>
            <pc:sldMk cId="2350942554" sldId="260"/>
            <ac:spMk id="24" creationId="{EF203472-9430-9C37-81A8-24A8595E690D}"/>
          </ac:spMkLst>
        </pc:spChg>
        <pc:spChg chg="add mod">
          <ac:chgData name="Priyanka Deshmukh" userId="a35b7fd88163316c" providerId="LiveId" clId="{6D1D3776-4E3B-4DF1-91D6-7331B2C656C8}" dt="2023-12-29T09:34:41.683" v="1099" actId="1076"/>
          <ac:spMkLst>
            <pc:docMk/>
            <pc:sldMk cId="2350942554" sldId="260"/>
            <ac:spMk id="25" creationId="{B5F9C4A9-2E04-7C3B-29B8-8556149D9604}"/>
          </ac:spMkLst>
        </pc:spChg>
        <pc:spChg chg="add del mod">
          <ac:chgData name="Priyanka Deshmukh" userId="a35b7fd88163316c" providerId="LiveId" clId="{6D1D3776-4E3B-4DF1-91D6-7331B2C656C8}" dt="2023-12-29T09:38:26.646" v="1227" actId="478"/>
          <ac:spMkLst>
            <pc:docMk/>
            <pc:sldMk cId="2350942554" sldId="260"/>
            <ac:spMk id="26" creationId="{2C31B59A-EADF-298F-21C6-9BCF079DA794}"/>
          </ac:spMkLst>
        </pc:spChg>
        <pc:spChg chg="add mod">
          <ac:chgData name="Priyanka Deshmukh" userId="a35b7fd88163316c" providerId="LiveId" clId="{6D1D3776-4E3B-4DF1-91D6-7331B2C656C8}" dt="2023-12-29T09:42:43.852" v="1332" actId="1076"/>
          <ac:spMkLst>
            <pc:docMk/>
            <pc:sldMk cId="2350942554" sldId="260"/>
            <ac:spMk id="27" creationId="{6CAFAFC8-D3A3-C57C-99B4-5EB9A39F10CD}"/>
          </ac:spMkLst>
        </pc:spChg>
        <pc:spChg chg="add mod">
          <ac:chgData name="Priyanka Deshmukh" userId="a35b7fd88163316c" providerId="LiveId" clId="{6D1D3776-4E3B-4DF1-91D6-7331B2C656C8}" dt="2023-12-29T09:41:46.747" v="1287"/>
          <ac:spMkLst>
            <pc:docMk/>
            <pc:sldMk cId="2350942554" sldId="260"/>
            <ac:spMk id="28" creationId="{F313B002-06A5-6CBA-C162-3F6A819259C9}"/>
          </ac:spMkLst>
        </pc:spChg>
        <pc:spChg chg="add mod">
          <ac:chgData name="Priyanka Deshmukh" userId="a35b7fd88163316c" providerId="LiveId" clId="{6D1D3776-4E3B-4DF1-91D6-7331B2C656C8}" dt="2023-12-29T09:42:36.237" v="1331" actId="1076"/>
          <ac:spMkLst>
            <pc:docMk/>
            <pc:sldMk cId="2350942554" sldId="260"/>
            <ac:spMk id="29" creationId="{F52D7A5C-4722-09A5-E812-0834C8422C0D}"/>
          </ac:spMkLst>
        </pc:spChg>
        <pc:cxnChg chg="add del mod">
          <ac:chgData name="Priyanka Deshmukh" userId="a35b7fd88163316c" providerId="LiveId" clId="{6D1D3776-4E3B-4DF1-91D6-7331B2C656C8}" dt="2023-12-29T09:27:25.919" v="1037" actId="11529"/>
          <ac:cxnSpMkLst>
            <pc:docMk/>
            <pc:sldMk cId="2350942554" sldId="260"/>
            <ac:cxnSpMk id="7" creationId="{4AD6DE34-DF0D-C58D-8B44-B1BEA2170E33}"/>
          </ac:cxnSpMkLst>
        </pc:cxnChg>
        <pc:cxnChg chg="add del mod">
          <ac:chgData name="Priyanka Deshmukh" userId="a35b7fd88163316c" providerId="LiveId" clId="{6D1D3776-4E3B-4DF1-91D6-7331B2C656C8}" dt="2023-12-29T09:28:53.066" v="1046" actId="11529"/>
          <ac:cxnSpMkLst>
            <pc:docMk/>
            <pc:sldMk cId="2350942554" sldId="260"/>
            <ac:cxnSpMk id="11" creationId="{41F4C142-D76F-F0BB-68DA-983364D8438B}"/>
          </ac:cxnSpMkLst>
        </pc:cxnChg>
        <pc:cxnChg chg="add del mod">
          <ac:chgData name="Priyanka Deshmukh" userId="a35b7fd88163316c" providerId="LiveId" clId="{6D1D3776-4E3B-4DF1-91D6-7331B2C656C8}" dt="2023-12-29T09:32:31.410" v="1077" actId="11529"/>
          <ac:cxnSpMkLst>
            <pc:docMk/>
            <pc:sldMk cId="2350942554" sldId="260"/>
            <ac:cxnSpMk id="13" creationId="{B2FA66E7-90BA-9C31-A3A6-82D98066388B}"/>
          </ac:cxnSpMkLst>
        </pc:cxnChg>
        <pc:cxnChg chg="add del">
          <ac:chgData name="Priyanka Deshmukh" userId="a35b7fd88163316c" providerId="LiveId" clId="{6D1D3776-4E3B-4DF1-91D6-7331B2C656C8}" dt="2023-12-29T09:32:29.927" v="1074" actId="11529"/>
          <ac:cxnSpMkLst>
            <pc:docMk/>
            <pc:sldMk cId="2350942554" sldId="260"/>
            <ac:cxnSpMk id="15" creationId="{C81E5282-D168-7C9E-4577-380A66428A0C}"/>
          </ac:cxnSpMkLst>
        </pc:cxnChg>
        <pc:cxnChg chg="add del">
          <ac:chgData name="Priyanka Deshmukh" userId="a35b7fd88163316c" providerId="LiveId" clId="{6D1D3776-4E3B-4DF1-91D6-7331B2C656C8}" dt="2023-12-29T09:32:29.482" v="1073" actId="11529"/>
          <ac:cxnSpMkLst>
            <pc:docMk/>
            <pc:sldMk cId="2350942554" sldId="260"/>
            <ac:cxnSpMk id="17" creationId="{838496E2-E202-13E0-422F-F6ECE4CD118A}"/>
          </ac:cxnSpMkLst>
        </pc:cxnChg>
        <pc:cxnChg chg="add del">
          <ac:chgData name="Priyanka Deshmukh" userId="a35b7fd88163316c" providerId="LiveId" clId="{6D1D3776-4E3B-4DF1-91D6-7331B2C656C8}" dt="2023-12-29T09:32:29.069" v="1072" actId="11529"/>
          <ac:cxnSpMkLst>
            <pc:docMk/>
            <pc:sldMk cId="2350942554" sldId="260"/>
            <ac:cxnSpMk id="19" creationId="{B0B83F67-4B37-3E73-52B3-29E8DD9E9A24}"/>
          </ac:cxnSpMkLst>
        </pc:cxnChg>
      </pc:sldChg>
      <pc:sldChg chg="modSp mod">
        <pc:chgData name="Priyanka Deshmukh" userId="a35b7fd88163316c" providerId="LiveId" clId="{6D1D3776-4E3B-4DF1-91D6-7331B2C656C8}" dt="2023-12-29T10:43:45.572" v="2297" actId="20577"/>
        <pc:sldMkLst>
          <pc:docMk/>
          <pc:sldMk cId="1534380987" sldId="261"/>
        </pc:sldMkLst>
        <pc:spChg chg="mod">
          <ac:chgData name="Priyanka Deshmukh" userId="a35b7fd88163316c" providerId="LiveId" clId="{6D1D3776-4E3B-4DF1-91D6-7331B2C656C8}" dt="2023-12-29T08:21:19.205" v="210" actId="27636"/>
          <ac:spMkLst>
            <pc:docMk/>
            <pc:sldMk cId="1534380987" sldId="261"/>
            <ac:spMk id="2" creationId="{0C706E97-C048-C7D2-4203-F7608AEEB525}"/>
          </ac:spMkLst>
        </pc:spChg>
        <pc:spChg chg="mod">
          <ac:chgData name="Priyanka Deshmukh" userId="a35b7fd88163316c" providerId="LiveId" clId="{6D1D3776-4E3B-4DF1-91D6-7331B2C656C8}" dt="2023-12-29T10:43:45.572" v="2297" actId="20577"/>
          <ac:spMkLst>
            <pc:docMk/>
            <pc:sldMk cId="1534380987" sldId="261"/>
            <ac:spMk id="3" creationId="{6E5F231B-3A9F-0EDE-6A47-6E24CEF23D3A}"/>
          </ac:spMkLst>
        </pc:spChg>
      </pc:sldChg>
      <pc:sldChg chg="modSp mod">
        <pc:chgData name="Priyanka Deshmukh" userId="a35b7fd88163316c" providerId="LiveId" clId="{6D1D3776-4E3B-4DF1-91D6-7331B2C656C8}" dt="2023-12-29T10:44:14.573" v="2334" actId="20577"/>
        <pc:sldMkLst>
          <pc:docMk/>
          <pc:sldMk cId="2058696252" sldId="262"/>
        </pc:sldMkLst>
        <pc:spChg chg="mod">
          <ac:chgData name="Priyanka Deshmukh" userId="a35b7fd88163316c" providerId="LiveId" clId="{6D1D3776-4E3B-4DF1-91D6-7331B2C656C8}" dt="2023-12-29T10:44:14.573" v="2334" actId="20577"/>
          <ac:spMkLst>
            <pc:docMk/>
            <pc:sldMk cId="2058696252" sldId="262"/>
            <ac:spMk id="3" creationId="{DB0390F8-2C16-FA0F-D651-31C7C1791463}"/>
          </ac:spMkLst>
        </pc:spChg>
        <pc:spChg chg="mod">
          <ac:chgData name="Priyanka Deshmukh" userId="a35b7fd88163316c" providerId="LiveId" clId="{6D1D3776-4E3B-4DF1-91D6-7331B2C656C8}" dt="2023-12-29T09:45:22.660" v="1353" actId="20577"/>
          <ac:spMkLst>
            <pc:docMk/>
            <pc:sldMk cId="2058696252" sldId="262"/>
            <ac:spMk id="6" creationId="{7E0305C4-8271-CCD8-ADAF-A9CCD7E90C72}"/>
          </ac:spMkLst>
        </pc:spChg>
      </pc:sldChg>
      <pc:sldChg chg="modSp mod">
        <pc:chgData name="Priyanka Deshmukh" userId="a35b7fd88163316c" providerId="LiveId" clId="{6D1D3776-4E3B-4DF1-91D6-7331B2C656C8}" dt="2023-12-29T10:44:36.506" v="2369" actId="20577"/>
        <pc:sldMkLst>
          <pc:docMk/>
          <pc:sldMk cId="361880192" sldId="263"/>
        </pc:sldMkLst>
        <pc:spChg chg="mod">
          <ac:chgData name="Priyanka Deshmukh" userId="a35b7fd88163316c" providerId="LiveId" clId="{6D1D3776-4E3B-4DF1-91D6-7331B2C656C8}" dt="2023-12-29T10:44:36.506" v="2369" actId="20577"/>
          <ac:spMkLst>
            <pc:docMk/>
            <pc:sldMk cId="361880192" sldId="263"/>
            <ac:spMk id="3" creationId="{868B200A-D987-866B-8484-FDFEE0BD5456}"/>
          </ac:spMkLst>
        </pc:spChg>
        <pc:picChg chg="mod">
          <ac:chgData name="Priyanka Deshmukh" userId="a35b7fd88163316c" providerId="LiveId" clId="{6D1D3776-4E3B-4DF1-91D6-7331B2C656C8}" dt="2023-12-29T10:42:51.495" v="2251" actId="1076"/>
          <ac:picMkLst>
            <pc:docMk/>
            <pc:sldMk cId="361880192" sldId="263"/>
            <ac:picMk id="5" creationId="{4BD19EFD-7AFF-B7DC-3E43-3DFAC286416E}"/>
          </ac:picMkLst>
        </pc:picChg>
        <pc:picChg chg="mod">
          <ac:chgData name="Priyanka Deshmukh" userId="a35b7fd88163316c" providerId="LiveId" clId="{6D1D3776-4E3B-4DF1-91D6-7331B2C656C8}" dt="2023-12-29T10:43:01.480" v="2254" actId="1076"/>
          <ac:picMkLst>
            <pc:docMk/>
            <pc:sldMk cId="361880192" sldId="263"/>
            <ac:picMk id="13" creationId="{C95C0B44-A1B4-C85D-3F7E-BCACCD9550F3}"/>
          </ac:picMkLst>
        </pc:picChg>
      </pc:sldChg>
      <pc:sldChg chg="delSp modSp mod">
        <pc:chgData name="Priyanka Deshmukh" userId="a35b7fd88163316c" providerId="LiveId" clId="{6D1D3776-4E3B-4DF1-91D6-7331B2C656C8}" dt="2023-12-29T10:45:05.562" v="2414" actId="20577"/>
        <pc:sldMkLst>
          <pc:docMk/>
          <pc:sldMk cId="2527699520" sldId="264"/>
        </pc:sldMkLst>
        <pc:spChg chg="mod">
          <ac:chgData name="Priyanka Deshmukh" userId="a35b7fd88163316c" providerId="LiveId" clId="{6D1D3776-4E3B-4DF1-91D6-7331B2C656C8}" dt="2023-12-29T10:45:05.562" v="2414" actId="20577"/>
          <ac:spMkLst>
            <pc:docMk/>
            <pc:sldMk cId="2527699520" sldId="264"/>
            <ac:spMk id="3" creationId="{03208A33-C474-2D89-2A6F-1BBCDC8FD08D}"/>
          </ac:spMkLst>
        </pc:spChg>
        <pc:picChg chg="mod">
          <ac:chgData name="Priyanka Deshmukh" userId="a35b7fd88163316c" providerId="LiveId" clId="{6D1D3776-4E3B-4DF1-91D6-7331B2C656C8}" dt="2023-12-29T09:55:57.233" v="1357" actId="1035"/>
          <ac:picMkLst>
            <pc:docMk/>
            <pc:sldMk cId="2527699520" sldId="264"/>
            <ac:picMk id="5" creationId="{F737F0DD-0444-D428-8575-ED36EA3EEAFC}"/>
          </ac:picMkLst>
        </pc:picChg>
        <pc:picChg chg="del">
          <ac:chgData name="Priyanka Deshmukh" userId="a35b7fd88163316c" providerId="LiveId" clId="{6D1D3776-4E3B-4DF1-91D6-7331B2C656C8}" dt="2023-12-29T09:50:23.266" v="1354" actId="478"/>
          <ac:picMkLst>
            <pc:docMk/>
            <pc:sldMk cId="2527699520" sldId="264"/>
            <ac:picMk id="14" creationId="{D2C49365-184C-4303-84E1-2EEEC1CC10A3}"/>
          </ac:picMkLst>
        </pc:picChg>
      </pc:sldChg>
      <pc:sldChg chg="modSp mod">
        <pc:chgData name="Priyanka Deshmukh" userId="a35b7fd88163316c" providerId="LiveId" clId="{6D1D3776-4E3B-4DF1-91D6-7331B2C656C8}" dt="2023-12-29T10:45:35.484" v="2419" actId="14100"/>
        <pc:sldMkLst>
          <pc:docMk/>
          <pc:sldMk cId="2173825740" sldId="265"/>
        </pc:sldMkLst>
        <pc:spChg chg="mod">
          <ac:chgData name="Priyanka Deshmukh" userId="a35b7fd88163316c" providerId="LiveId" clId="{6D1D3776-4E3B-4DF1-91D6-7331B2C656C8}" dt="2023-12-29T10:45:23.286" v="2415" actId="255"/>
          <ac:spMkLst>
            <pc:docMk/>
            <pc:sldMk cId="2173825740" sldId="265"/>
            <ac:spMk id="3" creationId="{03DCA727-6AAC-B4A4-43DE-C5ADC051A47D}"/>
          </ac:spMkLst>
        </pc:spChg>
        <pc:picChg chg="mod">
          <ac:chgData name="Priyanka Deshmukh" userId="a35b7fd88163316c" providerId="LiveId" clId="{6D1D3776-4E3B-4DF1-91D6-7331B2C656C8}" dt="2023-12-29T10:45:32.036" v="2418" actId="14100"/>
          <ac:picMkLst>
            <pc:docMk/>
            <pc:sldMk cId="2173825740" sldId="265"/>
            <ac:picMk id="5" creationId="{CCB0B800-FF9F-0913-7684-1B577B6BFC50}"/>
          </ac:picMkLst>
        </pc:picChg>
        <pc:picChg chg="mod">
          <ac:chgData name="Priyanka Deshmukh" userId="a35b7fd88163316c" providerId="LiveId" clId="{6D1D3776-4E3B-4DF1-91D6-7331B2C656C8}" dt="2023-12-29T10:45:35.484" v="2419" actId="14100"/>
          <ac:picMkLst>
            <pc:docMk/>
            <pc:sldMk cId="2173825740" sldId="265"/>
            <ac:picMk id="7" creationId="{E219E323-9A56-5FA8-9322-927DBCBED93C}"/>
          </ac:picMkLst>
        </pc:picChg>
      </pc:sldChg>
      <pc:sldChg chg="modSp new mod ord setBg">
        <pc:chgData name="Priyanka Deshmukh" userId="a35b7fd88163316c" providerId="LiveId" clId="{6D1D3776-4E3B-4DF1-91D6-7331B2C656C8}" dt="2023-12-29T08:27:45.350" v="357"/>
        <pc:sldMkLst>
          <pc:docMk/>
          <pc:sldMk cId="3373927422" sldId="266"/>
        </pc:sldMkLst>
        <pc:spChg chg="mod">
          <ac:chgData name="Priyanka Deshmukh" userId="a35b7fd88163316c" providerId="LiveId" clId="{6D1D3776-4E3B-4DF1-91D6-7331B2C656C8}" dt="2023-12-29T08:24:13.598" v="216" actId="1076"/>
          <ac:spMkLst>
            <pc:docMk/>
            <pc:sldMk cId="3373927422" sldId="266"/>
            <ac:spMk id="2" creationId="{B3980756-C951-B876-0B92-0F711A9420B6}"/>
          </ac:spMkLst>
        </pc:spChg>
        <pc:spChg chg="mod">
          <ac:chgData name="Priyanka Deshmukh" userId="a35b7fd88163316c" providerId="LiveId" clId="{6D1D3776-4E3B-4DF1-91D6-7331B2C656C8}" dt="2023-12-29T08:26:27.960" v="228" actId="113"/>
          <ac:spMkLst>
            <pc:docMk/>
            <pc:sldMk cId="3373927422" sldId="266"/>
            <ac:spMk id="3" creationId="{B3804C24-D1AD-56D7-5B23-C49E5C235E71}"/>
          </ac:spMkLst>
        </pc:spChg>
      </pc:sldChg>
      <pc:sldChg chg="new del">
        <pc:chgData name="Priyanka Deshmukh" userId="a35b7fd88163316c" providerId="LiveId" clId="{6D1D3776-4E3B-4DF1-91D6-7331B2C656C8}" dt="2023-12-29T08:40:39.788" v="378" actId="47"/>
        <pc:sldMkLst>
          <pc:docMk/>
          <pc:sldMk cId="756987938" sldId="267"/>
        </pc:sldMkLst>
      </pc:sldChg>
      <pc:sldChg chg="modSp add mod ord">
        <pc:chgData name="Priyanka Deshmukh" userId="a35b7fd88163316c" providerId="LiveId" clId="{6D1D3776-4E3B-4DF1-91D6-7331B2C656C8}" dt="2023-12-29T10:38:10.007" v="2148" actId="113"/>
        <pc:sldMkLst>
          <pc:docMk/>
          <pc:sldMk cId="1091336014" sldId="267"/>
        </pc:sldMkLst>
        <pc:spChg chg="mod">
          <ac:chgData name="Priyanka Deshmukh" userId="a35b7fd88163316c" providerId="LiveId" clId="{6D1D3776-4E3B-4DF1-91D6-7331B2C656C8}" dt="2023-12-29T10:38:10.007" v="2148" actId="113"/>
          <ac:spMkLst>
            <pc:docMk/>
            <pc:sldMk cId="1091336014" sldId="267"/>
            <ac:spMk id="2" creationId="{FA316458-2F78-A08A-7DEA-921C762B0184}"/>
          </ac:spMkLst>
        </pc:spChg>
        <pc:spChg chg="mod">
          <ac:chgData name="Priyanka Deshmukh" userId="a35b7fd88163316c" providerId="LiveId" clId="{6D1D3776-4E3B-4DF1-91D6-7331B2C656C8}" dt="2023-12-29T08:46:12.754" v="426" actId="12"/>
          <ac:spMkLst>
            <pc:docMk/>
            <pc:sldMk cId="1091336014" sldId="267"/>
            <ac:spMk id="3" creationId="{2AF19ADA-F88A-4C45-EDD7-B819C0287A26}"/>
          </ac:spMkLst>
        </pc:spChg>
      </pc:sldChg>
      <pc:sldChg chg="modSp new del mod">
        <pc:chgData name="Priyanka Deshmukh" userId="a35b7fd88163316c" providerId="LiveId" clId="{6D1D3776-4E3B-4DF1-91D6-7331B2C656C8}" dt="2023-12-29T08:36:29.554" v="375" actId="47"/>
        <pc:sldMkLst>
          <pc:docMk/>
          <pc:sldMk cId="2098843784" sldId="267"/>
        </pc:sldMkLst>
        <pc:spChg chg="mod">
          <ac:chgData name="Priyanka Deshmukh" userId="a35b7fd88163316c" providerId="LiveId" clId="{6D1D3776-4E3B-4DF1-91D6-7331B2C656C8}" dt="2023-12-29T08:36:25.342" v="371"/>
          <ac:spMkLst>
            <pc:docMk/>
            <pc:sldMk cId="2098843784" sldId="267"/>
            <ac:spMk id="2" creationId="{32A83EF4-6765-868E-42A2-BC717A775413}"/>
          </ac:spMkLst>
        </pc:spChg>
        <pc:spChg chg="mod">
          <ac:chgData name="Priyanka Deshmukh" userId="a35b7fd88163316c" providerId="LiveId" clId="{6D1D3776-4E3B-4DF1-91D6-7331B2C656C8}" dt="2023-12-29T08:36:26.197" v="373"/>
          <ac:spMkLst>
            <pc:docMk/>
            <pc:sldMk cId="2098843784" sldId="267"/>
            <ac:spMk id="3" creationId="{D403A2E3-8F89-29E9-AF54-83FC6140AECA}"/>
          </ac:spMkLst>
        </pc:spChg>
      </pc:sldChg>
      <pc:sldChg chg="modSp add mod">
        <pc:chgData name="Priyanka Deshmukh" userId="a35b7fd88163316c" providerId="LiveId" clId="{6D1D3776-4E3B-4DF1-91D6-7331B2C656C8}" dt="2023-12-29T08:41:20.780" v="382" actId="14100"/>
        <pc:sldMkLst>
          <pc:docMk/>
          <pc:sldMk cId="2368293400" sldId="268"/>
        </pc:sldMkLst>
        <pc:picChg chg="mod">
          <ac:chgData name="Priyanka Deshmukh" userId="a35b7fd88163316c" providerId="LiveId" clId="{6D1D3776-4E3B-4DF1-91D6-7331B2C656C8}" dt="2023-12-29T08:41:14.146" v="380" actId="14100"/>
          <ac:picMkLst>
            <pc:docMk/>
            <pc:sldMk cId="2368293400" sldId="268"/>
            <ac:picMk id="8" creationId="{F9BCE6E2-9245-7F86-9EE6-8DA77F36C62A}"/>
          </ac:picMkLst>
        </pc:picChg>
        <pc:picChg chg="mod">
          <ac:chgData name="Priyanka Deshmukh" userId="a35b7fd88163316c" providerId="LiveId" clId="{6D1D3776-4E3B-4DF1-91D6-7331B2C656C8}" dt="2023-12-29T08:41:20.780" v="382" actId="14100"/>
          <ac:picMkLst>
            <pc:docMk/>
            <pc:sldMk cId="2368293400" sldId="268"/>
            <ac:picMk id="10" creationId="{DF46AF0C-B58E-1B6B-CCAE-2EED75325FDC}"/>
          </ac:picMkLst>
        </pc:picChg>
      </pc:sldChg>
      <pc:sldChg chg="new del ord">
        <pc:chgData name="Priyanka Deshmukh" userId="a35b7fd88163316c" providerId="LiveId" clId="{6D1D3776-4E3B-4DF1-91D6-7331B2C656C8}" dt="2023-12-29T08:58:07.561" v="645" actId="47"/>
        <pc:sldMkLst>
          <pc:docMk/>
          <pc:sldMk cId="1024649471" sldId="269"/>
        </pc:sldMkLst>
      </pc:sldChg>
      <pc:sldChg chg="modSp add mod">
        <pc:chgData name="Priyanka Deshmukh" userId="a35b7fd88163316c" providerId="LiveId" clId="{6D1D3776-4E3B-4DF1-91D6-7331B2C656C8}" dt="2023-12-29T08:48:13.603" v="526" actId="1076"/>
        <pc:sldMkLst>
          <pc:docMk/>
          <pc:sldMk cId="646246543" sldId="270"/>
        </pc:sldMkLst>
        <pc:spChg chg="mod">
          <ac:chgData name="Priyanka Deshmukh" userId="a35b7fd88163316c" providerId="LiveId" clId="{6D1D3776-4E3B-4DF1-91D6-7331B2C656C8}" dt="2023-12-29T08:48:13.603" v="526" actId="1076"/>
          <ac:spMkLst>
            <pc:docMk/>
            <pc:sldMk cId="646246543" sldId="270"/>
            <ac:spMk id="2" creationId="{8E81524A-8EE6-21A4-5807-629451819766}"/>
          </ac:spMkLst>
        </pc:spChg>
        <pc:spChg chg="mod">
          <ac:chgData name="Priyanka Deshmukh" userId="a35b7fd88163316c" providerId="LiveId" clId="{6D1D3776-4E3B-4DF1-91D6-7331B2C656C8}" dt="2023-12-29T08:47:41.744" v="525" actId="20577"/>
          <ac:spMkLst>
            <pc:docMk/>
            <pc:sldMk cId="646246543" sldId="270"/>
            <ac:spMk id="3" creationId="{DEE99F65-6622-EF2A-38EB-5A566A5C2FE1}"/>
          </ac:spMkLst>
        </pc:spChg>
      </pc:sldChg>
      <pc:sldChg chg="modSp add mod ord">
        <pc:chgData name="Priyanka Deshmukh" userId="a35b7fd88163316c" providerId="LiveId" clId="{6D1D3776-4E3B-4DF1-91D6-7331B2C656C8}" dt="2023-12-29T08:48:29.557" v="527" actId="20577"/>
        <pc:sldMkLst>
          <pc:docMk/>
          <pc:sldMk cId="38517355" sldId="271"/>
        </pc:sldMkLst>
        <pc:spChg chg="mod">
          <ac:chgData name="Priyanka Deshmukh" userId="a35b7fd88163316c" providerId="LiveId" clId="{6D1D3776-4E3B-4DF1-91D6-7331B2C656C8}" dt="2023-12-29T08:48:29.557" v="527" actId="20577"/>
          <ac:spMkLst>
            <pc:docMk/>
            <pc:sldMk cId="38517355" sldId="271"/>
            <ac:spMk id="2" creationId="{04E9B5D9-40DB-0E7E-4595-CCE810B92756}"/>
          </ac:spMkLst>
        </pc:spChg>
      </pc:sldChg>
      <pc:sldChg chg="modSp add mod ord">
        <pc:chgData name="Priyanka Deshmukh" userId="a35b7fd88163316c" providerId="LiveId" clId="{6D1D3776-4E3B-4DF1-91D6-7331B2C656C8}" dt="2023-12-29T10:38:37.777" v="2150" actId="113"/>
        <pc:sldMkLst>
          <pc:docMk/>
          <pc:sldMk cId="3296726520" sldId="272"/>
        </pc:sldMkLst>
        <pc:spChg chg="mod">
          <ac:chgData name="Priyanka Deshmukh" userId="a35b7fd88163316c" providerId="LiveId" clId="{6D1D3776-4E3B-4DF1-91D6-7331B2C656C8}" dt="2023-12-29T10:38:37.777" v="2150" actId="113"/>
          <ac:spMkLst>
            <pc:docMk/>
            <pc:sldMk cId="3296726520" sldId="272"/>
            <ac:spMk id="2" creationId="{7ED36B46-B223-B882-B576-F326229AB09F}"/>
          </ac:spMkLst>
        </pc:spChg>
        <pc:spChg chg="mod">
          <ac:chgData name="Priyanka Deshmukh" userId="a35b7fd88163316c" providerId="LiveId" clId="{6D1D3776-4E3B-4DF1-91D6-7331B2C656C8}" dt="2023-12-29T08:50:45.565" v="620" actId="20577"/>
          <ac:spMkLst>
            <pc:docMk/>
            <pc:sldMk cId="3296726520" sldId="272"/>
            <ac:spMk id="3" creationId="{E6248AC4-7608-28C4-9A28-83C822F9EB98}"/>
          </ac:spMkLst>
        </pc:spChg>
      </pc:sldChg>
      <pc:sldChg chg="modSp add del mod ord">
        <pc:chgData name="Priyanka Deshmukh" userId="a35b7fd88163316c" providerId="LiveId" clId="{6D1D3776-4E3B-4DF1-91D6-7331B2C656C8}" dt="2023-12-29T10:48:15.037" v="2420" actId="47"/>
        <pc:sldMkLst>
          <pc:docMk/>
          <pc:sldMk cId="3929189196" sldId="273"/>
        </pc:sldMkLst>
        <pc:spChg chg="mod">
          <ac:chgData name="Priyanka Deshmukh" userId="a35b7fd88163316c" providerId="LiveId" clId="{6D1D3776-4E3B-4DF1-91D6-7331B2C656C8}" dt="2023-12-29T10:38:25.090" v="2149" actId="113"/>
          <ac:spMkLst>
            <pc:docMk/>
            <pc:sldMk cId="3929189196" sldId="273"/>
            <ac:spMk id="4" creationId="{F176EF24-A6BD-595A-4F88-339F7DB66778}"/>
          </ac:spMkLst>
        </pc:spChg>
        <pc:spChg chg="mod">
          <ac:chgData name="Priyanka Deshmukh" userId="a35b7fd88163316c" providerId="LiveId" clId="{6D1D3776-4E3B-4DF1-91D6-7331B2C656C8}" dt="2023-12-29T08:53:05.074" v="644" actId="27636"/>
          <ac:spMkLst>
            <pc:docMk/>
            <pc:sldMk cId="3929189196" sldId="273"/>
            <ac:spMk id="6" creationId="{0B1DC106-8CD8-7A35-CC49-C039A017ACD0}"/>
          </ac:spMkLst>
        </pc:spChg>
      </pc:sldChg>
      <pc:sldChg chg="new del">
        <pc:chgData name="Priyanka Deshmukh" userId="a35b7fd88163316c" providerId="LiveId" clId="{6D1D3776-4E3B-4DF1-91D6-7331B2C656C8}" dt="2023-12-29T08:58:26.500" v="647" actId="47"/>
        <pc:sldMkLst>
          <pc:docMk/>
          <pc:sldMk cId="3760221" sldId="274"/>
        </pc:sldMkLst>
      </pc:sldChg>
      <pc:sldChg chg="new del">
        <pc:chgData name="Priyanka Deshmukh" userId="a35b7fd88163316c" providerId="LiveId" clId="{6D1D3776-4E3B-4DF1-91D6-7331B2C656C8}" dt="2023-12-29T08:59:22.596" v="651" actId="680"/>
        <pc:sldMkLst>
          <pc:docMk/>
          <pc:sldMk cId="338889024" sldId="274"/>
        </pc:sldMkLst>
      </pc:sldChg>
      <pc:sldChg chg="addSp delSp modSp new del mod modClrScheme chgLayout">
        <pc:chgData name="Priyanka Deshmukh" userId="a35b7fd88163316c" providerId="LiveId" clId="{6D1D3776-4E3B-4DF1-91D6-7331B2C656C8}" dt="2023-12-29T10:36:10.054" v="2143" actId="47"/>
        <pc:sldMkLst>
          <pc:docMk/>
          <pc:sldMk cId="1079984569" sldId="274"/>
        </pc:sldMkLst>
        <pc:spChg chg="del mod ord">
          <ac:chgData name="Priyanka Deshmukh" userId="a35b7fd88163316c" providerId="LiveId" clId="{6D1D3776-4E3B-4DF1-91D6-7331B2C656C8}" dt="2023-12-29T08:59:33.960" v="653" actId="700"/>
          <ac:spMkLst>
            <pc:docMk/>
            <pc:sldMk cId="1079984569" sldId="274"/>
            <ac:spMk id="2" creationId="{78DFDE48-21B6-5ED2-E49A-EAFD0DD75540}"/>
          </ac:spMkLst>
        </pc:spChg>
        <pc:spChg chg="del mod ord">
          <ac:chgData name="Priyanka Deshmukh" userId="a35b7fd88163316c" providerId="LiveId" clId="{6D1D3776-4E3B-4DF1-91D6-7331B2C656C8}" dt="2023-12-29T08:59:33.960" v="653" actId="700"/>
          <ac:spMkLst>
            <pc:docMk/>
            <pc:sldMk cId="1079984569" sldId="274"/>
            <ac:spMk id="3" creationId="{CD2023C4-F61A-4CD1-1E17-35D17C81B024}"/>
          </ac:spMkLst>
        </pc:spChg>
        <pc:spChg chg="del">
          <ac:chgData name="Priyanka Deshmukh" userId="a35b7fd88163316c" providerId="LiveId" clId="{6D1D3776-4E3B-4DF1-91D6-7331B2C656C8}" dt="2023-12-29T08:59:33.960" v="653" actId="700"/>
          <ac:spMkLst>
            <pc:docMk/>
            <pc:sldMk cId="1079984569" sldId="274"/>
            <ac:spMk id="4" creationId="{C7003179-54D4-B803-6358-D354DE2ACEBA}"/>
          </ac:spMkLst>
        </pc:spChg>
        <pc:spChg chg="add mod ord">
          <ac:chgData name="Priyanka Deshmukh" userId="a35b7fd88163316c" providerId="LiveId" clId="{6D1D3776-4E3B-4DF1-91D6-7331B2C656C8}" dt="2023-12-29T08:59:33.960" v="653" actId="700"/>
          <ac:spMkLst>
            <pc:docMk/>
            <pc:sldMk cId="1079984569" sldId="274"/>
            <ac:spMk id="5" creationId="{FA237219-F338-C114-EEB8-724086E28D2D}"/>
          </ac:spMkLst>
        </pc:spChg>
        <pc:spChg chg="add mod ord">
          <ac:chgData name="Priyanka Deshmukh" userId="a35b7fd88163316c" providerId="LiveId" clId="{6D1D3776-4E3B-4DF1-91D6-7331B2C656C8}" dt="2023-12-29T08:59:33.960" v="653" actId="700"/>
          <ac:spMkLst>
            <pc:docMk/>
            <pc:sldMk cId="1079984569" sldId="274"/>
            <ac:spMk id="6" creationId="{1AF8B5E2-A58F-CA12-1420-C7A20230FC79}"/>
          </ac:spMkLst>
        </pc:spChg>
      </pc:sldChg>
      <pc:sldChg chg="addSp delSp modSp new mod chgLayout">
        <pc:chgData name="Priyanka Deshmukh" userId="a35b7fd88163316c" providerId="LiveId" clId="{6D1D3776-4E3B-4DF1-91D6-7331B2C656C8}" dt="2023-12-29T11:16:24.722" v="2858" actId="207"/>
        <pc:sldMkLst>
          <pc:docMk/>
          <pc:sldMk cId="682009526" sldId="275"/>
        </pc:sldMkLst>
        <pc:spChg chg="mod ord">
          <ac:chgData name="Priyanka Deshmukh" userId="a35b7fd88163316c" providerId="LiveId" clId="{6D1D3776-4E3B-4DF1-91D6-7331B2C656C8}" dt="2023-12-29T10:39:30.985" v="2156" actId="207"/>
          <ac:spMkLst>
            <pc:docMk/>
            <pc:sldMk cId="682009526" sldId="275"/>
            <ac:spMk id="2" creationId="{72DEE337-CAFB-D06D-C86D-38326E4C90C1}"/>
          </ac:spMkLst>
        </pc:spChg>
        <pc:spChg chg="mod ord">
          <ac:chgData name="Priyanka Deshmukh" userId="a35b7fd88163316c" providerId="LiveId" clId="{6D1D3776-4E3B-4DF1-91D6-7331B2C656C8}" dt="2023-12-29T11:16:24.722" v="2858" actId="207"/>
          <ac:spMkLst>
            <pc:docMk/>
            <pc:sldMk cId="682009526" sldId="275"/>
            <ac:spMk id="3" creationId="{58E10196-E972-DB06-A8B1-79363C57B501}"/>
          </ac:spMkLst>
        </pc:spChg>
        <pc:picChg chg="add del mod">
          <ac:chgData name="Priyanka Deshmukh" userId="a35b7fd88163316c" providerId="LiveId" clId="{6D1D3776-4E3B-4DF1-91D6-7331B2C656C8}" dt="2023-12-29T10:35:01.076" v="2136" actId="21"/>
          <ac:picMkLst>
            <pc:docMk/>
            <pc:sldMk cId="682009526" sldId="275"/>
            <ac:picMk id="5" creationId="{6075CFEC-1D52-7EC4-32CE-3EF56EA265E8}"/>
          </ac:picMkLst>
        </pc:picChg>
      </pc:sldChg>
      <pc:sldChg chg="add del">
        <pc:chgData name="Priyanka Deshmukh" userId="a35b7fd88163316c" providerId="LiveId" clId="{6D1D3776-4E3B-4DF1-91D6-7331B2C656C8}" dt="2023-12-29T08:59:21.549" v="650"/>
        <pc:sldMkLst>
          <pc:docMk/>
          <pc:sldMk cId="2591662067" sldId="275"/>
        </pc:sldMkLst>
      </pc:sldChg>
      <pc:sldChg chg="modSp add mod ord modClrScheme chgLayout">
        <pc:chgData name="Priyanka Deshmukh" userId="a35b7fd88163316c" providerId="LiveId" clId="{6D1D3776-4E3B-4DF1-91D6-7331B2C656C8}" dt="2023-12-29T10:39:58.329" v="2159" actId="207"/>
        <pc:sldMkLst>
          <pc:docMk/>
          <pc:sldMk cId="470082252" sldId="276"/>
        </pc:sldMkLst>
        <pc:spChg chg="mod ord">
          <ac:chgData name="Priyanka Deshmukh" userId="a35b7fd88163316c" providerId="LiveId" clId="{6D1D3776-4E3B-4DF1-91D6-7331B2C656C8}" dt="2023-12-29T10:39:58.329" v="2159" actId="207"/>
          <ac:spMkLst>
            <pc:docMk/>
            <pc:sldMk cId="470082252" sldId="276"/>
            <ac:spMk id="2" creationId="{00000000-0000-0000-0000-000000000000}"/>
          </ac:spMkLst>
        </pc:spChg>
        <pc:spChg chg="mod ord">
          <ac:chgData name="Priyanka Deshmukh" userId="a35b7fd88163316c" providerId="LiveId" clId="{6D1D3776-4E3B-4DF1-91D6-7331B2C656C8}" dt="2023-12-29T10:34:16.287" v="2127" actId="700"/>
          <ac:spMkLst>
            <pc:docMk/>
            <pc:sldMk cId="470082252" sldId="276"/>
            <ac:spMk id="4" creationId="{00000000-0000-0000-0000-000000000000}"/>
          </ac:spMkLst>
        </pc:spChg>
        <pc:picChg chg="mod ord">
          <ac:chgData name="Priyanka Deshmukh" userId="a35b7fd88163316c" providerId="LiveId" clId="{6D1D3776-4E3B-4DF1-91D6-7331B2C656C8}" dt="2023-12-29T10:34:16.287" v="2127" actId="700"/>
          <ac:picMkLst>
            <pc:docMk/>
            <pc:sldMk cId="470082252" sldId="276"/>
            <ac:picMk id="6" creationId="{ADC4E0E4-B600-E001-EC8B-A137B02A1F31}"/>
          </ac:picMkLst>
        </pc:picChg>
      </pc:sldChg>
      <pc:sldChg chg="addSp delSp modSp add mod ord modClrScheme chgLayout">
        <pc:chgData name="Priyanka Deshmukh" userId="a35b7fd88163316c" providerId="LiveId" clId="{6D1D3776-4E3B-4DF1-91D6-7331B2C656C8}" dt="2023-12-29T10:39:44.760" v="2158" actId="207"/>
        <pc:sldMkLst>
          <pc:docMk/>
          <pc:sldMk cId="3751059522" sldId="277"/>
        </pc:sldMkLst>
        <pc:spChg chg="mod ord">
          <ac:chgData name="Priyanka Deshmukh" userId="a35b7fd88163316c" providerId="LiveId" clId="{6D1D3776-4E3B-4DF1-91D6-7331B2C656C8}" dt="2023-12-29T10:39:44.760" v="2158" actId="207"/>
          <ac:spMkLst>
            <pc:docMk/>
            <pc:sldMk cId="3751059522" sldId="277"/>
            <ac:spMk id="2" creationId="{00000000-0000-0000-0000-000000000000}"/>
          </ac:spMkLst>
        </pc:spChg>
        <pc:spChg chg="mod ord">
          <ac:chgData name="Priyanka Deshmukh" userId="a35b7fd88163316c" providerId="LiveId" clId="{6D1D3776-4E3B-4DF1-91D6-7331B2C656C8}" dt="2023-12-29T10:33:51.805" v="2121" actId="700"/>
          <ac:spMkLst>
            <pc:docMk/>
            <pc:sldMk cId="3751059522" sldId="277"/>
            <ac:spMk id="4" creationId="{00000000-0000-0000-0000-000000000000}"/>
          </ac:spMkLst>
        </pc:spChg>
        <pc:spChg chg="add del mod">
          <ac:chgData name="Priyanka Deshmukh" userId="a35b7fd88163316c" providerId="LiveId" clId="{6D1D3776-4E3B-4DF1-91D6-7331B2C656C8}" dt="2023-12-29T10:11:29.850" v="1547" actId="478"/>
          <ac:spMkLst>
            <pc:docMk/>
            <pc:sldMk cId="3751059522" sldId="277"/>
            <ac:spMk id="7" creationId="{97198C1B-7586-7636-1A44-D70AF7AC9C57}"/>
          </ac:spMkLst>
        </pc:spChg>
        <pc:picChg chg="add mod">
          <ac:chgData name="Priyanka Deshmukh" userId="a35b7fd88163316c" providerId="LiveId" clId="{6D1D3776-4E3B-4DF1-91D6-7331B2C656C8}" dt="2023-12-29T10:11:41.026" v="1548" actId="1076"/>
          <ac:picMkLst>
            <pc:docMk/>
            <pc:sldMk cId="3751059522" sldId="277"/>
            <ac:picMk id="3" creationId="{18E11FC7-C458-2293-DC38-C3CCEB6B0800}"/>
          </ac:picMkLst>
        </pc:picChg>
        <pc:picChg chg="del mod ord">
          <ac:chgData name="Priyanka Deshmukh" userId="a35b7fd88163316c" providerId="LiveId" clId="{6D1D3776-4E3B-4DF1-91D6-7331B2C656C8}" dt="2023-12-29T10:10:34.862" v="1543" actId="478"/>
          <ac:picMkLst>
            <pc:docMk/>
            <pc:sldMk cId="3751059522" sldId="277"/>
            <ac:picMk id="5" creationId="{00000000-0000-0000-0000-000000000000}"/>
          </ac:picMkLst>
        </pc:picChg>
      </pc:sldChg>
      <pc:sldChg chg="addSp delSp modSp new mod">
        <pc:chgData name="Priyanka Deshmukh" userId="a35b7fd88163316c" providerId="LiveId" clId="{6D1D3776-4E3B-4DF1-91D6-7331B2C656C8}" dt="2023-12-29T11:17:10.694" v="2869" actId="14100"/>
        <pc:sldMkLst>
          <pc:docMk/>
          <pc:sldMk cId="1900357816" sldId="278"/>
        </pc:sldMkLst>
        <pc:spChg chg="mod">
          <ac:chgData name="Priyanka Deshmukh" userId="a35b7fd88163316c" providerId="LiveId" clId="{6D1D3776-4E3B-4DF1-91D6-7331B2C656C8}" dt="2023-12-29T11:16:40.253" v="2860" actId="14100"/>
          <ac:spMkLst>
            <pc:docMk/>
            <pc:sldMk cId="1900357816" sldId="278"/>
            <ac:spMk id="2" creationId="{252EBD8E-0386-ED44-346D-BE6266EA129E}"/>
          </ac:spMkLst>
        </pc:spChg>
        <pc:spChg chg="mod">
          <ac:chgData name="Priyanka Deshmukh" userId="a35b7fd88163316c" providerId="LiveId" clId="{6D1D3776-4E3B-4DF1-91D6-7331B2C656C8}" dt="2023-12-29T11:16:44.714" v="2861" actId="14100"/>
          <ac:spMkLst>
            <pc:docMk/>
            <pc:sldMk cId="1900357816" sldId="278"/>
            <ac:spMk id="3" creationId="{F9085A95-467E-3D06-77E4-45DBA2E431B2}"/>
          </ac:spMkLst>
        </pc:spChg>
        <pc:picChg chg="add del mod">
          <ac:chgData name="Priyanka Deshmukh" userId="a35b7fd88163316c" providerId="LiveId" clId="{6D1D3776-4E3B-4DF1-91D6-7331B2C656C8}" dt="2023-12-29T10:29:52.722" v="2106" actId="478"/>
          <ac:picMkLst>
            <pc:docMk/>
            <pc:sldMk cId="1900357816" sldId="278"/>
            <ac:picMk id="5" creationId="{AB62881F-C143-3CEF-43DF-5A83980ADF8E}"/>
          </ac:picMkLst>
        </pc:picChg>
        <pc:picChg chg="add mod">
          <ac:chgData name="Priyanka Deshmukh" userId="a35b7fd88163316c" providerId="LiveId" clId="{6D1D3776-4E3B-4DF1-91D6-7331B2C656C8}" dt="2023-12-29T11:17:10.694" v="2869" actId="14100"/>
          <ac:picMkLst>
            <pc:docMk/>
            <pc:sldMk cId="1900357816" sldId="278"/>
            <ac:picMk id="6" creationId="{D052DF9F-938A-8761-F8D4-585205EB3F9C}"/>
          </ac:picMkLst>
        </pc:picChg>
      </pc:sldChg>
      <pc:sldChg chg="new del">
        <pc:chgData name="Priyanka Deshmukh" userId="a35b7fd88163316c" providerId="LiveId" clId="{6D1D3776-4E3B-4DF1-91D6-7331B2C656C8}" dt="2023-12-29T10:31:13.357" v="2112" actId="47"/>
        <pc:sldMkLst>
          <pc:docMk/>
          <pc:sldMk cId="544504542" sldId="279"/>
        </pc:sldMkLst>
      </pc:sldChg>
      <pc:sldChg chg="modSp add mod">
        <pc:chgData name="Priyanka Deshmukh" userId="a35b7fd88163316c" providerId="LiveId" clId="{6D1D3776-4E3B-4DF1-91D6-7331B2C656C8}" dt="2023-12-29T10:39:17.783" v="2152" actId="113"/>
        <pc:sldMkLst>
          <pc:docMk/>
          <pc:sldMk cId="3021107943" sldId="280"/>
        </pc:sldMkLst>
        <pc:spChg chg="mod">
          <ac:chgData name="Priyanka Deshmukh" userId="a35b7fd88163316c" providerId="LiveId" clId="{6D1D3776-4E3B-4DF1-91D6-7331B2C656C8}" dt="2023-12-29T10:39:17.783" v="2152" actId="113"/>
          <ac:spMkLst>
            <pc:docMk/>
            <pc:sldMk cId="3021107943" sldId="280"/>
            <ac:spMk id="2" creationId="{00000000-0000-0000-0000-000000000000}"/>
          </ac:spMkLst>
        </pc:spChg>
      </pc:sldChg>
      <pc:sldChg chg="new del ord">
        <pc:chgData name="Priyanka Deshmukh" userId="a35b7fd88163316c" providerId="LiveId" clId="{6D1D3776-4E3B-4DF1-91D6-7331B2C656C8}" dt="2023-12-29T10:56:13.376" v="2493" actId="47"/>
        <pc:sldMkLst>
          <pc:docMk/>
          <pc:sldMk cId="1762209742" sldId="281"/>
        </pc:sldMkLst>
      </pc:sldChg>
      <pc:sldChg chg="addSp delSp modSp add mod ord modClrScheme chgLayout">
        <pc:chgData name="Priyanka Deshmukh" userId="a35b7fd88163316c" providerId="LiveId" clId="{6D1D3776-4E3B-4DF1-91D6-7331B2C656C8}" dt="2023-12-29T11:12:49.628" v="2854" actId="20577"/>
        <pc:sldMkLst>
          <pc:docMk/>
          <pc:sldMk cId="2195662322" sldId="282"/>
        </pc:sldMkLst>
        <pc:spChg chg="mod ord">
          <ac:chgData name="Priyanka Deshmukh" userId="a35b7fd88163316c" providerId="LiveId" clId="{6D1D3776-4E3B-4DF1-91D6-7331B2C656C8}" dt="2023-12-29T11:07:30.873" v="2683" actId="27636"/>
          <ac:spMkLst>
            <pc:docMk/>
            <pc:sldMk cId="2195662322" sldId="282"/>
            <ac:spMk id="2" creationId="{4248B002-6EDC-EF11-D15E-5D6573947D53}"/>
          </ac:spMkLst>
        </pc:spChg>
        <pc:spChg chg="mod ord">
          <ac:chgData name="Priyanka Deshmukh" userId="a35b7fd88163316c" providerId="LiveId" clId="{6D1D3776-4E3B-4DF1-91D6-7331B2C656C8}" dt="2023-12-29T11:12:49.628" v="2854" actId="20577"/>
          <ac:spMkLst>
            <pc:docMk/>
            <pc:sldMk cId="2195662322" sldId="282"/>
            <ac:spMk id="4" creationId="{72C0866F-57EE-1C21-16E7-DD78294BFC3C}"/>
          </ac:spMkLst>
        </pc:spChg>
        <pc:spChg chg="add del mod ord">
          <ac:chgData name="Priyanka Deshmukh" userId="a35b7fd88163316c" providerId="LiveId" clId="{6D1D3776-4E3B-4DF1-91D6-7331B2C656C8}" dt="2023-12-29T10:53:46.200" v="2442" actId="14100"/>
          <ac:spMkLst>
            <pc:docMk/>
            <pc:sldMk cId="2195662322" sldId="282"/>
            <ac:spMk id="8" creationId="{0A54F6BF-6258-FD05-285E-F20547C0E14E}"/>
          </ac:spMkLst>
        </pc:spChg>
        <pc:picChg chg="mod">
          <ac:chgData name="Priyanka Deshmukh" userId="a35b7fd88163316c" providerId="LiveId" clId="{6D1D3776-4E3B-4DF1-91D6-7331B2C656C8}" dt="2023-12-29T11:08:40.644" v="2704" actId="14100"/>
          <ac:picMkLst>
            <pc:docMk/>
            <pc:sldMk cId="2195662322" sldId="282"/>
            <ac:picMk id="6" creationId="{84ED3533-3337-EB09-24A9-A1190FCAEE8D}"/>
          </ac:picMkLst>
        </pc:picChg>
      </pc:sldChg>
      <pc:sldChg chg="modSp add mod">
        <pc:chgData name="Priyanka Deshmukh" userId="a35b7fd88163316c" providerId="LiveId" clId="{6D1D3776-4E3B-4DF1-91D6-7331B2C656C8}" dt="2023-12-29T11:14:15.454" v="2857" actId="14100"/>
        <pc:sldMkLst>
          <pc:docMk/>
          <pc:sldMk cId="3626609373" sldId="283"/>
        </pc:sldMkLst>
        <pc:spChg chg="mod">
          <ac:chgData name="Priyanka Deshmukh" userId="a35b7fd88163316c" providerId="LiveId" clId="{6D1D3776-4E3B-4DF1-91D6-7331B2C656C8}" dt="2023-12-29T11:14:11.145" v="2856" actId="14100"/>
          <ac:spMkLst>
            <pc:docMk/>
            <pc:sldMk cId="3626609373" sldId="283"/>
            <ac:spMk id="3" creationId="{EF1FD79B-4004-7AB1-05E8-DD7C1AA54A1A}"/>
          </ac:spMkLst>
        </pc:spChg>
        <pc:picChg chg="mod">
          <ac:chgData name="Priyanka Deshmukh" userId="a35b7fd88163316c" providerId="LiveId" clId="{6D1D3776-4E3B-4DF1-91D6-7331B2C656C8}" dt="2023-12-29T11:14:15.454" v="2857" actId="14100"/>
          <ac:picMkLst>
            <pc:docMk/>
            <pc:sldMk cId="3626609373" sldId="283"/>
            <ac:picMk id="2" creationId="{2F0FD0BA-161E-3C7B-6029-817234789734}"/>
          </ac:picMkLst>
        </pc:picChg>
      </pc:sldChg>
      <pc:sldChg chg="addSp modSp new mod modClrScheme chgLayout">
        <pc:chgData name="Priyanka Deshmukh" userId="a35b7fd88163316c" providerId="LiveId" clId="{6D1D3776-4E3B-4DF1-91D6-7331B2C656C8}" dt="2023-12-29T11:19:46.499" v="2890" actId="1076"/>
        <pc:sldMkLst>
          <pc:docMk/>
          <pc:sldMk cId="2972238263" sldId="284"/>
        </pc:sldMkLst>
        <pc:spChg chg="add mod">
          <ac:chgData name="Priyanka Deshmukh" userId="a35b7fd88163316c" providerId="LiveId" clId="{6D1D3776-4E3B-4DF1-91D6-7331B2C656C8}" dt="2023-12-29T11:19:46.499" v="2890" actId="1076"/>
          <ac:spMkLst>
            <pc:docMk/>
            <pc:sldMk cId="2972238263" sldId="284"/>
            <ac:spMk id="2" creationId="{24D0975E-B52E-6D13-11E5-D314A43D076E}"/>
          </ac:spMkLst>
        </pc:spChg>
      </pc:sldChg>
      <pc:sldChg chg="new del">
        <pc:chgData name="Priyanka Deshmukh" userId="a35b7fd88163316c" providerId="LiveId" clId="{6D1D3776-4E3B-4DF1-91D6-7331B2C656C8}" dt="2023-12-29T11:29:21.913" v="2900" actId="47"/>
        <pc:sldMkLst>
          <pc:docMk/>
          <pc:sldMk cId="1465688925" sldId="285"/>
        </pc:sldMkLst>
      </pc:sldChg>
      <pc:sldChg chg="modSp add mod">
        <pc:chgData name="Priyanka Deshmukh" userId="a35b7fd88163316c" providerId="LiveId" clId="{6D1D3776-4E3B-4DF1-91D6-7331B2C656C8}" dt="2023-12-29T11:29:58.301" v="2909" actId="1076"/>
        <pc:sldMkLst>
          <pc:docMk/>
          <pc:sldMk cId="3929189196" sldId="286"/>
        </pc:sldMkLst>
        <pc:spChg chg="mod">
          <ac:chgData name="Priyanka Deshmukh" userId="a35b7fd88163316c" providerId="LiveId" clId="{6D1D3776-4E3B-4DF1-91D6-7331B2C656C8}" dt="2023-12-29T11:29:58.301" v="2909" actId="1076"/>
          <ac:spMkLst>
            <pc:docMk/>
            <pc:sldMk cId="3929189196" sldId="286"/>
            <ac:spMk id="4" creationId="{F176EF24-A6BD-595A-4F88-339F7DB66778}"/>
          </ac:spMkLst>
        </pc:spChg>
        <pc:spChg chg="mod">
          <ac:chgData name="Priyanka Deshmukh" userId="a35b7fd88163316c" providerId="LiveId" clId="{6D1D3776-4E3B-4DF1-91D6-7331B2C656C8}" dt="2023-12-29T11:29:42.652" v="2908" actId="20577"/>
          <ac:spMkLst>
            <pc:docMk/>
            <pc:sldMk cId="3929189196" sldId="286"/>
            <ac:spMk id="6" creationId="{0B1DC106-8CD8-7A35-CC49-C039A017ACD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07C60-371E-DA87-5176-C33EE22A39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CBDE9F9-538C-9C0B-4B5B-300AF1B06C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6B59AC-0288-E809-00B7-63CC792FEABB}"/>
              </a:ext>
            </a:extLst>
          </p:cNvPr>
          <p:cNvSpPr>
            <a:spLocks noGrp="1"/>
          </p:cNvSpPr>
          <p:nvPr>
            <p:ph type="dt" sz="half" idx="10"/>
          </p:nvPr>
        </p:nvSpPr>
        <p:spPr/>
        <p:txBody>
          <a:bodyPr/>
          <a:lstStyle/>
          <a:p>
            <a:fld id="{FBE2A6A0-6DFD-4125-8907-2F666292A144}" type="datetimeFigureOut">
              <a:rPr lang="en-IN" smtClean="0"/>
              <a:t>29-12-2023</a:t>
            </a:fld>
            <a:endParaRPr lang="en-IN"/>
          </a:p>
        </p:txBody>
      </p:sp>
      <p:sp>
        <p:nvSpPr>
          <p:cNvPr id="5" name="Footer Placeholder 4">
            <a:extLst>
              <a:ext uri="{FF2B5EF4-FFF2-40B4-BE49-F238E27FC236}">
                <a16:creationId xmlns:a16="http://schemas.microsoft.com/office/drawing/2014/main" id="{E5D23AD8-A292-39AC-6ADE-EB75A6EC3B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C46DCE-E89E-0DB3-1E02-E2187C2CA16A}"/>
              </a:ext>
            </a:extLst>
          </p:cNvPr>
          <p:cNvSpPr>
            <a:spLocks noGrp="1"/>
          </p:cNvSpPr>
          <p:nvPr>
            <p:ph type="sldNum" sz="quarter" idx="12"/>
          </p:nvPr>
        </p:nvSpPr>
        <p:spPr/>
        <p:txBody>
          <a:bodyPr/>
          <a:lstStyle/>
          <a:p>
            <a:fld id="{3C92B535-F607-462E-B1E2-BF3D13F79627}" type="slidenum">
              <a:rPr lang="en-IN" smtClean="0"/>
              <a:t>‹#›</a:t>
            </a:fld>
            <a:endParaRPr lang="en-IN"/>
          </a:p>
        </p:txBody>
      </p:sp>
    </p:spTree>
    <p:extLst>
      <p:ext uri="{BB962C8B-B14F-4D97-AF65-F5344CB8AC3E}">
        <p14:creationId xmlns:p14="http://schemas.microsoft.com/office/powerpoint/2010/main" val="233158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54ABA-8743-ED33-CA18-53921B90FD0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DE6C2F-2AAD-3660-7CFE-292A9AF4E8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72F3EC-BB63-8753-07A7-6AFA2AF2D1A2}"/>
              </a:ext>
            </a:extLst>
          </p:cNvPr>
          <p:cNvSpPr>
            <a:spLocks noGrp="1"/>
          </p:cNvSpPr>
          <p:nvPr>
            <p:ph type="dt" sz="half" idx="10"/>
          </p:nvPr>
        </p:nvSpPr>
        <p:spPr/>
        <p:txBody>
          <a:bodyPr/>
          <a:lstStyle/>
          <a:p>
            <a:fld id="{FBE2A6A0-6DFD-4125-8907-2F666292A144}" type="datetimeFigureOut">
              <a:rPr lang="en-IN" smtClean="0"/>
              <a:t>29-12-2023</a:t>
            </a:fld>
            <a:endParaRPr lang="en-IN"/>
          </a:p>
        </p:txBody>
      </p:sp>
      <p:sp>
        <p:nvSpPr>
          <p:cNvPr id="5" name="Footer Placeholder 4">
            <a:extLst>
              <a:ext uri="{FF2B5EF4-FFF2-40B4-BE49-F238E27FC236}">
                <a16:creationId xmlns:a16="http://schemas.microsoft.com/office/drawing/2014/main" id="{51E86BD0-CACA-A2D0-ABDA-D182572BD3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8A2FA1-3015-23F2-916E-22AC548E0CF2}"/>
              </a:ext>
            </a:extLst>
          </p:cNvPr>
          <p:cNvSpPr>
            <a:spLocks noGrp="1"/>
          </p:cNvSpPr>
          <p:nvPr>
            <p:ph type="sldNum" sz="quarter" idx="12"/>
          </p:nvPr>
        </p:nvSpPr>
        <p:spPr/>
        <p:txBody>
          <a:bodyPr/>
          <a:lstStyle/>
          <a:p>
            <a:fld id="{3C92B535-F607-462E-B1E2-BF3D13F79627}" type="slidenum">
              <a:rPr lang="en-IN" smtClean="0"/>
              <a:t>‹#›</a:t>
            </a:fld>
            <a:endParaRPr lang="en-IN"/>
          </a:p>
        </p:txBody>
      </p:sp>
    </p:spTree>
    <p:extLst>
      <p:ext uri="{BB962C8B-B14F-4D97-AF65-F5344CB8AC3E}">
        <p14:creationId xmlns:p14="http://schemas.microsoft.com/office/powerpoint/2010/main" val="2764848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326F0D-BC7A-A98E-D710-B4379F5758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4A6AD4-38D8-198E-D2F1-20ADBB886E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CDC819-8BFB-5827-56D6-0ADF855621EF}"/>
              </a:ext>
            </a:extLst>
          </p:cNvPr>
          <p:cNvSpPr>
            <a:spLocks noGrp="1"/>
          </p:cNvSpPr>
          <p:nvPr>
            <p:ph type="dt" sz="half" idx="10"/>
          </p:nvPr>
        </p:nvSpPr>
        <p:spPr/>
        <p:txBody>
          <a:bodyPr/>
          <a:lstStyle/>
          <a:p>
            <a:fld id="{FBE2A6A0-6DFD-4125-8907-2F666292A144}" type="datetimeFigureOut">
              <a:rPr lang="en-IN" smtClean="0"/>
              <a:t>29-12-2023</a:t>
            </a:fld>
            <a:endParaRPr lang="en-IN"/>
          </a:p>
        </p:txBody>
      </p:sp>
      <p:sp>
        <p:nvSpPr>
          <p:cNvPr id="5" name="Footer Placeholder 4">
            <a:extLst>
              <a:ext uri="{FF2B5EF4-FFF2-40B4-BE49-F238E27FC236}">
                <a16:creationId xmlns:a16="http://schemas.microsoft.com/office/drawing/2014/main" id="{B32D989F-DB2B-2CD0-01B0-25C0BF16A7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5819AC-B22C-3A81-1CF3-65F4EB759D1D}"/>
              </a:ext>
            </a:extLst>
          </p:cNvPr>
          <p:cNvSpPr>
            <a:spLocks noGrp="1"/>
          </p:cNvSpPr>
          <p:nvPr>
            <p:ph type="sldNum" sz="quarter" idx="12"/>
          </p:nvPr>
        </p:nvSpPr>
        <p:spPr/>
        <p:txBody>
          <a:bodyPr/>
          <a:lstStyle/>
          <a:p>
            <a:fld id="{3C92B535-F607-462E-B1E2-BF3D13F79627}" type="slidenum">
              <a:rPr lang="en-IN" smtClean="0"/>
              <a:t>‹#›</a:t>
            </a:fld>
            <a:endParaRPr lang="en-IN"/>
          </a:p>
        </p:txBody>
      </p:sp>
    </p:spTree>
    <p:extLst>
      <p:ext uri="{BB962C8B-B14F-4D97-AF65-F5344CB8AC3E}">
        <p14:creationId xmlns:p14="http://schemas.microsoft.com/office/powerpoint/2010/main" val="2264015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0B494-ABF4-D660-0A16-9646F804A4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2BD15F-5343-B303-D729-2E95B89BC0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E48C19-D612-71F3-68CF-70F1F4C339A2}"/>
              </a:ext>
            </a:extLst>
          </p:cNvPr>
          <p:cNvSpPr>
            <a:spLocks noGrp="1"/>
          </p:cNvSpPr>
          <p:nvPr>
            <p:ph type="dt" sz="half" idx="10"/>
          </p:nvPr>
        </p:nvSpPr>
        <p:spPr/>
        <p:txBody>
          <a:bodyPr/>
          <a:lstStyle/>
          <a:p>
            <a:fld id="{FBE2A6A0-6DFD-4125-8907-2F666292A144}" type="datetimeFigureOut">
              <a:rPr lang="en-IN" smtClean="0"/>
              <a:t>29-12-2023</a:t>
            </a:fld>
            <a:endParaRPr lang="en-IN"/>
          </a:p>
        </p:txBody>
      </p:sp>
      <p:sp>
        <p:nvSpPr>
          <p:cNvPr id="5" name="Footer Placeholder 4">
            <a:extLst>
              <a:ext uri="{FF2B5EF4-FFF2-40B4-BE49-F238E27FC236}">
                <a16:creationId xmlns:a16="http://schemas.microsoft.com/office/drawing/2014/main" id="{3D891288-15E6-9F7E-817C-D368457EAE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E1E03A-F750-8FF7-483F-388244E91258}"/>
              </a:ext>
            </a:extLst>
          </p:cNvPr>
          <p:cNvSpPr>
            <a:spLocks noGrp="1"/>
          </p:cNvSpPr>
          <p:nvPr>
            <p:ph type="sldNum" sz="quarter" idx="12"/>
          </p:nvPr>
        </p:nvSpPr>
        <p:spPr/>
        <p:txBody>
          <a:bodyPr/>
          <a:lstStyle/>
          <a:p>
            <a:fld id="{3C92B535-F607-462E-B1E2-BF3D13F79627}" type="slidenum">
              <a:rPr lang="en-IN" smtClean="0"/>
              <a:t>‹#›</a:t>
            </a:fld>
            <a:endParaRPr lang="en-IN"/>
          </a:p>
        </p:txBody>
      </p:sp>
    </p:spTree>
    <p:extLst>
      <p:ext uri="{BB962C8B-B14F-4D97-AF65-F5344CB8AC3E}">
        <p14:creationId xmlns:p14="http://schemas.microsoft.com/office/powerpoint/2010/main" val="1861038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DB36D-DF16-295C-6C47-B5B5849600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0799873-8462-4246-04AF-6751BFC813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F2857B-8153-11E1-2A1D-B5E5895B325F}"/>
              </a:ext>
            </a:extLst>
          </p:cNvPr>
          <p:cNvSpPr>
            <a:spLocks noGrp="1"/>
          </p:cNvSpPr>
          <p:nvPr>
            <p:ph type="dt" sz="half" idx="10"/>
          </p:nvPr>
        </p:nvSpPr>
        <p:spPr/>
        <p:txBody>
          <a:bodyPr/>
          <a:lstStyle/>
          <a:p>
            <a:fld id="{FBE2A6A0-6DFD-4125-8907-2F666292A144}" type="datetimeFigureOut">
              <a:rPr lang="en-IN" smtClean="0"/>
              <a:t>29-12-2023</a:t>
            </a:fld>
            <a:endParaRPr lang="en-IN"/>
          </a:p>
        </p:txBody>
      </p:sp>
      <p:sp>
        <p:nvSpPr>
          <p:cNvPr id="5" name="Footer Placeholder 4">
            <a:extLst>
              <a:ext uri="{FF2B5EF4-FFF2-40B4-BE49-F238E27FC236}">
                <a16:creationId xmlns:a16="http://schemas.microsoft.com/office/drawing/2014/main" id="{A8F0412A-C0F8-0577-1AA4-7F635BAC58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5DF75B-DEBB-8992-9AB9-AAFBD18FE2D0}"/>
              </a:ext>
            </a:extLst>
          </p:cNvPr>
          <p:cNvSpPr>
            <a:spLocks noGrp="1"/>
          </p:cNvSpPr>
          <p:nvPr>
            <p:ph type="sldNum" sz="quarter" idx="12"/>
          </p:nvPr>
        </p:nvSpPr>
        <p:spPr/>
        <p:txBody>
          <a:bodyPr/>
          <a:lstStyle/>
          <a:p>
            <a:fld id="{3C92B535-F607-462E-B1E2-BF3D13F79627}" type="slidenum">
              <a:rPr lang="en-IN" smtClean="0"/>
              <a:t>‹#›</a:t>
            </a:fld>
            <a:endParaRPr lang="en-IN"/>
          </a:p>
        </p:txBody>
      </p:sp>
    </p:spTree>
    <p:extLst>
      <p:ext uri="{BB962C8B-B14F-4D97-AF65-F5344CB8AC3E}">
        <p14:creationId xmlns:p14="http://schemas.microsoft.com/office/powerpoint/2010/main" val="1610618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F2851-41B2-8629-FDEB-A255B9E097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28385E-243D-4DD8-2982-26E64814A8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46AA0DC-3975-517F-89AF-6D6902B6AB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9804775-80DB-9704-1B32-E9FCD59190ED}"/>
              </a:ext>
            </a:extLst>
          </p:cNvPr>
          <p:cNvSpPr>
            <a:spLocks noGrp="1"/>
          </p:cNvSpPr>
          <p:nvPr>
            <p:ph type="dt" sz="half" idx="10"/>
          </p:nvPr>
        </p:nvSpPr>
        <p:spPr/>
        <p:txBody>
          <a:bodyPr/>
          <a:lstStyle/>
          <a:p>
            <a:fld id="{FBE2A6A0-6DFD-4125-8907-2F666292A144}" type="datetimeFigureOut">
              <a:rPr lang="en-IN" smtClean="0"/>
              <a:t>29-12-2023</a:t>
            </a:fld>
            <a:endParaRPr lang="en-IN"/>
          </a:p>
        </p:txBody>
      </p:sp>
      <p:sp>
        <p:nvSpPr>
          <p:cNvPr id="6" name="Footer Placeholder 5">
            <a:extLst>
              <a:ext uri="{FF2B5EF4-FFF2-40B4-BE49-F238E27FC236}">
                <a16:creationId xmlns:a16="http://schemas.microsoft.com/office/drawing/2014/main" id="{17B2CD67-CE39-2A4A-8FC4-58DE3CFC9E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8C2E77-624E-A489-95C2-C3B70AAB7E56}"/>
              </a:ext>
            </a:extLst>
          </p:cNvPr>
          <p:cNvSpPr>
            <a:spLocks noGrp="1"/>
          </p:cNvSpPr>
          <p:nvPr>
            <p:ph type="sldNum" sz="quarter" idx="12"/>
          </p:nvPr>
        </p:nvSpPr>
        <p:spPr/>
        <p:txBody>
          <a:bodyPr/>
          <a:lstStyle/>
          <a:p>
            <a:fld id="{3C92B535-F607-462E-B1E2-BF3D13F79627}" type="slidenum">
              <a:rPr lang="en-IN" smtClean="0"/>
              <a:t>‹#›</a:t>
            </a:fld>
            <a:endParaRPr lang="en-IN"/>
          </a:p>
        </p:txBody>
      </p:sp>
    </p:spTree>
    <p:extLst>
      <p:ext uri="{BB962C8B-B14F-4D97-AF65-F5344CB8AC3E}">
        <p14:creationId xmlns:p14="http://schemas.microsoft.com/office/powerpoint/2010/main" val="1679475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86885-FB3D-B1F1-9436-0C5B46103CA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7E3FD6-F495-2839-B626-0F102C7F4D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B68514-C87F-58B1-05A0-9BA2015183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6D9C25-6467-493B-F984-9F1E263AEA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A1027C-F4BB-4F47-B6E6-2901DCCD27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3F37C6A-DA1D-FA49-4217-B0E6EC358CC4}"/>
              </a:ext>
            </a:extLst>
          </p:cNvPr>
          <p:cNvSpPr>
            <a:spLocks noGrp="1"/>
          </p:cNvSpPr>
          <p:nvPr>
            <p:ph type="dt" sz="half" idx="10"/>
          </p:nvPr>
        </p:nvSpPr>
        <p:spPr/>
        <p:txBody>
          <a:bodyPr/>
          <a:lstStyle/>
          <a:p>
            <a:fld id="{FBE2A6A0-6DFD-4125-8907-2F666292A144}" type="datetimeFigureOut">
              <a:rPr lang="en-IN" smtClean="0"/>
              <a:t>29-12-2023</a:t>
            </a:fld>
            <a:endParaRPr lang="en-IN"/>
          </a:p>
        </p:txBody>
      </p:sp>
      <p:sp>
        <p:nvSpPr>
          <p:cNvPr id="8" name="Footer Placeholder 7">
            <a:extLst>
              <a:ext uri="{FF2B5EF4-FFF2-40B4-BE49-F238E27FC236}">
                <a16:creationId xmlns:a16="http://schemas.microsoft.com/office/drawing/2014/main" id="{AB9EEA61-6E67-290C-3D1E-0D3B2AE0523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C595F0E-EB2C-F27D-6079-0EB37443B93A}"/>
              </a:ext>
            </a:extLst>
          </p:cNvPr>
          <p:cNvSpPr>
            <a:spLocks noGrp="1"/>
          </p:cNvSpPr>
          <p:nvPr>
            <p:ph type="sldNum" sz="quarter" idx="12"/>
          </p:nvPr>
        </p:nvSpPr>
        <p:spPr/>
        <p:txBody>
          <a:bodyPr/>
          <a:lstStyle/>
          <a:p>
            <a:fld id="{3C92B535-F607-462E-B1E2-BF3D13F79627}" type="slidenum">
              <a:rPr lang="en-IN" smtClean="0"/>
              <a:t>‹#›</a:t>
            </a:fld>
            <a:endParaRPr lang="en-IN"/>
          </a:p>
        </p:txBody>
      </p:sp>
    </p:spTree>
    <p:extLst>
      <p:ext uri="{BB962C8B-B14F-4D97-AF65-F5344CB8AC3E}">
        <p14:creationId xmlns:p14="http://schemas.microsoft.com/office/powerpoint/2010/main" val="2803827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01D3E-D31B-8F74-5FB4-0CD762695BF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DA8704-DE36-0103-86F6-9C97911A20CA}"/>
              </a:ext>
            </a:extLst>
          </p:cNvPr>
          <p:cNvSpPr>
            <a:spLocks noGrp="1"/>
          </p:cNvSpPr>
          <p:nvPr>
            <p:ph type="dt" sz="half" idx="10"/>
          </p:nvPr>
        </p:nvSpPr>
        <p:spPr/>
        <p:txBody>
          <a:bodyPr/>
          <a:lstStyle/>
          <a:p>
            <a:fld id="{FBE2A6A0-6DFD-4125-8907-2F666292A144}" type="datetimeFigureOut">
              <a:rPr lang="en-IN" smtClean="0"/>
              <a:t>29-12-2023</a:t>
            </a:fld>
            <a:endParaRPr lang="en-IN"/>
          </a:p>
        </p:txBody>
      </p:sp>
      <p:sp>
        <p:nvSpPr>
          <p:cNvPr id="4" name="Footer Placeholder 3">
            <a:extLst>
              <a:ext uri="{FF2B5EF4-FFF2-40B4-BE49-F238E27FC236}">
                <a16:creationId xmlns:a16="http://schemas.microsoft.com/office/drawing/2014/main" id="{8BA6DEB6-E55F-6CC6-A8E6-891E3AF72D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8F405A8-30A1-7CAD-C47E-0CEB2DD34D9C}"/>
              </a:ext>
            </a:extLst>
          </p:cNvPr>
          <p:cNvSpPr>
            <a:spLocks noGrp="1"/>
          </p:cNvSpPr>
          <p:nvPr>
            <p:ph type="sldNum" sz="quarter" idx="12"/>
          </p:nvPr>
        </p:nvSpPr>
        <p:spPr/>
        <p:txBody>
          <a:bodyPr/>
          <a:lstStyle/>
          <a:p>
            <a:fld id="{3C92B535-F607-462E-B1E2-BF3D13F79627}" type="slidenum">
              <a:rPr lang="en-IN" smtClean="0"/>
              <a:t>‹#›</a:t>
            </a:fld>
            <a:endParaRPr lang="en-IN"/>
          </a:p>
        </p:txBody>
      </p:sp>
    </p:spTree>
    <p:extLst>
      <p:ext uri="{BB962C8B-B14F-4D97-AF65-F5344CB8AC3E}">
        <p14:creationId xmlns:p14="http://schemas.microsoft.com/office/powerpoint/2010/main" val="2410724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4C51D9-6F9E-4179-D5B1-1F0DC55DFB48}"/>
              </a:ext>
            </a:extLst>
          </p:cNvPr>
          <p:cNvSpPr>
            <a:spLocks noGrp="1"/>
          </p:cNvSpPr>
          <p:nvPr>
            <p:ph type="dt" sz="half" idx="10"/>
          </p:nvPr>
        </p:nvSpPr>
        <p:spPr/>
        <p:txBody>
          <a:bodyPr/>
          <a:lstStyle/>
          <a:p>
            <a:fld id="{FBE2A6A0-6DFD-4125-8907-2F666292A144}" type="datetimeFigureOut">
              <a:rPr lang="en-IN" smtClean="0"/>
              <a:t>29-12-2023</a:t>
            </a:fld>
            <a:endParaRPr lang="en-IN"/>
          </a:p>
        </p:txBody>
      </p:sp>
      <p:sp>
        <p:nvSpPr>
          <p:cNvPr id="3" name="Footer Placeholder 2">
            <a:extLst>
              <a:ext uri="{FF2B5EF4-FFF2-40B4-BE49-F238E27FC236}">
                <a16:creationId xmlns:a16="http://schemas.microsoft.com/office/drawing/2014/main" id="{1A4F41EB-CE3A-A9C6-C4F0-3CFAABDF443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170B7A9-B391-590C-BDC4-F0FF4A898C85}"/>
              </a:ext>
            </a:extLst>
          </p:cNvPr>
          <p:cNvSpPr>
            <a:spLocks noGrp="1"/>
          </p:cNvSpPr>
          <p:nvPr>
            <p:ph type="sldNum" sz="quarter" idx="12"/>
          </p:nvPr>
        </p:nvSpPr>
        <p:spPr/>
        <p:txBody>
          <a:bodyPr/>
          <a:lstStyle/>
          <a:p>
            <a:fld id="{3C92B535-F607-462E-B1E2-BF3D13F79627}" type="slidenum">
              <a:rPr lang="en-IN" smtClean="0"/>
              <a:t>‹#›</a:t>
            </a:fld>
            <a:endParaRPr lang="en-IN"/>
          </a:p>
        </p:txBody>
      </p:sp>
    </p:spTree>
    <p:extLst>
      <p:ext uri="{BB962C8B-B14F-4D97-AF65-F5344CB8AC3E}">
        <p14:creationId xmlns:p14="http://schemas.microsoft.com/office/powerpoint/2010/main" val="2372661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4FE2-3E64-20DD-9432-2660BA18C2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861C821-1874-421D-2583-84FFF1B7A9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62AC204-1489-A607-00A3-9D5BDC0289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2CAD8C-46DF-5BD3-48EE-C682B632D228}"/>
              </a:ext>
            </a:extLst>
          </p:cNvPr>
          <p:cNvSpPr>
            <a:spLocks noGrp="1"/>
          </p:cNvSpPr>
          <p:nvPr>
            <p:ph type="dt" sz="half" idx="10"/>
          </p:nvPr>
        </p:nvSpPr>
        <p:spPr/>
        <p:txBody>
          <a:bodyPr/>
          <a:lstStyle/>
          <a:p>
            <a:fld id="{FBE2A6A0-6DFD-4125-8907-2F666292A144}" type="datetimeFigureOut">
              <a:rPr lang="en-IN" smtClean="0"/>
              <a:t>29-12-2023</a:t>
            </a:fld>
            <a:endParaRPr lang="en-IN"/>
          </a:p>
        </p:txBody>
      </p:sp>
      <p:sp>
        <p:nvSpPr>
          <p:cNvPr id="6" name="Footer Placeholder 5">
            <a:extLst>
              <a:ext uri="{FF2B5EF4-FFF2-40B4-BE49-F238E27FC236}">
                <a16:creationId xmlns:a16="http://schemas.microsoft.com/office/drawing/2014/main" id="{4DBD600D-A9E8-6139-D0C1-97350FC841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BEE7DA-4D9F-F367-64C5-5FA19B6C11E4}"/>
              </a:ext>
            </a:extLst>
          </p:cNvPr>
          <p:cNvSpPr>
            <a:spLocks noGrp="1"/>
          </p:cNvSpPr>
          <p:nvPr>
            <p:ph type="sldNum" sz="quarter" idx="12"/>
          </p:nvPr>
        </p:nvSpPr>
        <p:spPr/>
        <p:txBody>
          <a:bodyPr/>
          <a:lstStyle/>
          <a:p>
            <a:fld id="{3C92B535-F607-462E-B1E2-BF3D13F79627}" type="slidenum">
              <a:rPr lang="en-IN" smtClean="0"/>
              <a:t>‹#›</a:t>
            </a:fld>
            <a:endParaRPr lang="en-IN"/>
          </a:p>
        </p:txBody>
      </p:sp>
    </p:spTree>
    <p:extLst>
      <p:ext uri="{BB962C8B-B14F-4D97-AF65-F5344CB8AC3E}">
        <p14:creationId xmlns:p14="http://schemas.microsoft.com/office/powerpoint/2010/main" val="1139232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D9F7-5DCF-F8CB-22A6-98D9070BE9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482CB9A-0BD6-8E5A-5D9A-93577D98D0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FFBE015-C9E9-A605-F899-041C3EAD04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DF1C26-297B-438D-7C27-BC673E938CD6}"/>
              </a:ext>
            </a:extLst>
          </p:cNvPr>
          <p:cNvSpPr>
            <a:spLocks noGrp="1"/>
          </p:cNvSpPr>
          <p:nvPr>
            <p:ph type="dt" sz="half" idx="10"/>
          </p:nvPr>
        </p:nvSpPr>
        <p:spPr/>
        <p:txBody>
          <a:bodyPr/>
          <a:lstStyle/>
          <a:p>
            <a:fld id="{FBE2A6A0-6DFD-4125-8907-2F666292A144}" type="datetimeFigureOut">
              <a:rPr lang="en-IN" smtClean="0"/>
              <a:t>29-12-2023</a:t>
            </a:fld>
            <a:endParaRPr lang="en-IN"/>
          </a:p>
        </p:txBody>
      </p:sp>
      <p:sp>
        <p:nvSpPr>
          <p:cNvPr id="6" name="Footer Placeholder 5">
            <a:extLst>
              <a:ext uri="{FF2B5EF4-FFF2-40B4-BE49-F238E27FC236}">
                <a16:creationId xmlns:a16="http://schemas.microsoft.com/office/drawing/2014/main" id="{846A6397-D358-21EF-5CA8-4BC70210E9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799565-543A-F025-826A-80B2549C0666}"/>
              </a:ext>
            </a:extLst>
          </p:cNvPr>
          <p:cNvSpPr>
            <a:spLocks noGrp="1"/>
          </p:cNvSpPr>
          <p:nvPr>
            <p:ph type="sldNum" sz="quarter" idx="12"/>
          </p:nvPr>
        </p:nvSpPr>
        <p:spPr/>
        <p:txBody>
          <a:bodyPr/>
          <a:lstStyle/>
          <a:p>
            <a:fld id="{3C92B535-F607-462E-B1E2-BF3D13F79627}" type="slidenum">
              <a:rPr lang="en-IN" smtClean="0"/>
              <a:t>‹#›</a:t>
            </a:fld>
            <a:endParaRPr lang="en-IN"/>
          </a:p>
        </p:txBody>
      </p:sp>
    </p:spTree>
    <p:extLst>
      <p:ext uri="{BB962C8B-B14F-4D97-AF65-F5344CB8AC3E}">
        <p14:creationId xmlns:p14="http://schemas.microsoft.com/office/powerpoint/2010/main" val="1977344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18781F-1FA8-D34C-E5A7-BEC1E7F790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F81402-1F5C-0A8A-D3B3-7225F8E8C8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2E30BD-A821-069B-F19C-CB38A3FD43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E2A6A0-6DFD-4125-8907-2F666292A144}" type="datetimeFigureOut">
              <a:rPr lang="en-IN" smtClean="0"/>
              <a:t>29-12-2023</a:t>
            </a:fld>
            <a:endParaRPr lang="en-IN"/>
          </a:p>
        </p:txBody>
      </p:sp>
      <p:sp>
        <p:nvSpPr>
          <p:cNvPr id="5" name="Footer Placeholder 4">
            <a:extLst>
              <a:ext uri="{FF2B5EF4-FFF2-40B4-BE49-F238E27FC236}">
                <a16:creationId xmlns:a16="http://schemas.microsoft.com/office/drawing/2014/main" id="{8F1BAF7A-CBA8-DE2E-88EC-2E5BBCA05B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530056-8BA1-8563-5AE1-BFB115E722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92B535-F607-462E-B1E2-BF3D13F79627}" type="slidenum">
              <a:rPr lang="en-IN" smtClean="0"/>
              <a:t>‹#›</a:t>
            </a:fld>
            <a:endParaRPr lang="en-IN"/>
          </a:p>
        </p:txBody>
      </p:sp>
    </p:spTree>
    <p:extLst>
      <p:ext uri="{BB962C8B-B14F-4D97-AF65-F5344CB8AC3E}">
        <p14:creationId xmlns:p14="http://schemas.microsoft.com/office/powerpoint/2010/main" val="229498780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0756-C951-B876-0B92-0F711A9420B6}"/>
              </a:ext>
            </a:extLst>
          </p:cNvPr>
          <p:cNvSpPr>
            <a:spLocks noGrp="1"/>
          </p:cNvSpPr>
          <p:nvPr>
            <p:ph type="title"/>
          </p:nvPr>
        </p:nvSpPr>
        <p:spPr>
          <a:xfrm>
            <a:off x="838200" y="539787"/>
            <a:ext cx="10515600" cy="1325563"/>
          </a:xfrm>
        </p:spPr>
        <p:txBody>
          <a:bodyPr>
            <a:normAutofit/>
          </a:bodyPr>
          <a:lstStyle/>
          <a:p>
            <a:pPr algn="ctr"/>
            <a:r>
              <a:rPr lang="en-IN" sz="5600" b="1" u="sng" dirty="0">
                <a:solidFill>
                  <a:schemeClr val="accent1">
                    <a:lumMod val="75000"/>
                  </a:schemeClr>
                </a:solidFill>
                <a:effectLst>
                  <a:outerShdw blurRad="38100" dist="38100" dir="2700000" algn="tl">
                    <a:srgbClr val="000000">
                      <a:alpha val="43137"/>
                    </a:srgbClr>
                  </a:outerShdw>
                </a:effectLst>
              </a:rPr>
              <a:t>Topic – OOPs In Java</a:t>
            </a:r>
          </a:p>
        </p:txBody>
      </p:sp>
      <p:sp>
        <p:nvSpPr>
          <p:cNvPr id="3" name="Content Placeholder 2">
            <a:extLst>
              <a:ext uri="{FF2B5EF4-FFF2-40B4-BE49-F238E27FC236}">
                <a16:creationId xmlns:a16="http://schemas.microsoft.com/office/drawing/2014/main" id="{B3804C24-D1AD-56D7-5B23-C49E5C235E71}"/>
              </a:ext>
            </a:extLst>
          </p:cNvPr>
          <p:cNvSpPr>
            <a:spLocks noGrp="1"/>
          </p:cNvSpPr>
          <p:nvPr>
            <p:ph idx="1"/>
          </p:nvPr>
        </p:nvSpPr>
        <p:spPr>
          <a:xfrm>
            <a:off x="760288" y="2111930"/>
            <a:ext cx="10593512" cy="4065034"/>
          </a:xfrm>
        </p:spPr>
        <p:txBody>
          <a:bodyPr>
            <a:normAutofit/>
          </a:bodyPr>
          <a:lstStyle/>
          <a:p>
            <a:endParaRPr lang="en-IN" dirty="0"/>
          </a:p>
          <a:p>
            <a:endParaRPr lang="en-IN" dirty="0"/>
          </a:p>
          <a:p>
            <a:endParaRPr lang="en-IN" dirty="0"/>
          </a:p>
          <a:p>
            <a:pPr>
              <a:buFont typeface="Wingdings" panose="05000000000000000000" pitchFamily="2" charset="2"/>
              <a:buChar char="Ø"/>
            </a:pPr>
            <a:r>
              <a:rPr lang="en-IN" dirty="0"/>
              <a:t> </a:t>
            </a:r>
            <a:r>
              <a:rPr lang="en-IN" b="1" dirty="0"/>
              <a:t>Presented by :</a:t>
            </a:r>
          </a:p>
          <a:p>
            <a:pPr marL="514350" indent="-514350">
              <a:buFont typeface="+mj-lt"/>
              <a:buAutoNum type="arabicPeriod"/>
            </a:pPr>
            <a:r>
              <a:rPr lang="en-IN" dirty="0"/>
              <a:t>Priyanka </a:t>
            </a:r>
          </a:p>
          <a:p>
            <a:pPr marL="514350" indent="-514350">
              <a:buFont typeface="+mj-lt"/>
              <a:buAutoNum type="arabicPeriod"/>
            </a:pPr>
            <a:r>
              <a:rPr lang="en-IN" dirty="0"/>
              <a:t>Amruta</a:t>
            </a:r>
          </a:p>
          <a:p>
            <a:pPr marL="514350" indent="-514350">
              <a:buFont typeface="+mj-lt"/>
              <a:buAutoNum type="arabicPeriod"/>
            </a:pPr>
            <a:r>
              <a:rPr lang="en-IN" dirty="0"/>
              <a:t>Shweta</a:t>
            </a:r>
          </a:p>
          <a:p>
            <a:pPr marL="514350" indent="-514350">
              <a:buFont typeface="+mj-lt"/>
              <a:buAutoNum type="arabicPeriod"/>
            </a:pPr>
            <a:r>
              <a:rPr lang="en-IN" dirty="0"/>
              <a:t>Faizan</a:t>
            </a:r>
          </a:p>
        </p:txBody>
      </p:sp>
    </p:spTree>
    <p:extLst>
      <p:ext uri="{BB962C8B-B14F-4D97-AF65-F5344CB8AC3E}">
        <p14:creationId xmlns:p14="http://schemas.microsoft.com/office/powerpoint/2010/main" val="3373927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161A-906F-0519-C2E6-275DCFC48BA1}"/>
              </a:ext>
            </a:extLst>
          </p:cNvPr>
          <p:cNvSpPr>
            <a:spLocks noGrp="1"/>
          </p:cNvSpPr>
          <p:nvPr>
            <p:ph type="title"/>
          </p:nvPr>
        </p:nvSpPr>
        <p:spPr>
          <a:xfrm>
            <a:off x="838200" y="365126"/>
            <a:ext cx="10515600" cy="635902"/>
          </a:xfrm>
        </p:spPr>
        <p:txBody>
          <a:bodyPr>
            <a:normAutofit/>
          </a:bodyPr>
          <a:lstStyle/>
          <a:p>
            <a:r>
              <a:rPr lang="en-IN" sz="3400" u="sng" dirty="0">
                <a:solidFill>
                  <a:srgbClr val="C00000"/>
                </a:solidFill>
              </a:rPr>
              <a:t>Hybrid inheritance</a:t>
            </a:r>
          </a:p>
        </p:txBody>
      </p:sp>
      <p:sp>
        <p:nvSpPr>
          <p:cNvPr id="3" name="Content Placeholder 2">
            <a:extLst>
              <a:ext uri="{FF2B5EF4-FFF2-40B4-BE49-F238E27FC236}">
                <a16:creationId xmlns:a16="http://schemas.microsoft.com/office/drawing/2014/main" id="{03DCA727-6AAC-B4A4-43DE-C5ADC051A47D}"/>
              </a:ext>
            </a:extLst>
          </p:cNvPr>
          <p:cNvSpPr>
            <a:spLocks noGrp="1"/>
          </p:cNvSpPr>
          <p:nvPr>
            <p:ph idx="1"/>
          </p:nvPr>
        </p:nvSpPr>
        <p:spPr>
          <a:xfrm>
            <a:off x="838200" y="1174282"/>
            <a:ext cx="10515600" cy="5002681"/>
          </a:xfrm>
        </p:spPr>
        <p:txBody>
          <a:bodyPr/>
          <a:lstStyle/>
          <a:p>
            <a:r>
              <a:rPr lang="en-IN" sz="2400" dirty="0"/>
              <a:t>It is a process of combining more than one type of inheritance together. </a:t>
            </a:r>
          </a:p>
          <a:p>
            <a:r>
              <a:rPr lang="en-IN" sz="2400" dirty="0"/>
              <a:t>But Java doesn’t support hybrid inheritance because it results diamond ambiguity problem. </a:t>
            </a:r>
          </a:p>
          <a:p>
            <a:r>
              <a:rPr lang="en-IN" sz="2400" dirty="0"/>
              <a:t>But we can achieve multiple and hybrid inheritance by using Interfaces. </a:t>
            </a:r>
          </a:p>
          <a:p>
            <a:endParaRPr lang="en-IN" dirty="0"/>
          </a:p>
        </p:txBody>
      </p:sp>
      <p:pic>
        <p:nvPicPr>
          <p:cNvPr id="5" name="Picture 4">
            <a:extLst>
              <a:ext uri="{FF2B5EF4-FFF2-40B4-BE49-F238E27FC236}">
                <a16:creationId xmlns:a16="http://schemas.microsoft.com/office/drawing/2014/main" id="{CCB0B800-FF9F-0913-7684-1B577B6BF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355" y="3031958"/>
            <a:ext cx="3708736" cy="3460916"/>
          </a:xfrm>
          <a:prstGeom prst="rect">
            <a:avLst/>
          </a:prstGeom>
        </p:spPr>
      </p:pic>
      <p:pic>
        <p:nvPicPr>
          <p:cNvPr id="7" name="Picture 6">
            <a:extLst>
              <a:ext uri="{FF2B5EF4-FFF2-40B4-BE49-F238E27FC236}">
                <a16:creationId xmlns:a16="http://schemas.microsoft.com/office/drawing/2014/main" id="{E219E323-9A56-5FA8-9322-927DBCBED9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1251" y="3099336"/>
            <a:ext cx="5927733" cy="3745998"/>
          </a:xfrm>
          <a:prstGeom prst="rect">
            <a:avLst/>
          </a:prstGeom>
        </p:spPr>
      </p:pic>
    </p:spTree>
    <p:extLst>
      <p:ext uri="{BB962C8B-B14F-4D97-AF65-F5344CB8AC3E}">
        <p14:creationId xmlns:p14="http://schemas.microsoft.com/office/powerpoint/2010/main" val="2173825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2" y="413612"/>
            <a:ext cx="4127863" cy="640080"/>
          </a:xfrm>
        </p:spPr>
        <p:txBody>
          <a:bodyPr>
            <a:normAutofit/>
          </a:bodyPr>
          <a:lstStyle/>
          <a:p>
            <a:r>
              <a:rPr lang="en-US" sz="3400" b="1" u="sng" dirty="0">
                <a:solidFill>
                  <a:srgbClr val="FF0000"/>
                </a:solidFill>
              </a:rPr>
              <a:t>4.</a:t>
            </a:r>
            <a:r>
              <a:rPr lang="en-US" sz="3400" b="1" u="sng" dirty="0">
                <a:solidFill>
                  <a:srgbClr val="C00000"/>
                </a:solidFill>
              </a:rPr>
              <a:t>Polymorphism In java</a:t>
            </a:r>
            <a:endParaRPr lang="en-IN" sz="3400" b="1" u="sng" dirty="0">
              <a:solidFill>
                <a:srgbClr val="C00000"/>
              </a:solidFill>
            </a:endParaRPr>
          </a:p>
        </p:txBody>
      </p:sp>
      <p:sp>
        <p:nvSpPr>
          <p:cNvPr id="4" name="Text Placeholder 3"/>
          <p:cNvSpPr>
            <a:spLocks noGrp="1"/>
          </p:cNvSpPr>
          <p:nvPr>
            <p:ph type="body" sz="half" idx="2"/>
          </p:nvPr>
        </p:nvSpPr>
        <p:spPr>
          <a:xfrm>
            <a:off x="839789" y="1053692"/>
            <a:ext cx="5012372" cy="5804308"/>
          </a:xfrm>
        </p:spPr>
        <p:txBody>
          <a:bodyPr>
            <a:normAutofit fontScale="92500"/>
          </a:bodyPr>
          <a:lstStyle/>
          <a:p>
            <a:endParaRPr lang="en-US" sz="2400" dirty="0"/>
          </a:p>
          <a:p>
            <a:pPr marL="342900" indent="-342900">
              <a:buFont typeface="Arial" panose="020B0604020202020204" pitchFamily="34" charset="0"/>
              <a:buChar char="•"/>
            </a:pPr>
            <a:r>
              <a:rPr lang="en-US" sz="2400" dirty="0"/>
              <a:t>Polymorphism means “Many Forms”</a:t>
            </a:r>
          </a:p>
          <a:p>
            <a:pPr marL="342900" indent="-342900">
              <a:buFont typeface="Arial" panose="020B0604020202020204" pitchFamily="34" charset="0"/>
              <a:buChar char="•"/>
            </a:pPr>
            <a:r>
              <a:rPr lang="en-US" sz="2400" dirty="0"/>
              <a:t>It is a concept by which we can perform a single action in a different way.</a:t>
            </a:r>
          </a:p>
          <a:p>
            <a:pPr marL="342900" indent="-342900">
              <a:buFont typeface="Arial" panose="020B0604020202020204" pitchFamily="34" charset="0"/>
              <a:buChar char="•"/>
            </a:pPr>
            <a:r>
              <a:rPr lang="en-US" sz="2400" dirty="0"/>
              <a:t>It occurs when we have many classes that are related to each other by inheritance.</a:t>
            </a:r>
          </a:p>
          <a:p>
            <a:pPr marL="342900" indent="-342900">
              <a:buFont typeface="Arial" panose="020B0604020202020204" pitchFamily="34" charset="0"/>
              <a:buChar char="•"/>
            </a:pPr>
            <a:r>
              <a:rPr lang="en-US" sz="2400" dirty="0"/>
              <a:t>For example: A Person at the same time can have a different characteristics. </a:t>
            </a:r>
          </a:p>
          <a:p>
            <a:pPr marL="342900" indent="-342900">
              <a:buFont typeface="Arial" panose="020B0604020202020204" pitchFamily="34" charset="0"/>
              <a:buChar char="•"/>
            </a:pPr>
            <a:r>
              <a:rPr lang="en-US" sz="2400" dirty="0"/>
              <a:t>Like a man at the same time is a father,  A husband, an employee. so, the same person possesses different behavior in different situations. This is called Polymorphism.</a:t>
            </a:r>
            <a:endParaRPr lang="en-IN" sz="2400" dirty="0"/>
          </a:p>
        </p:txBody>
      </p:sp>
      <p:pic>
        <p:nvPicPr>
          <p:cNvPr id="6" name="Picture Placeholder 5">
            <a:extLst>
              <a:ext uri="{FF2B5EF4-FFF2-40B4-BE49-F238E27FC236}">
                <a16:creationId xmlns:a16="http://schemas.microsoft.com/office/drawing/2014/main" id="{ADC4E0E4-B600-E001-EC8B-A137B02A1F3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252" r="14252"/>
          <a:stretch/>
        </p:blipFill>
        <p:spPr>
          <a:xfrm>
            <a:off x="6535554" y="1766723"/>
            <a:ext cx="4569577" cy="4440836"/>
          </a:xfrm>
        </p:spPr>
      </p:pic>
    </p:spTree>
    <p:extLst>
      <p:ext uri="{BB962C8B-B14F-4D97-AF65-F5344CB8AC3E}">
        <p14:creationId xmlns:p14="http://schemas.microsoft.com/office/powerpoint/2010/main" val="470082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457200" indent="-457200">
              <a:buFont typeface="Arial" panose="020B0604020202020204" pitchFamily="34" charset="0"/>
              <a:buChar char="•"/>
            </a:pPr>
            <a:r>
              <a:rPr lang="en-US" sz="3000" b="1" u="sng" dirty="0">
                <a:solidFill>
                  <a:srgbClr val="C00000"/>
                </a:solidFill>
              </a:rPr>
              <a:t>Types of Polymorphism</a:t>
            </a:r>
            <a:endParaRPr lang="en-IN" sz="3000" b="1" u="sng" dirty="0">
              <a:solidFill>
                <a:srgbClr val="C00000"/>
              </a:solidFill>
            </a:endParaRPr>
          </a:p>
        </p:txBody>
      </p:sp>
      <p:sp>
        <p:nvSpPr>
          <p:cNvPr id="4" name="Text Placeholder 3"/>
          <p:cNvSpPr>
            <a:spLocks noGrp="1"/>
          </p:cNvSpPr>
          <p:nvPr>
            <p:ph idx="1"/>
          </p:nvPr>
        </p:nvSpPr>
        <p:spPr/>
        <p:txBody>
          <a:bodyPr>
            <a:normAutofit/>
          </a:bodyPr>
          <a:lstStyle/>
          <a:p>
            <a:r>
              <a:rPr lang="en-US" sz="2400" dirty="0"/>
              <a:t>There are two types of polymorphism in Java</a:t>
            </a:r>
          </a:p>
          <a:p>
            <a:pPr marL="457200" indent="-457200">
              <a:buFont typeface="+mj-lt"/>
              <a:buAutoNum type="arabicPeriod"/>
            </a:pPr>
            <a:r>
              <a:rPr lang="en-US" sz="2400" dirty="0"/>
              <a:t>Compile time Polymorphism</a:t>
            </a:r>
          </a:p>
          <a:p>
            <a:pPr marL="457200" indent="-457200">
              <a:buFont typeface="+mj-lt"/>
              <a:buAutoNum type="arabicPeriod"/>
            </a:pPr>
            <a:r>
              <a:rPr lang="en-US" sz="2400" dirty="0"/>
              <a:t>Run time polymorphism</a:t>
            </a:r>
          </a:p>
        </p:txBody>
      </p:sp>
      <p:pic>
        <p:nvPicPr>
          <p:cNvPr id="3" name="Picture 2">
            <a:extLst>
              <a:ext uri="{FF2B5EF4-FFF2-40B4-BE49-F238E27FC236}">
                <a16:creationId xmlns:a16="http://schemas.microsoft.com/office/drawing/2014/main" id="{18E11FC7-C458-2293-DC38-C3CCEB6B0800}"/>
              </a:ext>
            </a:extLst>
          </p:cNvPr>
          <p:cNvPicPr>
            <a:picLocks noGrp="1" noChangeAspect="1"/>
          </p:cNvPicPr>
          <p:nvPr/>
        </p:nvPicPr>
        <p:blipFill rotWithShape="1">
          <a:blip r:embed="rId2">
            <a:extLst>
              <a:ext uri="{28A0092B-C50C-407E-A947-70E740481C1C}">
                <a14:useLocalDpi xmlns:a14="http://schemas.microsoft.com/office/drawing/2010/main" val="0"/>
              </a:ext>
            </a:extLst>
          </a:blip>
          <a:srcRect l="7756" t="10328" r="5225" b="-9320"/>
          <a:stretch/>
        </p:blipFill>
        <p:spPr>
          <a:xfrm>
            <a:off x="351779" y="3429000"/>
            <a:ext cx="6409509" cy="2952206"/>
          </a:xfrm>
          <a:prstGeom prst="rect">
            <a:avLst/>
          </a:prstGeom>
        </p:spPr>
      </p:pic>
    </p:spTree>
    <p:extLst>
      <p:ext uri="{BB962C8B-B14F-4D97-AF65-F5344CB8AC3E}">
        <p14:creationId xmlns:p14="http://schemas.microsoft.com/office/powerpoint/2010/main" val="3751059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EE337-CAFB-D06D-C86D-38326E4C90C1}"/>
              </a:ext>
            </a:extLst>
          </p:cNvPr>
          <p:cNvSpPr>
            <a:spLocks noGrp="1"/>
          </p:cNvSpPr>
          <p:nvPr>
            <p:ph type="title"/>
          </p:nvPr>
        </p:nvSpPr>
        <p:spPr/>
        <p:txBody>
          <a:bodyPr>
            <a:normAutofit/>
          </a:bodyPr>
          <a:lstStyle/>
          <a:p>
            <a:pPr marL="514350" indent="-514350">
              <a:buFont typeface="+mj-lt"/>
              <a:buAutoNum type="arabicPeriod"/>
            </a:pPr>
            <a:r>
              <a:rPr lang="en-US" sz="3000" b="1" u="sng" dirty="0">
                <a:solidFill>
                  <a:srgbClr val="C00000"/>
                </a:solidFill>
              </a:rPr>
              <a:t>Compile Time</a:t>
            </a:r>
            <a:endParaRPr lang="en-IN" sz="3000" b="1" dirty="0">
              <a:solidFill>
                <a:srgbClr val="C00000"/>
              </a:solidFill>
            </a:endParaRPr>
          </a:p>
        </p:txBody>
      </p:sp>
      <p:sp>
        <p:nvSpPr>
          <p:cNvPr id="3" name="Content Placeholder 2">
            <a:extLst>
              <a:ext uri="{FF2B5EF4-FFF2-40B4-BE49-F238E27FC236}">
                <a16:creationId xmlns:a16="http://schemas.microsoft.com/office/drawing/2014/main" id="{58E10196-E972-DB06-A8B1-79363C57B501}"/>
              </a:ext>
            </a:extLst>
          </p:cNvPr>
          <p:cNvSpPr>
            <a:spLocks noGrp="1"/>
          </p:cNvSpPr>
          <p:nvPr>
            <p:ph idx="1"/>
          </p:nvPr>
        </p:nvSpPr>
        <p:spPr/>
        <p:txBody>
          <a:bodyPr/>
          <a:lstStyle/>
          <a:p>
            <a:r>
              <a:rPr lang="en-US" sz="2400" dirty="0"/>
              <a:t>The process of polymorphism which takes place during compile time is known as compile time polymorphism.</a:t>
            </a:r>
          </a:p>
          <a:p>
            <a:r>
              <a:rPr lang="en-US" sz="2400" dirty="0"/>
              <a:t>This process takes place inside a same class only.</a:t>
            </a:r>
          </a:p>
          <a:p>
            <a:r>
              <a:rPr lang="en-US" sz="2400" dirty="0"/>
              <a:t>It is also known as early binding or static binding.</a:t>
            </a:r>
          </a:p>
          <a:p>
            <a:pPr marL="0" indent="0">
              <a:buNone/>
            </a:pPr>
            <a:r>
              <a:rPr lang="en-US" sz="2400" dirty="0"/>
              <a:t>   Example-</a:t>
            </a:r>
          </a:p>
          <a:p>
            <a:r>
              <a:rPr lang="en-US" sz="2400" dirty="0">
                <a:solidFill>
                  <a:srgbClr val="C00000"/>
                </a:solidFill>
              </a:rPr>
              <a:t>Method overloading-</a:t>
            </a:r>
          </a:p>
          <a:p>
            <a:r>
              <a:rPr lang="en-US" sz="2400" dirty="0"/>
              <a:t>In a class we have multiple methods having same name but different parameter or argument, it is known as Method overloading.</a:t>
            </a:r>
          </a:p>
          <a:p>
            <a:endParaRPr lang="en-IN" dirty="0"/>
          </a:p>
        </p:txBody>
      </p:sp>
    </p:spTree>
    <p:extLst>
      <p:ext uri="{BB962C8B-B14F-4D97-AF65-F5344CB8AC3E}">
        <p14:creationId xmlns:p14="http://schemas.microsoft.com/office/powerpoint/2010/main" val="682009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EBD8E-0386-ED44-346D-BE6266EA129E}"/>
              </a:ext>
            </a:extLst>
          </p:cNvPr>
          <p:cNvSpPr>
            <a:spLocks noGrp="1"/>
          </p:cNvSpPr>
          <p:nvPr>
            <p:ph type="title"/>
          </p:nvPr>
        </p:nvSpPr>
        <p:spPr>
          <a:xfrm>
            <a:off x="838200" y="365125"/>
            <a:ext cx="10515600" cy="643171"/>
          </a:xfrm>
        </p:spPr>
        <p:txBody>
          <a:bodyPr/>
          <a:lstStyle/>
          <a:p>
            <a:r>
              <a:rPr lang="en-IN" sz="3000" b="1" u="sng" dirty="0">
                <a:solidFill>
                  <a:srgbClr val="C00000"/>
                </a:solidFill>
              </a:rPr>
              <a:t>2. Runtime Polymorphism</a:t>
            </a:r>
          </a:p>
        </p:txBody>
      </p:sp>
      <p:sp>
        <p:nvSpPr>
          <p:cNvPr id="3" name="Content Placeholder 2">
            <a:extLst>
              <a:ext uri="{FF2B5EF4-FFF2-40B4-BE49-F238E27FC236}">
                <a16:creationId xmlns:a16="http://schemas.microsoft.com/office/drawing/2014/main" id="{F9085A95-467E-3D06-77E4-45DBA2E431B2}"/>
              </a:ext>
            </a:extLst>
          </p:cNvPr>
          <p:cNvSpPr>
            <a:spLocks noGrp="1"/>
          </p:cNvSpPr>
          <p:nvPr>
            <p:ph idx="1"/>
          </p:nvPr>
        </p:nvSpPr>
        <p:spPr>
          <a:xfrm>
            <a:off x="838200" y="1008296"/>
            <a:ext cx="10515600" cy="4841408"/>
          </a:xfrm>
        </p:spPr>
        <p:txBody>
          <a:bodyPr/>
          <a:lstStyle/>
          <a:p>
            <a:r>
              <a:rPr lang="en-US" sz="2400" dirty="0"/>
              <a:t>The process of polymorphism which takes place during run time or execution is known as run time polymorphism.</a:t>
            </a:r>
          </a:p>
          <a:p>
            <a:r>
              <a:rPr lang="en-US" sz="2400" dirty="0"/>
              <a:t>It is also known as a Dynamic / Late binding.</a:t>
            </a:r>
          </a:p>
          <a:p>
            <a:pPr marL="0" indent="0">
              <a:buNone/>
            </a:pPr>
            <a:r>
              <a:rPr lang="en-US" sz="2400" dirty="0"/>
              <a:t>    Example-</a:t>
            </a:r>
          </a:p>
          <a:p>
            <a:r>
              <a:rPr lang="en-US" sz="2400" dirty="0">
                <a:solidFill>
                  <a:srgbClr val="C00000"/>
                </a:solidFill>
              </a:rPr>
              <a:t>Method overriding- </a:t>
            </a:r>
          </a:p>
          <a:p>
            <a:r>
              <a:rPr lang="en-US" sz="2400" dirty="0"/>
              <a:t>In a different classes if we have multiple methods having same name and same argument, and having inheritance relationship between these two classes. Then it is known as Method overriding.</a:t>
            </a:r>
          </a:p>
          <a:p>
            <a:pPr marL="0" indent="0">
              <a:buNone/>
            </a:pPr>
            <a:endParaRPr lang="en-IN" sz="2400" dirty="0"/>
          </a:p>
          <a:p>
            <a:endParaRPr lang="en-IN" dirty="0"/>
          </a:p>
        </p:txBody>
      </p:sp>
      <p:pic>
        <p:nvPicPr>
          <p:cNvPr id="6" name="Picture 5">
            <a:extLst>
              <a:ext uri="{FF2B5EF4-FFF2-40B4-BE49-F238E27FC236}">
                <a16:creationId xmlns:a16="http://schemas.microsoft.com/office/drawing/2014/main" id="{D052DF9F-938A-8761-F8D4-585205EB3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8072" y="4302493"/>
            <a:ext cx="4514248" cy="2377439"/>
          </a:xfrm>
          <a:prstGeom prst="rect">
            <a:avLst/>
          </a:prstGeom>
        </p:spPr>
      </p:pic>
    </p:spTree>
    <p:extLst>
      <p:ext uri="{BB962C8B-B14F-4D97-AF65-F5344CB8AC3E}">
        <p14:creationId xmlns:p14="http://schemas.microsoft.com/office/powerpoint/2010/main" val="1900357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Arial" panose="020B0604020202020204" pitchFamily="34" charset="0"/>
              <a:buChar char="•"/>
            </a:pPr>
            <a:r>
              <a:rPr lang="en-US" sz="3200" b="1" u="sng" dirty="0">
                <a:solidFill>
                  <a:srgbClr val="C00000"/>
                </a:solidFill>
              </a:rPr>
              <a:t>Difference between method overloading and method overriding</a:t>
            </a:r>
            <a:endParaRPr lang="en-IN" sz="3200" b="1" u="sng" dirty="0">
              <a:solidFill>
                <a:srgbClr val="C00000"/>
              </a:solidFill>
            </a:endParaRPr>
          </a:p>
        </p:txBody>
      </p:sp>
      <p:sp>
        <p:nvSpPr>
          <p:cNvPr id="3" name="Text Placeholder 2"/>
          <p:cNvSpPr>
            <a:spLocks noGrp="1"/>
          </p:cNvSpPr>
          <p:nvPr>
            <p:ph type="body" idx="1"/>
          </p:nvPr>
        </p:nvSpPr>
        <p:spPr>
          <a:xfrm>
            <a:off x="1044304" y="1576660"/>
            <a:ext cx="5157787" cy="823912"/>
          </a:xfrm>
        </p:spPr>
        <p:txBody>
          <a:bodyPr/>
          <a:lstStyle/>
          <a:p>
            <a:r>
              <a:rPr lang="en-US" dirty="0"/>
              <a:t>Method overloading</a:t>
            </a:r>
            <a:endParaRPr lang="en-IN" dirty="0"/>
          </a:p>
        </p:txBody>
      </p:sp>
      <p:sp>
        <p:nvSpPr>
          <p:cNvPr id="4" name="Content Placeholder 3"/>
          <p:cNvSpPr>
            <a:spLocks noGrp="1"/>
          </p:cNvSpPr>
          <p:nvPr>
            <p:ph sz="half" idx="2"/>
          </p:nvPr>
        </p:nvSpPr>
        <p:spPr>
          <a:xfrm>
            <a:off x="839788" y="2505075"/>
            <a:ext cx="5157787" cy="3765096"/>
          </a:xfrm>
        </p:spPr>
        <p:txBody>
          <a:bodyPr numCol="1"/>
          <a:lstStyle/>
          <a:p>
            <a:r>
              <a:rPr lang="en-US" dirty="0"/>
              <a:t>1.It is used to increase the readability of the program.</a:t>
            </a:r>
          </a:p>
          <a:p>
            <a:r>
              <a:rPr lang="en-US" dirty="0"/>
              <a:t>2.It occurred with the class.</a:t>
            </a:r>
          </a:p>
          <a:p>
            <a:r>
              <a:rPr lang="en-US" dirty="0"/>
              <a:t>3.It is an example of compile time polymorphism.</a:t>
            </a:r>
          </a:p>
          <a:p>
            <a:r>
              <a:rPr lang="en-US" dirty="0"/>
              <a:t>4.Parameters must be different.</a:t>
            </a:r>
          </a:p>
          <a:p>
            <a:pPr marL="0" indent="0">
              <a:buNone/>
            </a:pPr>
            <a:endParaRPr lang="en-IN" dirty="0"/>
          </a:p>
        </p:txBody>
      </p:sp>
      <p:sp>
        <p:nvSpPr>
          <p:cNvPr id="5" name="Text Placeholder 4"/>
          <p:cNvSpPr>
            <a:spLocks noGrp="1"/>
          </p:cNvSpPr>
          <p:nvPr>
            <p:ph type="body" sz="quarter" idx="3"/>
          </p:nvPr>
        </p:nvSpPr>
        <p:spPr/>
        <p:txBody>
          <a:bodyPr/>
          <a:lstStyle/>
          <a:p>
            <a:r>
              <a:rPr lang="en-US" dirty="0"/>
              <a:t>Method overriding</a:t>
            </a:r>
            <a:endParaRPr lang="en-IN" dirty="0"/>
          </a:p>
        </p:txBody>
      </p:sp>
      <p:sp>
        <p:nvSpPr>
          <p:cNvPr id="6" name="Content Placeholder 5"/>
          <p:cNvSpPr>
            <a:spLocks noGrp="1"/>
          </p:cNvSpPr>
          <p:nvPr>
            <p:ph sz="quarter" idx="4"/>
          </p:nvPr>
        </p:nvSpPr>
        <p:spPr>
          <a:xfrm>
            <a:off x="6172200" y="2505074"/>
            <a:ext cx="5183188" cy="4352925"/>
          </a:xfrm>
        </p:spPr>
        <p:txBody>
          <a:bodyPr/>
          <a:lstStyle/>
          <a:p>
            <a:r>
              <a:rPr lang="en-US" dirty="0"/>
              <a:t>1.It is used to provide the specific implementation of the method that is already provided by its super class.</a:t>
            </a:r>
          </a:p>
          <a:p>
            <a:r>
              <a:rPr lang="en-US" dirty="0"/>
              <a:t>2.It occurred in two classes inheritance relationship.</a:t>
            </a:r>
          </a:p>
          <a:p>
            <a:r>
              <a:rPr lang="en-US" dirty="0"/>
              <a:t>3.It is an example of run time polymorphism.</a:t>
            </a:r>
          </a:p>
          <a:p>
            <a:r>
              <a:rPr lang="en-US" dirty="0"/>
              <a:t>4.parameters must be same.</a:t>
            </a:r>
          </a:p>
          <a:p>
            <a:endParaRPr lang="en-US" dirty="0"/>
          </a:p>
          <a:p>
            <a:endParaRPr lang="en-IN" dirty="0"/>
          </a:p>
        </p:txBody>
      </p:sp>
    </p:spTree>
    <p:extLst>
      <p:ext uri="{BB962C8B-B14F-4D97-AF65-F5344CB8AC3E}">
        <p14:creationId xmlns:p14="http://schemas.microsoft.com/office/powerpoint/2010/main" val="3021107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6AFEC-08B9-06C2-DA47-1142BE957BB9}"/>
              </a:ext>
            </a:extLst>
          </p:cNvPr>
          <p:cNvSpPr>
            <a:spLocks noGrp="1"/>
          </p:cNvSpPr>
          <p:nvPr>
            <p:ph type="title"/>
          </p:nvPr>
        </p:nvSpPr>
        <p:spPr>
          <a:xfrm>
            <a:off x="838200" y="365126"/>
            <a:ext cx="10515600" cy="876534"/>
          </a:xfrm>
        </p:spPr>
        <p:txBody>
          <a:bodyPr>
            <a:normAutofit/>
          </a:bodyPr>
          <a:lstStyle/>
          <a:p>
            <a:r>
              <a:rPr lang="en-IN" sz="3400" b="1" u="sng" dirty="0">
                <a:solidFill>
                  <a:srgbClr val="C00000"/>
                </a:solidFill>
              </a:rPr>
              <a:t>5. Abstraction in Java</a:t>
            </a:r>
          </a:p>
        </p:txBody>
      </p:sp>
      <p:sp>
        <p:nvSpPr>
          <p:cNvPr id="3" name="Content Placeholder 2">
            <a:extLst>
              <a:ext uri="{FF2B5EF4-FFF2-40B4-BE49-F238E27FC236}">
                <a16:creationId xmlns:a16="http://schemas.microsoft.com/office/drawing/2014/main" id="{7CA8E642-E99D-6171-A294-3803F1865E29}"/>
              </a:ext>
            </a:extLst>
          </p:cNvPr>
          <p:cNvSpPr>
            <a:spLocks noGrp="1"/>
          </p:cNvSpPr>
          <p:nvPr>
            <p:ph idx="1"/>
          </p:nvPr>
        </p:nvSpPr>
        <p:spPr>
          <a:xfrm>
            <a:off x="838200" y="1241660"/>
            <a:ext cx="10515600" cy="4935303"/>
          </a:xfrm>
        </p:spPr>
        <p:txBody>
          <a:bodyPr/>
          <a:lstStyle/>
          <a:p>
            <a:pPr marL="0" indent="0">
              <a:buNone/>
            </a:pPr>
            <a:r>
              <a:rPr lang="en-IN" dirty="0"/>
              <a:t>What is Abstraction?</a:t>
            </a:r>
          </a:p>
          <a:p>
            <a:r>
              <a:rPr lang="en-IN" sz="2400" dirty="0"/>
              <a:t>An Abstraction is a process of hiding the information /implementation/code and showing only the functionality to the end users.</a:t>
            </a:r>
          </a:p>
          <a:p>
            <a:r>
              <a:rPr lang="en-IN" sz="2400" dirty="0"/>
              <a:t>Ex. ATM machine, sending an SMS, Driving a Car</a:t>
            </a:r>
          </a:p>
        </p:txBody>
      </p:sp>
      <p:pic>
        <p:nvPicPr>
          <p:cNvPr id="8" name="Picture 7">
            <a:extLst>
              <a:ext uri="{FF2B5EF4-FFF2-40B4-BE49-F238E27FC236}">
                <a16:creationId xmlns:a16="http://schemas.microsoft.com/office/drawing/2014/main" id="{F9BCE6E2-9245-7F86-9EE6-8DA77F36C6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413" y="3580913"/>
            <a:ext cx="4009901" cy="2511879"/>
          </a:xfrm>
          <a:prstGeom prst="rect">
            <a:avLst/>
          </a:prstGeom>
        </p:spPr>
      </p:pic>
      <p:pic>
        <p:nvPicPr>
          <p:cNvPr id="10" name="Picture 9">
            <a:extLst>
              <a:ext uri="{FF2B5EF4-FFF2-40B4-BE49-F238E27FC236}">
                <a16:creationId xmlns:a16="http://schemas.microsoft.com/office/drawing/2014/main" id="{DF46AF0C-B58E-1B6B-CCAE-2EED75325F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0938" y="3580913"/>
            <a:ext cx="2807663" cy="2511879"/>
          </a:xfrm>
          <a:prstGeom prst="rect">
            <a:avLst/>
          </a:prstGeom>
        </p:spPr>
      </p:pic>
    </p:spTree>
    <p:extLst>
      <p:ext uri="{BB962C8B-B14F-4D97-AF65-F5344CB8AC3E}">
        <p14:creationId xmlns:p14="http://schemas.microsoft.com/office/powerpoint/2010/main" val="2368293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16458-2F78-A08A-7DEA-921C762B0184}"/>
              </a:ext>
            </a:extLst>
          </p:cNvPr>
          <p:cNvSpPr>
            <a:spLocks noGrp="1"/>
          </p:cNvSpPr>
          <p:nvPr>
            <p:ph type="title"/>
          </p:nvPr>
        </p:nvSpPr>
        <p:spPr/>
        <p:txBody>
          <a:bodyPr>
            <a:normAutofit/>
          </a:bodyPr>
          <a:lstStyle/>
          <a:p>
            <a:r>
              <a:rPr lang="en-US" sz="2800" b="1" u="sng" dirty="0">
                <a:solidFill>
                  <a:srgbClr val="C00000"/>
                </a:solidFill>
              </a:rPr>
              <a:t>Ways to Achieve Abstraction</a:t>
            </a:r>
            <a:r>
              <a:rPr lang="en-US" sz="2800" b="1" dirty="0">
                <a:solidFill>
                  <a:srgbClr val="C00000"/>
                </a:solidFill>
              </a:rPr>
              <a:t>:</a:t>
            </a:r>
          </a:p>
        </p:txBody>
      </p:sp>
      <p:sp>
        <p:nvSpPr>
          <p:cNvPr id="3" name="Content Placeholder 2">
            <a:extLst>
              <a:ext uri="{FF2B5EF4-FFF2-40B4-BE49-F238E27FC236}">
                <a16:creationId xmlns:a16="http://schemas.microsoft.com/office/drawing/2014/main" id="{2AF19ADA-F88A-4C45-EDD7-B819C0287A26}"/>
              </a:ext>
            </a:extLst>
          </p:cNvPr>
          <p:cNvSpPr>
            <a:spLocks noGrp="1"/>
          </p:cNvSpPr>
          <p:nvPr>
            <p:ph idx="1"/>
          </p:nvPr>
        </p:nvSpPr>
        <p:spPr/>
        <p:txBody>
          <a:bodyPr/>
          <a:lstStyle/>
          <a:p>
            <a:pPr marL="0" indent="0">
              <a:buNone/>
            </a:pPr>
            <a:r>
              <a:rPr lang="en-US" sz="2600" dirty="0">
                <a:solidFill>
                  <a:schemeClr val="accent2">
                    <a:lumMod val="75000"/>
                  </a:schemeClr>
                </a:solidFill>
              </a:rPr>
              <a:t>1.Abstract Class</a:t>
            </a:r>
          </a:p>
          <a:p>
            <a:r>
              <a:rPr lang="en-US" sz="2400" dirty="0"/>
              <a:t>With the help of Abstract class we can achieve 1 to 100% abstraction.</a:t>
            </a:r>
            <a:r>
              <a:rPr lang="en-US" sz="1800" dirty="0"/>
              <a:t> </a:t>
            </a:r>
          </a:p>
          <a:p>
            <a:pPr marL="0" indent="0">
              <a:buNone/>
            </a:pPr>
            <a:r>
              <a:rPr lang="en-US" sz="2600" dirty="0">
                <a:solidFill>
                  <a:schemeClr val="accent2">
                    <a:lumMod val="75000"/>
                  </a:schemeClr>
                </a:solidFill>
              </a:rPr>
              <a:t>2.Interface</a:t>
            </a:r>
          </a:p>
          <a:p>
            <a:r>
              <a:rPr lang="en-US" sz="2400" dirty="0"/>
              <a:t>With Interface we can achieve 100% Abstraction</a:t>
            </a:r>
          </a:p>
          <a:p>
            <a:pPr algn="r">
              <a:buFont typeface="Wingdings" panose="05000000000000000000" pitchFamily="2" charset="2"/>
              <a:buChar char="Ø"/>
            </a:pPr>
            <a:endParaRPr lang="en-US" dirty="0"/>
          </a:p>
        </p:txBody>
      </p:sp>
    </p:spTree>
    <p:extLst>
      <p:ext uri="{BB962C8B-B14F-4D97-AF65-F5344CB8AC3E}">
        <p14:creationId xmlns:p14="http://schemas.microsoft.com/office/powerpoint/2010/main" val="1091336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1524A-8EE6-21A4-5807-629451819766}"/>
              </a:ext>
            </a:extLst>
          </p:cNvPr>
          <p:cNvSpPr>
            <a:spLocks noGrp="1"/>
          </p:cNvSpPr>
          <p:nvPr>
            <p:ph type="title"/>
          </p:nvPr>
        </p:nvSpPr>
        <p:spPr>
          <a:xfrm>
            <a:off x="1001829" y="968342"/>
            <a:ext cx="10515600" cy="857283"/>
          </a:xfrm>
        </p:spPr>
        <p:txBody>
          <a:bodyPr>
            <a:normAutofit/>
          </a:bodyPr>
          <a:lstStyle/>
          <a:p>
            <a:r>
              <a:rPr lang="en-US" sz="3200" b="1" u="sng" dirty="0">
                <a:solidFill>
                  <a:srgbClr val="C00000"/>
                </a:solidFill>
              </a:rPr>
              <a:t>Abstract Class:</a:t>
            </a:r>
          </a:p>
        </p:txBody>
      </p:sp>
      <p:sp>
        <p:nvSpPr>
          <p:cNvPr id="3" name="Content Placeholder 2">
            <a:extLst>
              <a:ext uri="{FF2B5EF4-FFF2-40B4-BE49-F238E27FC236}">
                <a16:creationId xmlns:a16="http://schemas.microsoft.com/office/drawing/2014/main" id="{DEE99F65-6622-EF2A-38EB-5A566A5C2FE1}"/>
              </a:ext>
            </a:extLst>
          </p:cNvPr>
          <p:cNvSpPr>
            <a:spLocks noGrp="1"/>
          </p:cNvSpPr>
          <p:nvPr>
            <p:ph idx="1"/>
          </p:nvPr>
        </p:nvSpPr>
        <p:spPr/>
        <p:txBody>
          <a:bodyPr>
            <a:normAutofit/>
          </a:bodyPr>
          <a:lstStyle/>
          <a:p>
            <a:pPr>
              <a:lnSpc>
                <a:spcPct val="100000"/>
              </a:lnSpc>
            </a:pPr>
            <a:r>
              <a:rPr lang="en-US" sz="2400" dirty="0"/>
              <a:t>A class which is declared with Abstract Keyword is called as Abstract Class.</a:t>
            </a:r>
          </a:p>
          <a:p>
            <a:pPr marL="0" indent="0">
              <a:lnSpc>
                <a:spcPct val="100000"/>
              </a:lnSpc>
              <a:buNone/>
            </a:pPr>
            <a:r>
              <a:rPr lang="en-US" sz="2400" dirty="0"/>
              <a:t>    syntax: public abstract class </a:t>
            </a:r>
            <a:r>
              <a:rPr lang="en-US" sz="2400" dirty="0" err="1"/>
              <a:t>ClassName</a:t>
            </a:r>
            <a:r>
              <a:rPr lang="en-US" sz="2400" dirty="0"/>
              <a:t> {     }</a:t>
            </a:r>
          </a:p>
          <a:p>
            <a:pPr>
              <a:lnSpc>
                <a:spcPct val="100000"/>
              </a:lnSpc>
            </a:pPr>
            <a:r>
              <a:rPr lang="en-US" sz="2400" dirty="0"/>
              <a:t>It contains Abstract method and non- Abstract method.</a:t>
            </a:r>
          </a:p>
          <a:p>
            <a:pPr marL="0" indent="0">
              <a:lnSpc>
                <a:spcPct val="100000"/>
              </a:lnSpc>
              <a:buNone/>
            </a:pPr>
            <a:r>
              <a:rPr lang="en-US" sz="2400" dirty="0"/>
              <a:t>    syntax for abstract method: public abstract void methodName();</a:t>
            </a:r>
          </a:p>
          <a:p>
            <a:pPr>
              <a:lnSpc>
                <a:spcPct val="100000"/>
              </a:lnSpc>
            </a:pPr>
            <a:r>
              <a:rPr lang="en-US" sz="2400" dirty="0"/>
              <a:t>It can’t be instanciated i.e. we cannot create an object of Abstract class.</a:t>
            </a:r>
          </a:p>
          <a:p>
            <a:pPr>
              <a:lnSpc>
                <a:spcPct val="100000"/>
              </a:lnSpc>
            </a:pPr>
            <a:r>
              <a:rPr lang="en-US" sz="2400" dirty="0"/>
              <a:t>It can have Constructor and static method as well.</a:t>
            </a:r>
          </a:p>
          <a:p>
            <a:pPr>
              <a:lnSpc>
                <a:spcPct val="100000"/>
              </a:lnSpc>
            </a:pPr>
            <a:r>
              <a:rPr lang="en-US" sz="2400" dirty="0"/>
              <a:t>Final method are not allowed as it is going to implement.</a:t>
            </a:r>
          </a:p>
        </p:txBody>
      </p:sp>
    </p:spTree>
    <p:extLst>
      <p:ext uri="{BB962C8B-B14F-4D97-AF65-F5344CB8AC3E}">
        <p14:creationId xmlns:p14="http://schemas.microsoft.com/office/powerpoint/2010/main" val="646246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9B5D9-40DB-0E7E-4595-CCE810B92756}"/>
              </a:ext>
            </a:extLst>
          </p:cNvPr>
          <p:cNvSpPr>
            <a:spLocks noGrp="1"/>
          </p:cNvSpPr>
          <p:nvPr>
            <p:ph type="title"/>
          </p:nvPr>
        </p:nvSpPr>
        <p:spPr/>
        <p:txBody>
          <a:bodyPr>
            <a:normAutofit/>
          </a:bodyPr>
          <a:lstStyle/>
          <a:p>
            <a:r>
              <a:rPr lang="en-US" sz="2800" b="1" u="sng" dirty="0">
                <a:solidFill>
                  <a:srgbClr val="C00000"/>
                </a:solidFill>
              </a:rPr>
              <a:t>Concrete class:</a:t>
            </a:r>
            <a:br>
              <a:rPr lang="en-US" sz="2800" b="1" u="sng" dirty="0">
                <a:solidFill>
                  <a:srgbClr val="C00000"/>
                </a:solidFill>
              </a:rPr>
            </a:br>
            <a:endParaRPr lang="en-US" sz="2800" b="1" u="sng" dirty="0">
              <a:solidFill>
                <a:srgbClr val="C00000"/>
              </a:solidFill>
            </a:endParaRPr>
          </a:p>
        </p:txBody>
      </p:sp>
      <p:sp>
        <p:nvSpPr>
          <p:cNvPr id="4" name="Text Placeholder 3">
            <a:extLst>
              <a:ext uri="{FF2B5EF4-FFF2-40B4-BE49-F238E27FC236}">
                <a16:creationId xmlns:a16="http://schemas.microsoft.com/office/drawing/2014/main" id="{FEE07F36-8896-F44A-1F86-F156D7F16A85}"/>
              </a:ext>
            </a:extLst>
          </p:cNvPr>
          <p:cNvSpPr>
            <a:spLocks noGrp="1"/>
          </p:cNvSpPr>
          <p:nvPr>
            <p:ph type="body" sz="half" idx="2"/>
          </p:nvPr>
        </p:nvSpPr>
        <p:spPr/>
        <p:txBody>
          <a:bodyPr>
            <a:normAutofit/>
          </a:bodyPr>
          <a:lstStyle/>
          <a:p>
            <a:r>
              <a:rPr lang="en-US" sz="2400" dirty="0"/>
              <a:t>A concrete class is a class which is responsible to implement all the abstract methods from Abstract Class.</a:t>
            </a:r>
          </a:p>
          <a:p>
            <a:r>
              <a:rPr lang="en-US" sz="2400" dirty="0"/>
              <a:t>A concrete class will have method body for the abstract methods from abstract class.</a:t>
            </a:r>
          </a:p>
        </p:txBody>
      </p:sp>
      <p:sp>
        <p:nvSpPr>
          <p:cNvPr id="18" name="Rectangle 17">
            <a:extLst>
              <a:ext uri="{FF2B5EF4-FFF2-40B4-BE49-F238E27FC236}">
                <a16:creationId xmlns:a16="http://schemas.microsoft.com/office/drawing/2014/main" id="{0FF0A258-A1B0-27C8-72E5-E0C46C26D72B}"/>
              </a:ext>
            </a:extLst>
          </p:cNvPr>
          <p:cNvSpPr/>
          <p:nvPr/>
        </p:nvSpPr>
        <p:spPr>
          <a:xfrm>
            <a:off x="5887632" y="1669045"/>
            <a:ext cx="4264073" cy="9237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Abstract class</a:t>
            </a:r>
          </a:p>
        </p:txBody>
      </p:sp>
      <p:sp>
        <p:nvSpPr>
          <p:cNvPr id="19" name="Rectangle 18">
            <a:extLst>
              <a:ext uri="{FF2B5EF4-FFF2-40B4-BE49-F238E27FC236}">
                <a16:creationId xmlns:a16="http://schemas.microsoft.com/office/drawing/2014/main" id="{3F51C5D7-4FDF-7DDF-40B7-F240FAE7EA33}"/>
              </a:ext>
            </a:extLst>
          </p:cNvPr>
          <p:cNvSpPr/>
          <p:nvPr/>
        </p:nvSpPr>
        <p:spPr>
          <a:xfrm>
            <a:off x="5906278" y="3209732"/>
            <a:ext cx="4264072" cy="1054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Concrete class</a:t>
            </a:r>
          </a:p>
        </p:txBody>
      </p:sp>
      <p:sp>
        <p:nvSpPr>
          <p:cNvPr id="21" name="Arrow: Up 20">
            <a:extLst>
              <a:ext uri="{FF2B5EF4-FFF2-40B4-BE49-F238E27FC236}">
                <a16:creationId xmlns:a16="http://schemas.microsoft.com/office/drawing/2014/main" id="{B4F32C0A-6F4E-133E-B7B8-1A99F41F8A68}"/>
              </a:ext>
            </a:extLst>
          </p:cNvPr>
          <p:cNvSpPr/>
          <p:nvPr/>
        </p:nvSpPr>
        <p:spPr>
          <a:xfrm>
            <a:off x="8084976" y="2592775"/>
            <a:ext cx="251927" cy="61582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C85915B-DFD8-F399-EA7B-5DC378EA2FE1}"/>
              </a:ext>
            </a:extLst>
          </p:cNvPr>
          <p:cNvSpPr txBox="1"/>
          <p:nvPr/>
        </p:nvSpPr>
        <p:spPr>
          <a:xfrm>
            <a:off x="7217229" y="2531921"/>
            <a:ext cx="914400" cy="369332"/>
          </a:xfrm>
          <a:prstGeom prst="rect">
            <a:avLst/>
          </a:prstGeom>
          <a:noFill/>
        </p:spPr>
        <p:txBody>
          <a:bodyPr wrap="square" rtlCol="0">
            <a:spAutoFit/>
          </a:bodyPr>
          <a:lstStyle/>
          <a:p>
            <a:r>
              <a:rPr lang="en-US" dirty="0"/>
              <a:t>Extends</a:t>
            </a:r>
          </a:p>
        </p:txBody>
      </p:sp>
    </p:spTree>
    <p:extLst>
      <p:ext uri="{BB962C8B-B14F-4D97-AF65-F5344CB8AC3E}">
        <p14:creationId xmlns:p14="http://schemas.microsoft.com/office/powerpoint/2010/main" val="38517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A8C-9D32-4143-F947-E470B47F39EB}"/>
              </a:ext>
            </a:extLst>
          </p:cNvPr>
          <p:cNvSpPr>
            <a:spLocks noGrp="1"/>
          </p:cNvSpPr>
          <p:nvPr>
            <p:ph type="title"/>
          </p:nvPr>
        </p:nvSpPr>
        <p:spPr>
          <a:xfrm>
            <a:off x="838200" y="162996"/>
            <a:ext cx="10515600" cy="818782"/>
          </a:xfrm>
        </p:spPr>
        <p:txBody>
          <a:bodyPr>
            <a:normAutofit/>
          </a:bodyPr>
          <a:lstStyle/>
          <a:p>
            <a:pPr algn="ctr"/>
            <a:r>
              <a:rPr lang="en-IN" b="1" u="sng" dirty="0">
                <a:solidFill>
                  <a:schemeClr val="accent1">
                    <a:lumMod val="75000"/>
                  </a:schemeClr>
                </a:solidFill>
                <a:effectLst>
                  <a:outerShdw blurRad="38100" dist="38100" dir="2700000" algn="tl">
                    <a:srgbClr val="000000">
                      <a:alpha val="43137"/>
                    </a:srgbClr>
                  </a:outerShdw>
                </a:effectLst>
              </a:rPr>
              <a:t>00Ps IN JAVA</a:t>
            </a:r>
          </a:p>
        </p:txBody>
      </p:sp>
      <p:sp>
        <p:nvSpPr>
          <p:cNvPr id="3" name="Content Placeholder 2">
            <a:extLst>
              <a:ext uri="{FF2B5EF4-FFF2-40B4-BE49-F238E27FC236}">
                <a16:creationId xmlns:a16="http://schemas.microsoft.com/office/drawing/2014/main" id="{A1749D16-1A08-7E54-7F4C-42B36AF0FB02}"/>
              </a:ext>
            </a:extLst>
          </p:cNvPr>
          <p:cNvSpPr>
            <a:spLocks noGrp="1"/>
          </p:cNvSpPr>
          <p:nvPr>
            <p:ph idx="1"/>
          </p:nvPr>
        </p:nvSpPr>
        <p:spPr>
          <a:xfrm>
            <a:off x="838200" y="1135780"/>
            <a:ext cx="10515600" cy="5041183"/>
          </a:xfrm>
        </p:spPr>
        <p:txBody>
          <a:bodyPr>
            <a:normAutofit fontScale="85000" lnSpcReduction="20000"/>
          </a:bodyPr>
          <a:lstStyle/>
          <a:p>
            <a:pPr marL="0" indent="0">
              <a:buNone/>
            </a:pPr>
            <a:r>
              <a:rPr lang="en-IN" sz="3000" u="sng" dirty="0"/>
              <a:t>What is OOPs ?</a:t>
            </a:r>
          </a:p>
          <a:p>
            <a:pPr marL="0" indent="0">
              <a:buNone/>
            </a:pPr>
            <a:endParaRPr lang="en-IN" sz="3000" u="sng" dirty="0"/>
          </a:p>
          <a:p>
            <a:r>
              <a:rPr lang="en-IN" dirty="0"/>
              <a:t>Object oriented programming is a methodology to design a program using</a:t>
            </a:r>
          </a:p>
          <a:p>
            <a:pPr marL="0" indent="0">
              <a:buNone/>
            </a:pPr>
            <a:r>
              <a:rPr lang="en-IN" dirty="0"/>
              <a:t>   classes and objects.</a:t>
            </a:r>
          </a:p>
          <a:p>
            <a:r>
              <a:rPr lang="en-IN" dirty="0"/>
              <a:t>It simplifies software development.</a:t>
            </a:r>
          </a:p>
          <a:p>
            <a:endParaRPr lang="en-IN" dirty="0"/>
          </a:p>
          <a:p>
            <a:r>
              <a:rPr lang="en-IN" sz="3200" dirty="0">
                <a:solidFill>
                  <a:srgbClr val="C00000"/>
                </a:solidFill>
              </a:rPr>
              <a:t>Pillars of OOPs in Java</a:t>
            </a:r>
          </a:p>
          <a:p>
            <a:pPr marL="514350" indent="-514350">
              <a:buFont typeface="+mj-lt"/>
              <a:buAutoNum type="arabicPeriod"/>
            </a:pPr>
            <a:r>
              <a:rPr lang="en-IN" dirty="0"/>
              <a:t>Object</a:t>
            </a:r>
          </a:p>
          <a:p>
            <a:pPr marL="514350" indent="-514350">
              <a:buFont typeface="+mj-lt"/>
              <a:buAutoNum type="arabicPeriod"/>
            </a:pPr>
            <a:r>
              <a:rPr lang="en-IN" dirty="0"/>
              <a:t>Class</a:t>
            </a:r>
          </a:p>
          <a:p>
            <a:pPr marL="514350" indent="-514350">
              <a:buFont typeface="+mj-lt"/>
              <a:buAutoNum type="arabicPeriod"/>
            </a:pPr>
            <a:r>
              <a:rPr lang="en-IN" dirty="0"/>
              <a:t>Inheritance</a:t>
            </a:r>
          </a:p>
          <a:p>
            <a:pPr marL="514350" indent="-514350">
              <a:buFont typeface="+mj-lt"/>
              <a:buAutoNum type="arabicPeriod"/>
            </a:pPr>
            <a:r>
              <a:rPr lang="en-IN" dirty="0"/>
              <a:t>Polymorphism</a:t>
            </a:r>
          </a:p>
          <a:p>
            <a:pPr marL="514350" indent="-514350">
              <a:buFont typeface="+mj-lt"/>
              <a:buAutoNum type="arabicPeriod"/>
            </a:pPr>
            <a:r>
              <a:rPr lang="en-IN" dirty="0"/>
              <a:t>Abstraction</a:t>
            </a:r>
          </a:p>
          <a:p>
            <a:pPr marL="514350" indent="-514350">
              <a:buFont typeface="+mj-lt"/>
              <a:buAutoNum type="arabicPeriod"/>
            </a:pPr>
            <a:r>
              <a:rPr lang="en-IN" dirty="0"/>
              <a:t>Encapsulation</a:t>
            </a:r>
          </a:p>
        </p:txBody>
      </p:sp>
      <p:pic>
        <p:nvPicPr>
          <p:cNvPr id="5" name="Picture 4">
            <a:extLst>
              <a:ext uri="{FF2B5EF4-FFF2-40B4-BE49-F238E27FC236}">
                <a16:creationId xmlns:a16="http://schemas.microsoft.com/office/drawing/2014/main" id="{58EFB272-EB21-778A-BE76-B06C33FF6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4521" y="2569945"/>
            <a:ext cx="5669279" cy="4009557"/>
          </a:xfrm>
          <a:prstGeom prst="rect">
            <a:avLst/>
          </a:prstGeom>
        </p:spPr>
      </p:pic>
    </p:spTree>
    <p:extLst>
      <p:ext uri="{BB962C8B-B14F-4D97-AF65-F5344CB8AC3E}">
        <p14:creationId xmlns:p14="http://schemas.microsoft.com/office/powerpoint/2010/main" val="377288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6B46-B223-B882-B576-F326229AB09F}"/>
              </a:ext>
            </a:extLst>
          </p:cNvPr>
          <p:cNvSpPr>
            <a:spLocks noGrp="1"/>
          </p:cNvSpPr>
          <p:nvPr>
            <p:ph type="title"/>
          </p:nvPr>
        </p:nvSpPr>
        <p:spPr/>
        <p:txBody>
          <a:bodyPr>
            <a:normAutofit/>
          </a:bodyPr>
          <a:lstStyle/>
          <a:p>
            <a:r>
              <a:rPr lang="en-US" sz="3800" b="1" u="sng" dirty="0">
                <a:solidFill>
                  <a:srgbClr val="C00000"/>
                </a:solidFill>
              </a:rPr>
              <a:t>Interface:</a:t>
            </a:r>
          </a:p>
        </p:txBody>
      </p:sp>
      <p:sp>
        <p:nvSpPr>
          <p:cNvPr id="3" name="Content Placeholder 2">
            <a:extLst>
              <a:ext uri="{FF2B5EF4-FFF2-40B4-BE49-F238E27FC236}">
                <a16:creationId xmlns:a16="http://schemas.microsoft.com/office/drawing/2014/main" id="{E6248AC4-7608-28C4-9A28-83C822F9EB98}"/>
              </a:ext>
            </a:extLst>
          </p:cNvPr>
          <p:cNvSpPr>
            <a:spLocks noGrp="1"/>
          </p:cNvSpPr>
          <p:nvPr>
            <p:ph idx="1"/>
          </p:nvPr>
        </p:nvSpPr>
        <p:spPr>
          <a:xfrm>
            <a:off x="744894" y="1517715"/>
            <a:ext cx="10515600" cy="4975160"/>
          </a:xfrm>
        </p:spPr>
        <p:txBody>
          <a:bodyPr>
            <a:noAutofit/>
          </a:bodyPr>
          <a:lstStyle/>
          <a:p>
            <a:r>
              <a:rPr lang="en-US" sz="2400" dirty="0"/>
              <a:t>Definition : Interface is a blueprint of a class , which is used to achieve Abstraction and multiple inheritance.</a:t>
            </a:r>
          </a:p>
          <a:p>
            <a:r>
              <a:rPr lang="en-US" sz="2400" dirty="0"/>
              <a:t>Syntax: public interface InterfaceName {      }</a:t>
            </a:r>
          </a:p>
          <a:p>
            <a:r>
              <a:rPr lang="en-US" sz="2400" dirty="0"/>
              <a:t>Data members i.e. variables declared inside interface have by default - public , static, final keywords.</a:t>
            </a:r>
          </a:p>
          <a:p>
            <a:pPr marL="0" indent="0">
              <a:buNone/>
            </a:pPr>
            <a:r>
              <a:rPr lang="en-US" sz="2400" dirty="0"/>
              <a:t>         -syntax: int a=10;</a:t>
            </a:r>
          </a:p>
          <a:p>
            <a:r>
              <a:rPr lang="en-US" sz="2400" dirty="0"/>
              <a:t>Methods declared inside interface have by default-public abstract keywords.</a:t>
            </a:r>
          </a:p>
          <a:p>
            <a:pPr marL="0" indent="0">
              <a:buNone/>
            </a:pPr>
            <a:r>
              <a:rPr lang="en-US" sz="2400" dirty="0"/>
              <a:t>        -syntax: void methodName();</a:t>
            </a:r>
          </a:p>
          <a:p>
            <a:r>
              <a:rPr lang="en-US" sz="2400" dirty="0"/>
              <a:t>Object of interface cannot be created.</a:t>
            </a:r>
          </a:p>
          <a:p>
            <a:r>
              <a:rPr lang="en-US" sz="2400" dirty="0"/>
              <a:t>Interface cannot have constructor.</a:t>
            </a:r>
          </a:p>
          <a:p>
            <a:r>
              <a:rPr lang="en-US" sz="2400" dirty="0"/>
              <a:t>Interface supports multiple inheritance.</a:t>
            </a:r>
          </a:p>
        </p:txBody>
      </p:sp>
    </p:spTree>
    <p:extLst>
      <p:ext uri="{BB962C8B-B14F-4D97-AF65-F5344CB8AC3E}">
        <p14:creationId xmlns:p14="http://schemas.microsoft.com/office/powerpoint/2010/main" val="3296726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76EF24-A6BD-595A-4F88-339F7DB66778}"/>
              </a:ext>
            </a:extLst>
          </p:cNvPr>
          <p:cNvSpPr>
            <a:spLocks noGrp="1"/>
          </p:cNvSpPr>
          <p:nvPr>
            <p:ph type="title"/>
          </p:nvPr>
        </p:nvSpPr>
        <p:spPr>
          <a:xfrm>
            <a:off x="651461" y="187694"/>
            <a:ext cx="3932237" cy="1045029"/>
          </a:xfrm>
        </p:spPr>
        <p:txBody>
          <a:bodyPr/>
          <a:lstStyle/>
          <a:p>
            <a:r>
              <a:rPr lang="en-US" b="1" u="sng" dirty="0">
                <a:solidFill>
                  <a:srgbClr val="C00000"/>
                </a:solidFill>
              </a:rPr>
              <a:t>Implementation class:</a:t>
            </a:r>
          </a:p>
        </p:txBody>
      </p:sp>
      <p:sp>
        <p:nvSpPr>
          <p:cNvPr id="6" name="Text Placeholder 5">
            <a:extLst>
              <a:ext uri="{FF2B5EF4-FFF2-40B4-BE49-F238E27FC236}">
                <a16:creationId xmlns:a16="http://schemas.microsoft.com/office/drawing/2014/main" id="{0B1DC106-8CD8-7A35-CC49-C039A017ACD0}"/>
              </a:ext>
            </a:extLst>
          </p:cNvPr>
          <p:cNvSpPr>
            <a:spLocks noGrp="1"/>
          </p:cNvSpPr>
          <p:nvPr>
            <p:ph type="body" sz="half" idx="2"/>
          </p:nvPr>
        </p:nvSpPr>
        <p:spPr>
          <a:xfrm>
            <a:off x="327259" y="1534885"/>
            <a:ext cx="4580643" cy="5135421"/>
          </a:xfrm>
        </p:spPr>
        <p:txBody>
          <a:bodyPr>
            <a:normAutofit/>
          </a:bodyPr>
          <a:lstStyle/>
          <a:p>
            <a:pPr marL="342900" indent="-342900">
              <a:buFont typeface="Arial" panose="020B0604020202020204" pitchFamily="34" charset="0"/>
              <a:buChar char="•"/>
            </a:pPr>
            <a:r>
              <a:rPr lang="en-US" sz="2400" dirty="0"/>
              <a:t>A class which is responsible to implement all the Abstract methods from Interface is known as Implementation class.</a:t>
            </a:r>
          </a:p>
          <a:p>
            <a:pPr marL="342900" indent="-342900">
              <a:buFont typeface="Arial" panose="020B0604020202020204" pitchFamily="34" charset="0"/>
              <a:buChar char="•"/>
            </a:pPr>
            <a:r>
              <a:rPr lang="en-US" sz="2400" dirty="0"/>
              <a:t>This class will have the method body for the Abstract methods from interface.</a:t>
            </a:r>
          </a:p>
          <a:p>
            <a:pPr marL="342900" indent="-342900">
              <a:buFont typeface="Arial" panose="020B0604020202020204" pitchFamily="34" charset="0"/>
              <a:buChar char="•"/>
            </a:pPr>
            <a:r>
              <a:rPr lang="en-US" sz="2400" dirty="0"/>
              <a:t>It supports multiple inheritance means we can implement abstract methods from two or more than two interfaces.</a:t>
            </a:r>
          </a:p>
        </p:txBody>
      </p:sp>
      <p:sp>
        <p:nvSpPr>
          <p:cNvPr id="7" name="Rectangle 6">
            <a:extLst>
              <a:ext uri="{FF2B5EF4-FFF2-40B4-BE49-F238E27FC236}">
                <a16:creationId xmlns:a16="http://schemas.microsoft.com/office/drawing/2014/main" id="{33ACAA55-CFBA-8397-B693-72E5BD4D31E2}"/>
              </a:ext>
            </a:extLst>
          </p:cNvPr>
          <p:cNvSpPr/>
          <p:nvPr/>
        </p:nvSpPr>
        <p:spPr>
          <a:xfrm>
            <a:off x="5495731" y="1828800"/>
            <a:ext cx="1539551" cy="8677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Interface1</a:t>
            </a:r>
          </a:p>
        </p:txBody>
      </p:sp>
      <p:sp>
        <p:nvSpPr>
          <p:cNvPr id="8" name="Rectangle 7">
            <a:extLst>
              <a:ext uri="{FF2B5EF4-FFF2-40B4-BE49-F238E27FC236}">
                <a16:creationId xmlns:a16="http://schemas.microsoft.com/office/drawing/2014/main" id="{815A7AEF-C6B1-9E7C-A805-4B33E6256BDD}"/>
              </a:ext>
            </a:extLst>
          </p:cNvPr>
          <p:cNvSpPr/>
          <p:nvPr/>
        </p:nvSpPr>
        <p:spPr>
          <a:xfrm>
            <a:off x="7296539" y="1828800"/>
            <a:ext cx="1436914" cy="79310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Interface2</a:t>
            </a:r>
          </a:p>
        </p:txBody>
      </p:sp>
      <p:sp>
        <p:nvSpPr>
          <p:cNvPr id="9" name="Rectangle 8">
            <a:extLst>
              <a:ext uri="{FF2B5EF4-FFF2-40B4-BE49-F238E27FC236}">
                <a16:creationId xmlns:a16="http://schemas.microsoft.com/office/drawing/2014/main" id="{9391AD77-8ACC-3BBB-49B1-967C21891678}"/>
              </a:ext>
            </a:extLst>
          </p:cNvPr>
          <p:cNvSpPr/>
          <p:nvPr/>
        </p:nvSpPr>
        <p:spPr>
          <a:xfrm>
            <a:off x="8938727" y="1828800"/>
            <a:ext cx="1436914" cy="79310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Interface3</a:t>
            </a:r>
          </a:p>
        </p:txBody>
      </p:sp>
      <p:sp>
        <p:nvSpPr>
          <p:cNvPr id="10" name="Rectangle: Rounded Corners 9">
            <a:extLst>
              <a:ext uri="{FF2B5EF4-FFF2-40B4-BE49-F238E27FC236}">
                <a16:creationId xmlns:a16="http://schemas.microsoft.com/office/drawing/2014/main" id="{1A236346-1865-EF5E-D046-338A5739BEE6}"/>
              </a:ext>
            </a:extLst>
          </p:cNvPr>
          <p:cNvSpPr/>
          <p:nvPr/>
        </p:nvSpPr>
        <p:spPr>
          <a:xfrm>
            <a:off x="7193902" y="3498980"/>
            <a:ext cx="1978090" cy="136226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Implementation class</a:t>
            </a:r>
          </a:p>
        </p:txBody>
      </p:sp>
      <p:cxnSp>
        <p:nvCxnSpPr>
          <p:cNvPr id="13" name="Straight Connector 12">
            <a:extLst>
              <a:ext uri="{FF2B5EF4-FFF2-40B4-BE49-F238E27FC236}">
                <a16:creationId xmlns:a16="http://schemas.microsoft.com/office/drawing/2014/main" id="{25F802CA-78D2-109D-FA3D-1C8BC9ED9D1B}"/>
              </a:ext>
            </a:extLst>
          </p:cNvPr>
          <p:cNvCxnSpPr/>
          <p:nvPr/>
        </p:nvCxnSpPr>
        <p:spPr>
          <a:xfrm>
            <a:off x="6503437" y="2696547"/>
            <a:ext cx="1296955" cy="802433"/>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A72E502F-B64B-0EAA-9A7A-124CD7A4ABE2}"/>
              </a:ext>
            </a:extLst>
          </p:cNvPr>
          <p:cNvCxnSpPr>
            <a:cxnSpLocks/>
            <a:stCxn id="8" idx="2"/>
          </p:cNvCxnSpPr>
          <p:nvPr/>
        </p:nvCxnSpPr>
        <p:spPr>
          <a:xfrm>
            <a:off x="8014996" y="2621902"/>
            <a:ext cx="0" cy="877078"/>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7F7F9A09-0245-51AE-AA55-237D4CFBEF71}"/>
              </a:ext>
            </a:extLst>
          </p:cNvPr>
          <p:cNvCxnSpPr>
            <a:stCxn id="9" idx="2"/>
          </p:cNvCxnSpPr>
          <p:nvPr/>
        </p:nvCxnSpPr>
        <p:spPr>
          <a:xfrm flipH="1">
            <a:off x="8500188" y="2621902"/>
            <a:ext cx="1156996" cy="87707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ECFE23B4-5657-0966-EEA0-8114F09B21C1}"/>
              </a:ext>
            </a:extLst>
          </p:cNvPr>
          <p:cNvCxnSpPr/>
          <p:nvPr/>
        </p:nvCxnSpPr>
        <p:spPr>
          <a:xfrm>
            <a:off x="6503437" y="2696547"/>
            <a:ext cx="0" cy="205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EA75112-A395-9409-E6C0-76295256F07E}"/>
              </a:ext>
            </a:extLst>
          </p:cNvPr>
          <p:cNvCxnSpPr/>
          <p:nvPr/>
        </p:nvCxnSpPr>
        <p:spPr>
          <a:xfrm>
            <a:off x="6503437" y="2696547"/>
            <a:ext cx="298579" cy="74645"/>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525773AD-A11F-4E9F-DFA7-249AA0225E3A}"/>
              </a:ext>
            </a:extLst>
          </p:cNvPr>
          <p:cNvCxnSpPr>
            <a:stCxn id="8" idx="2"/>
          </p:cNvCxnSpPr>
          <p:nvPr/>
        </p:nvCxnSpPr>
        <p:spPr>
          <a:xfrm flipH="1">
            <a:off x="7940351" y="2621902"/>
            <a:ext cx="74645" cy="14929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0BAE7009-1C6F-1011-4B0C-8E68ED6635D6}"/>
              </a:ext>
            </a:extLst>
          </p:cNvPr>
          <p:cNvCxnSpPr>
            <a:stCxn id="8" idx="2"/>
          </p:cNvCxnSpPr>
          <p:nvPr/>
        </p:nvCxnSpPr>
        <p:spPr>
          <a:xfrm>
            <a:off x="8014996" y="2621902"/>
            <a:ext cx="83977" cy="14929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08F33775-613A-B231-F4C8-69109AA9EE7C}"/>
              </a:ext>
            </a:extLst>
          </p:cNvPr>
          <p:cNvCxnSpPr>
            <a:stCxn id="9" idx="2"/>
          </p:cNvCxnSpPr>
          <p:nvPr/>
        </p:nvCxnSpPr>
        <p:spPr>
          <a:xfrm>
            <a:off x="9657184" y="2621902"/>
            <a:ext cx="0" cy="14929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3C497C0F-0745-A967-E9DC-5EC878BFA346}"/>
              </a:ext>
            </a:extLst>
          </p:cNvPr>
          <p:cNvCxnSpPr>
            <a:stCxn id="9" idx="2"/>
          </p:cNvCxnSpPr>
          <p:nvPr/>
        </p:nvCxnSpPr>
        <p:spPr>
          <a:xfrm flipH="1">
            <a:off x="9470571" y="2621902"/>
            <a:ext cx="186613" cy="0"/>
          </a:xfrm>
          <a:prstGeom prst="line">
            <a:avLst/>
          </a:prstGeom>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0AA2B9C7-9FFA-A57F-C219-FC034A51578E}"/>
              </a:ext>
            </a:extLst>
          </p:cNvPr>
          <p:cNvSpPr txBox="1"/>
          <p:nvPr/>
        </p:nvSpPr>
        <p:spPr>
          <a:xfrm>
            <a:off x="7511144" y="2845837"/>
            <a:ext cx="1107932" cy="369332"/>
          </a:xfrm>
          <a:prstGeom prst="rect">
            <a:avLst/>
          </a:prstGeom>
          <a:noFill/>
        </p:spPr>
        <p:txBody>
          <a:bodyPr wrap="none" rtlCol="0">
            <a:spAutoFit/>
          </a:bodyPr>
          <a:lstStyle/>
          <a:p>
            <a:r>
              <a:rPr lang="en-US" sz="1400" dirty="0"/>
              <a:t>Implements</a:t>
            </a:r>
            <a:r>
              <a:rPr lang="en-US" dirty="0"/>
              <a:t> </a:t>
            </a:r>
          </a:p>
        </p:txBody>
      </p:sp>
    </p:spTree>
    <p:extLst>
      <p:ext uri="{BB962C8B-B14F-4D97-AF65-F5344CB8AC3E}">
        <p14:creationId xmlns:p14="http://schemas.microsoft.com/office/powerpoint/2010/main" val="3929189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8B002-6EDC-EF11-D15E-5D6573947D53}"/>
              </a:ext>
            </a:extLst>
          </p:cNvPr>
          <p:cNvSpPr>
            <a:spLocks noGrp="1"/>
          </p:cNvSpPr>
          <p:nvPr>
            <p:ph type="title"/>
          </p:nvPr>
        </p:nvSpPr>
        <p:spPr>
          <a:xfrm>
            <a:off x="839788" y="457201"/>
            <a:ext cx="5955647" cy="771690"/>
          </a:xfrm>
        </p:spPr>
        <p:txBody>
          <a:bodyPr>
            <a:normAutofit fontScale="90000"/>
          </a:bodyPr>
          <a:lstStyle/>
          <a:p>
            <a:r>
              <a:rPr lang="en-IN" sz="3400" b="1" dirty="0">
                <a:solidFill>
                  <a:srgbClr val="C00000"/>
                </a:solidFill>
                <a:latin typeface="+mn-lt"/>
              </a:rPr>
              <a:t>6</a:t>
            </a:r>
            <a:r>
              <a:rPr lang="en-IN" sz="3400" b="1" u="sng" dirty="0">
                <a:solidFill>
                  <a:srgbClr val="C00000"/>
                </a:solidFill>
                <a:latin typeface="+mn-lt"/>
              </a:rPr>
              <a:t>. Encapsulation</a:t>
            </a:r>
            <a:br>
              <a:rPr lang="en-US" dirty="0">
                <a:solidFill>
                  <a:srgbClr val="FF0000"/>
                </a:solidFill>
                <a:latin typeface="+mn-lt"/>
              </a:rPr>
            </a:br>
            <a:endParaRPr lang="en-IN" dirty="0">
              <a:solidFill>
                <a:srgbClr val="FF0000"/>
              </a:solidFill>
              <a:latin typeface="+mn-lt"/>
            </a:endParaRPr>
          </a:p>
        </p:txBody>
      </p:sp>
      <p:sp>
        <p:nvSpPr>
          <p:cNvPr id="4" name="Text Placeholder 3">
            <a:extLst>
              <a:ext uri="{FF2B5EF4-FFF2-40B4-BE49-F238E27FC236}">
                <a16:creationId xmlns:a16="http://schemas.microsoft.com/office/drawing/2014/main" id="{72C0866F-57EE-1C21-16E7-DD78294BFC3C}"/>
              </a:ext>
            </a:extLst>
          </p:cNvPr>
          <p:cNvSpPr>
            <a:spLocks noGrp="1"/>
          </p:cNvSpPr>
          <p:nvPr>
            <p:ph type="body" sz="half" idx="2"/>
          </p:nvPr>
        </p:nvSpPr>
        <p:spPr>
          <a:xfrm>
            <a:off x="-1" y="837398"/>
            <a:ext cx="7748337" cy="6020602"/>
          </a:xfrm>
        </p:spPr>
        <p:txBody>
          <a:bodyPr>
            <a:normAutofit/>
          </a:bodyPr>
          <a:lstStyle/>
          <a:p>
            <a:pPr marL="457200" indent="-457200">
              <a:lnSpc>
                <a:spcPct val="100000"/>
              </a:lnSpc>
              <a:buFont typeface="Arial" panose="020B0604020202020204" pitchFamily="34" charset="0"/>
              <a:buChar char="•"/>
            </a:pPr>
            <a:r>
              <a:rPr lang="en-US" sz="2400" dirty="0"/>
              <a:t>The process of wrapping the data and corresponding methods into a single unit is called as an Encapsulation. </a:t>
            </a:r>
          </a:p>
          <a:p>
            <a:pPr marL="457200" indent="-457200">
              <a:lnSpc>
                <a:spcPct val="100000"/>
              </a:lnSpc>
              <a:buFont typeface="Arial" panose="020B0604020202020204" pitchFamily="34" charset="0"/>
              <a:buChar char="•"/>
            </a:pPr>
            <a:r>
              <a:rPr lang="en-US" sz="2400" dirty="0"/>
              <a:t> Example: Medicine capsule, School Bag.</a:t>
            </a:r>
          </a:p>
          <a:p>
            <a:pPr marL="457200" indent="-457200">
              <a:lnSpc>
                <a:spcPct val="100000"/>
              </a:lnSpc>
              <a:buFont typeface="Arial" panose="020B0604020202020204" pitchFamily="34" charset="0"/>
              <a:buChar char="•"/>
            </a:pPr>
            <a:r>
              <a:rPr lang="en-US" sz="2400" dirty="0"/>
              <a:t>So, if any component follows data hiding and abstraction then it is called encapsulation.</a:t>
            </a:r>
          </a:p>
          <a:p>
            <a:pPr>
              <a:lnSpc>
                <a:spcPct val="100000"/>
              </a:lnSpc>
            </a:pPr>
            <a:r>
              <a:rPr lang="en-US" sz="2400" dirty="0">
                <a:solidFill>
                  <a:srgbClr val="C00000"/>
                </a:solidFill>
              </a:rPr>
              <a:t>       How To achieve Encapsulation ?</a:t>
            </a:r>
          </a:p>
          <a:p>
            <a:pPr marL="457200" indent="-457200">
              <a:lnSpc>
                <a:spcPct val="100000"/>
              </a:lnSpc>
              <a:buFont typeface="Arial" panose="020B0604020202020204" pitchFamily="34" charset="0"/>
              <a:buChar char="•"/>
            </a:pPr>
            <a:r>
              <a:rPr lang="en-US" sz="2400" dirty="0"/>
              <a:t>Declare variable of a class as private.</a:t>
            </a:r>
          </a:p>
          <a:p>
            <a:pPr marL="457200" indent="-457200">
              <a:lnSpc>
                <a:spcPct val="100000"/>
              </a:lnSpc>
              <a:buFont typeface="Arial" panose="020B0604020202020204" pitchFamily="34" charset="0"/>
              <a:buChar char="•"/>
            </a:pPr>
            <a:r>
              <a:rPr lang="en-US" sz="2400" dirty="0"/>
              <a:t>Provide public getters and setters methods to modify and view the variable value. </a:t>
            </a:r>
          </a:p>
          <a:p>
            <a:pPr marL="457200" indent="-457200">
              <a:lnSpc>
                <a:spcPct val="100000"/>
              </a:lnSpc>
              <a:buFont typeface="Arial" panose="020B0604020202020204" pitchFamily="34" charset="0"/>
              <a:buChar char="•"/>
            </a:pPr>
            <a:r>
              <a:rPr lang="en-US" sz="2400" dirty="0"/>
              <a:t>Syntax - private datatype variable = info ;</a:t>
            </a:r>
          </a:p>
          <a:p>
            <a:pPr>
              <a:lnSpc>
                <a:spcPct val="100000"/>
              </a:lnSpc>
            </a:pPr>
            <a:r>
              <a:rPr lang="en-US" sz="2400" dirty="0"/>
              <a:t>       example – private int x = 10 ;</a:t>
            </a:r>
            <a:endParaRPr lang="en-US" sz="2600" dirty="0"/>
          </a:p>
          <a:p>
            <a:pPr>
              <a:lnSpc>
                <a:spcPct val="100000"/>
              </a:lnSpc>
            </a:pPr>
            <a:endParaRPr lang="en-US" sz="3100" dirty="0"/>
          </a:p>
          <a:p>
            <a:pPr>
              <a:lnSpc>
                <a:spcPct val="100000"/>
              </a:lnSpc>
            </a:pPr>
            <a:endParaRPr lang="en-US" dirty="0">
              <a:solidFill>
                <a:srgbClr val="FF0000"/>
              </a:solidFill>
            </a:endParaRPr>
          </a:p>
          <a:p>
            <a:pPr marL="285750" indent="-285750">
              <a:lnSpc>
                <a:spcPct val="150000"/>
              </a:lnSpc>
              <a:buFont typeface="Wingdings" panose="05000000000000000000" pitchFamily="2" charset="2"/>
              <a:buChar char="§"/>
            </a:pPr>
            <a:endParaRPr lang="en-IN" dirty="0"/>
          </a:p>
          <a:p>
            <a:endParaRPr lang="en-IN" dirty="0"/>
          </a:p>
        </p:txBody>
      </p:sp>
      <p:pic>
        <p:nvPicPr>
          <p:cNvPr id="6" name="Picture 5">
            <a:extLst>
              <a:ext uri="{FF2B5EF4-FFF2-40B4-BE49-F238E27FC236}">
                <a16:creationId xmlns:a16="http://schemas.microsoft.com/office/drawing/2014/main" id="{84ED3533-3337-EB09-24A9-A1190FCAEE8D}"/>
              </a:ext>
            </a:extLst>
          </p:cNvPr>
          <p:cNvPicPr>
            <a:picLocks noChangeAspect="1"/>
          </p:cNvPicPr>
          <p:nvPr/>
        </p:nvPicPr>
        <p:blipFill>
          <a:blip r:embed="rId2"/>
          <a:stretch>
            <a:fillRect/>
          </a:stretch>
        </p:blipFill>
        <p:spPr>
          <a:xfrm>
            <a:off x="7652084" y="2050868"/>
            <a:ext cx="4539916" cy="3013787"/>
          </a:xfrm>
          <a:prstGeom prst="rect">
            <a:avLst/>
          </a:prstGeom>
        </p:spPr>
      </p:pic>
      <p:sp>
        <p:nvSpPr>
          <p:cNvPr id="8" name="Content Placeholder 7">
            <a:extLst>
              <a:ext uri="{FF2B5EF4-FFF2-40B4-BE49-F238E27FC236}">
                <a16:creationId xmlns:a16="http://schemas.microsoft.com/office/drawing/2014/main" id="{0A54F6BF-6258-FD05-285E-F20547C0E14E}"/>
              </a:ext>
            </a:extLst>
          </p:cNvPr>
          <p:cNvSpPr>
            <a:spLocks noGrp="1"/>
          </p:cNvSpPr>
          <p:nvPr>
            <p:ph idx="1"/>
          </p:nvPr>
        </p:nvSpPr>
        <p:spPr>
          <a:xfrm>
            <a:off x="6568782" y="2146434"/>
            <a:ext cx="4786604" cy="3283982"/>
          </a:xfrm>
        </p:spPr>
        <p:txBody>
          <a:bodyPr/>
          <a:lstStyle/>
          <a:p>
            <a:pPr marL="0" indent="0">
              <a:buNone/>
            </a:pPr>
            <a:r>
              <a:rPr lang="en-IN" dirty="0"/>
              <a:t>.</a:t>
            </a:r>
          </a:p>
        </p:txBody>
      </p:sp>
    </p:spTree>
    <p:extLst>
      <p:ext uri="{BB962C8B-B14F-4D97-AF65-F5344CB8AC3E}">
        <p14:creationId xmlns:p14="http://schemas.microsoft.com/office/powerpoint/2010/main" val="2195662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1FD79B-4004-7AB1-05E8-DD7C1AA54A1A}"/>
              </a:ext>
            </a:extLst>
          </p:cNvPr>
          <p:cNvSpPr txBox="1"/>
          <p:nvPr/>
        </p:nvSpPr>
        <p:spPr>
          <a:xfrm>
            <a:off x="202130" y="345232"/>
            <a:ext cx="8123723" cy="6129050"/>
          </a:xfrm>
          <a:prstGeom prst="rect">
            <a:avLst/>
          </a:prstGeom>
          <a:noFill/>
        </p:spPr>
        <p:txBody>
          <a:bodyPr wrap="square">
            <a:spAutoFit/>
          </a:bodyPr>
          <a:lstStyle/>
          <a:p>
            <a:pPr>
              <a:lnSpc>
                <a:spcPct val="150000"/>
              </a:lnSpc>
            </a:pPr>
            <a:r>
              <a:rPr lang="en-US" sz="2400" u="sng" dirty="0">
                <a:solidFill>
                  <a:srgbClr val="C00000"/>
                </a:solidFill>
              </a:rPr>
              <a:t>Few points about encapsulation </a:t>
            </a:r>
            <a:endParaRPr lang="en-US" dirty="0"/>
          </a:p>
          <a:p>
            <a:pPr marL="285750" indent="-285750">
              <a:lnSpc>
                <a:spcPct val="150000"/>
              </a:lnSpc>
              <a:buFont typeface="Arial" panose="020B0604020202020204" pitchFamily="34" charset="0"/>
              <a:buChar char="•"/>
            </a:pPr>
            <a:r>
              <a:rPr lang="en-US" sz="2400" dirty="0"/>
              <a:t>User would never know of what is going on in the background, they would be only aware of update the field by set method and read a field by get method. </a:t>
            </a:r>
          </a:p>
          <a:p>
            <a:pPr marL="285750" indent="-285750">
              <a:lnSpc>
                <a:spcPct val="150000"/>
              </a:lnSpc>
              <a:buFont typeface="Arial" panose="020B0604020202020204" pitchFamily="34" charset="0"/>
              <a:buChar char="•"/>
            </a:pPr>
            <a:r>
              <a:rPr lang="en-US" sz="2400" dirty="0"/>
              <a:t>Set and get words used in the method names are only for naming purpose so that programmer should understand which is set and get method.</a:t>
            </a:r>
          </a:p>
          <a:p>
            <a:pPr>
              <a:lnSpc>
                <a:spcPct val="150000"/>
              </a:lnSpc>
            </a:pPr>
            <a:r>
              <a:rPr lang="en-US" sz="2400" dirty="0"/>
              <a:t>     </a:t>
            </a:r>
            <a:r>
              <a:rPr lang="en-US" sz="2400" u="sng" dirty="0">
                <a:solidFill>
                  <a:srgbClr val="C00000"/>
                </a:solidFill>
              </a:rPr>
              <a:t>Advantages :</a:t>
            </a:r>
          </a:p>
          <a:p>
            <a:pPr marL="457200" indent="-457200">
              <a:lnSpc>
                <a:spcPct val="150000"/>
              </a:lnSpc>
              <a:buFont typeface="+mj-lt"/>
              <a:buAutoNum type="arabicPeriod"/>
            </a:pPr>
            <a:r>
              <a:rPr lang="en-US" sz="2400" dirty="0"/>
              <a:t>It is easy to test.</a:t>
            </a:r>
          </a:p>
          <a:p>
            <a:pPr marL="457200" indent="-457200">
              <a:lnSpc>
                <a:spcPct val="150000"/>
              </a:lnSpc>
              <a:buFont typeface="+mj-lt"/>
              <a:buAutoNum type="arabicPeriod"/>
            </a:pPr>
            <a:r>
              <a:rPr lang="en-US" sz="2400" dirty="0"/>
              <a:t>It is better for unit testing.</a:t>
            </a:r>
          </a:p>
          <a:p>
            <a:pPr marL="457200" indent="-457200">
              <a:lnSpc>
                <a:spcPct val="150000"/>
              </a:lnSpc>
              <a:buFont typeface="+mj-lt"/>
              <a:buAutoNum type="arabicPeriod"/>
            </a:pPr>
            <a:r>
              <a:rPr lang="en-US" sz="2400" dirty="0"/>
              <a:t>It provides security.</a:t>
            </a:r>
          </a:p>
        </p:txBody>
      </p:sp>
      <p:pic>
        <p:nvPicPr>
          <p:cNvPr id="2" name="Picture 1">
            <a:extLst>
              <a:ext uri="{FF2B5EF4-FFF2-40B4-BE49-F238E27FC236}">
                <a16:creationId xmlns:a16="http://schemas.microsoft.com/office/drawing/2014/main" id="{2F0FD0BA-161E-3C7B-6029-817234789734}"/>
              </a:ext>
            </a:extLst>
          </p:cNvPr>
          <p:cNvPicPr>
            <a:picLocks noChangeAspect="1"/>
          </p:cNvPicPr>
          <p:nvPr/>
        </p:nvPicPr>
        <p:blipFill>
          <a:blip r:embed="rId2"/>
          <a:stretch>
            <a:fillRect/>
          </a:stretch>
        </p:blipFill>
        <p:spPr>
          <a:xfrm>
            <a:off x="8325853" y="2175309"/>
            <a:ext cx="3866147" cy="3188304"/>
          </a:xfrm>
          <a:prstGeom prst="rect">
            <a:avLst/>
          </a:prstGeom>
        </p:spPr>
      </p:pic>
    </p:spTree>
    <p:extLst>
      <p:ext uri="{BB962C8B-B14F-4D97-AF65-F5344CB8AC3E}">
        <p14:creationId xmlns:p14="http://schemas.microsoft.com/office/powerpoint/2010/main" val="3626609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0975E-B52E-6D13-11E5-D314A43D076E}"/>
              </a:ext>
            </a:extLst>
          </p:cNvPr>
          <p:cNvSpPr>
            <a:spLocks noGrp="1"/>
          </p:cNvSpPr>
          <p:nvPr>
            <p:ph type="title"/>
          </p:nvPr>
        </p:nvSpPr>
        <p:spPr>
          <a:xfrm>
            <a:off x="2214613" y="2766218"/>
            <a:ext cx="7285522" cy="1325563"/>
          </a:xfrm>
        </p:spPr>
        <p:txBody>
          <a:bodyPr>
            <a:noAutofit/>
          </a:bodyPr>
          <a:lstStyle/>
          <a:p>
            <a:r>
              <a:rPr lang="en-IN" sz="10000" b="1" dirty="0">
                <a:solidFill>
                  <a:schemeClr val="accent1"/>
                </a:solidFill>
                <a:effectLst>
                  <a:outerShdw blurRad="38100" dist="38100" dir="2700000" algn="tl">
                    <a:srgbClr val="000000">
                      <a:alpha val="43137"/>
                    </a:srgbClr>
                  </a:outerShdw>
                </a:effectLst>
              </a:rPr>
              <a:t>THANK YOU !</a:t>
            </a:r>
          </a:p>
        </p:txBody>
      </p:sp>
    </p:spTree>
    <p:extLst>
      <p:ext uri="{BB962C8B-B14F-4D97-AF65-F5344CB8AC3E}">
        <p14:creationId xmlns:p14="http://schemas.microsoft.com/office/powerpoint/2010/main" val="2972238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E9BB7-8F23-C83C-71A4-43EA2B7AE781}"/>
              </a:ext>
            </a:extLst>
          </p:cNvPr>
          <p:cNvSpPr>
            <a:spLocks noGrp="1"/>
          </p:cNvSpPr>
          <p:nvPr>
            <p:ph type="title"/>
          </p:nvPr>
        </p:nvSpPr>
        <p:spPr>
          <a:xfrm>
            <a:off x="838200" y="365126"/>
            <a:ext cx="10515600" cy="635902"/>
          </a:xfrm>
        </p:spPr>
        <p:txBody>
          <a:bodyPr>
            <a:normAutofit/>
          </a:bodyPr>
          <a:lstStyle/>
          <a:p>
            <a:r>
              <a:rPr lang="en-IN" sz="3400" b="1" u="sng" dirty="0">
                <a:solidFill>
                  <a:srgbClr val="C00000"/>
                </a:solidFill>
              </a:rPr>
              <a:t>1. Object In Java </a:t>
            </a:r>
          </a:p>
        </p:txBody>
      </p:sp>
      <p:sp>
        <p:nvSpPr>
          <p:cNvPr id="3" name="Content Placeholder 2">
            <a:extLst>
              <a:ext uri="{FF2B5EF4-FFF2-40B4-BE49-F238E27FC236}">
                <a16:creationId xmlns:a16="http://schemas.microsoft.com/office/drawing/2014/main" id="{E4FFF555-822C-A946-AE03-68E30ED1F56D}"/>
              </a:ext>
            </a:extLst>
          </p:cNvPr>
          <p:cNvSpPr>
            <a:spLocks noGrp="1"/>
          </p:cNvSpPr>
          <p:nvPr>
            <p:ph idx="1"/>
          </p:nvPr>
        </p:nvSpPr>
        <p:spPr>
          <a:xfrm>
            <a:off x="838200" y="1174281"/>
            <a:ext cx="10515600" cy="5380401"/>
          </a:xfrm>
        </p:spPr>
        <p:txBody>
          <a:bodyPr/>
          <a:lstStyle/>
          <a:p>
            <a:r>
              <a:rPr lang="en-IN" sz="2400" dirty="0"/>
              <a:t>An object can be represented as an entity that has state and behaviour.</a:t>
            </a:r>
          </a:p>
          <a:p>
            <a:r>
              <a:rPr lang="en-IN" sz="2400" dirty="0"/>
              <a:t>An object is a instance of a class and there can be multiple instances of a class.</a:t>
            </a:r>
          </a:p>
          <a:p>
            <a:r>
              <a:rPr lang="en-IN" sz="2400" dirty="0"/>
              <a:t>It is a physical entity which contains an address and consumes space in memory.</a:t>
            </a:r>
          </a:p>
          <a:p>
            <a:pPr marL="0" indent="0">
              <a:buNone/>
            </a:pPr>
            <a:r>
              <a:rPr lang="en-IN" sz="2400" dirty="0"/>
              <a:t> Syntax – </a:t>
            </a:r>
            <a:r>
              <a:rPr lang="en-IN" sz="2400" dirty="0" err="1"/>
              <a:t>ClassName</a:t>
            </a:r>
            <a:r>
              <a:rPr lang="en-IN" sz="2400" dirty="0"/>
              <a:t> </a:t>
            </a:r>
            <a:r>
              <a:rPr lang="en-IN" sz="2400" dirty="0" err="1"/>
              <a:t>obj</a:t>
            </a:r>
            <a:r>
              <a:rPr lang="en-IN" sz="2400" dirty="0"/>
              <a:t> = </a:t>
            </a:r>
            <a:r>
              <a:rPr lang="en-IN" sz="2400" b="1" dirty="0"/>
              <a:t>new</a:t>
            </a:r>
            <a:r>
              <a:rPr lang="en-IN" sz="2400" dirty="0"/>
              <a:t> </a:t>
            </a:r>
            <a:r>
              <a:rPr lang="en-IN" sz="2400" dirty="0" err="1"/>
              <a:t>ClassName</a:t>
            </a:r>
            <a:r>
              <a:rPr lang="en-IN" sz="2400" dirty="0"/>
              <a:t>();</a:t>
            </a:r>
          </a:p>
          <a:p>
            <a:endParaRPr lang="en-IN" dirty="0"/>
          </a:p>
        </p:txBody>
      </p:sp>
      <p:pic>
        <p:nvPicPr>
          <p:cNvPr id="5" name="Picture 4">
            <a:extLst>
              <a:ext uri="{FF2B5EF4-FFF2-40B4-BE49-F238E27FC236}">
                <a16:creationId xmlns:a16="http://schemas.microsoft.com/office/drawing/2014/main" id="{9C38CD3F-0BA0-C01C-DA02-88D3460D3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349592"/>
            <a:ext cx="5024388" cy="2873564"/>
          </a:xfrm>
          <a:prstGeom prst="rect">
            <a:avLst/>
          </a:prstGeom>
        </p:spPr>
      </p:pic>
      <p:pic>
        <p:nvPicPr>
          <p:cNvPr id="7" name="Picture 6">
            <a:extLst>
              <a:ext uri="{FF2B5EF4-FFF2-40B4-BE49-F238E27FC236}">
                <a16:creationId xmlns:a16="http://schemas.microsoft.com/office/drawing/2014/main" id="{1167303E-3D24-F792-5B76-B7E4A18D40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481184"/>
            <a:ext cx="4931391" cy="3063874"/>
          </a:xfrm>
          <a:prstGeom prst="rect">
            <a:avLst/>
          </a:prstGeom>
        </p:spPr>
      </p:pic>
    </p:spTree>
    <p:extLst>
      <p:ext uri="{BB962C8B-B14F-4D97-AF65-F5344CB8AC3E}">
        <p14:creationId xmlns:p14="http://schemas.microsoft.com/office/powerpoint/2010/main" val="2803884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EF01-D4C1-7FF4-B272-B9BCB9A7D55E}"/>
              </a:ext>
            </a:extLst>
          </p:cNvPr>
          <p:cNvSpPr>
            <a:spLocks noGrp="1"/>
          </p:cNvSpPr>
          <p:nvPr>
            <p:ph type="title"/>
          </p:nvPr>
        </p:nvSpPr>
        <p:spPr>
          <a:xfrm>
            <a:off x="838200" y="365126"/>
            <a:ext cx="10515600" cy="799532"/>
          </a:xfrm>
        </p:spPr>
        <p:txBody>
          <a:bodyPr>
            <a:normAutofit/>
          </a:bodyPr>
          <a:lstStyle/>
          <a:p>
            <a:r>
              <a:rPr lang="en-IN" sz="3400" b="1" u="sng" dirty="0">
                <a:solidFill>
                  <a:srgbClr val="C00000"/>
                </a:solidFill>
              </a:rPr>
              <a:t>2. Class In Java</a:t>
            </a:r>
          </a:p>
        </p:txBody>
      </p:sp>
      <p:sp>
        <p:nvSpPr>
          <p:cNvPr id="3" name="Content Placeholder 2">
            <a:extLst>
              <a:ext uri="{FF2B5EF4-FFF2-40B4-BE49-F238E27FC236}">
                <a16:creationId xmlns:a16="http://schemas.microsoft.com/office/drawing/2014/main" id="{C7380941-EBAA-94D8-9C6F-3F0740F7D392}"/>
              </a:ext>
            </a:extLst>
          </p:cNvPr>
          <p:cNvSpPr>
            <a:spLocks noGrp="1"/>
          </p:cNvSpPr>
          <p:nvPr>
            <p:ph idx="1"/>
          </p:nvPr>
        </p:nvSpPr>
        <p:spPr>
          <a:xfrm>
            <a:off x="838200" y="1164658"/>
            <a:ext cx="10515600" cy="5012305"/>
          </a:xfrm>
        </p:spPr>
        <p:txBody>
          <a:bodyPr>
            <a:normAutofit/>
          </a:bodyPr>
          <a:lstStyle/>
          <a:p>
            <a:r>
              <a:rPr lang="en-IN" sz="2400" dirty="0"/>
              <a:t>Class is a collection of a multiple entities such as methods, variables, datatypes and constructors etc..</a:t>
            </a:r>
          </a:p>
          <a:p>
            <a:r>
              <a:rPr lang="en-IN" sz="2400" dirty="0"/>
              <a:t>It is a set of instructions which is used to build a specific type of object.</a:t>
            </a:r>
          </a:p>
          <a:p>
            <a:r>
              <a:rPr lang="en-IN" sz="2400" dirty="0"/>
              <a:t>It is a logical entity which doesn’t consumes space in a memory.</a:t>
            </a:r>
          </a:p>
        </p:txBody>
      </p:sp>
      <p:pic>
        <p:nvPicPr>
          <p:cNvPr id="5" name="Picture 4">
            <a:extLst>
              <a:ext uri="{FF2B5EF4-FFF2-40B4-BE49-F238E27FC236}">
                <a16:creationId xmlns:a16="http://schemas.microsoft.com/office/drawing/2014/main" id="{3F62234B-933F-3239-6955-B319BBCC94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156" y="2858703"/>
            <a:ext cx="7546206" cy="3318260"/>
          </a:xfrm>
          <a:prstGeom prst="rect">
            <a:avLst/>
          </a:prstGeom>
        </p:spPr>
      </p:pic>
    </p:spTree>
    <p:extLst>
      <p:ext uri="{BB962C8B-B14F-4D97-AF65-F5344CB8AC3E}">
        <p14:creationId xmlns:p14="http://schemas.microsoft.com/office/powerpoint/2010/main" val="400399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89B20-56DF-BCB4-04D7-5B286AD0CA91}"/>
              </a:ext>
            </a:extLst>
          </p:cNvPr>
          <p:cNvSpPr>
            <a:spLocks noGrp="1"/>
          </p:cNvSpPr>
          <p:nvPr>
            <p:ph type="title"/>
          </p:nvPr>
        </p:nvSpPr>
        <p:spPr>
          <a:xfrm>
            <a:off x="838200" y="365126"/>
            <a:ext cx="10515600" cy="741780"/>
          </a:xfrm>
        </p:spPr>
        <p:txBody>
          <a:bodyPr>
            <a:normAutofit/>
          </a:bodyPr>
          <a:lstStyle/>
          <a:p>
            <a:r>
              <a:rPr lang="en-IN" sz="3400" b="1" u="sng" dirty="0">
                <a:solidFill>
                  <a:srgbClr val="C00000"/>
                </a:solidFill>
              </a:rPr>
              <a:t>3. Inheritance in Java</a:t>
            </a:r>
          </a:p>
        </p:txBody>
      </p:sp>
      <p:sp>
        <p:nvSpPr>
          <p:cNvPr id="3" name="Content Placeholder 2">
            <a:extLst>
              <a:ext uri="{FF2B5EF4-FFF2-40B4-BE49-F238E27FC236}">
                <a16:creationId xmlns:a16="http://schemas.microsoft.com/office/drawing/2014/main" id="{3E2DB1A1-2AE2-7C93-E6F0-86B8D8B92BDD}"/>
              </a:ext>
            </a:extLst>
          </p:cNvPr>
          <p:cNvSpPr>
            <a:spLocks noGrp="1"/>
          </p:cNvSpPr>
          <p:nvPr>
            <p:ph idx="1"/>
          </p:nvPr>
        </p:nvSpPr>
        <p:spPr>
          <a:xfrm>
            <a:off x="838200" y="1106906"/>
            <a:ext cx="10515600" cy="5070057"/>
          </a:xfrm>
        </p:spPr>
        <p:txBody>
          <a:bodyPr>
            <a:normAutofit lnSpcReduction="10000"/>
          </a:bodyPr>
          <a:lstStyle/>
          <a:p>
            <a:r>
              <a:rPr lang="en-IN" sz="2400" dirty="0"/>
              <a:t>It is a mechanism in which one class acquires all the properties from another class with the help extends keyword.</a:t>
            </a:r>
          </a:p>
          <a:p>
            <a:r>
              <a:rPr lang="en-IN" sz="2400" dirty="0"/>
              <a:t>So, Inheritance establish the relationship between two classes using extends keyword for code reusability. </a:t>
            </a:r>
          </a:p>
          <a:p>
            <a:r>
              <a:rPr lang="en-IN" sz="2400" dirty="0"/>
              <a:t>Syntax </a:t>
            </a:r>
            <a:r>
              <a:rPr lang="en-IN" sz="2400"/>
              <a:t>: public class </a:t>
            </a:r>
            <a:r>
              <a:rPr lang="en-IN" sz="2400" dirty="0" err="1"/>
              <a:t>SubclassName</a:t>
            </a:r>
            <a:r>
              <a:rPr lang="en-IN" sz="2400" dirty="0"/>
              <a:t> extends </a:t>
            </a:r>
            <a:r>
              <a:rPr lang="en-IN" sz="2400" dirty="0" err="1"/>
              <a:t>SuperClassName</a:t>
            </a:r>
            <a:r>
              <a:rPr lang="en-IN" sz="2400" dirty="0"/>
              <a:t> {  }</a:t>
            </a:r>
          </a:p>
          <a:p>
            <a:pPr marL="0" indent="0">
              <a:buNone/>
            </a:pPr>
            <a:endParaRPr lang="en-IN" sz="2400" dirty="0"/>
          </a:p>
          <a:p>
            <a:r>
              <a:rPr lang="en-IN" dirty="0">
                <a:solidFill>
                  <a:srgbClr val="C00000"/>
                </a:solidFill>
              </a:rPr>
              <a:t>Types of Inheritance</a:t>
            </a:r>
          </a:p>
          <a:p>
            <a:pPr marL="571500" indent="-571500">
              <a:buFont typeface="+mj-lt"/>
              <a:buAutoNum type="romanLcPeriod"/>
            </a:pPr>
            <a:r>
              <a:rPr lang="en-IN" sz="2400" dirty="0"/>
              <a:t>Single level Inheritance                                                                         </a:t>
            </a:r>
          </a:p>
          <a:p>
            <a:pPr marL="571500" indent="-571500">
              <a:buFont typeface="+mj-lt"/>
              <a:buAutoNum type="romanLcPeriod"/>
            </a:pPr>
            <a:r>
              <a:rPr lang="en-IN" sz="2400" dirty="0"/>
              <a:t>Multi level Inheritance</a:t>
            </a:r>
          </a:p>
          <a:p>
            <a:pPr marL="571500" indent="-571500">
              <a:buFont typeface="+mj-lt"/>
              <a:buAutoNum type="romanLcPeriod"/>
            </a:pPr>
            <a:r>
              <a:rPr lang="en-IN" sz="2400" dirty="0"/>
              <a:t>Multiple Inheritance</a:t>
            </a:r>
          </a:p>
          <a:p>
            <a:pPr marL="571500" indent="-571500">
              <a:buFont typeface="+mj-lt"/>
              <a:buAutoNum type="romanLcPeriod"/>
            </a:pPr>
            <a:r>
              <a:rPr lang="en-IN" sz="2400" dirty="0"/>
              <a:t>Hierarchical Inheritance</a:t>
            </a:r>
          </a:p>
          <a:p>
            <a:pPr marL="571500" indent="-571500">
              <a:buFont typeface="+mj-lt"/>
              <a:buAutoNum type="romanLcPeriod"/>
            </a:pPr>
            <a:r>
              <a:rPr lang="en-IN" sz="2400" dirty="0"/>
              <a:t>Hybrid Inheritance</a:t>
            </a:r>
          </a:p>
        </p:txBody>
      </p:sp>
      <p:sp>
        <p:nvSpPr>
          <p:cNvPr id="4" name="Rectangle 3">
            <a:extLst>
              <a:ext uri="{FF2B5EF4-FFF2-40B4-BE49-F238E27FC236}">
                <a16:creationId xmlns:a16="http://schemas.microsoft.com/office/drawing/2014/main" id="{851B6A2E-5BFE-024F-F906-C399F8934978}"/>
              </a:ext>
            </a:extLst>
          </p:cNvPr>
          <p:cNvSpPr/>
          <p:nvPr/>
        </p:nvSpPr>
        <p:spPr>
          <a:xfrm>
            <a:off x="7565457" y="3557493"/>
            <a:ext cx="1674796" cy="721894"/>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Superclass</a:t>
            </a:r>
          </a:p>
        </p:txBody>
      </p:sp>
      <p:sp>
        <p:nvSpPr>
          <p:cNvPr id="24" name="Rectangle 23">
            <a:extLst>
              <a:ext uri="{FF2B5EF4-FFF2-40B4-BE49-F238E27FC236}">
                <a16:creationId xmlns:a16="http://schemas.microsoft.com/office/drawing/2014/main" id="{EF203472-9430-9C37-81A8-24A8595E690D}"/>
              </a:ext>
            </a:extLst>
          </p:cNvPr>
          <p:cNvSpPr/>
          <p:nvPr/>
        </p:nvSpPr>
        <p:spPr>
          <a:xfrm>
            <a:off x="7686136" y="5011224"/>
            <a:ext cx="1554117" cy="7417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Subclass</a:t>
            </a:r>
          </a:p>
        </p:txBody>
      </p:sp>
      <p:sp>
        <p:nvSpPr>
          <p:cNvPr id="25" name="Arrow: Up 24">
            <a:extLst>
              <a:ext uri="{FF2B5EF4-FFF2-40B4-BE49-F238E27FC236}">
                <a16:creationId xmlns:a16="http://schemas.microsoft.com/office/drawing/2014/main" id="{B5F9C4A9-2E04-7C3B-29B8-8556149D9604}"/>
              </a:ext>
            </a:extLst>
          </p:cNvPr>
          <p:cNvSpPr/>
          <p:nvPr/>
        </p:nvSpPr>
        <p:spPr>
          <a:xfrm>
            <a:off x="8332163" y="4269444"/>
            <a:ext cx="262062" cy="741780"/>
          </a:xfrm>
          <a:prstGeom prst="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7" name="TextBox 26">
            <a:extLst>
              <a:ext uri="{FF2B5EF4-FFF2-40B4-BE49-F238E27FC236}">
                <a16:creationId xmlns:a16="http://schemas.microsoft.com/office/drawing/2014/main" id="{6CAFAFC8-D3A3-C57C-99B4-5EB9A39F10CD}"/>
              </a:ext>
            </a:extLst>
          </p:cNvPr>
          <p:cNvSpPr txBox="1"/>
          <p:nvPr/>
        </p:nvSpPr>
        <p:spPr>
          <a:xfrm>
            <a:off x="8594225" y="4465605"/>
            <a:ext cx="914400" cy="369332"/>
          </a:xfrm>
          <a:prstGeom prst="rect">
            <a:avLst/>
          </a:prstGeom>
          <a:noFill/>
        </p:spPr>
        <p:txBody>
          <a:bodyPr wrap="square" rtlCol="0">
            <a:spAutoFit/>
          </a:bodyPr>
          <a:lstStyle/>
          <a:p>
            <a:r>
              <a:rPr lang="en-IN" dirty="0"/>
              <a:t>extends</a:t>
            </a:r>
          </a:p>
        </p:txBody>
      </p:sp>
      <p:sp>
        <p:nvSpPr>
          <p:cNvPr id="28" name="TextBox 27">
            <a:extLst>
              <a:ext uri="{FF2B5EF4-FFF2-40B4-BE49-F238E27FC236}">
                <a16:creationId xmlns:a16="http://schemas.microsoft.com/office/drawing/2014/main" id="{F313B002-06A5-6CBA-C162-3F6A819259C9}"/>
              </a:ext>
            </a:extLst>
          </p:cNvPr>
          <p:cNvSpPr txBox="1"/>
          <p:nvPr/>
        </p:nvSpPr>
        <p:spPr>
          <a:xfrm>
            <a:off x="9240253" y="3733774"/>
            <a:ext cx="2673809" cy="369332"/>
          </a:xfrm>
          <a:prstGeom prst="rect">
            <a:avLst/>
          </a:prstGeom>
          <a:noFill/>
        </p:spPr>
        <p:txBody>
          <a:bodyPr wrap="none" rtlCol="0">
            <a:spAutoFit/>
          </a:bodyPr>
          <a:lstStyle/>
          <a:p>
            <a:r>
              <a:rPr lang="en-IN" dirty="0"/>
              <a:t>Super class / base / parent</a:t>
            </a:r>
          </a:p>
        </p:txBody>
      </p:sp>
      <p:sp>
        <p:nvSpPr>
          <p:cNvPr id="29" name="TextBox 28">
            <a:extLst>
              <a:ext uri="{FF2B5EF4-FFF2-40B4-BE49-F238E27FC236}">
                <a16:creationId xmlns:a16="http://schemas.microsoft.com/office/drawing/2014/main" id="{F52D7A5C-4722-09A5-E812-0834C8422C0D}"/>
              </a:ext>
            </a:extLst>
          </p:cNvPr>
          <p:cNvSpPr txBox="1"/>
          <p:nvPr/>
        </p:nvSpPr>
        <p:spPr>
          <a:xfrm>
            <a:off x="9240253" y="5136618"/>
            <a:ext cx="2691759" cy="369332"/>
          </a:xfrm>
          <a:prstGeom prst="rect">
            <a:avLst/>
          </a:prstGeom>
          <a:noFill/>
        </p:spPr>
        <p:txBody>
          <a:bodyPr wrap="square" rtlCol="0">
            <a:spAutoFit/>
          </a:bodyPr>
          <a:lstStyle/>
          <a:p>
            <a:r>
              <a:rPr lang="en-IN" dirty="0"/>
              <a:t>Sub class / derived / child</a:t>
            </a:r>
          </a:p>
        </p:txBody>
      </p:sp>
    </p:spTree>
    <p:extLst>
      <p:ext uri="{BB962C8B-B14F-4D97-AF65-F5344CB8AC3E}">
        <p14:creationId xmlns:p14="http://schemas.microsoft.com/office/powerpoint/2010/main" val="2350942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06E97-C048-C7D2-4203-F7608AEEB525}"/>
              </a:ext>
            </a:extLst>
          </p:cNvPr>
          <p:cNvSpPr>
            <a:spLocks noGrp="1"/>
          </p:cNvSpPr>
          <p:nvPr>
            <p:ph type="title"/>
          </p:nvPr>
        </p:nvSpPr>
        <p:spPr>
          <a:xfrm>
            <a:off x="838200" y="365125"/>
            <a:ext cx="10515600" cy="578151"/>
          </a:xfrm>
        </p:spPr>
        <p:txBody>
          <a:bodyPr>
            <a:normAutofit/>
          </a:bodyPr>
          <a:lstStyle/>
          <a:p>
            <a:r>
              <a:rPr lang="en-IN" sz="3400" u="sng" dirty="0">
                <a:solidFill>
                  <a:srgbClr val="C00000"/>
                </a:solidFill>
              </a:rPr>
              <a:t>Single level inheritance</a:t>
            </a:r>
          </a:p>
        </p:txBody>
      </p:sp>
      <p:sp>
        <p:nvSpPr>
          <p:cNvPr id="3" name="Content Placeholder 2">
            <a:extLst>
              <a:ext uri="{FF2B5EF4-FFF2-40B4-BE49-F238E27FC236}">
                <a16:creationId xmlns:a16="http://schemas.microsoft.com/office/drawing/2014/main" id="{6E5F231B-3A9F-0EDE-6A47-6E24CEF23D3A}"/>
              </a:ext>
            </a:extLst>
          </p:cNvPr>
          <p:cNvSpPr>
            <a:spLocks noGrp="1"/>
          </p:cNvSpPr>
          <p:nvPr>
            <p:ph idx="1"/>
          </p:nvPr>
        </p:nvSpPr>
        <p:spPr>
          <a:xfrm>
            <a:off x="838200" y="1491915"/>
            <a:ext cx="10515600" cy="4685047"/>
          </a:xfrm>
        </p:spPr>
        <p:txBody>
          <a:bodyPr/>
          <a:lstStyle/>
          <a:p>
            <a:r>
              <a:rPr lang="en-IN" sz="2400" dirty="0"/>
              <a:t>It is a operation where inheritance takes place between two classes only is known as Single level inheritance.</a:t>
            </a:r>
          </a:p>
          <a:p>
            <a:r>
              <a:rPr lang="en-IN" sz="2400" dirty="0"/>
              <a:t>Here subclass acquires all the properties of superclass by using extends keyword.</a:t>
            </a:r>
          </a:p>
          <a:p>
            <a:endParaRPr lang="en-IN" dirty="0"/>
          </a:p>
        </p:txBody>
      </p:sp>
      <p:pic>
        <p:nvPicPr>
          <p:cNvPr id="5" name="Picture 4">
            <a:extLst>
              <a:ext uri="{FF2B5EF4-FFF2-40B4-BE49-F238E27FC236}">
                <a16:creationId xmlns:a16="http://schemas.microsoft.com/office/drawing/2014/main" id="{E0535B82-44BD-BDFC-82A1-5720CA48FA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1905" y="3115326"/>
            <a:ext cx="3337611" cy="3495675"/>
          </a:xfrm>
          <a:prstGeom prst="rect">
            <a:avLst/>
          </a:prstGeom>
        </p:spPr>
      </p:pic>
      <p:sp>
        <p:nvSpPr>
          <p:cNvPr id="6" name="TextBox 5">
            <a:extLst>
              <a:ext uri="{FF2B5EF4-FFF2-40B4-BE49-F238E27FC236}">
                <a16:creationId xmlns:a16="http://schemas.microsoft.com/office/drawing/2014/main" id="{E740000C-DFA9-F1FB-AEF7-C1CD70A03554}"/>
              </a:ext>
            </a:extLst>
          </p:cNvPr>
          <p:cNvSpPr txBox="1"/>
          <p:nvPr/>
        </p:nvSpPr>
        <p:spPr>
          <a:xfrm>
            <a:off x="3551722" y="4493831"/>
            <a:ext cx="933269" cy="369332"/>
          </a:xfrm>
          <a:prstGeom prst="rect">
            <a:avLst/>
          </a:prstGeom>
          <a:noFill/>
        </p:spPr>
        <p:txBody>
          <a:bodyPr wrap="none" rtlCol="0">
            <a:spAutoFit/>
          </a:bodyPr>
          <a:lstStyle/>
          <a:p>
            <a:r>
              <a:rPr lang="en-IN" b="1" dirty="0"/>
              <a:t>extends</a:t>
            </a:r>
          </a:p>
        </p:txBody>
      </p:sp>
      <p:sp>
        <p:nvSpPr>
          <p:cNvPr id="7" name="TextBox 6">
            <a:extLst>
              <a:ext uri="{FF2B5EF4-FFF2-40B4-BE49-F238E27FC236}">
                <a16:creationId xmlns:a16="http://schemas.microsoft.com/office/drawing/2014/main" id="{351FB4E9-698B-95D4-0053-D8D928BAA3B6}"/>
              </a:ext>
            </a:extLst>
          </p:cNvPr>
          <p:cNvSpPr txBox="1"/>
          <p:nvPr/>
        </p:nvSpPr>
        <p:spPr>
          <a:xfrm>
            <a:off x="4677878" y="3513222"/>
            <a:ext cx="1183273" cy="369332"/>
          </a:xfrm>
          <a:prstGeom prst="rect">
            <a:avLst/>
          </a:prstGeom>
          <a:noFill/>
        </p:spPr>
        <p:txBody>
          <a:bodyPr wrap="none" rtlCol="0">
            <a:spAutoFit/>
          </a:bodyPr>
          <a:lstStyle/>
          <a:p>
            <a:r>
              <a:rPr lang="en-IN" b="1" dirty="0"/>
              <a:t>Superclass</a:t>
            </a:r>
          </a:p>
        </p:txBody>
      </p:sp>
      <p:sp>
        <p:nvSpPr>
          <p:cNvPr id="8" name="TextBox 7">
            <a:extLst>
              <a:ext uri="{FF2B5EF4-FFF2-40B4-BE49-F238E27FC236}">
                <a16:creationId xmlns:a16="http://schemas.microsoft.com/office/drawing/2014/main" id="{7CE90019-E244-57C5-D177-74431FD4D654}"/>
              </a:ext>
            </a:extLst>
          </p:cNvPr>
          <p:cNvSpPr txBox="1"/>
          <p:nvPr/>
        </p:nvSpPr>
        <p:spPr>
          <a:xfrm>
            <a:off x="4677878" y="5236143"/>
            <a:ext cx="989373" cy="369332"/>
          </a:xfrm>
          <a:prstGeom prst="rect">
            <a:avLst/>
          </a:prstGeom>
          <a:noFill/>
        </p:spPr>
        <p:txBody>
          <a:bodyPr wrap="none" rtlCol="0">
            <a:spAutoFit/>
          </a:bodyPr>
          <a:lstStyle/>
          <a:p>
            <a:r>
              <a:rPr lang="en-IN" b="1" dirty="0"/>
              <a:t>Subclass</a:t>
            </a:r>
          </a:p>
        </p:txBody>
      </p:sp>
      <p:pic>
        <p:nvPicPr>
          <p:cNvPr id="4" name="Picture 3">
            <a:extLst>
              <a:ext uri="{FF2B5EF4-FFF2-40B4-BE49-F238E27FC236}">
                <a16:creationId xmlns:a16="http://schemas.microsoft.com/office/drawing/2014/main" id="{29D51417-261B-598A-00C5-01D6B82424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4751" y="3406789"/>
            <a:ext cx="4698181" cy="2770174"/>
          </a:xfrm>
          <a:prstGeom prst="rect">
            <a:avLst/>
          </a:prstGeom>
        </p:spPr>
      </p:pic>
    </p:spTree>
    <p:extLst>
      <p:ext uri="{BB962C8B-B14F-4D97-AF65-F5344CB8AC3E}">
        <p14:creationId xmlns:p14="http://schemas.microsoft.com/office/powerpoint/2010/main" val="1534380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63A39-2ECB-59FA-F613-3F2359F55B2F}"/>
              </a:ext>
            </a:extLst>
          </p:cNvPr>
          <p:cNvSpPr>
            <a:spLocks noGrp="1"/>
          </p:cNvSpPr>
          <p:nvPr>
            <p:ph type="title"/>
          </p:nvPr>
        </p:nvSpPr>
        <p:spPr>
          <a:xfrm>
            <a:off x="838200" y="365125"/>
            <a:ext cx="10515600" cy="471145"/>
          </a:xfrm>
        </p:spPr>
        <p:txBody>
          <a:bodyPr>
            <a:normAutofit fontScale="90000"/>
          </a:bodyPr>
          <a:lstStyle/>
          <a:p>
            <a:r>
              <a:rPr lang="en-IN" sz="3400" u="sng" dirty="0">
                <a:solidFill>
                  <a:srgbClr val="C00000"/>
                </a:solidFill>
              </a:rPr>
              <a:t>Multilevel inheritance</a:t>
            </a:r>
          </a:p>
        </p:txBody>
      </p:sp>
      <p:sp>
        <p:nvSpPr>
          <p:cNvPr id="3" name="Content Placeholder 2">
            <a:extLst>
              <a:ext uri="{FF2B5EF4-FFF2-40B4-BE49-F238E27FC236}">
                <a16:creationId xmlns:a16="http://schemas.microsoft.com/office/drawing/2014/main" id="{DB0390F8-2C16-FA0F-D651-31C7C1791463}"/>
              </a:ext>
            </a:extLst>
          </p:cNvPr>
          <p:cNvSpPr>
            <a:spLocks noGrp="1"/>
          </p:cNvSpPr>
          <p:nvPr>
            <p:ph idx="1"/>
          </p:nvPr>
        </p:nvSpPr>
        <p:spPr>
          <a:xfrm>
            <a:off x="838200" y="1322023"/>
            <a:ext cx="10515600" cy="4854940"/>
          </a:xfrm>
        </p:spPr>
        <p:txBody>
          <a:bodyPr/>
          <a:lstStyle/>
          <a:p>
            <a:r>
              <a:rPr lang="en-IN" sz="2400" dirty="0"/>
              <a:t>It is a operation where inheritance takes place between three or more classes is known as multilevel inheritance.</a:t>
            </a:r>
          </a:p>
          <a:p>
            <a:r>
              <a:rPr lang="en-IN" sz="2400" dirty="0"/>
              <a:t>Here one subclass acquires all the properties of superclass by using extends keyword and this phenomenon continues, so there is a chain of inheritance.</a:t>
            </a:r>
          </a:p>
          <a:p>
            <a:endParaRPr lang="en-IN" dirty="0"/>
          </a:p>
          <a:p>
            <a:endParaRPr lang="en-IN" dirty="0"/>
          </a:p>
        </p:txBody>
      </p:sp>
      <p:pic>
        <p:nvPicPr>
          <p:cNvPr id="5" name="Picture 4">
            <a:extLst>
              <a:ext uri="{FF2B5EF4-FFF2-40B4-BE49-F238E27FC236}">
                <a16:creationId xmlns:a16="http://schemas.microsoft.com/office/drawing/2014/main" id="{134F8F91-45A9-D252-A5E7-DC74E3C40D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6457" y="3118584"/>
            <a:ext cx="3139941" cy="3476023"/>
          </a:xfrm>
          <a:prstGeom prst="rect">
            <a:avLst/>
          </a:prstGeom>
        </p:spPr>
      </p:pic>
      <p:sp>
        <p:nvSpPr>
          <p:cNvPr id="6" name="TextBox 5">
            <a:extLst>
              <a:ext uri="{FF2B5EF4-FFF2-40B4-BE49-F238E27FC236}">
                <a16:creationId xmlns:a16="http://schemas.microsoft.com/office/drawing/2014/main" id="{7E0305C4-8271-CCD8-ADAF-A9CCD7E90C72}"/>
              </a:ext>
            </a:extLst>
          </p:cNvPr>
          <p:cNvSpPr txBox="1"/>
          <p:nvPr/>
        </p:nvSpPr>
        <p:spPr>
          <a:xfrm>
            <a:off x="5101389" y="3622683"/>
            <a:ext cx="1236172" cy="369332"/>
          </a:xfrm>
          <a:prstGeom prst="rect">
            <a:avLst/>
          </a:prstGeom>
          <a:noFill/>
        </p:spPr>
        <p:txBody>
          <a:bodyPr wrap="none" rtlCol="0">
            <a:spAutoFit/>
          </a:bodyPr>
          <a:lstStyle/>
          <a:p>
            <a:r>
              <a:rPr lang="en-IN" b="1" dirty="0"/>
              <a:t>Superclass </a:t>
            </a:r>
            <a:endParaRPr lang="en-IN" dirty="0"/>
          </a:p>
        </p:txBody>
      </p:sp>
      <p:sp>
        <p:nvSpPr>
          <p:cNvPr id="7" name="TextBox 6">
            <a:extLst>
              <a:ext uri="{FF2B5EF4-FFF2-40B4-BE49-F238E27FC236}">
                <a16:creationId xmlns:a16="http://schemas.microsoft.com/office/drawing/2014/main" id="{4241666A-9FD3-8EEC-BB46-5C3790298A4E}"/>
              </a:ext>
            </a:extLst>
          </p:cNvPr>
          <p:cNvSpPr txBox="1"/>
          <p:nvPr/>
        </p:nvSpPr>
        <p:spPr>
          <a:xfrm>
            <a:off x="3916428" y="4156328"/>
            <a:ext cx="933269" cy="369332"/>
          </a:xfrm>
          <a:prstGeom prst="rect">
            <a:avLst/>
          </a:prstGeom>
          <a:noFill/>
        </p:spPr>
        <p:txBody>
          <a:bodyPr wrap="none" rtlCol="0">
            <a:spAutoFit/>
          </a:bodyPr>
          <a:lstStyle/>
          <a:p>
            <a:r>
              <a:rPr lang="en-IN" b="1" dirty="0"/>
              <a:t>extends</a:t>
            </a:r>
            <a:endParaRPr lang="en-IN" dirty="0"/>
          </a:p>
        </p:txBody>
      </p:sp>
      <p:sp>
        <p:nvSpPr>
          <p:cNvPr id="8" name="TextBox 7">
            <a:extLst>
              <a:ext uri="{FF2B5EF4-FFF2-40B4-BE49-F238E27FC236}">
                <a16:creationId xmlns:a16="http://schemas.microsoft.com/office/drawing/2014/main" id="{EB371B93-438E-FBCB-0043-F73247AC7317}"/>
              </a:ext>
            </a:extLst>
          </p:cNvPr>
          <p:cNvSpPr txBox="1"/>
          <p:nvPr/>
        </p:nvSpPr>
        <p:spPr>
          <a:xfrm>
            <a:off x="3916427" y="5166645"/>
            <a:ext cx="933269" cy="369332"/>
          </a:xfrm>
          <a:prstGeom prst="rect">
            <a:avLst/>
          </a:prstGeom>
          <a:noFill/>
        </p:spPr>
        <p:txBody>
          <a:bodyPr wrap="none" rtlCol="0">
            <a:spAutoFit/>
          </a:bodyPr>
          <a:lstStyle/>
          <a:p>
            <a:r>
              <a:rPr lang="en-IN" b="1" dirty="0"/>
              <a:t>extends</a:t>
            </a:r>
            <a:endParaRPr lang="en-IN" dirty="0"/>
          </a:p>
        </p:txBody>
      </p:sp>
      <p:sp>
        <p:nvSpPr>
          <p:cNvPr id="9" name="TextBox 8">
            <a:extLst>
              <a:ext uri="{FF2B5EF4-FFF2-40B4-BE49-F238E27FC236}">
                <a16:creationId xmlns:a16="http://schemas.microsoft.com/office/drawing/2014/main" id="{2AA4CA86-A040-DBF0-79AE-4088AC51B9AC}"/>
              </a:ext>
            </a:extLst>
          </p:cNvPr>
          <p:cNvSpPr txBox="1"/>
          <p:nvPr/>
        </p:nvSpPr>
        <p:spPr>
          <a:xfrm>
            <a:off x="5132395" y="4588874"/>
            <a:ext cx="1159292" cy="369332"/>
          </a:xfrm>
          <a:prstGeom prst="rect">
            <a:avLst/>
          </a:prstGeom>
          <a:noFill/>
        </p:spPr>
        <p:txBody>
          <a:bodyPr wrap="none" rtlCol="0">
            <a:spAutoFit/>
          </a:bodyPr>
          <a:lstStyle/>
          <a:p>
            <a:r>
              <a:rPr lang="en-IN" b="1" dirty="0"/>
              <a:t>Subclass 1</a:t>
            </a:r>
            <a:endParaRPr lang="en-IN" dirty="0"/>
          </a:p>
        </p:txBody>
      </p:sp>
      <p:sp>
        <p:nvSpPr>
          <p:cNvPr id="10" name="TextBox 9">
            <a:extLst>
              <a:ext uri="{FF2B5EF4-FFF2-40B4-BE49-F238E27FC236}">
                <a16:creationId xmlns:a16="http://schemas.microsoft.com/office/drawing/2014/main" id="{2001B339-74F3-2B73-D3ED-CF70F73FD00C}"/>
              </a:ext>
            </a:extLst>
          </p:cNvPr>
          <p:cNvSpPr txBox="1"/>
          <p:nvPr/>
        </p:nvSpPr>
        <p:spPr>
          <a:xfrm>
            <a:off x="5101389" y="5575497"/>
            <a:ext cx="1159292" cy="369332"/>
          </a:xfrm>
          <a:prstGeom prst="rect">
            <a:avLst/>
          </a:prstGeom>
          <a:noFill/>
        </p:spPr>
        <p:txBody>
          <a:bodyPr wrap="none" rtlCol="0">
            <a:spAutoFit/>
          </a:bodyPr>
          <a:lstStyle/>
          <a:p>
            <a:r>
              <a:rPr lang="en-IN" b="1" dirty="0"/>
              <a:t>Subclass 2</a:t>
            </a:r>
            <a:endParaRPr lang="en-IN" dirty="0"/>
          </a:p>
        </p:txBody>
      </p:sp>
      <p:pic>
        <p:nvPicPr>
          <p:cNvPr id="12" name="Picture 11">
            <a:extLst>
              <a:ext uri="{FF2B5EF4-FFF2-40B4-BE49-F238E27FC236}">
                <a16:creationId xmlns:a16="http://schemas.microsoft.com/office/drawing/2014/main" id="{FD38DF33-BE3E-C770-43C2-DBA6AEBA64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845" y="3140257"/>
            <a:ext cx="2631462" cy="3354404"/>
          </a:xfrm>
          <a:prstGeom prst="rect">
            <a:avLst/>
          </a:prstGeom>
        </p:spPr>
      </p:pic>
    </p:spTree>
    <p:extLst>
      <p:ext uri="{BB962C8B-B14F-4D97-AF65-F5344CB8AC3E}">
        <p14:creationId xmlns:p14="http://schemas.microsoft.com/office/powerpoint/2010/main" val="2058696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D8C28-2B38-8F9D-14D9-7E3303C3881F}"/>
              </a:ext>
            </a:extLst>
          </p:cNvPr>
          <p:cNvSpPr>
            <a:spLocks noGrp="1"/>
          </p:cNvSpPr>
          <p:nvPr>
            <p:ph type="title"/>
          </p:nvPr>
        </p:nvSpPr>
        <p:spPr>
          <a:xfrm>
            <a:off x="838200" y="365125"/>
            <a:ext cx="10515600" cy="522121"/>
          </a:xfrm>
        </p:spPr>
        <p:txBody>
          <a:bodyPr>
            <a:normAutofit fontScale="90000"/>
          </a:bodyPr>
          <a:lstStyle/>
          <a:p>
            <a:r>
              <a:rPr lang="en-IN" sz="3400" u="sng" dirty="0">
                <a:solidFill>
                  <a:srgbClr val="C00000"/>
                </a:solidFill>
              </a:rPr>
              <a:t>Multiple inheritance</a:t>
            </a:r>
          </a:p>
        </p:txBody>
      </p:sp>
      <p:sp>
        <p:nvSpPr>
          <p:cNvPr id="3" name="Content Placeholder 2">
            <a:extLst>
              <a:ext uri="{FF2B5EF4-FFF2-40B4-BE49-F238E27FC236}">
                <a16:creationId xmlns:a16="http://schemas.microsoft.com/office/drawing/2014/main" id="{868B200A-D987-866B-8484-FDFEE0BD5456}"/>
              </a:ext>
            </a:extLst>
          </p:cNvPr>
          <p:cNvSpPr>
            <a:spLocks noGrp="1"/>
          </p:cNvSpPr>
          <p:nvPr>
            <p:ph idx="1"/>
          </p:nvPr>
        </p:nvSpPr>
        <p:spPr>
          <a:xfrm>
            <a:off x="838200" y="1203158"/>
            <a:ext cx="10515600" cy="4973805"/>
          </a:xfrm>
        </p:spPr>
        <p:txBody>
          <a:bodyPr>
            <a:normAutofit/>
          </a:bodyPr>
          <a:lstStyle/>
          <a:p>
            <a:r>
              <a:rPr lang="en-IN" sz="2400" dirty="0"/>
              <a:t>It is a process of inheritance in which one subclass acquires all properties from two or more super classes at the same time with the help of extends keyword is known as multiple inheritance.</a:t>
            </a:r>
          </a:p>
          <a:p>
            <a:r>
              <a:rPr lang="en-IN" sz="2400" dirty="0"/>
              <a:t>But Java doesn’t support multiple inheritance because it results diamond ambiguity problem. </a:t>
            </a:r>
          </a:p>
        </p:txBody>
      </p:sp>
      <p:pic>
        <p:nvPicPr>
          <p:cNvPr id="5" name="Picture 4">
            <a:extLst>
              <a:ext uri="{FF2B5EF4-FFF2-40B4-BE49-F238E27FC236}">
                <a16:creationId xmlns:a16="http://schemas.microsoft.com/office/drawing/2014/main" id="{4BD19EFD-7AFF-B7DC-3E43-3DFAC28641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168" y="3532472"/>
            <a:ext cx="4686300" cy="3117983"/>
          </a:xfrm>
          <a:prstGeom prst="rect">
            <a:avLst/>
          </a:prstGeom>
          <a:solidFill>
            <a:schemeClr val="bg2"/>
          </a:solidFill>
        </p:spPr>
      </p:pic>
      <p:sp>
        <p:nvSpPr>
          <p:cNvPr id="6" name="TextBox 5">
            <a:extLst>
              <a:ext uri="{FF2B5EF4-FFF2-40B4-BE49-F238E27FC236}">
                <a16:creationId xmlns:a16="http://schemas.microsoft.com/office/drawing/2014/main" id="{69C3CD9F-CCC7-BCF8-26CF-C42BD88E24F4}"/>
              </a:ext>
            </a:extLst>
          </p:cNvPr>
          <p:cNvSpPr txBox="1"/>
          <p:nvPr/>
        </p:nvSpPr>
        <p:spPr>
          <a:xfrm>
            <a:off x="6208295" y="3830855"/>
            <a:ext cx="1183273" cy="369332"/>
          </a:xfrm>
          <a:prstGeom prst="rect">
            <a:avLst/>
          </a:prstGeom>
          <a:noFill/>
        </p:spPr>
        <p:txBody>
          <a:bodyPr wrap="none" rtlCol="0">
            <a:spAutoFit/>
          </a:bodyPr>
          <a:lstStyle/>
          <a:p>
            <a:r>
              <a:rPr lang="en-IN" b="1" dirty="0"/>
              <a:t>Superclass</a:t>
            </a:r>
            <a:endParaRPr lang="en-IN" dirty="0"/>
          </a:p>
        </p:txBody>
      </p:sp>
      <p:sp>
        <p:nvSpPr>
          <p:cNvPr id="7" name="TextBox 6">
            <a:extLst>
              <a:ext uri="{FF2B5EF4-FFF2-40B4-BE49-F238E27FC236}">
                <a16:creationId xmlns:a16="http://schemas.microsoft.com/office/drawing/2014/main" id="{C2314CC4-FC30-D03A-C9CC-6087B0F8EFD8}"/>
              </a:ext>
            </a:extLst>
          </p:cNvPr>
          <p:cNvSpPr txBox="1"/>
          <p:nvPr/>
        </p:nvSpPr>
        <p:spPr>
          <a:xfrm>
            <a:off x="661568" y="3830855"/>
            <a:ext cx="2350505" cy="369332"/>
          </a:xfrm>
          <a:prstGeom prst="rect">
            <a:avLst/>
          </a:prstGeom>
          <a:noFill/>
        </p:spPr>
        <p:txBody>
          <a:bodyPr wrap="square" rtlCol="0">
            <a:spAutoFit/>
          </a:bodyPr>
          <a:lstStyle/>
          <a:p>
            <a:r>
              <a:rPr lang="en-IN" b="1" dirty="0"/>
              <a:t>Superclass</a:t>
            </a:r>
            <a:endParaRPr lang="en-IN" dirty="0"/>
          </a:p>
        </p:txBody>
      </p:sp>
      <p:sp>
        <p:nvSpPr>
          <p:cNvPr id="8" name="TextBox 7">
            <a:extLst>
              <a:ext uri="{FF2B5EF4-FFF2-40B4-BE49-F238E27FC236}">
                <a16:creationId xmlns:a16="http://schemas.microsoft.com/office/drawing/2014/main" id="{710208DD-9A78-4B34-AA8A-C91A386B3F7B}"/>
              </a:ext>
            </a:extLst>
          </p:cNvPr>
          <p:cNvSpPr txBox="1"/>
          <p:nvPr/>
        </p:nvSpPr>
        <p:spPr>
          <a:xfrm>
            <a:off x="4947385" y="5285510"/>
            <a:ext cx="989373" cy="369332"/>
          </a:xfrm>
          <a:prstGeom prst="rect">
            <a:avLst/>
          </a:prstGeom>
          <a:noFill/>
        </p:spPr>
        <p:txBody>
          <a:bodyPr wrap="none" rtlCol="0">
            <a:spAutoFit/>
          </a:bodyPr>
          <a:lstStyle/>
          <a:p>
            <a:r>
              <a:rPr lang="en-IN" b="1" dirty="0"/>
              <a:t>Subclass</a:t>
            </a:r>
            <a:endParaRPr lang="en-IN" dirty="0"/>
          </a:p>
        </p:txBody>
      </p:sp>
      <p:sp>
        <p:nvSpPr>
          <p:cNvPr id="10" name="Oval 9">
            <a:extLst>
              <a:ext uri="{FF2B5EF4-FFF2-40B4-BE49-F238E27FC236}">
                <a16:creationId xmlns:a16="http://schemas.microsoft.com/office/drawing/2014/main" id="{420097C2-A76D-798F-75B9-7C2468B8A373}"/>
              </a:ext>
            </a:extLst>
          </p:cNvPr>
          <p:cNvSpPr/>
          <p:nvPr/>
        </p:nvSpPr>
        <p:spPr>
          <a:xfrm>
            <a:off x="3012073" y="6123542"/>
            <a:ext cx="433137" cy="3693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TextBox 10">
            <a:extLst>
              <a:ext uri="{FF2B5EF4-FFF2-40B4-BE49-F238E27FC236}">
                <a16:creationId xmlns:a16="http://schemas.microsoft.com/office/drawing/2014/main" id="{48D37AD7-BF01-F9D4-6059-28AF09F66306}"/>
              </a:ext>
            </a:extLst>
          </p:cNvPr>
          <p:cNvSpPr txBox="1"/>
          <p:nvPr/>
        </p:nvSpPr>
        <p:spPr>
          <a:xfrm>
            <a:off x="3540683" y="4620126"/>
            <a:ext cx="933269" cy="369332"/>
          </a:xfrm>
          <a:prstGeom prst="rect">
            <a:avLst/>
          </a:prstGeom>
          <a:noFill/>
        </p:spPr>
        <p:txBody>
          <a:bodyPr wrap="none" rtlCol="0">
            <a:spAutoFit/>
          </a:bodyPr>
          <a:lstStyle/>
          <a:p>
            <a:r>
              <a:rPr lang="en-IN" b="1" dirty="0"/>
              <a:t>extends</a:t>
            </a:r>
            <a:endParaRPr lang="en-IN" dirty="0"/>
          </a:p>
        </p:txBody>
      </p:sp>
      <p:pic>
        <p:nvPicPr>
          <p:cNvPr id="13" name="Picture 12">
            <a:extLst>
              <a:ext uri="{FF2B5EF4-FFF2-40B4-BE49-F238E27FC236}">
                <a16:creationId xmlns:a16="http://schemas.microsoft.com/office/drawing/2014/main" id="{C95C0B44-A1B4-C85D-3F7E-BCACCD9550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6413" y="3295726"/>
            <a:ext cx="3714544" cy="3117983"/>
          </a:xfrm>
          <a:prstGeom prst="rect">
            <a:avLst/>
          </a:prstGeom>
        </p:spPr>
      </p:pic>
    </p:spTree>
    <p:extLst>
      <p:ext uri="{BB962C8B-B14F-4D97-AF65-F5344CB8AC3E}">
        <p14:creationId xmlns:p14="http://schemas.microsoft.com/office/powerpoint/2010/main" val="361880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58709-74EE-EEB9-A108-65FB8ADD150F}"/>
              </a:ext>
            </a:extLst>
          </p:cNvPr>
          <p:cNvSpPr>
            <a:spLocks noGrp="1"/>
          </p:cNvSpPr>
          <p:nvPr>
            <p:ph type="title"/>
          </p:nvPr>
        </p:nvSpPr>
        <p:spPr>
          <a:xfrm>
            <a:off x="838200" y="365126"/>
            <a:ext cx="10515600" cy="712903"/>
          </a:xfrm>
        </p:spPr>
        <p:txBody>
          <a:bodyPr>
            <a:normAutofit/>
          </a:bodyPr>
          <a:lstStyle/>
          <a:p>
            <a:r>
              <a:rPr lang="en-IN" sz="3400" u="sng" dirty="0">
                <a:solidFill>
                  <a:srgbClr val="C00000"/>
                </a:solidFill>
              </a:rPr>
              <a:t>Hierarchical inheritance</a:t>
            </a:r>
          </a:p>
        </p:txBody>
      </p:sp>
      <p:sp>
        <p:nvSpPr>
          <p:cNvPr id="3" name="Content Placeholder 2">
            <a:extLst>
              <a:ext uri="{FF2B5EF4-FFF2-40B4-BE49-F238E27FC236}">
                <a16:creationId xmlns:a16="http://schemas.microsoft.com/office/drawing/2014/main" id="{03208A33-C474-2D89-2A6F-1BBCDC8FD08D}"/>
              </a:ext>
            </a:extLst>
          </p:cNvPr>
          <p:cNvSpPr>
            <a:spLocks noGrp="1"/>
          </p:cNvSpPr>
          <p:nvPr>
            <p:ph idx="1"/>
          </p:nvPr>
        </p:nvSpPr>
        <p:spPr>
          <a:xfrm>
            <a:off x="838200" y="1183907"/>
            <a:ext cx="10515600" cy="4993056"/>
          </a:xfrm>
        </p:spPr>
        <p:txBody>
          <a:bodyPr/>
          <a:lstStyle/>
          <a:p>
            <a:r>
              <a:rPr lang="en-IN" sz="2400" dirty="0"/>
              <a:t>It is a process of inheritance where multiple subclasses acquires all the properties from one super class with the help of extends keyword is known as hierarchical inheritance.</a:t>
            </a:r>
          </a:p>
          <a:p>
            <a:r>
              <a:rPr lang="en-IN" sz="2400" dirty="0"/>
              <a:t>Here two or more classes inherits a single class.</a:t>
            </a:r>
          </a:p>
          <a:p>
            <a:endParaRPr lang="en-IN" dirty="0"/>
          </a:p>
          <a:p>
            <a:endParaRPr lang="en-IN" dirty="0"/>
          </a:p>
        </p:txBody>
      </p:sp>
      <p:pic>
        <p:nvPicPr>
          <p:cNvPr id="5" name="Picture 4">
            <a:extLst>
              <a:ext uri="{FF2B5EF4-FFF2-40B4-BE49-F238E27FC236}">
                <a16:creationId xmlns:a16="http://schemas.microsoft.com/office/drawing/2014/main" id="{F737F0DD-0444-D428-8575-ED36EA3EEA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615" y="2729916"/>
            <a:ext cx="4810125" cy="3543300"/>
          </a:xfrm>
          <a:prstGeom prst="rect">
            <a:avLst/>
          </a:prstGeom>
        </p:spPr>
      </p:pic>
      <p:sp>
        <p:nvSpPr>
          <p:cNvPr id="7" name="Oval 6">
            <a:extLst>
              <a:ext uri="{FF2B5EF4-FFF2-40B4-BE49-F238E27FC236}">
                <a16:creationId xmlns:a16="http://schemas.microsoft.com/office/drawing/2014/main" id="{889BA2CC-A7B0-C1D3-FBCC-58C6C8EA1E75}"/>
              </a:ext>
            </a:extLst>
          </p:cNvPr>
          <p:cNvSpPr/>
          <p:nvPr/>
        </p:nvSpPr>
        <p:spPr>
          <a:xfrm>
            <a:off x="2406316" y="5512820"/>
            <a:ext cx="510139" cy="54864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8A908136-4E72-7860-9CEF-AD22DA4606F9}"/>
              </a:ext>
            </a:extLst>
          </p:cNvPr>
          <p:cNvSpPr txBox="1"/>
          <p:nvPr/>
        </p:nvSpPr>
        <p:spPr>
          <a:xfrm>
            <a:off x="4523873" y="3244334"/>
            <a:ext cx="1183273" cy="369332"/>
          </a:xfrm>
          <a:prstGeom prst="rect">
            <a:avLst/>
          </a:prstGeom>
          <a:noFill/>
        </p:spPr>
        <p:txBody>
          <a:bodyPr wrap="none" rtlCol="0">
            <a:spAutoFit/>
          </a:bodyPr>
          <a:lstStyle/>
          <a:p>
            <a:r>
              <a:rPr lang="en-IN" b="1" dirty="0"/>
              <a:t>Superclass</a:t>
            </a:r>
            <a:endParaRPr lang="en-IN" dirty="0"/>
          </a:p>
        </p:txBody>
      </p:sp>
      <p:sp>
        <p:nvSpPr>
          <p:cNvPr id="9" name="TextBox 8">
            <a:extLst>
              <a:ext uri="{FF2B5EF4-FFF2-40B4-BE49-F238E27FC236}">
                <a16:creationId xmlns:a16="http://schemas.microsoft.com/office/drawing/2014/main" id="{43D53684-C448-E9B0-95A7-EE8C3FB013C0}"/>
              </a:ext>
            </a:extLst>
          </p:cNvPr>
          <p:cNvSpPr txBox="1"/>
          <p:nvPr/>
        </p:nvSpPr>
        <p:spPr>
          <a:xfrm>
            <a:off x="5601313" y="4799968"/>
            <a:ext cx="989373" cy="369332"/>
          </a:xfrm>
          <a:prstGeom prst="rect">
            <a:avLst/>
          </a:prstGeom>
          <a:noFill/>
        </p:spPr>
        <p:txBody>
          <a:bodyPr wrap="none" rtlCol="0">
            <a:spAutoFit/>
          </a:bodyPr>
          <a:lstStyle/>
          <a:p>
            <a:r>
              <a:rPr lang="en-IN" b="1" dirty="0"/>
              <a:t>Subclass</a:t>
            </a:r>
            <a:endParaRPr lang="en-IN" dirty="0"/>
          </a:p>
        </p:txBody>
      </p:sp>
      <p:sp>
        <p:nvSpPr>
          <p:cNvPr id="11" name="TextBox 10">
            <a:extLst>
              <a:ext uri="{FF2B5EF4-FFF2-40B4-BE49-F238E27FC236}">
                <a16:creationId xmlns:a16="http://schemas.microsoft.com/office/drawing/2014/main" id="{3062D502-A7E7-BCE7-72E9-B6E9548BCB89}"/>
              </a:ext>
            </a:extLst>
          </p:cNvPr>
          <p:cNvSpPr txBox="1"/>
          <p:nvPr/>
        </p:nvSpPr>
        <p:spPr>
          <a:xfrm>
            <a:off x="427392" y="4799968"/>
            <a:ext cx="989373" cy="369332"/>
          </a:xfrm>
          <a:prstGeom prst="rect">
            <a:avLst/>
          </a:prstGeom>
          <a:noFill/>
        </p:spPr>
        <p:txBody>
          <a:bodyPr wrap="none" rtlCol="0">
            <a:spAutoFit/>
          </a:bodyPr>
          <a:lstStyle/>
          <a:p>
            <a:r>
              <a:rPr lang="en-IN" b="1" dirty="0"/>
              <a:t>Subclass</a:t>
            </a:r>
            <a:endParaRPr lang="en-IN" dirty="0"/>
          </a:p>
        </p:txBody>
      </p:sp>
      <p:sp>
        <p:nvSpPr>
          <p:cNvPr id="12" name="TextBox 11">
            <a:extLst>
              <a:ext uri="{FF2B5EF4-FFF2-40B4-BE49-F238E27FC236}">
                <a16:creationId xmlns:a16="http://schemas.microsoft.com/office/drawing/2014/main" id="{83F2BC3A-E9E4-B89E-E051-AE6A4AEBD877}"/>
              </a:ext>
            </a:extLst>
          </p:cNvPr>
          <p:cNvSpPr txBox="1"/>
          <p:nvPr/>
        </p:nvSpPr>
        <p:spPr>
          <a:xfrm>
            <a:off x="3060834" y="4141859"/>
            <a:ext cx="933269" cy="369332"/>
          </a:xfrm>
          <a:prstGeom prst="rect">
            <a:avLst/>
          </a:prstGeom>
          <a:noFill/>
        </p:spPr>
        <p:txBody>
          <a:bodyPr wrap="none" rtlCol="0">
            <a:spAutoFit/>
          </a:bodyPr>
          <a:lstStyle/>
          <a:p>
            <a:r>
              <a:rPr lang="en-IN" b="1" dirty="0"/>
              <a:t>extends</a:t>
            </a:r>
            <a:endParaRPr lang="en-IN" dirty="0"/>
          </a:p>
        </p:txBody>
      </p:sp>
    </p:spTree>
    <p:extLst>
      <p:ext uri="{BB962C8B-B14F-4D97-AF65-F5344CB8AC3E}">
        <p14:creationId xmlns:p14="http://schemas.microsoft.com/office/powerpoint/2010/main" val="2527699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312</TotalTime>
  <Words>1368</Words>
  <Application>Microsoft Office PowerPoint</Application>
  <PresentationFormat>Widescreen</PresentationFormat>
  <Paragraphs>177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Office Theme</vt:lpstr>
      <vt:lpstr>Topic – OOPs In Java</vt:lpstr>
      <vt:lpstr>00Ps IN JAVA</vt:lpstr>
      <vt:lpstr>1. Object In Java </vt:lpstr>
      <vt:lpstr>2. Class In Java</vt:lpstr>
      <vt:lpstr>3. Inheritance in Java</vt:lpstr>
      <vt:lpstr>Single level inheritance</vt:lpstr>
      <vt:lpstr>Multilevel inheritance</vt:lpstr>
      <vt:lpstr>Multiple inheritance</vt:lpstr>
      <vt:lpstr>Hierarchical inheritance</vt:lpstr>
      <vt:lpstr>Hybrid inheritance</vt:lpstr>
      <vt:lpstr>4.Polymorphism In java</vt:lpstr>
      <vt:lpstr>Types of Polymorphism</vt:lpstr>
      <vt:lpstr>Compile Time</vt:lpstr>
      <vt:lpstr>2. Runtime Polymorphism</vt:lpstr>
      <vt:lpstr>Difference between method overloading and method overriding</vt:lpstr>
      <vt:lpstr>5. Abstraction in Java</vt:lpstr>
      <vt:lpstr>Ways to Achieve Abstraction:</vt:lpstr>
      <vt:lpstr>Abstract Class:</vt:lpstr>
      <vt:lpstr>Concrete class: </vt:lpstr>
      <vt:lpstr>Interface:</vt:lpstr>
      <vt:lpstr>Implementation class:</vt:lpstr>
      <vt:lpstr>6. Encapsulation </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00Ps IN JAVA</dc:title>
  <dc:creator>Priyanka Deshmukh</dc:creator>
  <cp:lastModifiedBy>Priyanka Deshmukh</cp:lastModifiedBy>
  <cp:revision>2</cp:revision>
  <dcterms:created xsi:type="dcterms:W3CDTF">2023-12-27T07:49:19Z</dcterms:created>
  <dcterms:modified xsi:type="dcterms:W3CDTF">2023-12-29T11:29:59Z</dcterms:modified>
</cp:coreProperties>
</file>