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94"/>
    <p:restoredTop sz="78972"/>
  </p:normalViewPr>
  <p:slideViewPr>
    <p:cSldViewPr snapToGrid="0" snapToObjects="1">
      <p:cViewPr varScale="1">
        <p:scale>
          <a:sx n="91" d="100"/>
          <a:sy n="91" d="100"/>
        </p:scale>
        <p:origin x="-12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  <dgm:t>
        <a:bodyPr/>
        <a:lstStyle/>
        <a:p>
          <a:endParaRPr lang="en-US"/>
        </a:p>
      </dgm:t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  <dgm:t>
        <a:bodyPr/>
        <a:lstStyle/>
        <a:p>
          <a:endParaRPr lang="en-US"/>
        </a:p>
      </dgm:t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  <dgm:t>
        <a:bodyPr/>
        <a:lstStyle/>
        <a:p>
          <a:endParaRPr lang="en-US"/>
        </a:p>
      </dgm:t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  <dgm:t>
        <a:bodyPr/>
        <a:lstStyle/>
        <a:p>
          <a:endParaRPr lang="en-US"/>
        </a:p>
      </dgm:t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  <dgm:t>
        <a:bodyPr/>
        <a:lstStyle/>
        <a:p>
          <a:endParaRPr lang="en-US"/>
        </a:p>
      </dgm:t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  <dgm:t>
        <a:bodyPr/>
        <a:lstStyle/>
        <a:p>
          <a:endParaRPr lang="en-US"/>
        </a:p>
      </dgm:t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  <dgm:t>
        <a:bodyPr/>
        <a:lstStyle/>
        <a:p>
          <a:endParaRPr lang="en-US"/>
        </a:p>
      </dgm:t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  <dgm:t>
        <a:bodyPr/>
        <a:lstStyle/>
        <a:p>
          <a:endParaRPr lang="en-US"/>
        </a:p>
      </dgm:t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  <dgm:t>
        <a:bodyPr/>
        <a:lstStyle/>
        <a:p>
          <a:endParaRPr lang="en-US"/>
        </a:p>
      </dgm:t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  <dgm:t>
        <a:bodyPr/>
        <a:lstStyle/>
        <a:p>
          <a:endParaRPr lang="en-US"/>
        </a:p>
      </dgm:t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  <dgm:t>
        <a:bodyPr/>
        <a:lstStyle/>
        <a:p>
          <a:endParaRPr lang="en-US"/>
        </a:p>
      </dgm:t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  <dgm:t>
        <a:bodyPr/>
        <a:lstStyle/>
        <a:p>
          <a:endParaRPr lang="en-US"/>
        </a:p>
      </dgm:t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  <dgm:t>
        <a:bodyPr/>
        <a:lstStyle/>
        <a:p>
          <a:endParaRPr lang="en-US"/>
        </a:p>
      </dgm:t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  <dgm:t>
        <a:bodyPr/>
        <a:lstStyle/>
        <a:p>
          <a:endParaRPr lang="en-US"/>
        </a:p>
      </dgm:t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  <dgm:t>
        <a:bodyPr/>
        <a:lstStyle/>
        <a:p>
          <a:endParaRPr lang="en-US"/>
        </a:p>
      </dgm:t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  <dgm:t>
        <a:bodyPr/>
        <a:lstStyle/>
        <a:p>
          <a:endParaRPr lang="en-US"/>
        </a:p>
      </dgm:t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  <dgm:t>
        <a:bodyPr/>
        <a:lstStyle/>
        <a:p>
          <a:endParaRPr lang="en-US"/>
        </a:p>
      </dgm:t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  <dgm:t>
        <a:bodyPr/>
        <a:lstStyle/>
        <a:p>
          <a:endParaRPr lang="en-US"/>
        </a:p>
      </dgm:t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  <dgm:t>
        <a:bodyPr/>
        <a:lstStyle/>
        <a:p>
          <a:endParaRPr lang="en-US"/>
        </a:p>
      </dgm:t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  <dgm:t>
        <a:bodyPr/>
        <a:lstStyle/>
        <a:p>
          <a:endParaRPr lang="en-US"/>
        </a:p>
      </dgm:t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  <dgm:t>
        <a:bodyPr/>
        <a:lstStyle/>
        <a:p>
          <a:endParaRPr lang="en-US"/>
        </a:p>
      </dgm:t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  <dgm:t>
        <a:bodyPr/>
        <a:lstStyle/>
        <a:p>
          <a:endParaRPr lang="en-US"/>
        </a:p>
      </dgm:t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  <dgm:t>
        <a:bodyPr/>
        <a:lstStyle/>
        <a:p>
          <a:endParaRPr lang="en-US"/>
        </a:p>
      </dgm:t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  <dgm:t>
        <a:bodyPr/>
        <a:lstStyle/>
        <a:p>
          <a:endParaRPr lang="en-US"/>
        </a:p>
      </dgm:t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103</Words>
  <Application>Microsoft Macintosh PowerPoint</Application>
  <PresentationFormat>Custom</PresentationFormat>
  <Paragraphs>101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User</cp:lastModifiedBy>
  <cp:revision>223</cp:revision>
  <dcterms:created xsi:type="dcterms:W3CDTF">2023-07-15T03:43:48Z</dcterms:created>
  <dcterms:modified xsi:type="dcterms:W3CDTF">2024-05-17T19:15:32Z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