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60" y="1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 descr="Icon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3" y="3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16852" y="1475961"/>
            <a:ext cx="550794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r>
              <a:rPr lang="en-IN" sz="1100" b="1" spc="-5" dirty="0">
                <a:solidFill>
                  <a:srgbClr val="FFFFFF"/>
                </a:solidFill>
                <a:latin typeface="Verdana"/>
                <a:cs typeface="Verdana"/>
              </a:rPr>
              <a:t> mayur.donge@capgemini.com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5110" y="2634367"/>
            <a:ext cx="2746944" cy="52257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5" dirty="0">
                <a:latin typeface="Verdana"/>
                <a:cs typeface="Verdana"/>
              </a:rPr>
              <a:t>Online Wallet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5468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online wallet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System</a:t>
            </a:r>
            <a:endParaRPr lang="en-IN" sz="1000" spc="-5" dirty="0">
              <a:latin typeface="Verdana"/>
              <a:cs typeface="Verdana"/>
            </a:endParaRPr>
          </a:p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35" dirty="0">
                <a:latin typeface="Verdana"/>
                <a:cs typeface="Verdana"/>
              </a:rPr>
              <a:t> </a:t>
            </a:r>
            <a:endParaRPr lang="en-IN" sz="1000" spc="35" dirty="0">
              <a:latin typeface="Verdana"/>
              <a:cs typeface="Verdana"/>
            </a:endParaRPr>
          </a:p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IN" sz="1000" dirty="0">
                <a:latin typeface="Verdana"/>
                <a:cs typeface="Verdana"/>
              </a:rPr>
              <a:t>Creating application in MENDIX TOOL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09973"/>
            <a:ext cx="2733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Verdana"/>
                <a:cs typeface="Verdana"/>
              </a:rPr>
              <a:t>Coded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and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designed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Static Web Pages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10" dirty="0">
                <a:latin typeface="Verdana"/>
                <a:cs typeface="Verdana"/>
              </a:rPr>
              <a:t>Developed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HTML5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CSS3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Along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Frameworks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like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SASS(Syntactically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awesome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style</a:t>
            </a:r>
            <a:r>
              <a:rPr sz="1000" spc="-5" dirty="0">
                <a:latin typeface="Verdana"/>
                <a:cs typeface="Verdana"/>
              </a:rPr>
              <a:t> sheets)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 make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more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interactive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dynamic.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9788" y="1196465"/>
            <a:ext cx="424961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</a:t>
            </a:r>
            <a:r>
              <a:rPr lang="en-IN" sz="1100" b="1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lang="en-IN" sz="1100" b="1" spc="60" dirty="0">
                <a:solidFill>
                  <a:srgbClr val="FFFFFF"/>
                </a:solidFill>
                <a:latin typeface="Verdana"/>
                <a:cs typeface="Verdana"/>
              </a:rPr>
              <a:t> Mumbai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100" spc="-5" dirty="0">
                <a:solidFill>
                  <a:srgbClr val="FFFFFF"/>
                </a:solidFill>
                <a:latin typeface="Verdana"/>
                <a:cs typeface="Verdana"/>
              </a:rPr>
              <a:t>9765599071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243297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Front-End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Back-End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working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</a:t>
            </a:r>
            <a:r>
              <a:rPr sz="1100" dirty="0">
                <a:latin typeface="Verdana"/>
                <a:cs typeface="Verdana"/>
              </a:rPr>
              <a:t> Java </a:t>
            </a:r>
            <a:r>
              <a:rPr lang="en-IN" sz="1100" dirty="0">
                <a:latin typeface="Verdana"/>
                <a:cs typeface="Verdana"/>
              </a:rPr>
              <a:t>&amp; SQL </a:t>
            </a:r>
            <a:r>
              <a:rPr sz="1100" spc="-5" dirty="0">
                <a:latin typeface="Verdana"/>
                <a:cs typeface="Verdana"/>
              </a:rPr>
              <a:t>intermediate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level.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186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3599"/>
              </a:lnSpc>
              <a:spcBef>
                <a:spcPts val="100"/>
              </a:spcBef>
              <a:tabLst>
                <a:tab pos="185420" algn="l"/>
              </a:tabLst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608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IN" sz="1000" spc="-5" dirty="0">
                <a:latin typeface="Verdana"/>
                <a:cs typeface="Verdana"/>
              </a:rPr>
              <a:t>Bachelor of Engineering- (2015-2019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126575"/>
            <a:ext cx="1663700" cy="9635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335" dirty="0">
                <a:latin typeface="Verdana"/>
                <a:cs typeface="Verdana"/>
              </a:rPr>
              <a:t> </a:t>
            </a:r>
            <a:endParaRPr lang="en-IN" sz="1000" spc="-5" dirty="0"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Basic JAVA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SQL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HTML 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CSS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2361000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 SQL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95033" y="3219833"/>
            <a:ext cx="1396365" cy="54284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Verdana"/>
                <a:cs typeface="Verdana"/>
              </a:rPr>
              <a:t>JavaScript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4074772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lang="en-IN"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IN" sz="1000" dirty="0">
                <a:latin typeface="Verdana"/>
                <a:cs typeface="Verdana"/>
              </a:rPr>
              <a:t>Learn from basic things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3050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Mayur Donge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9" name="Picture 38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CEF652A7-2C90-4319-B09A-E21CDF7067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" t="8302" r="6198" b="-5058"/>
          <a:stretch/>
        </p:blipFill>
        <p:spPr>
          <a:xfrm>
            <a:off x="762000" y="296465"/>
            <a:ext cx="1243096" cy="18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202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Mayur Donge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Donge, Mayur</cp:lastModifiedBy>
  <cp:revision>1</cp:revision>
  <dcterms:created xsi:type="dcterms:W3CDTF">2023-01-04T07:27:45Z</dcterms:created>
  <dcterms:modified xsi:type="dcterms:W3CDTF">2023-01-05T10:34:25Z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