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7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3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16201"/>
            <a:ext cx="8266242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252" y="3335275"/>
            <a:ext cx="7280955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109410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254"/>
            <a:ext cx="822960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145" y="16220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45" y="110450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8" y="102393"/>
            <a:ext cx="8075311" cy="1066189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758" y="1502815"/>
            <a:ext cx="8266242" cy="152705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     Hotel Reservation Analysis</a:t>
            </a:r>
            <a:br>
              <a:rPr lang="en-IN" dirty="0">
                <a:solidFill>
                  <a:srgbClr val="7030A0"/>
                </a:solidFill>
              </a:rPr>
            </a:b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B1612-4983-97F8-A333-15523172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6"/>
            <a:ext cx="7931509" cy="2582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8FD019-25A9-C98A-30E0-95D7251A4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7691"/>
            <a:ext cx="8695035" cy="12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7A512-6590-BB65-B189-41AF6E08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8887427" cy="2096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0F51B-7828-8106-AB91-F6459115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3487980"/>
            <a:ext cx="6719020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B5263-48B0-B977-F44E-325A2F76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025559" cy="247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A812C-B093-660F-8B04-FA7EBF0C7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793390"/>
            <a:ext cx="771632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0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ABA5F-A6D6-2545-DDB4-B0DEA01A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144000" cy="22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259B1-61F9-B95E-D9F3-E17F24E97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487981"/>
            <a:ext cx="7487695" cy="16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D24C4-E694-C0D3-3837-C1B94459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" y="1197405"/>
            <a:ext cx="8520685" cy="2477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2F8D9-B2E3-7A77-E75B-98E93163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6" y="3881325"/>
            <a:ext cx="6612124" cy="12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8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68F5C-437E-6769-4FF1-E6368AAD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8739769" cy="236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0DA0A-C3FC-C444-A52C-498CAA361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3640684"/>
            <a:ext cx="5820587" cy="15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EEA65-4343-41CE-4832-2CAFD915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7405"/>
            <a:ext cx="8425400" cy="240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55323-EFFC-45EA-13B1-D6B86A03C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3731095"/>
            <a:ext cx="547763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3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C1302-202F-CEA6-5B16-4E99C2A77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" y="891995"/>
            <a:ext cx="7767019" cy="1679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0E095-FB53-6DC2-A5D5-51616B6E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1"/>
            <a:ext cx="7833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DCF0D-4E1B-A29C-2DCA-52D8EE9C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" y="1197406"/>
            <a:ext cx="8183117" cy="152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3419D-556E-449B-2811-5DA680ED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1" y="2724456"/>
            <a:ext cx="543953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0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56D1B-0084-EC2D-29FA-C83E0B248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01"/>
            <a:ext cx="8236920" cy="2114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0AFF2-9639-DAB6-6235-B1F7D4F0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0" y="3159547"/>
            <a:ext cx="6401693" cy="19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hotel industry, information helps make guest stays more enjoyable. I analyzed hotel booking data to understand guest preferences, booking behaviors, and factors impacting the hotel's success. Using SQL, I sifted through the data to find precise answers to key 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BDFBF-AE53-6B6F-4DEA-A38B8A7D8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00"/>
            <a:ext cx="8236919" cy="22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0BF58-6F3A-3A0C-4FE8-74D0F959C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570"/>
            <a:ext cx="7626100" cy="19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3FC9-E88A-6B57-E2FE-883AE5D8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044701"/>
            <a:ext cx="7188157" cy="1527050"/>
          </a:xfrm>
        </p:spPr>
        <p:txBody>
          <a:bodyPr/>
          <a:lstStyle/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Summery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7B7C4-E6C0-68F1-BF34-9869011A8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765" y="3182570"/>
            <a:ext cx="7280955" cy="76352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SQL is a useful language for handling databases and pulling out important queries to analyze data quickly and efficiently.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7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0DB3-79F0-CF7A-0B9C-C9D1F638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4071-FEF6-9B7C-6D41-5DA2BBFB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    </a:t>
            </a:r>
            <a:r>
              <a:rPr lang="en-IN" sz="4000" dirty="0">
                <a:solidFill>
                  <a:srgbClr val="0070C0"/>
                </a:solidFill>
                <a:highlight>
                  <a:srgbClr val="C0C0C0"/>
                </a:highlight>
                <a:latin typeface="Bahnschrift Light Condense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430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25753"/>
            <a:ext cx="6405375" cy="9035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Dataset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900534"/>
            <a:ext cx="6405375" cy="3833456"/>
          </a:xfrm>
        </p:spPr>
        <p:txBody>
          <a:bodyPr>
            <a:normAutofit/>
          </a:bodyPr>
          <a:lstStyle/>
          <a:p>
            <a:r>
              <a:rPr lang="en-US" sz="1400" dirty="0" err="1"/>
              <a:t>Booking_ID</a:t>
            </a:r>
            <a:r>
              <a:rPr lang="en-US" sz="1400" dirty="0"/>
              <a:t>: A unique identifier for each hotel reservation. </a:t>
            </a:r>
          </a:p>
          <a:p>
            <a:r>
              <a:rPr lang="en-US" sz="1400" dirty="0" err="1"/>
              <a:t>no_of_adults</a:t>
            </a:r>
            <a:r>
              <a:rPr lang="en-US" sz="1400" dirty="0"/>
              <a:t>: The number of adults in the reservation. </a:t>
            </a:r>
          </a:p>
          <a:p>
            <a:r>
              <a:rPr lang="en-US" sz="1400" dirty="0" err="1"/>
              <a:t>no_of_children</a:t>
            </a:r>
            <a:r>
              <a:rPr lang="en-US" sz="1400" dirty="0"/>
              <a:t>: The number of children in the reservation.</a:t>
            </a:r>
          </a:p>
          <a:p>
            <a:r>
              <a:rPr lang="en-US" sz="1400" dirty="0" err="1"/>
              <a:t>no_of_weekend_nights</a:t>
            </a:r>
            <a:r>
              <a:rPr lang="en-US" sz="1400" dirty="0"/>
              <a:t>: The number of nights in the reservation that fall on weekends.</a:t>
            </a:r>
          </a:p>
          <a:p>
            <a:r>
              <a:rPr lang="en-US" sz="1400" dirty="0" err="1"/>
              <a:t>no_of_week_nights</a:t>
            </a:r>
            <a:r>
              <a:rPr lang="en-US" sz="1400" dirty="0"/>
              <a:t>: The number of nights in the reservation that fall on weekdays.</a:t>
            </a:r>
          </a:p>
          <a:p>
            <a:r>
              <a:rPr lang="en-US" sz="1400" dirty="0" err="1"/>
              <a:t>type_of_meal_plan</a:t>
            </a:r>
            <a:r>
              <a:rPr lang="en-US" sz="1400" dirty="0"/>
              <a:t>: The meal plan chosen by the guests. </a:t>
            </a:r>
          </a:p>
          <a:p>
            <a:r>
              <a:rPr lang="en-US" sz="1400" dirty="0" err="1"/>
              <a:t>room_type_reserved</a:t>
            </a:r>
            <a:r>
              <a:rPr lang="en-US" sz="1400" dirty="0"/>
              <a:t>: The type of room reserved by the guests.</a:t>
            </a:r>
          </a:p>
          <a:p>
            <a:r>
              <a:rPr lang="en-US" sz="1400" dirty="0" err="1"/>
              <a:t>lead_time</a:t>
            </a:r>
            <a:r>
              <a:rPr lang="en-US" sz="1400" dirty="0"/>
              <a:t>: The number of days between booking and arrival. </a:t>
            </a:r>
          </a:p>
          <a:p>
            <a:r>
              <a:rPr lang="en-US" sz="1400" dirty="0" err="1"/>
              <a:t>arrival_date</a:t>
            </a:r>
            <a:r>
              <a:rPr lang="en-US" sz="1400" dirty="0"/>
              <a:t>: The date of arrival.</a:t>
            </a:r>
          </a:p>
          <a:p>
            <a:r>
              <a:rPr lang="en-US" sz="1400" dirty="0" err="1"/>
              <a:t>market_segment_type</a:t>
            </a:r>
            <a:r>
              <a:rPr lang="en-US" sz="1400" dirty="0"/>
              <a:t>: The market segment to which the reservation belongs.</a:t>
            </a:r>
          </a:p>
          <a:p>
            <a:r>
              <a:rPr lang="en-US" sz="1400" dirty="0" err="1"/>
              <a:t>avg_price_per_room</a:t>
            </a:r>
            <a:r>
              <a:rPr lang="en-US" sz="1400" dirty="0"/>
              <a:t>: The average price per room in the reservation.</a:t>
            </a:r>
          </a:p>
          <a:p>
            <a:r>
              <a:rPr lang="en-US" sz="1400" dirty="0" err="1"/>
              <a:t>booking_status</a:t>
            </a:r>
            <a:r>
              <a:rPr lang="en-US" sz="1400" dirty="0"/>
              <a:t>: The status of the booking.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6DAF-9232-EEA7-04FE-28529ED1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15" y="128470"/>
            <a:ext cx="6405375" cy="555031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Excel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2BA76-8787-1797-5044-4365DBA0E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739290"/>
            <a:ext cx="8856890" cy="4123035"/>
          </a:xfrm>
        </p:spPr>
      </p:pic>
    </p:spTree>
    <p:extLst>
      <p:ext uri="{BB962C8B-B14F-4D97-AF65-F5344CB8AC3E}">
        <p14:creationId xmlns:p14="http://schemas.microsoft.com/office/powerpoint/2010/main" val="223926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CB76E-7A1B-36C2-E3F2-F6CE737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Import Data From CSV File by SQL Server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E308F-6AE6-B267-60F1-018C6B2E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6"/>
            <a:ext cx="9144000" cy="39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063B2-5631-9AED-DDD3-2F595FCF439E}"/>
              </a:ext>
            </a:extLst>
          </p:cNvPr>
          <p:cNvSpPr txBox="1"/>
          <p:nvPr/>
        </p:nvSpPr>
        <p:spPr>
          <a:xfrm>
            <a:off x="5640935" y="310106"/>
            <a:ext cx="229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0407C-6E38-1432-4F65-03337C4A0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7405"/>
            <a:ext cx="7626100" cy="2443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51391-E3CC-5ED3-910A-36A5CEDA7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3718813"/>
            <a:ext cx="536332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05E71-2C9B-4C8C-F62C-74E63D4F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7626100" cy="2477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6E7C9-EC6A-1420-0E33-021A4E6BE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793390"/>
            <a:ext cx="5497380" cy="122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9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4AF4B-25A4-E24C-7D2A-A3CCE0DD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" y="1197406"/>
            <a:ext cx="8246070" cy="2290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DE601E-3343-776A-F592-7A7BC22C6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3640685"/>
            <a:ext cx="4123035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5AD3D-48DA-1764-2A5B-32861B408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5" y="1197405"/>
            <a:ext cx="8084214" cy="244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A54D6-E0BD-92FC-67AA-07C7D811F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793390"/>
            <a:ext cx="6208170" cy="10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 Light Condensed</vt:lpstr>
      <vt:lpstr>Calibri</vt:lpstr>
      <vt:lpstr>Cascadia Code</vt:lpstr>
      <vt:lpstr>Office Theme</vt:lpstr>
      <vt:lpstr>     Hotel Reservation Analysis </vt:lpstr>
      <vt:lpstr>Overview </vt:lpstr>
      <vt:lpstr>Dataset Details</vt:lpstr>
      <vt:lpstr>Excel</vt:lpstr>
      <vt:lpstr>Import Data From CSV File by SQL Server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2024-03-17T19:32:40Z</dcterms:modified>
</cp:coreProperties>
</file>