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7239739?hl=e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9aefa658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11d9aefa6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d9aefa65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d9aefa65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e83915ff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e83915ff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4fe0a3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4fe0a3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e772e7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e772e7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772e79d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772e79d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772e79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772e79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e772e79d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e772e79d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categories have trending videos. </a:t>
            </a:r>
            <a:r>
              <a:rPr lang="en">
                <a:solidFill>
                  <a:schemeClr val="dk1"/>
                </a:solidFill>
              </a:rPr>
              <a:t>Only most popular channels are chosen for easier visibility (channels with trending videos &gt; 160)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4fe0a3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4fe0a3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Popularity metric from views, counts, and age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How to define trending: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https://support.google.com/youtube/answer/7239739?hl=en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Predict views, likes and comments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Correlation between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Category, trending duration, date/time published, views, likes, dislikes, comment count, title length, and other attributes 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d9aefa6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d9aefa6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use word embeddings to convert the textual data in different columns into a document matrix and use the similarity functions (like cosine similarity, sigmoid function etc.) to score the vectors in the matrix against each other to find the similarity score.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would also create functions that take inputs from the user and based on the similarity score with the input, we recommend videos to the user.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These recommendations are ranked based on decreasing similarity with the user input (i.e. the video with the highest similarity with the input appears on the top)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lang="en" sz="36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5275" y="2361800"/>
            <a:ext cx="89646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600" b="1" dirty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Project title </a:t>
            </a:r>
            <a:r>
              <a:rPr lang="en" sz="2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600" b="1" dirty="0">
                <a:solidFill>
                  <a:srgbClr val="0020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Trending YouTube Video Analysis</a:t>
            </a:r>
            <a:endParaRPr sz="22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subTitle" idx="1"/>
          </p:nvPr>
        </p:nvSpPr>
        <p:spPr>
          <a:xfrm>
            <a:off x="311550" y="1832375"/>
            <a:ext cx="85206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88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288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88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753975" y="203575"/>
            <a:ext cx="39030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Data Cleaning and Preprocessing</a:t>
            </a:r>
            <a:endParaRPr sz="192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239950" y="792950"/>
            <a:ext cx="3461100" cy="4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dataset consists of 40948 rows and 16 columns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Out of these, there are 8 categorical variables and 8 numeric variables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data does not contain any missing values except for in the description column in which there are 570 missing values.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Cleaning and Preprocessing: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missing values are filled with a blank(“ “)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delimiter in “tags” column is changed to a comma to make analysis easier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“publish_time” and “trending_date”   columns are converted to standard datetime formats</a:t>
            </a:r>
            <a:endParaRPr>
              <a:solidFill>
                <a:schemeClr val="dk1"/>
              </a:solidFill>
            </a:endParaRPr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description column has languages other than english as well. These words are changed into english using google translate API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775"/>
            <a:ext cx="2506550" cy="2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27" y="3242950"/>
            <a:ext cx="1535150" cy="17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975" y="825750"/>
            <a:ext cx="2441975" cy="20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6793" y="3242950"/>
            <a:ext cx="1343882" cy="17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2429450" y="1889250"/>
            <a:ext cx="426000" cy="25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429425" y="3849275"/>
            <a:ext cx="426000" cy="25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/>
          </p:nvPr>
        </p:nvSpPr>
        <p:spPr>
          <a:xfrm>
            <a:off x="1123825" y="244500"/>
            <a:ext cx="7006200" cy="5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Insights from data Exploration</a:t>
            </a:r>
            <a:endParaRPr sz="1900"/>
          </a:p>
        </p:txBody>
      </p:sp>
      <p:sp>
        <p:nvSpPr>
          <p:cNvPr id="78" name="Google Shape;78;p15"/>
          <p:cNvSpPr txBox="1"/>
          <p:nvPr/>
        </p:nvSpPr>
        <p:spPr>
          <a:xfrm>
            <a:off x="5665525" y="871350"/>
            <a:ext cx="33435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Significant views for music, science and film categories.</a:t>
            </a:r>
            <a:endParaRPr sz="105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Nonprofits and activism have less views compared to other normal categories.</a:t>
            </a:r>
            <a:endParaRPr sz="1050"/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 b="1">
                <a:solidFill>
                  <a:schemeClr val="dk1"/>
                </a:solidFill>
              </a:rPr>
              <a:t>71%</a:t>
            </a:r>
            <a:r>
              <a:rPr lang="en" sz="1050">
                <a:solidFill>
                  <a:schemeClr val="dk1"/>
                </a:solidFill>
              </a:rPr>
              <a:t> of trending videos have less than </a:t>
            </a:r>
            <a:r>
              <a:rPr lang="en" sz="1050" b="1">
                <a:solidFill>
                  <a:schemeClr val="dk1"/>
                </a:solidFill>
              </a:rPr>
              <a:t>1.5 </a:t>
            </a:r>
            <a:r>
              <a:rPr lang="en" sz="1050">
                <a:solidFill>
                  <a:schemeClr val="dk1"/>
                </a:solidFill>
              </a:rPr>
              <a:t>million views, and </a:t>
            </a:r>
            <a:r>
              <a:rPr lang="en" sz="1050" b="1">
                <a:solidFill>
                  <a:schemeClr val="dk1"/>
                </a:solidFill>
              </a:rPr>
              <a:t>91%</a:t>
            </a:r>
            <a:r>
              <a:rPr lang="en" sz="1050">
                <a:solidFill>
                  <a:schemeClr val="dk1"/>
                </a:solidFill>
              </a:rPr>
              <a:t> have less than </a:t>
            </a:r>
            <a:r>
              <a:rPr lang="en" sz="1050" b="1">
                <a:solidFill>
                  <a:schemeClr val="dk1"/>
                </a:solidFill>
              </a:rPr>
              <a:t>5</a:t>
            </a:r>
            <a:r>
              <a:rPr lang="en" sz="1050">
                <a:solidFill>
                  <a:schemeClr val="dk1"/>
                </a:solidFill>
              </a:rPr>
              <a:t> million views.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5" y="871350"/>
            <a:ext cx="5316225" cy="15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25" y="2571750"/>
            <a:ext cx="2826225" cy="20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023" y="2624150"/>
            <a:ext cx="3089004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182675" y="2541175"/>
            <a:ext cx="28263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5275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majority of trending videos have 40000 likes or less with a peak for videos with 2000 likes or less.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050" b="1">
                <a:solidFill>
                  <a:schemeClr val="dk1"/>
                </a:solidFill>
              </a:rPr>
              <a:t>67% </a:t>
            </a:r>
            <a:r>
              <a:rPr lang="en" sz="1050">
                <a:solidFill>
                  <a:schemeClr val="dk1"/>
                </a:solidFill>
              </a:rPr>
              <a:t>of trending videos have less than </a:t>
            </a:r>
            <a:r>
              <a:rPr lang="en" sz="1050" b="1">
                <a:solidFill>
                  <a:schemeClr val="dk1"/>
                </a:solidFill>
              </a:rPr>
              <a:t>4,000 </a:t>
            </a:r>
            <a:r>
              <a:rPr lang="en" sz="1050">
                <a:solidFill>
                  <a:schemeClr val="dk1"/>
                </a:solidFill>
              </a:rPr>
              <a:t>comments, and </a:t>
            </a:r>
            <a:r>
              <a:rPr lang="en" sz="1050" b="1">
                <a:solidFill>
                  <a:schemeClr val="dk1"/>
                </a:solidFill>
              </a:rPr>
              <a:t>93%</a:t>
            </a:r>
            <a:r>
              <a:rPr lang="en" sz="1050">
                <a:solidFill>
                  <a:schemeClr val="dk1"/>
                </a:solidFill>
              </a:rPr>
              <a:t> have less than </a:t>
            </a:r>
            <a:r>
              <a:rPr lang="en" sz="1050" b="1">
                <a:solidFill>
                  <a:schemeClr val="dk1"/>
                </a:solidFill>
              </a:rPr>
              <a:t>25,000</a:t>
            </a:r>
            <a:r>
              <a:rPr lang="en" sz="1050">
                <a:solidFill>
                  <a:schemeClr val="dk1"/>
                </a:solidFill>
              </a:rPr>
              <a:t> comments.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296900" y="174650"/>
            <a:ext cx="8535300" cy="4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0" y="174650"/>
            <a:ext cx="2576125" cy="17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820400" y="159950"/>
            <a:ext cx="4011900" cy="52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Title-length distribution resembles a normal distribution, where most videos have title lengths between 30 and 60 character approximately.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By looking at the scatter plot, we can say that there is no relationship between the title length and the number of views.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However, we notice an interesting thing: videos that have 100,000,000 views and more have title length between 33 and 55 characters approximately.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44% of trending video titles contain at least one capitalized word.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delimiters - and | were common in trending video titles.</a:t>
            </a:r>
            <a:endParaRPr sz="1050">
              <a:solidFill>
                <a:schemeClr val="dk1"/>
              </a:solidFill>
            </a:endParaRPr>
          </a:p>
          <a:p>
            <a:pPr marL="914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words 'Official', 'Video', 'Trailer', 'How', and '2018' were common also in trending video titles.</a:t>
            </a:r>
            <a:endParaRPr sz="1050">
              <a:solidFill>
                <a:schemeClr val="dk1"/>
              </a:solidFill>
            </a:endParaRPr>
          </a:p>
          <a:p>
            <a:pPr marL="914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number of trending videos published on Sunday and Saturday are noticeably less than the number of trending videos published on other days of the week.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period between 2PM and 7PM, peaking between 4PM and 5PM, had the largest number of trending videos.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</a:rPr>
              <a:t>The period between 12AM and 1PM has the smallest number of trending videos.</a:t>
            </a:r>
            <a:endParaRPr sz="105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180" y="174649"/>
            <a:ext cx="2536996" cy="17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0" y="2302025"/>
            <a:ext cx="2576125" cy="170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7800" y="2074975"/>
            <a:ext cx="2423500" cy="19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25" y="2543175"/>
            <a:ext cx="35814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75" y="42125"/>
            <a:ext cx="4380449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458225" y="771925"/>
            <a:ext cx="43806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Some videos may appear on the trending videos list on more than one day. Our dataset contains 40494 entries but not for 40494 unique videos but for 6351 unique videos.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that views and likes are highly positively correlated with a correlation value of 0.85.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also a high positive correlation (0.80) between likes and comment count, and between dislikes and comment count (0.70).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There is some positive correlation between views and dislikes, between views and comment count, between likes and dislikes.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</a:rPr>
              <a:t>We see that views and likes are truly positively correlated: as one increases, the other increases too - mostly.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Word Cloud Analysis on Trending Video Title &amp; Tags</a:t>
            </a:r>
            <a:endParaRPr sz="192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5720975" y="1152475"/>
            <a:ext cx="31113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United States, talk shows and political contents are hot topics for top trending videos on Youtube.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712707" cy="134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408" y="1152475"/>
            <a:ext cx="2696567" cy="13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5720976" y="3088475"/>
            <a:ext cx="3111300" cy="6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Audiences in the UK &amp; Canada have obviously different tastes for hot topics when it comes to trending videos.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22666"/>
            <a:ext cx="2704644" cy="135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6337" y="3022666"/>
            <a:ext cx="2704638" cy="136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263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Distribution of trending videos in terms of categories &amp; channels</a:t>
            </a:r>
            <a:endParaRPr sz="192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9" y="1020224"/>
            <a:ext cx="4022850" cy="202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600" y="944025"/>
            <a:ext cx="4668799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402075" y="3382700"/>
            <a:ext cx="79782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category that has the largest number of trending videos is </a:t>
            </a:r>
            <a:r>
              <a:rPr lang="en" sz="1200" b="1">
                <a:solidFill>
                  <a:schemeClr val="dk1"/>
                </a:solidFill>
              </a:rPr>
              <a:t>'Entertainment'</a:t>
            </a:r>
            <a:r>
              <a:rPr lang="en" sz="1200">
                <a:solidFill>
                  <a:schemeClr val="dk1"/>
                </a:solidFill>
              </a:rPr>
              <a:t> with 9,964 videos, followed by 'Music' category with 6,472 videos, followed by 'Howto &amp; Style' category with 4146 videos.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the opposite side, the category that has the smallest number of trending videos is 'Shows' with 57 videos, followed by 'Nonprofits &amp; Activisim' with 57 videos, followed by 'Autos &amp; Vehicles' with 384 videos.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Machine Learning Approaches</a:t>
            </a:r>
            <a:endParaRPr sz="1920"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What makes a video popular?</a:t>
            </a:r>
            <a:endParaRPr sz="19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Popularity metric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Predict views, likes, and comment counts (Regression)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Keywords (Word Embedding)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Feature Importance (Important factors)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Correlation</a:t>
            </a:r>
            <a:endParaRPr sz="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Which videos do you like?</a:t>
            </a:r>
            <a:endParaRPr sz="19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Content based recommendations (Classification &amp; Regression)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Textual features (TFIDF, Regular Expressions)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Similarity Scores (Sigmoid function)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Country-specific recommendations</a:t>
            </a:r>
            <a:endParaRPr sz="1500">
              <a:solidFill>
                <a:schemeClr val="dk1"/>
              </a:solidFill>
            </a:endParaRPr>
          </a:p>
          <a:p>
            <a:pPr marL="1371600" lvl="2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User Interests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Recommendation System Structure</a:t>
            </a:r>
            <a:endParaRPr sz="192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Use word embeddings to convert textual data into similarity matrix </a:t>
            </a:r>
            <a:endParaRPr sz="19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cosine similarity, sigmoid function</a:t>
            </a:r>
            <a:endParaRPr sz="15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Find the similarity score between vectors in matrix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Create functions that take user inputs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Generate the similarity score of vectors with input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Rank recommendations based on decreasing similarity with user input</a:t>
            </a:r>
            <a:endParaRPr sz="19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Video with the highest similarity with the input appears on the top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973</Words>
  <Application>Microsoft Office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Belleza</vt:lpstr>
      <vt:lpstr>Montserrat</vt:lpstr>
      <vt:lpstr>Roboto</vt:lpstr>
      <vt:lpstr>Simple Light</vt:lpstr>
      <vt:lpstr>MACHINE LEARNING</vt:lpstr>
      <vt:lpstr>Data Cleaning and Preprocessing</vt:lpstr>
      <vt:lpstr>Insights from data Exploration</vt:lpstr>
      <vt:lpstr>PowerPoint Presentation</vt:lpstr>
      <vt:lpstr>PowerPoint Presentation</vt:lpstr>
      <vt:lpstr>Word Cloud Analysis on Trending Video Title &amp; Tags</vt:lpstr>
      <vt:lpstr>Distribution of trending videos in terms of categories &amp; channels</vt:lpstr>
      <vt:lpstr>Machine Learning Approaches</vt:lpstr>
      <vt:lpstr>Recommendation System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Mayur Chunara</cp:lastModifiedBy>
  <cp:revision>2</cp:revision>
  <dcterms:modified xsi:type="dcterms:W3CDTF">2024-07-18T20:39:54Z</dcterms:modified>
</cp:coreProperties>
</file>