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708751"/>
          <a:ext cx="8229600" cy="23088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Database Connectivity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Contents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ActiveX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Data Objects (ADO)</a:t>
                      </a:r>
                      <a:b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</a:br>
                      <a:endParaRPr lang="en-US" dirty="0">
                        <a:solidFill>
                          <a:srgbClr val="333333"/>
                        </a:solidFill>
                        <a:effectLst/>
                        <a:latin typeface="Lucida Grande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Recordset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Methods</a:t>
                      </a:r>
                      <a:b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</a:br>
                      <a:endParaRPr lang="en-US" dirty="0">
                        <a:solidFill>
                          <a:srgbClr val="333333"/>
                        </a:solidFill>
                        <a:effectLst/>
                        <a:latin typeface="Lucida Grande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Structured Query Language (SQL)</a:t>
                      </a:r>
                      <a:b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</a:br>
                      <a:endParaRPr lang="en-US" dirty="0">
                        <a:solidFill>
                          <a:srgbClr val="333333"/>
                        </a:solidFill>
                        <a:effectLst/>
                        <a:latin typeface="Lucida Grande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Data Access Objects (DAO) and the Data Control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</dc:creator>
  <cp:lastModifiedBy>KAMAL</cp:lastModifiedBy>
  <cp:revision>2</cp:revision>
  <dcterms:created xsi:type="dcterms:W3CDTF">2006-08-16T00:00:00Z</dcterms:created>
  <dcterms:modified xsi:type="dcterms:W3CDTF">2020-05-20T16:58:12Z</dcterms:modified>
</cp:coreProperties>
</file>