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FF00"/>
                </a:solidFill>
                <a:latin typeface="Agency FB" panose="020B0503020202020204" pitchFamily="34" charset="0"/>
              </a:rPr>
              <a:t>Hello, I am </a:t>
            </a:r>
            <a:r>
              <a:rPr lang="en-US" sz="4800" dirty="0" err="1">
                <a:solidFill>
                  <a:srgbClr val="FFFF00"/>
                </a:solidFill>
                <a:latin typeface="Agency FB" panose="020B0503020202020204" pitchFamily="34" charset="0"/>
              </a:rPr>
              <a:t>a</a:t>
            </a:r>
            <a:r>
              <a:rPr lang="en-US" sz="5400" b="1" i="1" dirty="0" err="1">
                <a:solidFill>
                  <a:srgbClr val="FFFF00"/>
                </a:solidFill>
                <a:latin typeface="Baskerville Old Face" panose="02020602080505020303" pitchFamily="18" charset="0"/>
              </a:rPr>
              <a:t>CryptoAssistant</a:t>
            </a:r>
            <a:r>
              <a:rPr lang="en-US" sz="5400" b="1" i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 </a:t>
            </a:r>
            <a:br>
              <a:rPr lang="en-US" sz="5400" b="1" i="1" dirty="0">
                <a:solidFill>
                  <a:srgbClr val="FFFF00"/>
                </a:solidFill>
                <a:latin typeface="Baskerville Old Face" panose="02020602080505020303" pitchFamily="18" charset="0"/>
              </a:rPr>
            </a:br>
            <a:r>
              <a:rPr lang="en-US" sz="4800" dirty="0">
                <a:solidFill>
                  <a:srgbClr val="FFFF00"/>
                </a:solidFill>
                <a:latin typeface="Agency FB" panose="020B0503020202020204" pitchFamily="34" charset="0"/>
              </a:rPr>
              <a:t> How may I help you?</a:t>
            </a:r>
            <a:br>
              <a:rPr lang="en-US" sz="4800" dirty="0">
                <a:solidFill>
                  <a:srgbClr val="FFFF00"/>
                </a:solidFill>
                <a:latin typeface="Agency FB" panose="020B0503020202020204" pitchFamily="34" charset="0"/>
              </a:rPr>
            </a:br>
            <a:r>
              <a:rPr lang="en-US" sz="4800" dirty="0">
                <a:solidFill>
                  <a:srgbClr val="FFFF00"/>
                </a:solidFill>
                <a:latin typeface="Agency FB" panose="020B0503020202020204" pitchFamily="34" charset="0"/>
              </a:rPr>
              <a:t>											</a:t>
            </a:r>
            <a:r>
              <a:rPr lang="en-US" sz="4800">
                <a:solidFill>
                  <a:srgbClr val="FFFF00"/>
                </a:solidFill>
                <a:latin typeface="Agency FB" panose="020B0503020202020204" pitchFamily="34" charset="0"/>
              </a:rPr>
              <a:t>	</a:t>
            </a:r>
            <a:r>
              <a:rPr lang="en-US" sz="2400">
                <a:solidFill>
                  <a:srgbClr val="00B0F0"/>
                </a:solidFill>
                <a:latin typeface="Agency FB" panose="020B0503020202020204" pitchFamily="34" charset="0"/>
              </a:rPr>
              <a:t>-Mayur 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Madnani</a:t>
            </a:r>
            <a:endParaRPr lang="en-US" sz="6600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41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796666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gency FB" panose="020B0503020202020204" pitchFamily="34" charset="0"/>
              </a:rPr>
              <a:t>What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40" y="3028426"/>
            <a:ext cx="10880521" cy="321997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i="1" dirty="0">
                <a:solidFill>
                  <a:srgbClr val="00B0F0"/>
                </a:solidFill>
              </a:rPr>
              <a:t>I am a </a:t>
            </a:r>
            <a:r>
              <a:rPr lang="en-US" sz="2400" i="1" dirty="0"/>
              <a:t>chatbot </a:t>
            </a:r>
            <a:r>
              <a:rPr lang="en-US" sz="2400" i="1" dirty="0">
                <a:solidFill>
                  <a:srgbClr val="00B0F0"/>
                </a:solidFill>
              </a:rPr>
              <a:t>and much more than that.</a:t>
            </a:r>
          </a:p>
          <a:p>
            <a:pPr marL="457200" lvl="1" indent="0" algn="ctr">
              <a:buNone/>
            </a:pPr>
            <a:r>
              <a:rPr lang="en-US" sz="2400" i="1" dirty="0">
                <a:solidFill>
                  <a:srgbClr val="00B0F0"/>
                </a:solidFill>
              </a:rPr>
              <a:t> I can help you in the world of cryptocurrency.</a:t>
            </a:r>
          </a:p>
          <a:p>
            <a:pPr marL="457200" lvl="1" indent="0" algn="ctr">
              <a:buNone/>
            </a:pPr>
            <a:endParaRPr lang="en-US" sz="2400" i="1" dirty="0">
              <a:solidFill>
                <a:srgbClr val="00B0F0"/>
              </a:solidFill>
            </a:endParaRPr>
          </a:p>
          <a:p>
            <a:pPr marL="457200" lvl="1" indent="0" algn="ctr">
              <a:buNone/>
            </a:pPr>
            <a:r>
              <a:rPr lang="en-US" sz="2400" i="1" dirty="0">
                <a:solidFill>
                  <a:srgbClr val="00B0F0"/>
                </a:solidFill>
              </a:rPr>
              <a:t>I can help you trade bitcoins.</a:t>
            </a:r>
          </a:p>
        </p:txBody>
      </p:sp>
    </p:spTree>
    <p:extLst>
      <p:ext uri="{BB962C8B-B14F-4D97-AF65-F5344CB8AC3E}">
        <p14:creationId xmlns:p14="http://schemas.microsoft.com/office/powerpoint/2010/main" val="184283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796666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gency FB" panose="020B0503020202020204" pitchFamily="34" charset="0"/>
              </a:rPr>
              <a:t>Which language do you speak, </a:t>
            </a:r>
            <a:br>
              <a:rPr lang="en-US" dirty="0">
                <a:solidFill>
                  <a:srgbClr val="FFFF00"/>
                </a:solidFill>
                <a:latin typeface="Agency FB" panose="020B05030202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Agency FB" panose="020B0503020202020204" pitchFamily="34" charset="0"/>
              </a:rPr>
              <a:t>Java? Python? </a:t>
            </a:r>
            <a:r>
              <a:rPr lang="en-US" dirty="0" err="1">
                <a:solidFill>
                  <a:srgbClr val="FFFF00"/>
                </a:solidFill>
                <a:latin typeface="Agency FB" panose="020B0503020202020204" pitchFamily="34" charset="0"/>
              </a:rPr>
              <a:t>NodeJS</a:t>
            </a:r>
            <a:r>
              <a:rPr lang="en-US" dirty="0">
                <a:solidFill>
                  <a:srgbClr val="FFFF00"/>
                </a:solidFill>
                <a:latin typeface="Agency FB" panose="020B0503020202020204" pitchFamily="34" charset="0"/>
              </a:rPr>
              <a:t>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40" y="4001549"/>
            <a:ext cx="10880521" cy="224685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i="1" dirty="0">
                <a:solidFill>
                  <a:srgbClr val="00B0F0"/>
                </a:solidFill>
              </a:rPr>
              <a:t>I speak the </a:t>
            </a:r>
            <a:r>
              <a:rPr lang="en-US" sz="2400" i="1" dirty="0"/>
              <a:t>human language</a:t>
            </a:r>
            <a:r>
              <a:rPr lang="en-US" sz="2400" i="1" dirty="0">
                <a:solidFill>
                  <a:srgbClr val="00B0F0"/>
                </a:solidFill>
              </a:rPr>
              <a:t> :p</a:t>
            </a:r>
          </a:p>
          <a:p>
            <a:pPr marL="457200" lvl="1" indent="0" algn="ctr">
              <a:buNone/>
            </a:pPr>
            <a:endParaRPr lang="en-US" sz="24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99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796666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gency FB" panose="020B0503020202020204" pitchFamily="34" charset="0"/>
              </a:rPr>
              <a:t>I am not sure what you can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40" y="1921079"/>
            <a:ext cx="10880521" cy="432732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i="1" dirty="0">
                <a:solidFill>
                  <a:srgbClr val="00B0F0"/>
                </a:solidFill>
              </a:rPr>
              <a:t>Here are some things you can try:</a:t>
            </a:r>
          </a:p>
          <a:p>
            <a:pPr lvl="1"/>
            <a:r>
              <a:rPr lang="en-US" sz="2000" dirty="0"/>
              <a:t>Get my wallet balance</a:t>
            </a:r>
          </a:p>
          <a:p>
            <a:pPr lvl="1"/>
            <a:r>
              <a:rPr lang="en-US" sz="2000" dirty="0"/>
              <a:t>Show my wallet address</a:t>
            </a:r>
          </a:p>
          <a:p>
            <a:pPr lvl="1"/>
            <a:r>
              <a:rPr lang="en-US" sz="2000" dirty="0"/>
              <a:t>Buy </a:t>
            </a:r>
            <a:r>
              <a:rPr lang="en-US" sz="2000" dirty="0" err="1"/>
              <a:t>btc</a:t>
            </a:r>
            <a:r>
              <a:rPr lang="en-US" sz="2000" dirty="0"/>
              <a:t> worth </a:t>
            </a:r>
            <a:r>
              <a:rPr lang="en-US" sz="2000" dirty="0" err="1"/>
              <a:t>xxxx</a:t>
            </a:r>
            <a:r>
              <a:rPr lang="en-US" sz="2000" dirty="0"/>
              <a:t> rupees</a:t>
            </a:r>
          </a:p>
          <a:p>
            <a:pPr lvl="1"/>
            <a:r>
              <a:rPr lang="en-US" sz="2000" dirty="0"/>
              <a:t>Sell </a:t>
            </a:r>
            <a:r>
              <a:rPr lang="en-US" sz="2000" dirty="0" err="1"/>
              <a:t>xx.xxx</a:t>
            </a:r>
            <a:r>
              <a:rPr lang="en-US" sz="2000" dirty="0"/>
              <a:t> </a:t>
            </a:r>
            <a:r>
              <a:rPr lang="en-US" sz="2000" dirty="0" err="1"/>
              <a:t>btc</a:t>
            </a:r>
            <a:endParaRPr lang="en-US" sz="2000" dirty="0"/>
          </a:p>
          <a:p>
            <a:pPr lvl="1"/>
            <a:r>
              <a:rPr lang="en-US" sz="2000" dirty="0"/>
              <a:t>Deposit </a:t>
            </a:r>
            <a:r>
              <a:rPr lang="en-US" sz="2000" dirty="0" err="1"/>
              <a:t>xxxx</a:t>
            </a:r>
            <a:r>
              <a:rPr lang="en-US" sz="2000" dirty="0"/>
              <a:t> rupees</a:t>
            </a:r>
          </a:p>
          <a:p>
            <a:pPr lvl="1"/>
            <a:r>
              <a:rPr lang="en-US" sz="2000" dirty="0"/>
              <a:t>Withdraw </a:t>
            </a:r>
            <a:r>
              <a:rPr lang="en-US" sz="2000" dirty="0" err="1"/>
              <a:t>xxxx</a:t>
            </a:r>
            <a:r>
              <a:rPr lang="en-US" sz="2000" dirty="0"/>
              <a:t> rupees</a:t>
            </a:r>
          </a:p>
          <a:p>
            <a:pPr lvl="1"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4701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89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Agency FB</vt:lpstr>
      <vt:lpstr>Arial</vt:lpstr>
      <vt:lpstr>Baskerville Old Face</vt:lpstr>
      <vt:lpstr>Century Gothic</vt:lpstr>
      <vt:lpstr>Wingdings 3</vt:lpstr>
      <vt:lpstr>Ion</vt:lpstr>
      <vt:lpstr>Hello, I am aCryptoAssistant   How may I help you?             -Mayur Madnani</vt:lpstr>
      <vt:lpstr>What am I?</vt:lpstr>
      <vt:lpstr>Which language do you speak,  Java? Python? NodeJS???</vt:lpstr>
      <vt:lpstr>I am not sure what you can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I am CryptoAssistant   How may I help you?</dc:title>
  <dc:creator>Mayur</dc:creator>
  <cp:lastModifiedBy>Mayur</cp:lastModifiedBy>
  <cp:revision>8</cp:revision>
  <dcterms:created xsi:type="dcterms:W3CDTF">2017-04-09T03:18:16Z</dcterms:created>
  <dcterms:modified xsi:type="dcterms:W3CDTF">2017-04-09T03:46:23Z</dcterms:modified>
</cp:coreProperties>
</file>