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7947e41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7947e41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73954fa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673954fa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823117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823117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This robot offers manual control, enabling fire suppression in tight, hazardous spaces where firefighters can't easily reach.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7947e418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7947e418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e10655f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e10655f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9206446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9206446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</a:rPr>
              <a:t>Reach Difficult Areas:</a:t>
            </a:r>
            <a:r>
              <a:rPr lang="en" sz="1200">
                <a:solidFill>
                  <a:schemeClr val="dk1"/>
                </a:solidFill>
              </a:rPr>
              <a:t> Robots can access hard-to-reach locations.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</a:rPr>
              <a:t>Lower Risk:</a:t>
            </a:r>
            <a:r>
              <a:rPr lang="en" sz="1200">
                <a:solidFill>
                  <a:schemeClr val="dk1"/>
                </a:solidFill>
              </a:rPr>
              <a:t> Reduce the danger to firefighters.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</a:rPr>
              <a:t>Extended Operation:</a:t>
            </a:r>
            <a:r>
              <a:rPr lang="en" sz="1200">
                <a:solidFill>
                  <a:schemeClr val="dk1"/>
                </a:solidFill>
              </a:rPr>
              <a:t> Robots can work for longer periods.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</a:rPr>
              <a:t>Efficient Coverage: </a:t>
            </a:r>
            <a:r>
              <a:rPr lang="en" sz="1200">
                <a:solidFill>
                  <a:schemeClr val="dk1"/>
                </a:solidFill>
              </a:rPr>
              <a:t>Handle large areas without human constraints.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92064469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92064469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92064469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92064469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aef39d50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aef39d50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82e409e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82e409e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5f6647d5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5f6647d5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546e736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546e736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QpTfJ0xfP2k?feature=oembed" TargetMode="Externa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00175" y="416475"/>
            <a:ext cx="8520600" cy="118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Fire-Fighting Robot </a:t>
            </a:r>
            <a:endParaRPr b="1"/>
          </a:p>
        </p:txBody>
      </p:sp>
      <p:sp>
        <p:nvSpPr>
          <p:cNvPr id="55" name="Google Shape;55;p13"/>
          <p:cNvSpPr txBox="1"/>
          <p:nvPr/>
        </p:nvSpPr>
        <p:spPr>
          <a:xfrm>
            <a:off x="816425" y="2571750"/>
            <a:ext cx="76881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Group-9 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Nitya Shah 	    21110191</a:t>
            </a:r>
            <a:endParaRPr sz="23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Arjun Paan           23110041</a:t>
            </a:r>
            <a:endParaRPr sz="23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57375" y="4329225"/>
            <a:ext cx="2510700" cy="15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Github Page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375" y="2909875"/>
            <a:ext cx="1419350" cy="1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Video Demonstration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532400" y="1554800"/>
            <a:ext cx="7445100" cy="27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1"/>
                </a:solidFill>
              </a:rPr>
              <a:t>"Fire {QR} Detection &amp; Water Targeting"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"Robot Navigating Compact Spaces for Fire Inspection"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"Extinguishing Large Open Fire"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062" y="2940500"/>
            <a:ext cx="1568875" cy="15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7269611" y="4412125"/>
            <a:ext cx="149232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Video Demonstration</a:t>
            </a: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Fire Fighting Robot Demonstration | ES408 Mechatronics | IIT Gandhinagar.">
            <a:hlinkClick r:id="" action="ppaction://media"/>
            <a:extLst>
              <a:ext uri="{FF2B5EF4-FFF2-40B4-BE49-F238E27FC236}">
                <a16:creationId xmlns:a16="http://schemas.microsoft.com/office/drawing/2014/main" id="{E1796BA7-49F9-E8C6-A205-D0401114E1D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875" y="0"/>
            <a:ext cx="9110663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Conclusion and Future Development </a:t>
            </a:r>
            <a:endParaRPr sz="3020"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716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dirty="0">
                <a:solidFill>
                  <a:schemeClr val="dk1"/>
                </a:solidFill>
              </a:rPr>
              <a:t>Aim to make it fully autonomous </a:t>
            </a:r>
            <a:endParaRPr sz="1900" dirty="0">
              <a:solidFill>
                <a:schemeClr val="dk1"/>
              </a:solidFill>
            </a:endParaRPr>
          </a:p>
          <a:p>
            <a:pPr marL="18288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dirty="0">
                <a:solidFill>
                  <a:schemeClr val="dk1"/>
                </a:solidFill>
              </a:rPr>
              <a:t>Ensuring rapid deployment</a:t>
            </a:r>
            <a:endParaRPr sz="1800" dirty="0">
              <a:solidFill>
                <a:schemeClr val="dk1"/>
              </a:solidFill>
            </a:endParaRPr>
          </a:p>
          <a:p>
            <a:pPr marL="18288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dirty="0">
                <a:solidFill>
                  <a:schemeClr val="dk1"/>
                </a:solidFill>
              </a:rPr>
              <a:t>Eliminating the need for skilled operators, </a:t>
            </a:r>
            <a:endParaRPr sz="1800" dirty="0">
              <a:solidFill>
                <a:schemeClr val="dk1"/>
              </a:solidFill>
            </a:endParaRPr>
          </a:p>
          <a:p>
            <a:pPr marL="18288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dirty="0">
                <a:solidFill>
                  <a:schemeClr val="dk1"/>
                </a:solidFill>
              </a:rPr>
              <a:t>Making fire response faster and more efficient.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344850" y="1390375"/>
            <a:ext cx="84543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This robot offers manual control, enabling fire suppression in tight, hazardous spaces where firefighters can't easily reach.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l="21124" t="5765" r="21124" b="13712"/>
          <a:stretch/>
        </p:blipFill>
        <p:spPr>
          <a:xfrm>
            <a:off x="0" y="-255812"/>
            <a:ext cx="9144000" cy="565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1416900" y="618925"/>
            <a:ext cx="34560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 b="1">
                <a:solidFill>
                  <a:srgbClr val="FFFF00"/>
                </a:solidFill>
              </a:rPr>
              <a:t>Thank You</a:t>
            </a:r>
            <a:endParaRPr sz="5020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943600" y="199025"/>
            <a:ext cx="3256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 b="1"/>
              <a:t>Problem Statement</a:t>
            </a:r>
            <a:endParaRPr sz="2520" b="1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4689425" y="2360975"/>
            <a:ext cx="2720700" cy="9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Heat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Smoke and Gases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Dangerous Locations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358377" y="4515375"/>
            <a:ext cx="1610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“why a problem”.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26150" y="884238"/>
            <a:ext cx="7691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Firefighters face serious risks from heat, toxic smoke, and dangerous environments, leading to potential burns, long-term health issues, and physical injuries.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00" y="1993207"/>
            <a:ext cx="4572000" cy="256989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87900" y="4563100"/>
            <a:ext cx="37344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Source:- checkmatefire.com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F1056-D8E5-4FDE-04D8-23B0D648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395" y="3062867"/>
            <a:ext cx="1635705" cy="15567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939338" y="228325"/>
            <a:ext cx="3121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Proposed Solution</a:t>
            </a:r>
            <a:endParaRPr b="1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727650" y="7635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Developing the fire fighting robots to enhance the safety of the firefighters.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064150" y="4639850"/>
            <a:ext cx="50157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l="16055" t="16219" r="3143" b="31561"/>
          <a:stretch/>
        </p:blipFill>
        <p:spPr>
          <a:xfrm>
            <a:off x="1083338" y="1333612"/>
            <a:ext cx="6977324" cy="338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800"/>
            <a:ext cx="9144000" cy="519310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28825" y="234850"/>
            <a:ext cx="3662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Proposed Design</a:t>
            </a:r>
            <a:endParaRPr sz="2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1539175" y="99875"/>
            <a:ext cx="6037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b="1"/>
              <a:t>Mechatronic Architecture For Motion Control</a:t>
            </a:r>
            <a:endParaRPr sz="2120" b="1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338" y="635075"/>
            <a:ext cx="7205324" cy="45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7165675" y="3022675"/>
            <a:ext cx="1761600" cy="15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879750" y="109875"/>
            <a:ext cx="7384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b="1"/>
              <a:t>Mechatronic Architecture for Tilt Mechanism Control</a:t>
            </a:r>
            <a:endParaRPr sz="2120" b="1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250" y="645075"/>
            <a:ext cx="7033497" cy="44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7165675" y="3022675"/>
            <a:ext cx="1761600" cy="15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879750" y="109875"/>
            <a:ext cx="7384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b="1" dirty="0"/>
              <a:t>Mechatronic Architecture for QR Detection</a:t>
            </a:r>
            <a:endParaRPr sz="2120" b="1" dirty="0"/>
          </a:p>
        </p:txBody>
      </p:sp>
      <p:sp>
        <p:nvSpPr>
          <p:cNvPr id="102" name="Google Shape;102;p19"/>
          <p:cNvSpPr txBox="1"/>
          <p:nvPr/>
        </p:nvSpPr>
        <p:spPr>
          <a:xfrm>
            <a:off x="7165675" y="3022675"/>
            <a:ext cx="1761600" cy="15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645063"/>
            <a:ext cx="802005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05650" y="280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Robot’s Capacity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5213550" y="1016400"/>
            <a:ext cx="41100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Avg. Velocity of Robot = </a:t>
            </a:r>
            <a:r>
              <a:rPr lang="en" sz="1800" b="1">
                <a:solidFill>
                  <a:schemeClr val="dk1"/>
                </a:solidFill>
              </a:rPr>
              <a:t>0.4</a:t>
            </a:r>
            <a:r>
              <a:rPr lang="en" sz="1800">
                <a:solidFill>
                  <a:schemeClr val="dk1"/>
                </a:solidFill>
              </a:rPr>
              <a:t> m/s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Vel. of water from nozzle = </a:t>
            </a:r>
            <a:r>
              <a:rPr lang="en" sz="1800" b="1">
                <a:solidFill>
                  <a:schemeClr val="dk1"/>
                </a:solidFill>
              </a:rPr>
              <a:t>6.4</a:t>
            </a:r>
            <a:r>
              <a:rPr lang="en" sz="1800">
                <a:solidFill>
                  <a:schemeClr val="dk1"/>
                </a:solidFill>
              </a:rPr>
              <a:t> m/s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l="2737" r="1869"/>
          <a:stretch/>
        </p:blipFill>
        <p:spPr>
          <a:xfrm>
            <a:off x="225475" y="1016400"/>
            <a:ext cx="4988074" cy="358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5213550" y="2616125"/>
            <a:ext cx="3915300" cy="1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@ Water flow rate = 250ml/s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Range of water jet = </a:t>
            </a:r>
            <a:r>
              <a:rPr lang="en" sz="1600" b="1">
                <a:solidFill>
                  <a:schemeClr val="dk1"/>
                </a:solidFill>
              </a:rPr>
              <a:t>1.9 - 4.5 </a:t>
            </a:r>
            <a:r>
              <a:rPr lang="en" sz="1600">
                <a:solidFill>
                  <a:schemeClr val="dk1"/>
                </a:solidFill>
              </a:rPr>
              <a:t>m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Max range @ θ = </a:t>
            </a:r>
            <a:r>
              <a:rPr lang="en" sz="1600" b="1">
                <a:solidFill>
                  <a:schemeClr val="dk1"/>
                </a:solidFill>
              </a:rPr>
              <a:t>44°</a:t>
            </a:r>
            <a:r>
              <a:rPr lang="en" sz="1600">
                <a:solidFill>
                  <a:schemeClr val="dk1"/>
                </a:solidFill>
              </a:rPr>
              <a:t> is 4.2 - 4.3m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Min range @ θ = </a:t>
            </a:r>
            <a:r>
              <a:rPr lang="en" sz="1600" b="1">
                <a:solidFill>
                  <a:schemeClr val="dk1"/>
                </a:solidFill>
              </a:rPr>
              <a:t>14°</a:t>
            </a:r>
            <a:r>
              <a:rPr lang="en" sz="1600">
                <a:solidFill>
                  <a:schemeClr val="dk1"/>
                </a:solidFill>
              </a:rPr>
              <a:t> is 1.9 - 2.2m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32476" cy="6924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2402688" y="415725"/>
            <a:ext cx="44271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6"/>
                </a:solidFill>
              </a:rPr>
              <a:t>Image of Prototype</a:t>
            </a:r>
            <a:endParaRPr sz="28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295</Words>
  <Application>Microsoft Office PowerPoint</Application>
  <PresentationFormat>On-screen Show (16:9)</PresentationFormat>
  <Paragraphs>51</Paragraphs>
  <Slides>13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</vt:lpstr>
      <vt:lpstr>Lato</vt:lpstr>
      <vt:lpstr>Simple Light</vt:lpstr>
      <vt:lpstr>Fire-Fighting Robot </vt:lpstr>
      <vt:lpstr>Problem Statement</vt:lpstr>
      <vt:lpstr>Proposed Solution</vt:lpstr>
      <vt:lpstr>Proposed Design</vt:lpstr>
      <vt:lpstr>Mechatronic Architecture For Motion Control</vt:lpstr>
      <vt:lpstr>Mechatronic Architecture for Tilt Mechanism Control</vt:lpstr>
      <vt:lpstr>Mechatronic Architecture for QR Detection</vt:lpstr>
      <vt:lpstr>Robot’s Capacity</vt:lpstr>
      <vt:lpstr>PowerPoint Presentation</vt:lpstr>
      <vt:lpstr>Video Demonstration  </vt:lpstr>
      <vt:lpstr>PowerPoint Presentation</vt:lpstr>
      <vt:lpstr>Conclusion and Future Development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Shah Janak</cp:lastModifiedBy>
  <cp:revision>2</cp:revision>
  <dcterms:modified xsi:type="dcterms:W3CDTF">2024-11-20T14:41:54Z</dcterms:modified>
</cp:coreProperties>
</file>