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89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4572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880100" y="2505076"/>
            <a:ext cx="8445500" cy="26933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6600" b="1" u="sng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ALLDAY</a:t>
            </a:r>
            <a:r>
              <a:rPr lang="en-US" sz="5249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</a:t>
            </a:r>
          </a:p>
          <a:p>
            <a:pPr marL="0" indent="0" algn="ctr">
              <a:lnSpc>
                <a:spcPts val="6561"/>
              </a:lnSpc>
              <a:buNone/>
            </a:pPr>
            <a:r>
              <a:rPr lang="en-US" sz="2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Autonomous Language learning Driven assistant youth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11841537" y="5724524"/>
            <a:ext cx="7518320" cy="23777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IN" sz="2400" b="1" dirty="0" err="1">
                <a:solidFill>
                  <a:srgbClr val="FF726D"/>
                </a:solidFill>
              </a:rPr>
              <a:t>Utkṛṣṭatā-Saṅghaḥ</a:t>
            </a:r>
            <a:endParaRPr lang="en-IN" sz="2400" b="1" dirty="0">
              <a:solidFill>
                <a:srgbClr val="FF726D"/>
              </a:solidFill>
            </a:endParaRPr>
          </a:p>
          <a:p>
            <a:pPr>
              <a:lnSpc>
                <a:spcPts val="2799"/>
              </a:lnSpc>
            </a:pPr>
            <a:r>
              <a:rPr lang="en-IN" sz="2000" b="1" dirty="0">
                <a:solidFill>
                  <a:schemeClr val="bg1">
                    <a:lumMod val="95000"/>
                  </a:schemeClr>
                </a:solidFill>
                <a:latin typeface="Inconsolata" pitchFamily="1" charset="0"/>
                <a:ea typeface="Inconsolata" pitchFamily="1" charset="0"/>
              </a:rPr>
              <a:t>Mayur Rastogi</a:t>
            </a:r>
          </a:p>
          <a:p>
            <a:pPr>
              <a:lnSpc>
                <a:spcPts val="2799"/>
              </a:lnSpc>
            </a:pPr>
            <a:r>
              <a:rPr lang="en-IN" sz="2000" b="1" dirty="0">
                <a:solidFill>
                  <a:schemeClr val="bg1">
                    <a:lumMod val="95000"/>
                  </a:schemeClr>
                </a:solidFill>
                <a:latin typeface="Inconsolata" pitchFamily="1" charset="0"/>
                <a:ea typeface="Inconsolata" pitchFamily="1" charset="0"/>
              </a:rPr>
              <a:t>Kushagra Sharma</a:t>
            </a:r>
          </a:p>
          <a:p>
            <a:pPr>
              <a:lnSpc>
                <a:spcPts val="2799"/>
              </a:lnSpc>
            </a:pPr>
            <a:r>
              <a:rPr lang="en-IN" sz="2000" b="1" dirty="0">
                <a:solidFill>
                  <a:schemeClr val="bg1">
                    <a:lumMod val="95000"/>
                  </a:schemeClr>
                </a:solidFill>
                <a:latin typeface="Inconsolata" pitchFamily="1" charset="0"/>
                <a:ea typeface="Inconsolata" pitchFamily="1" charset="0"/>
              </a:rPr>
              <a:t>Lucky Tomar</a:t>
            </a:r>
          </a:p>
          <a:p>
            <a:pPr>
              <a:lnSpc>
                <a:spcPts val="2799"/>
              </a:lnSpc>
            </a:pPr>
            <a:r>
              <a:rPr lang="en-IN" sz="2000" b="1" dirty="0">
                <a:solidFill>
                  <a:schemeClr val="bg1">
                    <a:lumMod val="95000"/>
                  </a:schemeClr>
                </a:solidFill>
                <a:latin typeface="Inconsolata" pitchFamily="1" charset="0"/>
                <a:ea typeface="Inconsolata" pitchFamily="1" charset="0"/>
              </a:rPr>
              <a:t>Palak Singhal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69475"/>
            <a:ext cx="1055310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Problem Statement: Scope and Potential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78178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6" name="Text 4"/>
          <p:cNvSpPr/>
          <p:nvPr/>
        </p:nvSpPr>
        <p:spPr>
          <a:xfrm>
            <a:off x="2204561" y="3823454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8581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Scope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338518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Our AI bot will have the capability to listen, respond, perform web searches using a custom search engine, and set reminders, catering to a wide range of user needs.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78178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0" name="Text 8"/>
          <p:cNvSpPr/>
          <p:nvPr/>
        </p:nvSpPr>
        <p:spPr>
          <a:xfrm>
            <a:off x="7592854" y="3823454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8581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Potential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338518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potential for this AI bot is vast, from enhancing user productivity to facilitating seamless interaction and providing personalized assistance.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9187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Problem Solution: Working, Functionality, and Differentiator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360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Working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0540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Our AI bot functions through advanced machine learning and NLP algorithms, enabling it to comprehend and respond to user queries effectively.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360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Functionality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0540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It can carry out web searches using its unique search engine, set reminders, and engage in natural language conversations, making it highly versatile and user-friendly.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360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Differentiator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205407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What sets our bot apart is its integration of blockchain technology, ensuring secure and privacy-focused interactions with users.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270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0174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61749" y="3053120"/>
            <a:ext cx="9506903" cy="12508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25"/>
              </a:lnSpc>
              <a:buNone/>
            </a:pPr>
            <a:r>
              <a:rPr lang="en-US" sz="394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Key Stack, Technology Stack, Team Skills</a:t>
            </a:r>
            <a:endParaRPr lang="en-US" sz="3940" dirty="0"/>
          </a:p>
        </p:txBody>
      </p:sp>
      <p:sp>
        <p:nvSpPr>
          <p:cNvPr id="6" name="Shape 3"/>
          <p:cNvSpPr/>
          <p:nvPr/>
        </p:nvSpPr>
        <p:spPr>
          <a:xfrm>
            <a:off x="2561749" y="4604147"/>
            <a:ext cx="3035498" cy="3074075"/>
          </a:xfrm>
          <a:prstGeom prst="roundRect">
            <a:avLst>
              <a:gd name="adj" fmla="val 1978"/>
            </a:avLst>
          </a:prstGeom>
          <a:solidFill>
            <a:srgbClr val="382748"/>
          </a:solidFill>
          <a:ln/>
        </p:spPr>
      </p:sp>
      <p:sp>
        <p:nvSpPr>
          <p:cNvPr id="7" name="Text 4"/>
          <p:cNvSpPr/>
          <p:nvPr/>
        </p:nvSpPr>
        <p:spPr>
          <a:xfrm>
            <a:off x="2761893" y="4804291"/>
            <a:ext cx="2501741" cy="312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2"/>
              </a:lnSpc>
              <a:buNone/>
            </a:pPr>
            <a:r>
              <a:rPr lang="en-US" sz="197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Key Stack</a:t>
            </a:r>
            <a:endParaRPr lang="en-US" sz="1970" dirty="0"/>
          </a:p>
        </p:txBody>
      </p:sp>
      <p:sp>
        <p:nvSpPr>
          <p:cNvPr id="8" name="Text 5"/>
          <p:cNvSpPr/>
          <p:nvPr/>
        </p:nvSpPr>
        <p:spPr>
          <a:xfrm>
            <a:off x="2761893" y="5236964"/>
            <a:ext cx="2635210" cy="12806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22"/>
              </a:lnSpc>
              <a:buNone/>
            </a:pPr>
            <a:r>
              <a:rPr lang="en-US" sz="157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Our AI bot is built using Python, machine learning, NLP, API integration, and blockchain technology.</a:t>
            </a:r>
            <a:endParaRPr lang="en-US" sz="1576" dirty="0"/>
          </a:p>
        </p:txBody>
      </p:sp>
      <p:sp>
        <p:nvSpPr>
          <p:cNvPr id="9" name="Shape 6"/>
          <p:cNvSpPr/>
          <p:nvPr/>
        </p:nvSpPr>
        <p:spPr>
          <a:xfrm>
            <a:off x="5797391" y="4604147"/>
            <a:ext cx="3035498" cy="3074075"/>
          </a:xfrm>
          <a:prstGeom prst="roundRect">
            <a:avLst>
              <a:gd name="adj" fmla="val 1978"/>
            </a:avLst>
          </a:prstGeom>
          <a:solidFill>
            <a:srgbClr val="382748"/>
          </a:solidFill>
          <a:ln/>
        </p:spPr>
      </p:sp>
      <p:sp>
        <p:nvSpPr>
          <p:cNvPr id="10" name="Text 7"/>
          <p:cNvSpPr/>
          <p:nvPr/>
        </p:nvSpPr>
        <p:spPr>
          <a:xfrm>
            <a:off x="5997535" y="4804291"/>
            <a:ext cx="2501741" cy="312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2"/>
              </a:lnSpc>
              <a:buNone/>
            </a:pPr>
            <a:r>
              <a:rPr lang="en-US" sz="197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Technology Stack</a:t>
            </a:r>
            <a:endParaRPr lang="en-US" sz="1970" dirty="0"/>
          </a:p>
        </p:txBody>
      </p:sp>
      <p:sp>
        <p:nvSpPr>
          <p:cNvPr id="11" name="Text 8"/>
          <p:cNvSpPr/>
          <p:nvPr/>
        </p:nvSpPr>
        <p:spPr>
          <a:xfrm>
            <a:off x="5997535" y="5236964"/>
            <a:ext cx="2635210" cy="16007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22"/>
              </a:lnSpc>
              <a:buNone/>
            </a:pPr>
            <a:r>
              <a:rPr lang="en-US" sz="157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We utilize advanced web-app development tools to ensure a seamless and interactive experience for users.</a:t>
            </a:r>
            <a:endParaRPr lang="en-US" sz="1576" dirty="0"/>
          </a:p>
        </p:txBody>
      </p:sp>
      <p:sp>
        <p:nvSpPr>
          <p:cNvPr id="12" name="Shape 9"/>
          <p:cNvSpPr/>
          <p:nvPr/>
        </p:nvSpPr>
        <p:spPr>
          <a:xfrm>
            <a:off x="9033034" y="4604147"/>
            <a:ext cx="3035498" cy="3074075"/>
          </a:xfrm>
          <a:prstGeom prst="roundRect">
            <a:avLst>
              <a:gd name="adj" fmla="val 1978"/>
            </a:avLst>
          </a:prstGeom>
          <a:solidFill>
            <a:srgbClr val="382748"/>
          </a:solidFill>
          <a:ln/>
        </p:spPr>
      </p:sp>
      <p:sp>
        <p:nvSpPr>
          <p:cNvPr id="13" name="Text 10"/>
          <p:cNvSpPr/>
          <p:nvPr/>
        </p:nvSpPr>
        <p:spPr>
          <a:xfrm>
            <a:off x="9233178" y="4804291"/>
            <a:ext cx="2501741" cy="312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2"/>
              </a:lnSpc>
              <a:buNone/>
            </a:pPr>
            <a:r>
              <a:rPr lang="en-US" sz="197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Team Skills</a:t>
            </a:r>
            <a:endParaRPr lang="en-US" sz="1970" dirty="0"/>
          </a:p>
        </p:txBody>
      </p:sp>
      <p:sp>
        <p:nvSpPr>
          <p:cNvPr id="14" name="Text 11"/>
          <p:cNvSpPr/>
          <p:nvPr/>
        </p:nvSpPr>
        <p:spPr>
          <a:xfrm>
            <a:off x="9233178" y="5236964"/>
            <a:ext cx="2835474" cy="2241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22"/>
              </a:lnSpc>
              <a:buNone/>
            </a:pPr>
            <a:r>
              <a:rPr lang="en-US" sz="1576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Our team possesses expertise in Python, machine learning, NLP, API integration, blockchain, and web-app development, as well as text-to-speech technology.</a:t>
            </a:r>
            <a:endParaRPr lang="en-US" sz="157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1287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Targeted Audience, Scale, Future Scope, and Conclusion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1955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6" name="Text 4"/>
          <p:cNvSpPr/>
          <p:nvPr/>
        </p:nvSpPr>
        <p:spPr>
          <a:xfrm>
            <a:off x="2204561" y="3161228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1958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Targeted Audience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676293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Our AI bot is designed to cater to individuals and businesses seeking efficient and intelligent virtual assistants.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11955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0" name="Text 8"/>
          <p:cNvSpPr/>
          <p:nvPr/>
        </p:nvSpPr>
        <p:spPr>
          <a:xfrm>
            <a:off x="7592854" y="3161228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1958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Scale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67629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It is scalable to accommodate growing user demands and evolving requirements.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13826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4" name="Text 12"/>
          <p:cNvSpPr/>
          <p:nvPr/>
        </p:nvSpPr>
        <p:spPr>
          <a:xfrm>
            <a:off x="2204561" y="5179933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21458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Future Scope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694997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future holds immense potential for further enhancements, expansion into new domains, and increased user personalization.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3826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</p:sp>
      <p:sp>
        <p:nvSpPr>
          <p:cNvPr id="18" name="Text 16"/>
          <p:cNvSpPr/>
          <p:nvPr/>
        </p:nvSpPr>
        <p:spPr>
          <a:xfrm>
            <a:off x="7592854" y="5179933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21458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Conclusion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694997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Utkṛṣṭatā-Saṅghaḥ is committed to delivering cutting-edge AI bot solutions, setting new standards for user engagement and efficiency.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Utksata-Sagha[1]</Template>
  <TotalTime>2</TotalTime>
  <Words>336</Words>
  <Application>Microsoft Office PowerPoint</Application>
  <PresentationFormat>Custom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Fira Sans</vt:lpstr>
      <vt:lpstr>Inconsolata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PptxGenJS Presentation</dc:subject>
  <dc:creator>mayur rastogi</dc:creator>
  <cp:lastModifiedBy>mayur rastogi</cp:lastModifiedBy>
  <cp:revision>2</cp:revision>
  <dcterms:created xsi:type="dcterms:W3CDTF">2024-03-10T18:07:09Z</dcterms:created>
  <dcterms:modified xsi:type="dcterms:W3CDTF">2024-03-28T11:40:37Z</dcterms:modified>
</cp:coreProperties>
</file>