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Base64 Encode and Decode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847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package</a:t>
            </a:r>
            <a:r>
              <a:rPr lang="en-US" sz="2400" dirty="0" smtClean="0"/>
              <a:t> Base64Encryption;  </a:t>
            </a:r>
          </a:p>
          <a:p>
            <a:r>
              <a:rPr lang="en-US" sz="2400" b="1" dirty="0" smtClean="0"/>
              <a:t>import</a:t>
            </a:r>
            <a:r>
              <a:rPr lang="en-US" sz="2400" dirty="0" smtClean="0"/>
              <a:t> java.util.Base64;  </a:t>
            </a:r>
          </a:p>
          <a:p>
            <a:r>
              <a:rPr lang="en-US" sz="2400" dirty="0" err="1" smtClean="0"/>
              <a:t>publicclass</a:t>
            </a:r>
            <a:r>
              <a:rPr lang="en-US" sz="2400" dirty="0" smtClean="0"/>
              <a:t> Base64BasicEncryptionExample {  </a:t>
            </a:r>
          </a:p>
          <a:p>
            <a:r>
              <a:rPr lang="en-US" sz="2400" dirty="0" smtClean="0"/>
              <a:t>    </a:t>
            </a:r>
            <a:r>
              <a:rPr lang="en-US" sz="2400" dirty="0" err="1" smtClean="0"/>
              <a:t>publicstaticvoid</a:t>
            </a:r>
            <a:r>
              <a:rPr lang="en-US" sz="2400" dirty="0" smtClean="0"/>
              <a:t> main(String[] </a:t>
            </a:r>
            <a:r>
              <a:rPr lang="en-US" sz="2400" dirty="0" err="1" smtClean="0"/>
              <a:t>args</a:t>
            </a:r>
            <a:r>
              <a:rPr lang="en-US" sz="2400" dirty="0" smtClean="0"/>
              <a:t>) {  </a:t>
            </a:r>
          </a:p>
          <a:p>
            <a:r>
              <a:rPr lang="en-US" sz="2400" dirty="0" smtClean="0"/>
              <a:t>        // Getting MIME encoder  </a:t>
            </a:r>
          </a:p>
          <a:p>
            <a:r>
              <a:rPr lang="en-US" sz="2400" dirty="0" smtClean="0"/>
              <a:t>        Base64.Encoder encoder = Base64.getMimeEncoder();  </a:t>
            </a:r>
          </a:p>
          <a:p>
            <a:r>
              <a:rPr lang="en-US" sz="2400" dirty="0" smtClean="0"/>
              <a:t>        String message = "Hello, \</a:t>
            </a:r>
            <a:r>
              <a:rPr lang="en-US" sz="2400" dirty="0" err="1" smtClean="0"/>
              <a:t>nYou</a:t>
            </a:r>
            <a:r>
              <a:rPr lang="en-US" sz="2400" dirty="0" smtClean="0"/>
              <a:t> are informed regarding your inconsistency of work";  </a:t>
            </a:r>
          </a:p>
          <a:p>
            <a:r>
              <a:rPr lang="en-US" sz="2400" dirty="0" smtClean="0"/>
              <a:t>        String </a:t>
            </a:r>
            <a:r>
              <a:rPr lang="en-US" sz="2400" dirty="0" err="1" smtClean="0"/>
              <a:t>eStr</a:t>
            </a:r>
            <a:r>
              <a:rPr lang="en-US" sz="2400" dirty="0" smtClean="0"/>
              <a:t> = </a:t>
            </a:r>
            <a:r>
              <a:rPr lang="en-US" sz="2400" dirty="0" err="1" smtClean="0"/>
              <a:t>encoder.encodeToString</a:t>
            </a:r>
            <a:r>
              <a:rPr lang="en-US" sz="2400" dirty="0" smtClean="0"/>
              <a:t>(</a:t>
            </a:r>
            <a:r>
              <a:rPr lang="en-US" sz="2400" dirty="0" err="1" smtClean="0"/>
              <a:t>message.getBytes</a:t>
            </a:r>
            <a:r>
              <a:rPr lang="en-US" sz="2400" dirty="0" smtClean="0"/>
              <a:t>());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("Encoded MIME message: "+</a:t>
            </a:r>
            <a:r>
              <a:rPr lang="en-US" sz="2400" dirty="0" err="1" smtClean="0"/>
              <a:t>eStr</a:t>
            </a:r>
            <a:r>
              <a:rPr lang="en-US" sz="2400" dirty="0" smtClean="0"/>
              <a:t>);  </a:t>
            </a:r>
          </a:p>
          <a:p>
            <a:r>
              <a:rPr lang="en-US" sz="2400" dirty="0" smtClean="0"/>
              <a:t>          </a:t>
            </a:r>
          </a:p>
          <a:p>
            <a:r>
              <a:rPr lang="en-US" sz="2400" dirty="0" smtClean="0"/>
              <a:t>        // Getting MIME decoder  </a:t>
            </a:r>
          </a:p>
          <a:p>
            <a:r>
              <a:rPr lang="en-US" sz="2400" dirty="0" smtClean="0"/>
              <a:t>        Base64.Decoder decoder = Base64.getMimeDecoder();  </a:t>
            </a:r>
          </a:p>
          <a:p>
            <a:r>
              <a:rPr lang="en-US" sz="2400" dirty="0" smtClean="0"/>
              <a:t>        // Decoding MIME encoded message  </a:t>
            </a:r>
          </a:p>
          <a:p>
            <a:r>
              <a:rPr lang="en-US" sz="2400" dirty="0" smtClean="0"/>
              <a:t>        String </a:t>
            </a:r>
            <a:r>
              <a:rPr lang="en-US" sz="2400" dirty="0" err="1" smtClean="0"/>
              <a:t>dStr</a:t>
            </a:r>
            <a:r>
              <a:rPr lang="en-US" sz="2400" dirty="0" smtClean="0"/>
              <a:t> = </a:t>
            </a:r>
            <a:r>
              <a:rPr lang="en-US" sz="2400" b="1" dirty="0" smtClean="0"/>
              <a:t>new</a:t>
            </a:r>
            <a:r>
              <a:rPr lang="en-US" sz="2400" dirty="0" smtClean="0"/>
              <a:t> String(</a:t>
            </a:r>
            <a:r>
              <a:rPr lang="en-US" sz="2400" dirty="0" err="1" smtClean="0"/>
              <a:t>decoder.decode</a:t>
            </a:r>
            <a:r>
              <a:rPr lang="en-US" sz="2400" dirty="0" smtClean="0"/>
              <a:t>(</a:t>
            </a:r>
            <a:r>
              <a:rPr lang="en-US" sz="2400" dirty="0" err="1" smtClean="0"/>
              <a:t>eStr</a:t>
            </a:r>
            <a:r>
              <a:rPr lang="en-US" sz="2400" dirty="0" smtClean="0"/>
              <a:t>));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("Decoded message: "+</a:t>
            </a:r>
            <a:r>
              <a:rPr lang="en-US" sz="2400" dirty="0" err="1" smtClean="0"/>
              <a:t>dStr</a:t>
            </a:r>
            <a:r>
              <a:rPr lang="en-US" sz="2400" dirty="0" smtClean="0"/>
              <a:t>);   </a:t>
            </a:r>
          </a:p>
          <a:p>
            <a:r>
              <a:rPr lang="en-US" sz="2400" dirty="0" smtClean="0"/>
              <a:t>    }  </a:t>
            </a:r>
          </a:p>
          <a:p>
            <a:r>
              <a:rPr lang="en-US" sz="2400" dirty="0" smtClean="0"/>
              <a:t>}  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 provides a class Base64 to deal with encryption.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encrypt and decrypt your data by using provided methods.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need to import java.util.Base64 in </a:t>
            </a:r>
            <a:r>
              <a:rPr lang="en-US" dirty="0" smtClean="0"/>
              <a:t>our </a:t>
            </a:r>
            <a:r>
              <a:rPr lang="en-US" dirty="0" smtClean="0"/>
              <a:t>source file to use its methods.</a:t>
            </a:r>
          </a:p>
          <a:p>
            <a:r>
              <a:rPr lang="en-US" dirty="0" smtClean="0"/>
              <a:t>This class provides three different encoders and decoders to encrypt information at each level.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use these methods at the following levels.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Encoding and Decoding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the Base64 alphabet specified by Java in RFC 4648 and RFC 2045 for encoding and decoding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encoder does not add any line separator character.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decoder rejects data that contains characters outside the base64 alphabet.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URL and Filename Encoding and Decoding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the Base64 alphabet specified by Java in RFC 4648 for encoding and decoding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encoder does not add any line separator character.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decoder rejects data that contains characters outside the base64 alphabet.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uses the Base64 alphabet as specified in RFC 2045 for encoding and decoding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encoded output must be represented in lines of no more than 76 characters each and uses a carriage return '\r' followed immediately by a linefeed '\n' as the line separator.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line separator is added to the end of the encoded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All line separators or other characters not found in the base64 alphabet table are ignored in decoding operation.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Classes of Base64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90599"/>
          <a:ext cx="9144000" cy="6227788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825512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>
                          <a:solidFill>
                            <a:srgbClr val="000000"/>
                          </a:solidFill>
                          <a:latin typeface="times new roman"/>
                        </a:rPr>
                        <a:t>Class</a:t>
                      </a:r>
                    </a:p>
                  </a:txBody>
                  <a:tcPr marL="105613" marR="105613" marT="105613" marB="105613">
                    <a:lnL w="9525" cap="flat" cmpd="sng" algn="ctr">
                      <a:solidFill>
                        <a:srgbClr val="802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05613" marR="105613" marT="105613" marB="105613">
                    <a:lnL w="9525" cap="flat" cmpd="sng" algn="ctr">
                      <a:solidFill>
                        <a:srgbClr val="802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5209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latin typeface="inter-regular"/>
                        </a:rPr>
                        <a:t>Base64.Decoder</a:t>
                      </a:r>
                    </a:p>
                  </a:txBody>
                  <a:tcPr marL="70409" marR="70409" marT="70409" marB="704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latin typeface="inter-regular"/>
                        </a:rPr>
                        <a:t>This class implements a decoder for decoding byte data using the Base64 encoding scheme as specified in RFC 4648 and RFC 2045.</a:t>
                      </a:r>
                    </a:p>
                  </a:txBody>
                  <a:tcPr marL="70409" marR="70409" marT="70409" marB="704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9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solidFill>
                            <a:srgbClr val="333333"/>
                          </a:solidFill>
                          <a:latin typeface="inter-regular"/>
                        </a:rPr>
                        <a:t>Base64.Encoder</a:t>
                      </a:r>
                    </a:p>
                  </a:txBody>
                  <a:tcPr marL="70409" marR="70409" marT="70409" marB="704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solidFill>
                            <a:srgbClr val="333333"/>
                          </a:solidFill>
                          <a:latin typeface="inter-regular"/>
                        </a:rPr>
                        <a:t>This class implements an encoder for encoding byte data using the Base64 encoding scheme as specified in RFC 4648 and RFC 2045.</a:t>
                      </a:r>
                    </a:p>
                  </a:txBody>
                  <a:tcPr marL="70409" marR="70409" marT="70409" marB="7040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Java </a:t>
            </a:r>
            <a:r>
              <a:rPr lang="en-US" dirty="0" smtClean="0"/>
              <a:t>Base64 Example: Basic Encoding and </a:t>
            </a:r>
            <a:r>
              <a:rPr lang="en-US" dirty="0" smtClean="0"/>
              <a:t>Decoding</a:t>
            </a:r>
          </a:p>
          <a:p>
            <a:r>
              <a:rPr lang="en-US" dirty="0" smtClean="0"/>
              <a:t>2. </a:t>
            </a:r>
            <a:r>
              <a:rPr lang="en-US" dirty="0" smtClean="0"/>
              <a:t>URL Encoding and </a:t>
            </a:r>
            <a:r>
              <a:rPr lang="en-US" dirty="0" smtClean="0"/>
              <a:t>Decoding</a:t>
            </a:r>
          </a:p>
          <a:p>
            <a:r>
              <a:rPr lang="en-US" dirty="0" smtClean="0"/>
              <a:t>3. </a:t>
            </a:r>
            <a:r>
              <a:rPr lang="en-US" dirty="0" smtClean="0"/>
              <a:t>MIME Encoding and Decoding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 java.util.Base64;  </a:t>
            </a:r>
          </a:p>
          <a:p>
            <a:r>
              <a:rPr lang="en-US" dirty="0" err="1" smtClean="0"/>
              <a:t>publicclass</a:t>
            </a:r>
            <a:r>
              <a:rPr lang="en-US" dirty="0" smtClean="0"/>
              <a:t> Base64BasicEncryptionExample {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publicstaticvoid</a:t>
            </a:r>
            <a:r>
              <a:rPr lang="en-US" dirty="0" smtClean="0"/>
              <a:t>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r>
              <a:rPr lang="en-US" dirty="0" smtClean="0"/>
              <a:t>        // Getting encoder  </a:t>
            </a:r>
          </a:p>
          <a:p>
            <a:r>
              <a:rPr lang="en-US" dirty="0" smtClean="0"/>
              <a:t>        Base64.Encoder encoder = Base64.getEncoder();  </a:t>
            </a:r>
          </a:p>
          <a:p>
            <a:r>
              <a:rPr lang="en-US" dirty="0" smtClean="0"/>
              <a:t>        // Creating byte array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bytebyteArr</a:t>
            </a:r>
            <a:r>
              <a:rPr lang="en-US" dirty="0" smtClean="0"/>
              <a:t>[] = {1,2};  </a:t>
            </a:r>
          </a:p>
          <a:p>
            <a:r>
              <a:rPr lang="en-US" dirty="0" smtClean="0"/>
              <a:t>        // encoding byte array  </a:t>
            </a:r>
          </a:p>
          <a:p>
            <a:r>
              <a:rPr lang="en-US" dirty="0" smtClean="0"/>
              <a:t>        bytebyteArr2[] = </a:t>
            </a:r>
            <a:r>
              <a:rPr lang="en-US" dirty="0" err="1" smtClean="0"/>
              <a:t>encoder.encode</a:t>
            </a:r>
            <a:r>
              <a:rPr lang="en-US" dirty="0" smtClean="0"/>
              <a:t>(</a:t>
            </a:r>
            <a:r>
              <a:rPr lang="en-US" dirty="0" err="1" smtClean="0"/>
              <a:t>byteArr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("Encoded byte array: "+byteArr2);  </a:t>
            </a:r>
          </a:p>
          <a:p>
            <a:r>
              <a:rPr lang="en-US" dirty="0" smtClean="0"/>
              <a:t>        bytebyteArr3[] = </a:t>
            </a:r>
            <a:r>
              <a:rPr lang="en-US" dirty="0" err="1" smtClean="0"/>
              <a:t>newbyte</a:t>
            </a:r>
            <a:r>
              <a:rPr lang="en-US" dirty="0" smtClean="0"/>
              <a:t>[5];                // Make sure it has enough size to store copied </a:t>
            </a:r>
            <a:r>
              <a:rPr lang="en-US" dirty="0" smtClean="0"/>
              <a:t>bytes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intx</a:t>
            </a:r>
            <a:r>
              <a:rPr lang="en-US" dirty="0" smtClean="0"/>
              <a:t> = </a:t>
            </a:r>
            <a:r>
              <a:rPr lang="en-US" dirty="0" err="1" smtClean="0"/>
              <a:t>encoder.encode</a:t>
            </a:r>
            <a:r>
              <a:rPr lang="en-US" dirty="0" smtClean="0"/>
              <a:t>(byteArr,byteArr3);    // Returns number of bytes written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("Encoded byte array written to another array: "+byteArr3);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("Number of bytes written: "+x);        </a:t>
            </a:r>
          </a:p>
          <a:p>
            <a:r>
              <a:rPr lang="en-US" dirty="0" smtClean="0"/>
              <a:t>        // Encoding string  </a:t>
            </a:r>
          </a:p>
          <a:p>
            <a:r>
              <a:rPr lang="en-US" dirty="0" smtClean="0"/>
              <a:t>        String </a:t>
            </a:r>
            <a:r>
              <a:rPr lang="en-US" dirty="0" err="1" smtClean="0"/>
              <a:t>str</a:t>
            </a:r>
            <a:r>
              <a:rPr lang="en-US" dirty="0" smtClean="0"/>
              <a:t> = </a:t>
            </a:r>
            <a:r>
              <a:rPr lang="en-US" dirty="0" err="1" smtClean="0"/>
              <a:t>encoder.encodeToString</a:t>
            </a:r>
            <a:r>
              <a:rPr lang="en-US" dirty="0" smtClean="0"/>
              <a:t>(“</a:t>
            </a:r>
            <a:r>
              <a:rPr lang="en-US" dirty="0" err="1" smtClean="0"/>
              <a:t>AKGECcse".</a:t>
            </a:r>
            <a:r>
              <a:rPr lang="en-US" dirty="0" err="1" smtClean="0"/>
              <a:t>getBytes</a:t>
            </a:r>
            <a:r>
              <a:rPr lang="en-US" dirty="0" smtClean="0"/>
              <a:t>());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("Encoded string: "+</a:t>
            </a:r>
            <a:r>
              <a:rPr lang="en-US" dirty="0" err="1" smtClean="0"/>
              <a:t>str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// Getting decoder  </a:t>
            </a:r>
          </a:p>
          <a:p>
            <a:r>
              <a:rPr lang="en-US" dirty="0" smtClean="0"/>
              <a:t>        Base64.Decoder decoder = Base64.getDecoder();  </a:t>
            </a:r>
          </a:p>
          <a:p>
            <a:r>
              <a:rPr lang="en-US" dirty="0" smtClean="0"/>
              <a:t>        // Decoding string  </a:t>
            </a:r>
          </a:p>
          <a:p>
            <a:r>
              <a:rPr lang="en-US" dirty="0" smtClean="0"/>
              <a:t>        String </a:t>
            </a:r>
            <a:r>
              <a:rPr lang="en-US" dirty="0" err="1" smtClean="0"/>
              <a:t>dStr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String(</a:t>
            </a:r>
            <a:r>
              <a:rPr lang="en-US" dirty="0" err="1" smtClean="0"/>
              <a:t>decoder.decode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));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("Decoded string: "+</a:t>
            </a:r>
            <a:r>
              <a:rPr lang="en-US" dirty="0" err="1" smtClean="0"/>
              <a:t>dStr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}  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import</a:t>
            </a:r>
            <a:r>
              <a:rPr lang="en-US" sz="2600" dirty="0" smtClean="0"/>
              <a:t> java.util.Base64;  </a:t>
            </a:r>
          </a:p>
          <a:p>
            <a:r>
              <a:rPr lang="en-US" sz="2600" dirty="0" err="1" smtClean="0"/>
              <a:t>publicclass</a:t>
            </a:r>
            <a:r>
              <a:rPr lang="en-US" sz="2600" dirty="0" smtClean="0"/>
              <a:t> Base64BasicEncryptionExample {  </a:t>
            </a:r>
          </a:p>
          <a:p>
            <a:r>
              <a:rPr lang="en-US" sz="2600" dirty="0" smtClean="0"/>
              <a:t>    </a:t>
            </a:r>
            <a:r>
              <a:rPr lang="en-US" sz="2600" dirty="0" err="1" smtClean="0"/>
              <a:t>publicstaticvoid</a:t>
            </a:r>
            <a:r>
              <a:rPr lang="en-US" sz="2600" dirty="0" smtClean="0"/>
              <a:t> main(String[] </a:t>
            </a:r>
            <a:r>
              <a:rPr lang="en-US" sz="2600" dirty="0" err="1" smtClean="0"/>
              <a:t>args</a:t>
            </a:r>
            <a:r>
              <a:rPr lang="en-US" sz="2600" dirty="0" smtClean="0"/>
              <a:t>) {  </a:t>
            </a:r>
          </a:p>
          <a:p>
            <a:r>
              <a:rPr lang="en-US" sz="2600" dirty="0" smtClean="0"/>
              <a:t>        // Getting encoder  </a:t>
            </a:r>
          </a:p>
          <a:p>
            <a:r>
              <a:rPr lang="en-US" sz="2600" dirty="0" smtClean="0"/>
              <a:t>        Base64.Encoder encoder = Base64.getUrlEncoder();  </a:t>
            </a:r>
          </a:p>
          <a:p>
            <a:r>
              <a:rPr lang="en-US" sz="2600" dirty="0" smtClean="0"/>
              <a:t>        // Encoding URL  </a:t>
            </a:r>
          </a:p>
          <a:p>
            <a:r>
              <a:rPr lang="en-US" sz="2600" dirty="0" smtClean="0"/>
              <a:t>        String </a:t>
            </a:r>
            <a:r>
              <a:rPr lang="en-US" sz="2600" dirty="0" err="1" smtClean="0"/>
              <a:t>eStr</a:t>
            </a:r>
            <a:r>
              <a:rPr lang="en-US" sz="2600" dirty="0" smtClean="0"/>
              <a:t> = </a:t>
            </a:r>
            <a:r>
              <a:rPr lang="en-US" sz="2600" dirty="0" err="1" smtClean="0"/>
              <a:t>encoder.encodeToString</a:t>
            </a:r>
            <a:r>
              <a:rPr lang="en-US" sz="2600" dirty="0" smtClean="0"/>
              <a:t>("http://www.javatpoint.com/java-tutorial/".getBytes());  </a:t>
            </a:r>
          </a:p>
          <a:p>
            <a:r>
              <a:rPr lang="en-US" sz="2600" dirty="0" smtClean="0"/>
              <a:t>        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("Encoded URL: "+</a:t>
            </a:r>
            <a:r>
              <a:rPr lang="en-US" sz="2600" dirty="0" err="1" smtClean="0"/>
              <a:t>eStr</a:t>
            </a:r>
            <a:r>
              <a:rPr lang="en-US" sz="2600" dirty="0" smtClean="0"/>
              <a:t>);  </a:t>
            </a:r>
          </a:p>
          <a:p>
            <a:r>
              <a:rPr lang="en-US" sz="2600" dirty="0" smtClean="0"/>
              <a:t>        // Getting decoder  </a:t>
            </a:r>
          </a:p>
          <a:p>
            <a:r>
              <a:rPr lang="en-US" sz="2600" dirty="0" smtClean="0"/>
              <a:t>        Base64.Decoder decoder = Base64.getUrlDecoder();  </a:t>
            </a:r>
          </a:p>
          <a:p>
            <a:r>
              <a:rPr lang="en-US" sz="2600" dirty="0" smtClean="0"/>
              <a:t>        // Decoding </a:t>
            </a:r>
            <a:r>
              <a:rPr lang="en-US" sz="2600" dirty="0" err="1" smtClean="0"/>
              <a:t>URl</a:t>
            </a:r>
            <a:r>
              <a:rPr lang="en-US" sz="2600" dirty="0" smtClean="0"/>
              <a:t>  </a:t>
            </a:r>
          </a:p>
          <a:p>
            <a:r>
              <a:rPr lang="en-US" sz="2600" dirty="0" smtClean="0"/>
              <a:t>        String </a:t>
            </a:r>
            <a:r>
              <a:rPr lang="en-US" sz="2600" dirty="0" err="1" smtClean="0"/>
              <a:t>dStr</a:t>
            </a:r>
            <a:r>
              <a:rPr lang="en-US" sz="2600" dirty="0" smtClean="0"/>
              <a:t> = </a:t>
            </a:r>
            <a:r>
              <a:rPr lang="en-US" sz="2600" b="1" dirty="0" smtClean="0"/>
              <a:t>new</a:t>
            </a:r>
            <a:r>
              <a:rPr lang="en-US" sz="2600" dirty="0" smtClean="0"/>
              <a:t> String(</a:t>
            </a:r>
            <a:r>
              <a:rPr lang="en-US" sz="2600" dirty="0" err="1" smtClean="0"/>
              <a:t>decoder.decode</a:t>
            </a:r>
            <a:r>
              <a:rPr lang="en-US" sz="2600" dirty="0" smtClean="0"/>
              <a:t>(</a:t>
            </a:r>
            <a:r>
              <a:rPr lang="en-US" sz="2600" dirty="0" err="1" smtClean="0"/>
              <a:t>eStr</a:t>
            </a:r>
            <a:r>
              <a:rPr lang="en-US" sz="2600" dirty="0" smtClean="0"/>
              <a:t>));  </a:t>
            </a:r>
          </a:p>
          <a:p>
            <a:r>
              <a:rPr lang="en-US" sz="2600" dirty="0" smtClean="0"/>
              <a:t>        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("Decoded URL: "+</a:t>
            </a:r>
            <a:r>
              <a:rPr lang="en-US" sz="2600" dirty="0" err="1" smtClean="0"/>
              <a:t>dStr</a:t>
            </a:r>
            <a:r>
              <a:rPr lang="en-US" sz="2600" dirty="0" smtClean="0"/>
              <a:t>);  </a:t>
            </a:r>
          </a:p>
          <a:p>
            <a:r>
              <a:rPr lang="en-US" sz="2600" dirty="0" smtClean="0"/>
              <a:t>    }  </a:t>
            </a:r>
          </a:p>
          <a:p>
            <a:r>
              <a:rPr lang="en-US" sz="2600" dirty="0" smtClean="0"/>
              <a:t>}  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 Base64 Encode and Decode </vt:lpstr>
      <vt:lpstr>Slide 2</vt:lpstr>
      <vt:lpstr>Basic Encoding and Decoding </vt:lpstr>
      <vt:lpstr>URL and Filename Encoding and Decoding </vt:lpstr>
      <vt:lpstr>MIME </vt:lpstr>
      <vt:lpstr>Nested Classes of Base64 </vt:lpstr>
      <vt:lpstr>Examples 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Base64 Encode and Decode </dc:title>
  <dc:creator>ram</dc:creator>
  <cp:lastModifiedBy>ram</cp:lastModifiedBy>
  <cp:revision>1</cp:revision>
  <dcterms:created xsi:type="dcterms:W3CDTF">2006-08-16T00:00:00Z</dcterms:created>
  <dcterms:modified xsi:type="dcterms:W3CDTF">2024-05-22T02:36:43Z</dcterms:modified>
</cp:coreProperties>
</file>