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6258-71F1-49C3-AB54-C6B6AAC5B059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597B7-CDCF-4CBF-B977-98E0C0861B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rray-in-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list" TargetMode="External"/><Relationship Id="rId2" Type="http://schemas.openxmlformats.org/officeDocument/2006/relationships/hyperlink" Target="https://www.javatpoint.com/java-arrayli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java-priorityqueu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fa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Collections in Java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interface is the child interface of Collection interface</a:t>
            </a:r>
            <a:r>
              <a:rPr lang="en-US" dirty="0" smtClean="0"/>
              <a:t>.</a:t>
            </a:r>
          </a:p>
          <a:p>
            <a:r>
              <a:rPr lang="en-US" dirty="0"/>
              <a:t>It inhibits a list type data structure in which we can store the ordered collection of objects. It can have duplicate values</a:t>
            </a:r>
            <a:r>
              <a:rPr lang="en-US" dirty="0" smtClean="0"/>
              <a:t>.</a:t>
            </a:r>
          </a:p>
          <a:p>
            <a:r>
              <a:rPr lang="en-US" dirty="0"/>
              <a:t>List interface is implemented by the classes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dirty="0" err="1"/>
              <a:t>LinkedList</a:t>
            </a:r>
            <a:r>
              <a:rPr lang="en-US" dirty="0"/>
              <a:t>, Vector, and Stack.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instantiate the List interface, we must use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 &lt;data-type&gt; list1=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</a:p>
          <a:p>
            <a:r>
              <a:rPr lang="en-US" dirty="0"/>
              <a:t>List &lt;data-type&gt; list2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LinkedList</a:t>
            </a:r>
            <a:r>
              <a:rPr lang="en-US" dirty="0"/>
              <a:t>();  </a:t>
            </a:r>
          </a:p>
          <a:p>
            <a:r>
              <a:rPr lang="en-US" dirty="0"/>
              <a:t>List &lt;data-type&gt; list3 = </a:t>
            </a:r>
            <a:r>
              <a:rPr lang="en-US" b="1" dirty="0"/>
              <a:t>new</a:t>
            </a:r>
            <a:r>
              <a:rPr lang="en-US" dirty="0"/>
              <a:t> Vector();  </a:t>
            </a:r>
          </a:p>
          <a:p>
            <a:r>
              <a:rPr lang="en-US" dirty="0"/>
              <a:t>List &lt;data-type&gt; list4 = </a:t>
            </a:r>
            <a:r>
              <a:rPr lang="en-US" b="1" dirty="0"/>
              <a:t>new</a:t>
            </a:r>
            <a:r>
              <a:rPr lang="en-US" dirty="0"/>
              <a:t> Stack();  </a:t>
            </a:r>
          </a:p>
          <a:p>
            <a:r>
              <a:rPr lang="en-US" dirty="0"/>
              <a:t>There are various methods in List interface that can be used to insert, delete, and access the elements from the list.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implements the List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uses a dynamic array to store the duplicate element of different data types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 maintains the insertion order and is non-synchronized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elements stored in the </a:t>
            </a:r>
            <a:r>
              <a:rPr lang="en-US" dirty="0" err="1"/>
              <a:t>ArrayList</a:t>
            </a:r>
            <a:r>
              <a:rPr lang="en-US" dirty="0"/>
              <a:t> class can be randomly accessed.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91600" cy="7215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 </a:t>
            </a:r>
            <a:r>
              <a:rPr lang="en-US" sz="2800" dirty="0" err="1"/>
              <a:t>java.util</a:t>
            </a:r>
            <a:r>
              <a:rPr lang="en-US" sz="2800" dirty="0"/>
              <a:t>.*;  </a:t>
            </a:r>
          </a:p>
          <a:p>
            <a:r>
              <a:rPr lang="en-US" sz="2800" b="1" dirty="0"/>
              <a:t>class</a:t>
            </a:r>
            <a:r>
              <a:rPr lang="en-US" sz="2800" dirty="0"/>
              <a:t> TestJavaCollection1{  </a:t>
            </a:r>
          </a:p>
          <a:p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 </a:t>
            </a:r>
            <a:r>
              <a:rPr lang="en-US" sz="2800" dirty="0" err="1"/>
              <a:t>args</a:t>
            </a:r>
            <a:r>
              <a:rPr lang="en-US" sz="2800" dirty="0"/>
              <a:t>[]){  </a:t>
            </a:r>
          </a:p>
          <a:p>
            <a:r>
              <a:rPr lang="en-US" sz="2800" dirty="0" err="1"/>
              <a:t>ArrayList</a:t>
            </a:r>
            <a:r>
              <a:rPr lang="en-US" sz="2800" dirty="0"/>
              <a:t>&lt;String&gt; list=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ArrayList</a:t>
            </a:r>
            <a:r>
              <a:rPr lang="en-US" sz="2800" dirty="0"/>
              <a:t>&lt;String&gt;();//Creating </a:t>
            </a:r>
            <a:r>
              <a:rPr lang="en-US" sz="2800" dirty="0" err="1"/>
              <a:t>arraylist</a:t>
            </a:r>
            <a:r>
              <a:rPr lang="en-US" sz="2800" dirty="0"/>
              <a:t>  </a:t>
            </a:r>
          </a:p>
          <a:p>
            <a:r>
              <a:rPr lang="en-US" sz="2800" dirty="0" err="1"/>
              <a:t>list.add</a:t>
            </a:r>
            <a:r>
              <a:rPr lang="en-US" sz="2800" dirty="0"/>
              <a:t>("Ravi");//Adding object in </a:t>
            </a:r>
            <a:r>
              <a:rPr lang="en-US" sz="2800" dirty="0" err="1"/>
              <a:t>arraylist</a:t>
            </a:r>
            <a:r>
              <a:rPr lang="en-US" sz="2800" dirty="0"/>
              <a:t>  </a:t>
            </a:r>
          </a:p>
          <a:p>
            <a:r>
              <a:rPr lang="en-US" sz="2800" dirty="0" err="1"/>
              <a:t>list.add</a:t>
            </a:r>
            <a:r>
              <a:rPr lang="en-US" sz="2800" dirty="0"/>
              <a:t>("Vijay");  </a:t>
            </a:r>
          </a:p>
          <a:p>
            <a:r>
              <a:rPr lang="en-US" sz="2800" dirty="0" err="1"/>
              <a:t>list.add</a:t>
            </a:r>
            <a:r>
              <a:rPr lang="en-US" sz="2800" dirty="0"/>
              <a:t>("Ravi");  </a:t>
            </a:r>
          </a:p>
          <a:p>
            <a:r>
              <a:rPr lang="en-US" sz="2800" dirty="0" err="1"/>
              <a:t>list.add</a:t>
            </a:r>
            <a:r>
              <a:rPr lang="en-US" sz="2800" dirty="0"/>
              <a:t>("Ajay");  </a:t>
            </a:r>
          </a:p>
          <a:p>
            <a:r>
              <a:rPr lang="en-US" sz="2800" dirty="0"/>
              <a:t>//Traversing list through </a:t>
            </a:r>
            <a:r>
              <a:rPr lang="en-US" sz="2800" dirty="0" err="1"/>
              <a:t>Iterator</a:t>
            </a:r>
            <a:r>
              <a:rPr lang="en-US" sz="2800" dirty="0"/>
              <a:t>  </a:t>
            </a:r>
          </a:p>
          <a:p>
            <a:r>
              <a:rPr lang="en-US" sz="2800" dirty="0" err="1"/>
              <a:t>Iterator</a:t>
            </a:r>
            <a:r>
              <a:rPr lang="en-US" sz="2800" dirty="0"/>
              <a:t> </a:t>
            </a:r>
            <a:r>
              <a:rPr lang="en-US" sz="2800" dirty="0" err="1"/>
              <a:t>itr</a:t>
            </a:r>
            <a:r>
              <a:rPr lang="en-US" sz="2800" dirty="0"/>
              <a:t>=</a:t>
            </a:r>
            <a:r>
              <a:rPr lang="en-US" sz="2800" dirty="0" err="1"/>
              <a:t>list.iterator</a:t>
            </a:r>
            <a:r>
              <a:rPr lang="en-US" sz="2800" dirty="0"/>
              <a:t>();  </a:t>
            </a:r>
          </a:p>
          <a:p>
            <a:r>
              <a:rPr lang="en-US" sz="2800" b="1" dirty="0"/>
              <a:t>while</a:t>
            </a:r>
            <a:r>
              <a:rPr lang="en-US" sz="2800" dirty="0"/>
              <a:t>(</a:t>
            </a:r>
            <a:r>
              <a:rPr lang="en-US" sz="2800" dirty="0" err="1"/>
              <a:t>itr.hasNext</a:t>
            </a:r>
            <a:r>
              <a:rPr lang="en-US" sz="2800" dirty="0"/>
              <a:t>()){  </a:t>
            </a:r>
          </a:p>
          <a:p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itr.next</a:t>
            </a:r>
            <a:r>
              <a:rPr lang="en-US" sz="2800" dirty="0"/>
              <a:t>());  </a:t>
            </a:r>
          </a:p>
          <a:p>
            <a:r>
              <a:rPr lang="en-US" sz="2800" dirty="0"/>
              <a:t>}  </a:t>
            </a:r>
          </a:p>
          <a:p>
            <a:r>
              <a:rPr lang="en-US" sz="2800" dirty="0"/>
              <a:t>}  </a:t>
            </a:r>
          </a:p>
          <a:p>
            <a:r>
              <a:rPr lang="en-US" sz="2800" dirty="0"/>
              <a:t>} 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TestJavaCollection2{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 err="1"/>
              <a:t>LinkedList</a:t>
            </a:r>
            <a:r>
              <a:rPr lang="en-US" sz="2400" dirty="0"/>
              <a:t>&lt;String&gt; al=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LinkedList</a:t>
            </a:r>
            <a:r>
              <a:rPr lang="en-US" sz="2400" dirty="0"/>
              <a:t>&lt;String&gt;();  </a:t>
            </a:r>
          </a:p>
          <a:p>
            <a:r>
              <a:rPr lang="en-US" sz="2400" dirty="0" err="1"/>
              <a:t>al.add</a:t>
            </a:r>
            <a:r>
              <a:rPr lang="en-US" sz="2400" dirty="0"/>
              <a:t>("Ravi");  </a:t>
            </a:r>
          </a:p>
          <a:p>
            <a:r>
              <a:rPr lang="en-US" sz="2400" dirty="0" err="1"/>
              <a:t>al.add</a:t>
            </a:r>
            <a:r>
              <a:rPr lang="en-US" sz="2400" dirty="0"/>
              <a:t>("Vijay");  </a:t>
            </a:r>
          </a:p>
          <a:p>
            <a:r>
              <a:rPr lang="en-US" sz="2400" dirty="0" err="1"/>
              <a:t>al.add</a:t>
            </a:r>
            <a:r>
              <a:rPr lang="en-US" sz="2400" dirty="0"/>
              <a:t>("Ravi");  </a:t>
            </a:r>
          </a:p>
          <a:p>
            <a:r>
              <a:rPr lang="en-US" sz="2400" dirty="0" err="1"/>
              <a:t>al.add</a:t>
            </a:r>
            <a:r>
              <a:rPr lang="en-US" sz="2400" dirty="0"/>
              <a:t>("Ajay");  </a:t>
            </a:r>
          </a:p>
          <a:p>
            <a:r>
              <a:rPr lang="en-US" sz="2400" dirty="0" err="1"/>
              <a:t>Iterator</a:t>
            </a:r>
            <a:r>
              <a:rPr lang="en-US" sz="2400" dirty="0"/>
              <a:t>&lt;String&gt;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al.iterator</a:t>
            </a:r>
            <a:r>
              <a:rPr lang="en-US" sz="2400" dirty="0"/>
              <a:t>();  </a:t>
            </a:r>
          </a:p>
          <a:p>
            <a:r>
              <a:rPr lang="en-US" sz="2400" b="1" dirty="0"/>
              <a:t>while</a:t>
            </a:r>
            <a:r>
              <a:rPr lang="en-US" sz="2400" dirty="0"/>
              <a:t>(</a:t>
            </a:r>
            <a:r>
              <a:rPr lang="en-US" sz="2400" dirty="0" err="1"/>
              <a:t>itr.hasNext</a:t>
            </a:r>
            <a:r>
              <a:rPr lang="en-US" sz="2400" dirty="0"/>
              <a:t>()){  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914401"/>
            <a:ext cx="5867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TestJavaCollection3{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Vector&lt;String&gt; v=</a:t>
            </a:r>
            <a:r>
              <a:rPr lang="en-US" sz="2400" b="1" dirty="0"/>
              <a:t>new</a:t>
            </a:r>
            <a:r>
              <a:rPr lang="en-US" sz="2400" dirty="0"/>
              <a:t> Vector&lt;String&gt;();  </a:t>
            </a:r>
          </a:p>
          <a:p>
            <a:r>
              <a:rPr lang="en-US" sz="2400" dirty="0" err="1"/>
              <a:t>v.add</a:t>
            </a:r>
            <a:r>
              <a:rPr lang="en-US" sz="2400" dirty="0"/>
              <a:t>("</a:t>
            </a:r>
            <a:r>
              <a:rPr lang="en-US" sz="2400" dirty="0" err="1"/>
              <a:t>Ayush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v.add</a:t>
            </a:r>
            <a:r>
              <a:rPr lang="en-US" sz="2400" dirty="0"/>
              <a:t>("</a:t>
            </a:r>
            <a:r>
              <a:rPr lang="en-US" sz="2400" dirty="0" err="1"/>
              <a:t>Amit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v.add</a:t>
            </a:r>
            <a:r>
              <a:rPr lang="en-US" sz="2400" dirty="0"/>
              <a:t>("</a:t>
            </a:r>
            <a:r>
              <a:rPr lang="en-US" sz="2400" dirty="0" err="1"/>
              <a:t>Ashish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v.add</a:t>
            </a:r>
            <a:r>
              <a:rPr lang="en-US" sz="2400" dirty="0"/>
              <a:t>("</a:t>
            </a:r>
            <a:r>
              <a:rPr lang="en-US" sz="2400" dirty="0" err="1"/>
              <a:t>Garima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Iterator</a:t>
            </a:r>
            <a:r>
              <a:rPr lang="en-US" sz="2400" dirty="0"/>
              <a:t>&lt;String&gt;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v.iterator</a:t>
            </a:r>
            <a:r>
              <a:rPr lang="en-US" sz="2400" dirty="0"/>
              <a:t>();  </a:t>
            </a:r>
          </a:p>
          <a:p>
            <a:r>
              <a:rPr lang="en-US" sz="2400" b="1" dirty="0"/>
              <a:t>while</a:t>
            </a:r>
            <a:r>
              <a:rPr lang="en-US" sz="2400" dirty="0"/>
              <a:t>(</a:t>
            </a:r>
            <a:r>
              <a:rPr lang="en-US" sz="2400" dirty="0" err="1"/>
              <a:t>itr.hasNext</a:t>
            </a:r>
            <a:r>
              <a:rPr lang="en-US" sz="2400" dirty="0"/>
              <a:t>()){  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Stack</a:t>
            </a:r>
            <a:br>
              <a:rPr lang="en-US" dirty="0"/>
            </a:br>
            <a:r>
              <a:rPr lang="en-US" dirty="0"/>
              <a:t>subclass of Vector.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458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TestJavaCollection4{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Stack&lt;String&gt; stack = </a:t>
            </a:r>
            <a:r>
              <a:rPr lang="en-US" sz="2400" b="1" dirty="0"/>
              <a:t>new</a:t>
            </a:r>
            <a:r>
              <a:rPr lang="en-US" sz="2400" dirty="0"/>
              <a:t> Stack&lt;String&gt;();  </a:t>
            </a:r>
          </a:p>
          <a:p>
            <a:r>
              <a:rPr lang="en-US" sz="2400" dirty="0" err="1"/>
              <a:t>stack.push</a:t>
            </a:r>
            <a:r>
              <a:rPr lang="en-US" sz="2400" dirty="0"/>
              <a:t>("</a:t>
            </a:r>
            <a:r>
              <a:rPr lang="en-US" sz="2400" dirty="0" err="1"/>
              <a:t>Ayush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stack.push</a:t>
            </a:r>
            <a:r>
              <a:rPr lang="en-US" sz="2400" dirty="0"/>
              <a:t>("</a:t>
            </a:r>
            <a:r>
              <a:rPr lang="en-US" sz="2400" dirty="0" err="1"/>
              <a:t>Garvit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stack.push</a:t>
            </a:r>
            <a:r>
              <a:rPr lang="en-US" sz="2400" dirty="0"/>
              <a:t>("</a:t>
            </a:r>
            <a:r>
              <a:rPr lang="en-US" sz="2400" dirty="0" err="1"/>
              <a:t>Amit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stack.push</a:t>
            </a:r>
            <a:r>
              <a:rPr lang="en-US" sz="2400" dirty="0"/>
              <a:t>("</a:t>
            </a:r>
            <a:r>
              <a:rPr lang="en-US" sz="2400" dirty="0" err="1"/>
              <a:t>Ashish</a:t>
            </a:r>
            <a:r>
              <a:rPr lang="en-US" sz="2400" dirty="0"/>
              <a:t>");  </a:t>
            </a:r>
          </a:p>
          <a:p>
            <a:r>
              <a:rPr lang="en-US" sz="2400" dirty="0" err="1"/>
              <a:t>stack.push</a:t>
            </a:r>
            <a:r>
              <a:rPr lang="en-US" sz="2400" dirty="0"/>
              <a:t>("</a:t>
            </a:r>
            <a:r>
              <a:rPr lang="en-US" sz="2400" dirty="0" err="1"/>
              <a:t>Garima</a:t>
            </a:r>
            <a:r>
              <a:rPr lang="en-US" sz="2400" dirty="0"/>
              <a:t>");  </a:t>
            </a:r>
          </a:p>
          <a:p>
            <a:r>
              <a:rPr lang="en-US" sz="2400" dirty="0"/>
              <a:t>stack.pop();  </a:t>
            </a:r>
          </a:p>
          <a:p>
            <a:r>
              <a:rPr lang="en-US" sz="2400" dirty="0" err="1"/>
              <a:t>Iterator</a:t>
            </a:r>
            <a:r>
              <a:rPr lang="en-US" sz="2400" dirty="0"/>
              <a:t>&lt;String&gt;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stack.iterator</a:t>
            </a:r>
            <a:r>
              <a:rPr lang="en-US" sz="2400" dirty="0"/>
              <a:t>();  </a:t>
            </a:r>
          </a:p>
          <a:p>
            <a:r>
              <a:rPr lang="en-US" sz="2400" b="1" dirty="0"/>
              <a:t>while</a:t>
            </a:r>
            <a:r>
              <a:rPr lang="en-US" sz="2400" dirty="0"/>
              <a:t>(</a:t>
            </a:r>
            <a:r>
              <a:rPr lang="en-US" sz="2400" dirty="0" err="1"/>
              <a:t>itr.hasNext</a:t>
            </a:r>
            <a:r>
              <a:rPr lang="en-US" sz="2400" dirty="0"/>
              <a:t>()){  </a:t>
            </a:r>
          </a:p>
          <a:p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  <a:p>
            <a:r>
              <a:rPr lang="en-US" sz="2400" dirty="0"/>
              <a:t>} 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</a:t>
            </a:r>
            <a:r>
              <a:rPr lang="en-US" dirty="0" err="1"/>
              <a:t>ArrayList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135563"/>
          </a:xfrm>
        </p:spPr>
        <p:txBody>
          <a:bodyPr>
            <a:normAutofit/>
          </a:bodyPr>
          <a:lstStyle/>
          <a:p>
            <a:r>
              <a:rPr lang="en-US" dirty="0"/>
              <a:t>Java </a:t>
            </a:r>
            <a:r>
              <a:rPr lang="en-US" b="1" dirty="0" err="1"/>
              <a:t>ArrayList</a:t>
            </a:r>
            <a:r>
              <a:rPr lang="en-US" dirty="0"/>
              <a:t> class uses a </a:t>
            </a:r>
            <a:r>
              <a:rPr lang="en-US" i="1" dirty="0"/>
              <a:t>dynamic </a:t>
            </a:r>
            <a:r>
              <a:rPr lang="en-US" i="1" dirty="0">
                <a:hlinkClick r:id="rId2"/>
              </a:rPr>
              <a:t>array</a:t>
            </a:r>
            <a:r>
              <a:rPr lang="en-US" dirty="0"/>
              <a:t> for storing the elements.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like an array, but there is </a:t>
            </a:r>
            <a:r>
              <a:rPr lang="en-US" i="1" dirty="0"/>
              <a:t>no size limit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We can add or remove elements anytime.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it is much more flexible than the traditional array.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found in the </a:t>
            </a:r>
            <a:r>
              <a:rPr lang="en-US" i="1" dirty="0" err="1"/>
              <a:t>java.util</a:t>
            </a:r>
            <a:r>
              <a:rPr lang="en-US" dirty="0"/>
              <a:t> package. </a:t>
            </a:r>
            <a:endParaRPr lang="en-US" dirty="0" smtClean="0"/>
          </a:p>
          <a:p>
            <a:r>
              <a:rPr lang="en-US" dirty="0"/>
              <a:t>It implements the List interface so we can use all the methods of the List interface here.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b="1" dirty="0" err="1"/>
              <a:t>int</a:t>
            </a:r>
            <a:r>
              <a:rPr lang="en-US" dirty="0"/>
              <a:t>&gt; al = </a:t>
            </a:r>
            <a:r>
              <a:rPr lang="en-US" dirty="0" err="1"/>
              <a:t>ArrayList</a:t>
            </a:r>
            <a:r>
              <a:rPr lang="en-US" dirty="0"/>
              <a:t>&lt;</a:t>
            </a:r>
            <a:r>
              <a:rPr lang="en-US" b="1" dirty="0" err="1"/>
              <a:t>int</a:t>
            </a:r>
            <a:r>
              <a:rPr lang="en-US" dirty="0"/>
              <a:t>&gt;(); // does not work  </a:t>
            </a:r>
          </a:p>
          <a:p>
            <a:r>
              <a:rPr lang="en-US" dirty="0" err="1"/>
              <a:t>ArrayList</a:t>
            </a:r>
            <a:r>
              <a:rPr lang="en-US" dirty="0"/>
              <a:t>&lt;Integer&gt; al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&lt;Integer&gt;(); // works fine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ArrayList class hierarc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52400"/>
            <a:ext cx="2819400" cy="63567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6248400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Collection in Java</a:t>
            </a:r>
            <a:r>
              <a:rPr lang="en-US" dirty="0"/>
              <a:t> is a framework that provides an architecture to store and manipulate the group of objects</a:t>
            </a:r>
            <a:r>
              <a:rPr lang="en-US" dirty="0" smtClean="0"/>
              <a:t>.</a:t>
            </a:r>
          </a:p>
          <a:p>
            <a:r>
              <a:rPr lang="en-US" dirty="0"/>
              <a:t>Java Collections can achieve all the operations that you perform on a data such as searching, sorting, insertion, manipulation, and deletion</a:t>
            </a:r>
            <a:r>
              <a:rPr lang="en-US" dirty="0" smtClean="0"/>
              <a:t>.</a:t>
            </a:r>
          </a:p>
          <a:p>
            <a:r>
              <a:rPr lang="en-US" dirty="0"/>
              <a:t>Java Collection framework provides many interfaces (Set, List, Queue, </a:t>
            </a:r>
            <a:r>
              <a:rPr lang="en-US" dirty="0" err="1"/>
              <a:t>Deque</a:t>
            </a:r>
            <a:r>
              <a:rPr lang="en-US" dirty="0"/>
              <a:t>) and classes (</a:t>
            </a:r>
            <a:r>
              <a:rPr lang="en-US" dirty="0" err="1">
                <a:hlinkClick r:id="rId2"/>
              </a:rPr>
              <a:t>ArrayList</a:t>
            </a:r>
            <a:r>
              <a:rPr lang="en-US" dirty="0"/>
              <a:t>, Vector, </a:t>
            </a:r>
            <a:r>
              <a:rPr lang="en-US" dirty="0" err="1">
                <a:hlinkClick r:id="rId3"/>
              </a:rPr>
              <a:t>LinkedList</a:t>
            </a:r>
            <a:r>
              <a:rPr lang="en-US" dirty="0"/>
              <a:t>, </a:t>
            </a:r>
            <a:r>
              <a:rPr lang="en-US" dirty="0" err="1">
                <a:hlinkClick r:id="rId4"/>
              </a:rPr>
              <a:t>PriorityQueue</a:t>
            </a:r>
            <a:r>
              <a:rPr lang="en-US" dirty="0"/>
              <a:t>, </a:t>
            </a:r>
            <a:r>
              <a:rPr lang="en-US" dirty="0" err="1"/>
              <a:t>HashSet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r>
              <a:rPr lang="en-US" dirty="0"/>
              <a:t>, </a:t>
            </a:r>
            <a:r>
              <a:rPr lang="en-US" dirty="0" err="1"/>
              <a:t>TreeSet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5344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 </a:t>
            </a:r>
            <a:r>
              <a:rPr lang="en-US" sz="2800" dirty="0" err="1"/>
              <a:t>java.util</a:t>
            </a:r>
            <a:r>
              <a:rPr lang="en-US" sz="2800" dirty="0"/>
              <a:t>.*;  </a:t>
            </a:r>
          </a:p>
          <a:p>
            <a:r>
              <a:rPr lang="en-US" sz="2800" dirty="0"/>
              <a:t>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ArrayListExample1{  </a:t>
            </a:r>
          </a:p>
          <a:p>
            <a:r>
              <a:rPr lang="en-US" sz="2800" dirty="0"/>
              <a:t>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 </a:t>
            </a:r>
            <a:r>
              <a:rPr lang="en-US" sz="2800" dirty="0" err="1"/>
              <a:t>args</a:t>
            </a:r>
            <a:r>
              <a:rPr lang="en-US" sz="2800" dirty="0"/>
              <a:t>[]){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ArrayList</a:t>
            </a:r>
            <a:r>
              <a:rPr lang="en-US" sz="2800" dirty="0"/>
              <a:t>&lt;String&gt; list=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ArrayList</a:t>
            </a:r>
            <a:r>
              <a:rPr lang="en-US" sz="2800" dirty="0"/>
              <a:t>&lt;String&gt;();//Creating </a:t>
            </a:r>
            <a:r>
              <a:rPr lang="en-US" sz="2800" dirty="0" err="1"/>
              <a:t>arraylist</a:t>
            </a:r>
            <a:r>
              <a:rPr lang="en-US" sz="2800" dirty="0"/>
              <a:t>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("Mango");//Adding object in </a:t>
            </a:r>
            <a:r>
              <a:rPr lang="en-US" sz="2800" dirty="0" err="1"/>
              <a:t>arraylist</a:t>
            </a:r>
            <a:r>
              <a:rPr lang="en-US" sz="2800" dirty="0"/>
              <a:t>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("Apple");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("Banana");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("Grapes");    </a:t>
            </a:r>
          </a:p>
          <a:p>
            <a:r>
              <a:rPr lang="en-US" sz="2800" dirty="0"/>
              <a:t>      //Printing the </a:t>
            </a:r>
            <a:r>
              <a:rPr lang="en-US" sz="2800" dirty="0" err="1"/>
              <a:t>arraylist</a:t>
            </a:r>
            <a:r>
              <a:rPr lang="en-US" sz="2800" dirty="0"/>
              <a:t> object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System.out.println</a:t>
            </a:r>
            <a:r>
              <a:rPr lang="en-US" sz="2800" dirty="0"/>
              <a:t>(list);  </a:t>
            </a:r>
          </a:p>
          <a:p>
            <a:r>
              <a:rPr lang="en-US" sz="2800" dirty="0"/>
              <a:t> }  </a:t>
            </a:r>
          </a:p>
          <a:p>
            <a:r>
              <a:rPr lang="en-US" sz="2800" dirty="0"/>
              <a:t>} 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Non-generic Vs. Generic Collection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Java collection framework was non-generic before JDK 1.5. Since 1.5, it is generic</a:t>
            </a:r>
            <a:r>
              <a:rPr lang="en-US" dirty="0" smtClean="0"/>
              <a:t>.</a:t>
            </a:r>
          </a:p>
          <a:p>
            <a:r>
              <a:rPr lang="en-US" dirty="0"/>
              <a:t>Java new generic collection allows you to have only one type of object in a collection. Now it is type-safe, so typecasting is not required at runtime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old non-generic example of creating a Java collection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ArrayList</a:t>
            </a:r>
            <a:r>
              <a:rPr lang="en-US" dirty="0"/>
              <a:t> list=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new generic example of creating java </a:t>
            </a:r>
            <a:r>
              <a:rPr lang="en-US" dirty="0" smtClean="0"/>
              <a:t>collection: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&lt;String</a:t>
            </a:r>
            <a:r>
              <a:rPr lang="en-US" dirty="0"/>
              <a:t>&gt; list=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&lt;String</a:t>
            </a:r>
            <a:r>
              <a:rPr lang="en-US" dirty="0" smtClean="0"/>
              <a:t>&gt;();</a:t>
            </a:r>
          </a:p>
          <a:p>
            <a:r>
              <a:rPr lang="en-US" dirty="0"/>
              <a:t>In a generic collection, we specify the type in angular braces.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001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 </a:t>
            </a:r>
            <a:r>
              <a:rPr lang="en-US" sz="2800" dirty="0" err="1"/>
              <a:t>java.util</a:t>
            </a:r>
            <a:r>
              <a:rPr lang="en-US" sz="2800" dirty="0"/>
              <a:t>.*;  </a:t>
            </a:r>
          </a:p>
          <a:p>
            <a:r>
              <a:rPr lang="en-US" sz="2800" dirty="0"/>
              <a:t>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ArrayListExample1{  </a:t>
            </a:r>
          </a:p>
          <a:p>
            <a:r>
              <a:rPr lang="en-US" sz="2800" dirty="0"/>
              <a:t>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 </a:t>
            </a:r>
            <a:r>
              <a:rPr lang="en-US" sz="2800" dirty="0" err="1"/>
              <a:t>args</a:t>
            </a:r>
            <a:r>
              <a:rPr lang="en-US" sz="2800" dirty="0"/>
              <a:t>[]){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ArrayList</a:t>
            </a:r>
            <a:r>
              <a:rPr lang="en-US" sz="2800" dirty="0"/>
              <a:t>&lt;String&gt; list=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ArrayList</a:t>
            </a:r>
            <a:r>
              <a:rPr lang="en-US" sz="2800" dirty="0"/>
              <a:t>&lt;String&gt;();//Creating </a:t>
            </a:r>
            <a:r>
              <a:rPr lang="en-US" sz="2800" dirty="0" err="1"/>
              <a:t>arraylist</a:t>
            </a:r>
            <a:r>
              <a:rPr lang="en-US" sz="2800" dirty="0"/>
              <a:t>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("Mango");//Adding object in </a:t>
            </a:r>
            <a:r>
              <a:rPr lang="en-US" sz="2800" dirty="0" err="1"/>
              <a:t>arraylist</a:t>
            </a:r>
            <a:r>
              <a:rPr lang="en-US" sz="2800" dirty="0"/>
              <a:t>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("Apple");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("Banana"); 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list.add</a:t>
            </a:r>
            <a:r>
              <a:rPr lang="en-US" sz="2800" dirty="0"/>
              <a:t>("Grapes");    </a:t>
            </a:r>
          </a:p>
          <a:p>
            <a:r>
              <a:rPr lang="en-US" sz="2800" dirty="0"/>
              <a:t>      //Printing the </a:t>
            </a:r>
            <a:r>
              <a:rPr lang="en-US" sz="2800" dirty="0" err="1"/>
              <a:t>arraylist</a:t>
            </a:r>
            <a:r>
              <a:rPr lang="en-US" sz="2800" dirty="0"/>
              <a:t> object   </a:t>
            </a:r>
          </a:p>
          <a:p>
            <a:r>
              <a:rPr lang="en-US" sz="2800" dirty="0"/>
              <a:t>      </a:t>
            </a:r>
            <a:r>
              <a:rPr lang="en-US" sz="2800" dirty="0" err="1"/>
              <a:t>System.out.println</a:t>
            </a:r>
            <a:r>
              <a:rPr lang="en-US" sz="2800" dirty="0"/>
              <a:t>(list);  </a:t>
            </a:r>
          </a:p>
          <a:p>
            <a:r>
              <a:rPr lang="en-US" sz="2800" dirty="0"/>
              <a:t> }  </a:t>
            </a:r>
          </a:p>
          <a:p>
            <a:r>
              <a:rPr lang="en-US" sz="2800" dirty="0"/>
              <a:t>} 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</a:t>
            </a:r>
            <a:r>
              <a:rPr lang="en-US" dirty="0" err="1"/>
              <a:t>ArrayList</a:t>
            </a:r>
            <a:r>
              <a:rPr lang="en-US" dirty="0"/>
              <a:t> using </a:t>
            </a:r>
            <a:r>
              <a:rPr lang="en-US" dirty="0" err="1"/>
              <a:t>Iterator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import</a:t>
            </a:r>
            <a:r>
              <a:rPr lang="en-US" sz="2400" dirty="0"/>
              <a:t> </a:t>
            </a:r>
            <a:r>
              <a:rPr lang="en-US" sz="2400" dirty="0" err="1"/>
              <a:t>java.util</a:t>
            </a:r>
            <a:r>
              <a:rPr lang="en-US" sz="2400" dirty="0"/>
              <a:t>.*;  </a:t>
            </a:r>
          </a:p>
          <a:p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class</a:t>
            </a:r>
            <a:r>
              <a:rPr lang="en-US" sz="2400" dirty="0"/>
              <a:t> ArrayListExample2{  </a:t>
            </a:r>
          </a:p>
          <a:p>
            <a:r>
              <a:rPr lang="en-US" sz="2400" dirty="0"/>
              <a:t> </a:t>
            </a: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ArrayList</a:t>
            </a:r>
            <a:r>
              <a:rPr lang="en-US" sz="2400" dirty="0"/>
              <a:t>&lt;String&gt; list=</a:t>
            </a:r>
            <a:r>
              <a:rPr lang="en-US" sz="2400" b="1" dirty="0"/>
              <a:t>new</a:t>
            </a:r>
            <a:r>
              <a:rPr lang="en-US" sz="2400" dirty="0"/>
              <a:t> </a:t>
            </a:r>
            <a:r>
              <a:rPr lang="en-US" sz="2400" dirty="0" err="1"/>
              <a:t>ArrayList</a:t>
            </a:r>
            <a:r>
              <a:rPr lang="en-US" sz="2400" dirty="0"/>
              <a:t>&lt;String&gt;();//Creating </a:t>
            </a:r>
            <a:r>
              <a:rPr lang="en-US" sz="2400" dirty="0" err="1"/>
              <a:t>arraylist</a:t>
            </a:r>
            <a:r>
              <a:rPr lang="en-US" sz="2400" dirty="0"/>
              <a:t>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("Mango");//Adding object in </a:t>
            </a:r>
            <a:r>
              <a:rPr lang="en-US" sz="2400" dirty="0" err="1"/>
              <a:t>arraylist</a:t>
            </a:r>
            <a:r>
              <a:rPr lang="en-US" sz="2400" dirty="0"/>
              <a:t>  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("Apple");  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("Banana");  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list.add</a:t>
            </a:r>
            <a:r>
              <a:rPr lang="en-US" sz="2400" dirty="0"/>
              <a:t>("Grapes");    </a:t>
            </a:r>
          </a:p>
          <a:p>
            <a:r>
              <a:rPr lang="en-US" sz="2400" dirty="0"/>
              <a:t>  //Traversing list through </a:t>
            </a:r>
            <a:r>
              <a:rPr lang="en-US" sz="2400" dirty="0" err="1"/>
              <a:t>Iterator</a:t>
            </a:r>
            <a:r>
              <a:rPr lang="en-US" sz="2400" dirty="0"/>
              <a:t>  </a:t>
            </a:r>
          </a:p>
          <a:p>
            <a:r>
              <a:rPr lang="en-US" sz="2400" dirty="0"/>
              <a:t>  </a:t>
            </a:r>
            <a:r>
              <a:rPr lang="en-US" sz="2400" dirty="0" err="1"/>
              <a:t>Iterator</a:t>
            </a:r>
            <a:r>
              <a:rPr lang="en-US" sz="2400" dirty="0"/>
              <a:t> </a:t>
            </a:r>
            <a:r>
              <a:rPr lang="en-US" sz="2400" dirty="0" err="1"/>
              <a:t>itr</a:t>
            </a:r>
            <a:r>
              <a:rPr lang="en-US" sz="2400" dirty="0"/>
              <a:t>=</a:t>
            </a:r>
            <a:r>
              <a:rPr lang="en-US" sz="2400" dirty="0" err="1"/>
              <a:t>list.iterator</a:t>
            </a:r>
            <a:r>
              <a:rPr lang="en-US" sz="2400" dirty="0"/>
              <a:t>();//getting the </a:t>
            </a:r>
            <a:r>
              <a:rPr lang="en-US" sz="2400" dirty="0" err="1"/>
              <a:t>Iterator</a:t>
            </a:r>
            <a:r>
              <a:rPr lang="en-US" sz="2400" dirty="0"/>
              <a:t>  </a:t>
            </a:r>
          </a:p>
          <a:p>
            <a:r>
              <a:rPr lang="en-US" sz="2400" dirty="0"/>
              <a:t>  </a:t>
            </a:r>
            <a:r>
              <a:rPr lang="en-US" sz="2400" b="1" dirty="0"/>
              <a:t>while</a:t>
            </a:r>
            <a:r>
              <a:rPr lang="en-US" sz="2400" dirty="0"/>
              <a:t>(</a:t>
            </a:r>
            <a:r>
              <a:rPr lang="en-US" sz="2400" dirty="0" err="1"/>
              <a:t>itr.hasNext</a:t>
            </a:r>
            <a:r>
              <a:rPr lang="en-US" sz="2400" dirty="0"/>
              <a:t>()){//check if </a:t>
            </a:r>
            <a:r>
              <a:rPr lang="en-US" sz="2400" dirty="0" err="1"/>
              <a:t>iterator</a:t>
            </a:r>
            <a:r>
              <a:rPr lang="en-US" sz="2400" dirty="0"/>
              <a:t> has the elements  </a:t>
            </a:r>
          </a:p>
          <a:p>
            <a:r>
              <a:rPr lang="en-US" sz="2400" dirty="0"/>
              <a:t>   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itr.next</a:t>
            </a:r>
            <a:r>
              <a:rPr lang="en-US" sz="2400" dirty="0"/>
              <a:t>());//printing the element and move to next  </a:t>
            </a:r>
          </a:p>
          <a:p>
            <a:r>
              <a:rPr lang="en-US" sz="2400" dirty="0"/>
              <a:t>  }  </a:t>
            </a:r>
          </a:p>
          <a:p>
            <a:r>
              <a:rPr lang="en-US" sz="2400" dirty="0"/>
              <a:t> }  </a:t>
            </a:r>
          </a:p>
          <a:p>
            <a:r>
              <a:rPr lang="en-US" sz="2400" dirty="0"/>
              <a:t>}</a:t>
            </a: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Iterating </a:t>
            </a:r>
            <a:r>
              <a:rPr lang="en-US" dirty="0" err="1"/>
              <a:t>ArrayList</a:t>
            </a:r>
            <a:r>
              <a:rPr lang="en-US" dirty="0"/>
              <a:t> using For-each loop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38201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 </a:t>
            </a:r>
            <a:r>
              <a:rPr lang="en-US" sz="2800" dirty="0" err="1"/>
              <a:t>java.util</a:t>
            </a:r>
            <a:r>
              <a:rPr lang="en-US" sz="2800" dirty="0"/>
              <a:t>.*;  </a:t>
            </a:r>
          </a:p>
          <a:p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class</a:t>
            </a:r>
            <a:r>
              <a:rPr lang="en-US" sz="2800" dirty="0"/>
              <a:t> ArrayListExample3{  </a:t>
            </a:r>
          </a:p>
          <a:p>
            <a:r>
              <a:rPr lang="en-US" sz="2800" dirty="0"/>
              <a:t> </a:t>
            </a:r>
            <a:r>
              <a:rPr lang="en-US" sz="2800" b="1" dirty="0"/>
              <a:t>public</a:t>
            </a:r>
            <a:r>
              <a:rPr lang="en-US" sz="2800" dirty="0"/>
              <a:t> </a:t>
            </a:r>
            <a:r>
              <a:rPr lang="en-US" sz="2800" b="1" dirty="0"/>
              <a:t>static</a:t>
            </a:r>
            <a:r>
              <a:rPr lang="en-US" sz="2800" dirty="0"/>
              <a:t> </a:t>
            </a:r>
            <a:r>
              <a:rPr lang="en-US" sz="2800" b="1" dirty="0"/>
              <a:t>void</a:t>
            </a:r>
            <a:r>
              <a:rPr lang="en-US" sz="2800" dirty="0"/>
              <a:t> main(String </a:t>
            </a:r>
            <a:r>
              <a:rPr lang="en-US" sz="2800" dirty="0" err="1"/>
              <a:t>args</a:t>
            </a:r>
            <a:r>
              <a:rPr lang="en-US" sz="2800" dirty="0"/>
              <a:t>[]){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ArrayList</a:t>
            </a:r>
            <a:r>
              <a:rPr lang="en-US" sz="2800" dirty="0"/>
              <a:t>&lt;String&gt; list=</a:t>
            </a:r>
            <a:r>
              <a:rPr lang="en-US" sz="2800" b="1" dirty="0"/>
              <a:t>new</a:t>
            </a:r>
            <a:r>
              <a:rPr lang="en-US" sz="2800" dirty="0"/>
              <a:t> </a:t>
            </a:r>
            <a:r>
              <a:rPr lang="en-US" sz="2800" dirty="0" err="1"/>
              <a:t>ArrayList</a:t>
            </a:r>
            <a:r>
              <a:rPr lang="en-US" sz="2800" dirty="0"/>
              <a:t>&lt;String&gt;();</a:t>
            </a:r>
            <a:r>
              <a:rPr lang="en-US" sz="2000" dirty="0"/>
              <a:t>//Creating </a:t>
            </a:r>
            <a:r>
              <a:rPr lang="en-US" sz="2000" dirty="0" err="1"/>
              <a:t>arraylist</a:t>
            </a:r>
            <a:r>
              <a:rPr lang="en-US" sz="2000" dirty="0"/>
              <a:t>  </a:t>
            </a:r>
            <a:endParaRPr lang="en-US" sz="2800" dirty="0"/>
          </a:p>
          <a:p>
            <a:r>
              <a:rPr lang="en-US" sz="2800" dirty="0"/>
              <a:t>  </a:t>
            </a:r>
            <a:r>
              <a:rPr lang="en-US" sz="2800" dirty="0" err="1"/>
              <a:t>list.add</a:t>
            </a:r>
            <a:r>
              <a:rPr lang="en-US" sz="2800" dirty="0"/>
              <a:t>("Mango");//Adding object in </a:t>
            </a:r>
            <a:r>
              <a:rPr lang="en-US" sz="2800" dirty="0" err="1"/>
              <a:t>arraylist</a:t>
            </a:r>
            <a:r>
              <a:rPr lang="en-US" sz="2800" dirty="0"/>
              <a:t>  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list.add</a:t>
            </a:r>
            <a:r>
              <a:rPr lang="en-US" sz="2800" dirty="0"/>
              <a:t>("Apple");  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list.add</a:t>
            </a:r>
            <a:r>
              <a:rPr lang="en-US" sz="2800" dirty="0"/>
              <a:t>("Banana");    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list.add</a:t>
            </a:r>
            <a:r>
              <a:rPr lang="en-US" sz="2800" dirty="0"/>
              <a:t>("Grapes");    </a:t>
            </a:r>
          </a:p>
          <a:p>
            <a:r>
              <a:rPr lang="en-US" sz="2800" dirty="0"/>
              <a:t>  //Traversing list through for-each loop  </a:t>
            </a:r>
          </a:p>
          <a:p>
            <a:r>
              <a:rPr lang="en-US" sz="2800" dirty="0"/>
              <a:t>  </a:t>
            </a:r>
            <a:r>
              <a:rPr lang="en-US" sz="2800" b="1" dirty="0"/>
              <a:t>for</a:t>
            </a:r>
            <a:r>
              <a:rPr lang="en-US" sz="2800" dirty="0"/>
              <a:t>(String </a:t>
            </a:r>
            <a:r>
              <a:rPr lang="en-US" sz="2800" dirty="0" err="1"/>
              <a:t>fruit:list</a:t>
            </a:r>
            <a:r>
              <a:rPr lang="en-US" sz="2800" dirty="0"/>
              <a:t>)    </a:t>
            </a:r>
          </a:p>
          <a:p>
            <a:r>
              <a:rPr lang="en-US" sz="2800" dirty="0"/>
              <a:t>    </a:t>
            </a:r>
            <a:r>
              <a:rPr lang="en-US" sz="2800" dirty="0" err="1"/>
              <a:t>System.out.println</a:t>
            </a:r>
            <a:r>
              <a:rPr lang="en-US" sz="2800" dirty="0"/>
              <a:t>(fruit);    </a:t>
            </a:r>
          </a:p>
          <a:p>
            <a:r>
              <a:rPr lang="en-US" sz="2800" dirty="0"/>
              <a:t> }  </a:t>
            </a:r>
          </a:p>
          <a:p>
            <a:r>
              <a:rPr lang="en-US" sz="2800" dirty="0"/>
              <a:t>} 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iterate the elements of the collection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868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There </a:t>
            </a:r>
            <a:r>
              <a:rPr lang="en-US" dirty="0"/>
              <a:t>are various ways to traverse the collection elements:</a:t>
            </a:r>
          </a:p>
          <a:p>
            <a:r>
              <a:rPr lang="en-US" dirty="0"/>
              <a:t>By </a:t>
            </a:r>
            <a:r>
              <a:rPr lang="en-US" dirty="0" err="1"/>
              <a:t>Iterator</a:t>
            </a:r>
            <a:r>
              <a:rPr lang="en-US" dirty="0"/>
              <a:t> interface.</a:t>
            </a:r>
          </a:p>
          <a:p>
            <a:r>
              <a:rPr lang="en-US" dirty="0"/>
              <a:t>By for-each loop.</a:t>
            </a:r>
          </a:p>
          <a:p>
            <a:r>
              <a:rPr lang="en-US" dirty="0"/>
              <a:t>By </a:t>
            </a:r>
            <a:r>
              <a:rPr lang="en-US" dirty="0" err="1"/>
              <a:t>ListIterator</a:t>
            </a:r>
            <a:r>
              <a:rPr lang="en-US" dirty="0"/>
              <a:t> interface.</a:t>
            </a:r>
          </a:p>
          <a:p>
            <a:r>
              <a:rPr lang="en-US" dirty="0"/>
              <a:t>By for loop.</a:t>
            </a:r>
          </a:p>
          <a:p>
            <a:r>
              <a:rPr lang="en-US" dirty="0"/>
              <a:t>By </a:t>
            </a:r>
            <a:r>
              <a:rPr lang="en-US" dirty="0" err="1"/>
              <a:t>forEach</a:t>
            </a:r>
            <a:r>
              <a:rPr lang="en-US" dirty="0"/>
              <a:t>() method.</a:t>
            </a:r>
          </a:p>
          <a:p>
            <a:r>
              <a:rPr lang="en-US" dirty="0"/>
              <a:t>By </a:t>
            </a:r>
            <a:r>
              <a:rPr lang="en-US" dirty="0" err="1"/>
              <a:t>forEachRemaining</a:t>
            </a:r>
            <a:r>
              <a:rPr lang="en-US" dirty="0"/>
              <a:t>()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Collection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represents a single unit of objects, i.e., a group.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framework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readymade architecture.</a:t>
            </a:r>
          </a:p>
          <a:p>
            <a:r>
              <a:rPr lang="en-US" dirty="0"/>
              <a:t>It represents a set of classes and interfaces.</a:t>
            </a:r>
          </a:p>
          <a:p>
            <a:r>
              <a:rPr lang="en-US" dirty="0"/>
              <a:t>It is optional.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The </a:t>
            </a:r>
            <a:r>
              <a:rPr lang="en-US" dirty="0"/>
              <a:t>Collection framework represents a unified architecture for storing and manipulating a group of objects. It has:</a:t>
            </a:r>
          </a:p>
          <a:p>
            <a:r>
              <a:rPr lang="en-US" dirty="0"/>
              <a:t>Interfaces and its implementations, i.e., classes</a:t>
            </a:r>
          </a:p>
          <a:p>
            <a:r>
              <a:rPr lang="en-US" dirty="0" smtClean="0"/>
              <a:t>Algorithm</a:t>
            </a:r>
          </a:p>
          <a:p>
            <a:pPr>
              <a:buNone/>
            </a:pPr>
            <a:r>
              <a:rPr lang="en-US" dirty="0" smtClean="0"/>
              <a:t>	The</a:t>
            </a:r>
            <a:r>
              <a:rPr lang="en-US" dirty="0"/>
              <a:t> </a:t>
            </a:r>
            <a:r>
              <a:rPr lang="en-US" b="1" dirty="0" err="1"/>
              <a:t>java.util</a:t>
            </a:r>
            <a:r>
              <a:rPr lang="en-US" dirty="0"/>
              <a:t> package contains all the </a:t>
            </a:r>
            <a:r>
              <a:rPr lang="en-US" dirty="0">
                <a:hlinkClick r:id="rId2"/>
              </a:rPr>
              <a:t>classes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interfaces</a:t>
            </a:r>
            <a:r>
              <a:rPr lang="en-US" dirty="0"/>
              <a:t> for the Collection framework.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Hierarchy of Collection Framework</a:t>
            </a:r>
            <a:br>
              <a:rPr lang="en-US" dirty="0"/>
            </a:br>
            <a:endParaRPr lang="en-US" dirty="0"/>
          </a:p>
        </p:txBody>
      </p:sp>
      <p:pic>
        <p:nvPicPr>
          <p:cNvPr id="24578" name="Picture 2" descr="Hierarchy of Java Collection frame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153399" cy="6145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Iterator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interface provides the facility of iterating the elements in a forward direction only</a:t>
            </a:r>
            <a:r>
              <a:rPr lang="en-US" dirty="0" smtClean="0"/>
              <a:t>.</a:t>
            </a:r>
          </a:p>
          <a:p>
            <a:r>
              <a:rPr lang="en-US" dirty="0"/>
              <a:t>There are only three methods in the </a:t>
            </a:r>
            <a:r>
              <a:rPr lang="en-US" dirty="0" err="1"/>
              <a:t>Iterator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ublic </a:t>
            </a:r>
            <a:r>
              <a:rPr lang="en-US" b="1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/>
              <a:t>hasNext</a:t>
            </a:r>
            <a:r>
              <a:rPr lang="en-US" b="1" dirty="0" smtClean="0"/>
              <a:t>()</a:t>
            </a:r>
          </a:p>
          <a:p>
            <a:r>
              <a:rPr lang="en-US" b="1" dirty="0"/>
              <a:t>p</a:t>
            </a:r>
            <a:r>
              <a:rPr lang="en-US" b="1" dirty="0" smtClean="0"/>
              <a:t>ublic Object next()</a:t>
            </a:r>
          </a:p>
          <a:p>
            <a:r>
              <a:rPr lang="en-US" b="1" dirty="0"/>
              <a:t>p</a:t>
            </a:r>
            <a:r>
              <a:rPr lang="en-US" b="1" dirty="0" smtClean="0"/>
              <a:t>ublic void remove()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Iterable</a:t>
            </a:r>
            <a:r>
              <a:rPr lang="en-US" dirty="0"/>
              <a:t>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Iterable</a:t>
            </a:r>
            <a:r>
              <a:rPr lang="en-US" dirty="0"/>
              <a:t> interface is the root interface for all the collection classes</a:t>
            </a:r>
            <a:r>
              <a:rPr lang="en-US" dirty="0" smtClean="0"/>
              <a:t>.</a:t>
            </a:r>
          </a:p>
          <a:p>
            <a:r>
              <a:rPr lang="en-US" dirty="0"/>
              <a:t>The Collection interface extends the </a:t>
            </a:r>
            <a:r>
              <a:rPr lang="en-US" dirty="0" err="1"/>
              <a:t>Iterable</a:t>
            </a:r>
            <a:r>
              <a:rPr lang="en-US" dirty="0"/>
              <a:t> interface and therefore all the subclasses of Collection interface also implement the </a:t>
            </a:r>
            <a:r>
              <a:rPr lang="en-US" dirty="0" err="1"/>
              <a:t>Iterable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r>
              <a:rPr lang="en-US" dirty="0"/>
              <a:t>It contains only one abstract method. i.e</a:t>
            </a:r>
            <a:r>
              <a:rPr lang="en-US" dirty="0" smtClean="0"/>
              <a:t>.,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Iterator</a:t>
            </a:r>
            <a:r>
              <a:rPr lang="en-US" dirty="0" smtClean="0"/>
              <a:t>&lt;T</a:t>
            </a:r>
            <a:r>
              <a:rPr lang="en-US" dirty="0"/>
              <a:t>&gt; </a:t>
            </a:r>
            <a:r>
              <a:rPr lang="en-US" dirty="0" err="1"/>
              <a:t>iterator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interface is the interface which is implemented by all the classes in the collection framework</a:t>
            </a:r>
            <a:r>
              <a:rPr lang="en-US" dirty="0" smtClean="0"/>
              <a:t>.</a:t>
            </a:r>
          </a:p>
          <a:p>
            <a:r>
              <a:rPr lang="en-US" dirty="0"/>
              <a:t>Some of the methods of Collection interface are Boolean add ( Object </a:t>
            </a:r>
            <a:r>
              <a:rPr lang="en-US" dirty="0" err="1"/>
              <a:t>obj</a:t>
            </a:r>
            <a:r>
              <a:rPr lang="en-US" dirty="0"/>
              <a:t>), Boolean </a:t>
            </a:r>
            <a:r>
              <a:rPr lang="en-US" dirty="0" err="1"/>
              <a:t>addAll</a:t>
            </a:r>
            <a:r>
              <a:rPr lang="en-US" dirty="0"/>
              <a:t> ( Collection c), void clear(), etc. which are implemented by all the subclasses of Collection interface.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416</Words>
  <Application>Microsoft Office PowerPoint</Application>
  <PresentationFormat>On-screen Show (4:3)</PresentationFormat>
  <Paragraphs>186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Collections in Java </vt:lpstr>
      <vt:lpstr>Slide 2</vt:lpstr>
      <vt:lpstr>What is Collection in Java </vt:lpstr>
      <vt:lpstr>What is a framework in Java </vt:lpstr>
      <vt:lpstr>What is Collection framework </vt:lpstr>
      <vt:lpstr>Hierarchy of Collection Framework </vt:lpstr>
      <vt:lpstr>Iterator interface </vt:lpstr>
      <vt:lpstr>Iterable Interface </vt:lpstr>
      <vt:lpstr>Collection Interface </vt:lpstr>
      <vt:lpstr>List Interface </vt:lpstr>
      <vt:lpstr>To instantiate the List interface, we must use :</vt:lpstr>
      <vt:lpstr>ArrayList </vt:lpstr>
      <vt:lpstr>Slide 13</vt:lpstr>
      <vt:lpstr>LinkedList </vt:lpstr>
      <vt:lpstr>Vector </vt:lpstr>
      <vt:lpstr>Stack subclass of Vector.</vt:lpstr>
      <vt:lpstr>Java ArrayList </vt:lpstr>
      <vt:lpstr>Slide 18</vt:lpstr>
      <vt:lpstr>Slide 19</vt:lpstr>
      <vt:lpstr>Slide 20</vt:lpstr>
      <vt:lpstr>Java Non-generic Vs. Generic Collection </vt:lpstr>
      <vt:lpstr>The new generic example of creating java collection:</vt:lpstr>
      <vt:lpstr>Slide 23</vt:lpstr>
      <vt:lpstr>Iterating ArrayList using Iterator </vt:lpstr>
      <vt:lpstr>Iterating ArrayList using For-each loop </vt:lpstr>
      <vt:lpstr>Ways to iterate the elements of the collection in Java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 Java </dc:title>
  <dc:creator>ram</dc:creator>
  <cp:lastModifiedBy>ram</cp:lastModifiedBy>
  <cp:revision>2</cp:revision>
  <dcterms:created xsi:type="dcterms:W3CDTF">2024-05-21T08:24:32Z</dcterms:created>
  <dcterms:modified xsi:type="dcterms:W3CDTF">2024-05-21T15:59:56Z</dcterms:modified>
</cp:coreProperties>
</file>