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Default </a:t>
            </a:r>
            <a:r>
              <a:rPr lang="en-US" dirty="0" smtClean="0"/>
              <a:t>Methods &amp;</a:t>
            </a:r>
            <a:br>
              <a:rPr lang="en-US" dirty="0" smtClean="0"/>
            </a:br>
            <a:r>
              <a:rPr lang="en-US" dirty="0" smtClean="0"/>
              <a:t>Static Methods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Default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a facility to create default methods inside the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Methods which are defined inside the interface and tagged with default are known as default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methods are non-abstract methods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concept of default method is used to define a method with default implementation.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8847"/>
            <a:ext cx="85344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interface</a:t>
            </a:r>
            <a:r>
              <a:rPr lang="en-US" sz="2200" dirty="0" smtClean="0"/>
              <a:t> </a:t>
            </a:r>
            <a:r>
              <a:rPr lang="en-US" sz="2200" dirty="0" err="1" smtClean="0"/>
              <a:t>Sayable</a:t>
            </a:r>
            <a:r>
              <a:rPr lang="en-US" sz="2200" dirty="0" smtClean="0"/>
              <a:t>{  </a:t>
            </a:r>
          </a:p>
          <a:p>
            <a:r>
              <a:rPr lang="en-US" sz="2200" dirty="0" smtClean="0"/>
              <a:t>    // Default method   </a:t>
            </a:r>
          </a:p>
          <a:p>
            <a:r>
              <a:rPr lang="en-US" sz="2200" dirty="0" smtClean="0"/>
              <a:t>    </a:t>
            </a:r>
            <a:r>
              <a:rPr lang="en-US" sz="2200" b="1" dirty="0" smtClean="0"/>
              <a:t>default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say(){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("Hello, this is default method");  </a:t>
            </a:r>
          </a:p>
          <a:p>
            <a:r>
              <a:rPr lang="en-US" sz="2200" dirty="0" smtClean="0"/>
              <a:t>    }  </a:t>
            </a:r>
          </a:p>
          <a:p>
            <a:r>
              <a:rPr lang="en-US" sz="2200" dirty="0" smtClean="0"/>
              <a:t>    // Abstract method  </a:t>
            </a:r>
          </a:p>
          <a:p>
            <a:r>
              <a:rPr lang="en-US" sz="2200" dirty="0" smtClean="0"/>
              <a:t>    </a:t>
            </a:r>
            <a:r>
              <a:rPr lang="en-US" sz="2200" b="1" dirty="0" smtClean="0"/>
              <a:t>void</a:t>
            </a:r>
            <a:r>
              <a:rPr lang="en-US" sz="2200" dirty="0" smtClean="0"/>
              <a:t> </a:t>
            </a:r>
            <a:r>
              <a:rPr lang="en-US" sz="2200" dirty="0" err="1" smtClean="0"/>
              <a:t>sayMore</a:t>
            </a:r>
            <a:r>
              <a:rPr lang="en-US" sz="2200" dirty="0" smtClean="0"/>
              <a:t>(String </a:t>
            </a:r>
            <a:r>
              <a:rPr lang="en-US" sz="2200" dirty="0" err="1" smtClean="0"/>
              <a:t>msg</a:t>
            </a:r>
            <a:r>
              <a:rPr lang="en-US" sz="2200" dirty="0" smtClean="0"/>
              <a:t>);  </a:t>
            </a:r>
          </a:p>
          <a:p>
            <a:r>
              <a:rPr lang="en-US" sz="2200" dirty="0" smtClean="0"/>
              <a:t>}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</a:t>
            </a:r>
            <a:r>
              <a:rPr lang="en-US" sz="2200" dirty="0" err="1" smtClean="0"/>
              <a:t>DefaultMethods</a:t>
            </a:r>
            <a:r>
              <a:rPr lang="en-US" sz="2200" dirty="0" smtClean="0"/>
              <a:t> </a:t>
            </a:r>
            <a:r>
              <a:rPr lang="en-US" sz="2200" b="1" dirty="0" smtClean="0"/>
              <a:t>implements</a:t>
            </a:r>
            <a:r>
              <a:rPr lang="en-US" sz="2200" dirty="0" smtClean="0"/>
              <a:t> </a:t>
            </a:r>
            <a:r>
              <a:rPr lang="en-US" sz="2200" dirty="0" err="1" smtClean="0"/>
              <a:t>Sayable</a:t>
            </a:r>
            <a:r>
              <a:rPr lang="en-US" sz="2200" dirty="0" smtClean="0"/>
              <a:t>{  </a:t>
            </a:r>
          </a:p>
          <a:p>
            <a:r>
              <a:rPr lang="en-US" sz="2200" dirty="0" smtClean="0"/>
              <a:t>    </a:t>
            </a:r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</a:t>
            </a:r>
            <a:r>
              <a:rPr lang="en-US" sz="2200" dirty="0" err="1" smtClean="0"/>
              <a:t>sayMore</a:t>
            </a:r>
            <a:r>
              <a:rPr lang="en-US" sz="2200" dirty="0" smtClean="0"/>
              <a:t>(String </a:t>
            </a:r>
            <a:r>
              <a:rPr lang="en-US" sz="2200" dirty="0" err="1" smtClean="0"/>
              <a:t>msg</a:t>
            </a:r>
            <a:r>
              <a:rPr lang="en-US" sz="2200" dirty="0" smtClean="0"/>
              <a:t>){        // implementing abstract method 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</a:t>
            </a:r>
            <a:r>
              <a:rPr lang="en-US" sz="2200" dirty="0" err="1" smtClean="0"/>
              <a:t>msg</a:t>
            </a:r>
            <a:r>
              <a:rPr lang="en-US" sz="2200" dirty="0" smtClean="0"/>
              <a:t>);  </a:t>
            </a:r>
          </a:p>
          <a:p>
            <a:r>
              <a:rPr lang="en-US" sz="2200" dirty="0" smtClean="0"/>
              <a:t>    }  </a:t>
            </a:r>
          </a:p>
          <a:p>
            <a:r>
              <a:rPr lang="en-US" sz="2200" dirty="0" smtClean="0"/>
              <a:t>    </a:t>
            </a:r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static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main(String[] </a:t>
            </a:r>
            <a:r>
              <a:rPr lang="en-US" sz="2200" dirty="0" err="1" smtClean="0"/>
              <a:t>args</a:t>
            </a:r>
            <a:r>
              <a:rPr lang="en-US" sz="2200" dirty="0" smtClean="0"/>
              <a:t>) {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DefaultMethods</a:t>
            </a:r>
            <a:r>
              <a:rPr lang="en-US" sz="2200" dirty="0" smtClean="0"/>
              <a:t> dm = </a:t>
            </a:r>
            <a:r>
              <a:rPr lang="en-US" sz="2200" b="1" dirty="0" smtClean="0"/>
              <a:t>new</a:t>
            </a:r>
            <a:r>
              <a:rPr lang="en-US" sz="2200" dirty="0" smtClean="0"/>
              <a:t> </a:t>
            </a:r>
            <a:r>
              <a:rPr lang="en-US" sz="2200" dirty="0" err="1" smtClean="0"/>
              <a:t>DefaultMethods</a:t>
            </a:r>
            <a:r>
              <a:rPr lang="en-US" sz="2200" dirty="0" smtClean="0"/>
              <a:t>();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dm.say</a:t>
            </a:r>
            <a:r>
              <a:rPr lang="en-US" sz="2200" dirty="0" smtClean="0"/>
              <a:t>();   // calling default method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dm.sayMore</a:t>
            </a:r>
            <a:r>
              <a:rPr lang="en-US" sz="2200" dirty="0" smtClean="0"/>
              <a:t>("Work is worship");  // calling abstract method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smtClean="0"/>
              <a:t>    }  </a:t>
            </a:r>
          </a:p>
          <a:p>
            <a:r>
              <a:rPr lang="en-US" sz="2200" dirty="0" smtClean="0"/>
              <a:t>} 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 also define static methods inside the interface. 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 smtClean="0"/>
              <a:t>methods are used to define utility methods.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following example explain, how to implement static method in </a:t>
            </a:r>
            <a:r>
              <a:rPr lang="en-US" dirty="0" smtClean="0"/>
              <a:t>interface: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 smtClean="0"/>
              <a:t>interface</a:t>
            </a:r>
            <a:r>
              <a:rPr lang="en-US" sz="1900" dirty="0" smtClean="0"/>
              <a:t> </a:t>
            </a:r>
            <a:r>
              <a:rPr lang="en-US" sz="1900" dirty="0" err="1" smtClean="0"/>
              <a:t>Sayable</a:t>
            </a:r>
            <a:r>
              <a:rPr lang="en-US" sz="1900" dirty="0" smtClean="0"/>
              <a:t>{    </a:t>
            </a:r>
          </a:p>
          <a:p>
            <a:r>
              <a:rPr lang="en-US" sz="1900" dirty="0" smtClean="0"/>
              <a:t>    // default method    </a:t>
            </a:r>
          </a:p>
          <a:p>
            <a:r>
              <a:rPr lang="en-US" sz="1900" dirty="0" smtClean="0"/>
              <a:t>    </a:t>
            </a:r>
            <a:r>
              <a:rPr lang="en-US" sz="1900" b="1" dirty="0" smtClean="0"/>
              <a:t>default</a:t>
            </a:r>
            <a:r>
              <a:rPr lang="en-US" sz="1900" dirty="0" smtClean="0"/>
              <a:t> </a:t>
            </a:r>
            <a:r>
              <a:rPr lang="en-US" sz="1900" b="1" dirty="0" smtClean="0"/>
              <a:t>void</a:t>
            </a:r>
            <a:r>
              <a:rPr lang="en-US" sz="1900" dirty="0" smtClean="0"/>
              <a:t> say(){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("Hello, this is default method");    </a:t>
            </a:r>
          </a:p>
          <a:p>
            <a:r>
              <a:rPr lang="en-US" sz="1900" dirty="0" smtClean="0"/>
              <a:t>    }    </a:t>
            </a:r>
          </a:p>
          <a:p>
            <a:r>
              <a:rPr lang="en-US" sz="1900" dirty="0" smtClean="0"/>
              <a:t>    // Abstract method    </a:t>
            </a:r>
          </a:p>
          <a:p>
            <a:r>
              <a:rPr lang="en-US" sz="1900" dirty="0" smtClean="0"/>
              <a:t>    </a:t>
            </a:r>
            <a:r>
              <a:rPr lang="en-US" sz="1900" b="1" dirty="0" smtClean="0"/>
              <a:t>void</a:t>
            </a:r>
            <a:r>
              <a:rPr lang="en-US" sz="1900" dirty="0" smtClean="0"/>
              <a:t> </a:t>
            </a:r>
            <a:r>
              <a:rPr lang="en-US" sz="1900" dirty="0" err="1" smtClean="0"/>
              <a:t>sayMore</a:t>
            </a:r>
            <a:r>
              <a:rPr lang="en-US" sz="1900" dirty="0" smtClean="0"/>
              <a:t>(String </a:t>
            </a:r>
            <a:r>
              <a:rPr lang="en-US" sz="1900" dirty="0" err="1" smtClean="0"/>
              <a:t>msg</a:t>
            </a:r>
            <a:r>
              <a:rPr lang="en-US" sz="1900" dirty="0" smtClean="0"/>
              <a:t>);    </a:t>
            </a:r>
          </a:p>
          <a:p>
            <a:r>
              <a:rPr lang="en-US" sz="1900" dirty="0" smtClean="0"/>
              <a:t>    // static method    </a:t>
            </a:r>
          </a:p>
          <a:p>
            <a:r>
              <a:rPr lang="en-US" sz="1900" dirty="0" smtClean="0"/>
              <a:t>    </a:t>
            </a:r>
            <a:r>
              <a:rPr lang="en-US" sz="1900" b="1" dirty="0" smtClean="0"/>
              <a:t>static</a:t>
            </a:r>
            <a:r>
              <a:rPr lang="en-US" sz="1900" dirty="0" smtClean="0"/>
              <a:t> </a:t>
            </a:r>
            <a:r>
              <a:rPr lang="en-US" sz="1900" b="1" dirty="0" smtClean="0"/>
              <a:t>void</a:t>
            </a:r>
            <a:r>
              <a:rPr lang="en-US" sz="1900" dirty="0" smtClean="0"/>
              <a:t> </a:t>
            </a:r>
            <a:r>
              <a:rPr lang="en-US" sz="1900" dirty="0" err="1" smtClean="0"/>
              <a:t>sayLouder</a:t>
            </a:r>
            <a:r>
              <a:rPr lang="en-US" sz="1900" dirty="0" smtClean="0"/>
              <a:t>(String </a:t>
            </a:r>
            <a:r>
              <a:rPr lang="en-US" sz="1900" dirty="0" err="1" smtClean="0"/>
              <a:t>msg</a:t>
            </a:r>
            <a:r>
              <a:rPr lang="en-US" sz="1900" dirty="0" smtClean="0"/>
              <a:t>){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</a:t>
            </a:r>
            <a:r>
              <a:rPr lang="en-US" sz="1900" dirty="0" err="1" smtClean="0"/>
              <a:t>msg</a:t>
            </a:r>
            <a:r>
              <a:rPr lang="en-US" sz="1900" dirty="0" smtClean="0"/>
              <a:t>);    </a:t>
            </a:r>
          </a:p>
          <a:p>
            <a:r>
              <a:rPr lang="en-US" sz="1900" dirty="0" smtClean="0"/>
              <a:t>    }    </a:t>
            </a:r>
          </a:p>
          <a:p>
            <a:r>
              <a:rPr lang="en-US" sz="1900" dirty="0" smtClean="0"/>
              <a:t>}    </a:t>
            </a:r>
          </a:p>
          <a:p>
            <a:r>
              <a:rPr lang="en-US" sz="1900" b="1" dirty="0" smtClean="0"/>
              <a:t>public</a:t>
            </a:r>
            <a:r>
              <a:rPr lang="en-US" sz="1900" dirty="0" smtClean="0"/>
              <a:t> </a:t>
            </a:r>
            <a:r>
              <a:rPr lang="en-US" sz="1900" b="1" dirty="0" smtClean="0"/>
              <a:t>class</a:t>
            </a:r>
            <a:r>
              <a:rPr lang="en-US" sz="1900" dirty="0" smtClean="0"/>
              <a:t> </a:t>
            </a:r>
            <a:r>
              <a:rPr lang="en-US" sz="1900" dirty="0" err="1" smtClean="0"/>
              <a:t>DefaultMethods</a:t>
            </a:r>
            <a:r>
              <a:rPr lang="en-US" sz="1900" dirty="0" smtClean="0"/>
              <a:t> </a:t>
            </a:r>
            <a:r>
              <a:rPr lang="en-US" sz="1900" b="1" dirty="0" smtClean="0"/>
              <a:t>implements</a:t>
            </a:r>
            <a:r>
              <a:rPr lang="en-US" sz="1900" dirty="0" smtClean="0"/>
              <a:t> </a:t>
            </a:r>
            <a:r>
              <a:rPr lang="en-US" sz="1900" dirty="0" err="1" smtClean="0"/>
              <a:t>Sayable</a:t>
            </a:r>
            <a:r>
              <a:rPr lang="en-US" sz="1900" dirty="0" smtClean="0"/>
              <a:t>{    </a:t>
            </a:r>
          </a:p>
          <a:p>
            <a:r>
              <a:rPr lang="en-US" sz="1900" dirty="0" smtClean="0"/>
              <a:t>    </a:t>
            </a:r>
            <a:r>
              <a:rPr lang="en-US" sz="1900" b="1" dirty="0" smtClean="0"/>
              <a:t>public</a:t>
            </a:r>
            <a:r>
              <a:rPr lang="en-US" sz="1900" dirty="0" smtClean="0"/>
              <a:t> </a:t>
            </a:r>
            <a:r>
              <a:rPr lang="en-US" sz="1900" b="1" dirty="0" smtClean="0"/>
              <a:t>void</a:t>
            </a:r>
            <a:r>
              <a:rPr lang="en-US" sz="1900" dirty="0" smtClean="0"/>
              <a:t> </a:t>
            </a:r>
            <a:r>
              <a:rPr lang="en-US" sz="1900" dirty="0" err="1" smtClean="0"/>
              <a:t>sayMore</a:t>
            </a:r>
            <a:r>
              <a:rPr lang="en-US" sz="1900" dirty="0" smtClean="0"/>
              <a:t>(String </a:t>
            </a:r>
            <a:r>
              <a:rPr lang="en-US" sz="1900" dirty="0" err="1" smtClean="0"/>
              <a:t>msg</a:t>
            </a:r>
            <a:r>
              <a:rPr lang="en-US" sz="1900" dirty="0" smtClean="0"/>
              <a:t>){     // implementing abstract method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</a:t>
            </a:r>
            <a:r>
              <a:rPr lang="en-US" sz="1900" dirty="0" err="1" smtClean="0"/>
              <a:t>msg</a:t>
            </a:r>
            <a:r>
              <a:rPr lang="en-US" sz="1900" dirty="0" smtClean="0"/>
              <a:t>);    </a:t>
            </a:r>
          </a:p>
          <a:p>
            <a:r>
              <a:rPr lang="en-US" sz="1900" dirty="0" smtClean="0"/>
              <a:t>    }    </a:t>
            </a:r>
          </a:p>
          <a:p>
            <a:r>
              <a:rPr lang="en-US" sz="1900" dirty="0" smtClean="0"/>
              <a:t>    </a:t>
            </a:r>
            <a:r>
              <a:rPr lang="en-US" sz="1900" b="1" dirty="0" smtClean="0"/>
              <a:t>public</a:t>
            </a:r>
            <a:r>
              <a:rPr lang="en-US" sz="1900" dirty="0" smtClean="0"/>
              <a:t> </a:t>
            </a:r>
            <a:r>
              <a:rPr lang="en-US" sz="1900" b="1" dirty="0" smtClean="0"/>
              <a:t>static</a:t>
            </a:r>
            <a:r>
              <a:rPr lang="en-US" sz="1900" dirty="0" smtClean="0"/>
              <a:t> </a:t>
            </a:r>
            <a:r>
              <a:rPr lang="en-US" sz="1900" b="1" dirty="0" smtClean="0"/>
              <a:t>void</a:t>
            </a:r>
            <a:r>
              <a:rPr lang="en-US" sz="1900" dirty="0" smtClean="0"/>
              <a:t> main(String[] </a:t>
            </a:r>
            <a:r>
              <a:rPr lang="en-US" sz="1900" dirty="0" err="1" smtClean="0"/>
              <a:t>args</a:t>
            </a:r>
            <a:r>
              <a:rPr lang="en-US" sz="1900" dirty="0" smtClean="0"/>
              <a:t>) {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DefaultMethods</a:t>
            </a:r>
            <a:r>
              <a:rPr lang="en-US" sz="1900" dirty="0" smtClean="0"/>
              <a:t> dm = </a:t>
            </a:r>
            <a:r>
              <a:rPr lang="en-US" sz="1900" b="1" dirty="0" smtClean="0"/>
              <a:t>new</a:t>
            </a:r>
            <a:r>
              <a:rPr lang="en-US" sz="1900" dirty="0" smtClean="0"/>
              <a:t> </a:t>
            </a:r>
            <a:r>
              <a:rPr lang="en-US" sz="1900" dirty="0" err="1" smtClean="0"/>
              <a:t>DefaultMethods</a:t>
            </a:r>
            <a:r>
              <a:rPr lang="en-US" sz="1900" dirty="0" smtClean="0"/>
              <a:t>();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dm.say</a:t>
            </a:r>
            <a:r>
              <a:rPr lang="en-US" sz="1900" dirty="0" smtClean="0"/>
              <a:t>();                       // calling default method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dm.sayMore</a:t>
            </a:r>
            <a:r>
              <a:rPr lang="en-US" sz="1900" dirty="0" smtClean="0"/>
              <a:t>("Work is worship");      // calling abstract method    </a:t>
            </a:r>
          </a:p>
          <a:p>
            <a:r>
              <a:rPr lang="en-US" sz="1900" dirty="0" smtClean="0"/>
              <a:t>        </a:t>
            </a:r>
            <a:r>
              <a:rPr lang="en-US" sz="1900" dirty="0" err="1" smtClean="0"/>
              <a:t>Sayable.sayLouder</a:t>
            </a:r>
            <a:r>
              <a:rPr lang="en-US" sz="1900" dirty="0" smtClean="0"/>
              <a:t>("</a:t>
            </a:r>
            <a:r>
              <a:rPr lang="en-US" sz="1900" dirty="0" err="1" smtClean="0"/>
              <a:t>Helloooo</a:t>
            </a:r>
            <a:r>
              <a:rPr lang="en-US" sz="1900" dirty="0" smtClean="0"/>
              <a:t>...");   // calling static method    </a:t>
            </a:r>
          </a:p>
          <a:p>
            <a:r>
              <a:rPr lang="en-US" sz="1900" dirty="0" smtClean="0"/>
              <a:t>    }    </a:t>
            </a:r>
          </a:p>
          <a:p>
            <a:r>
              <a:rPr lang="en-US" sz="1900" dirty="0" smtClean="0"/>
              <a:t>} 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Default Methods &amp; Static Methods  </vt:lpstr>
      <vt:lpstr>Default Method </vt:lpstr>
      <vt:lpstr>Slide 3</vt:lpstr>
      <vt:lpstr>Static Methods 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Default Methods &amp; Static Methods  </dc:title>
  <dc:creator>ram</dc:creator>
  <cp:lastModifiedBy>ram</cp:lastModifiedBy>
  <cp:revision>1</cp:revision>
  <dcterms:created xsi:type="dcterms:W3CDTF">2006-08-16T00:00:00Z</dcterms:created>
  <dcterms:modified xsi:type="dcterms:W3CDTF">2024-05-22T02:17:49Z</dcterms:modified>
</cp:coreProperties>
</file>