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F9197-90FD-4EB2-90BC-287DC2D550E9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186E-1AA2-491C-B716-45A23839882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thod-references-in-java-with-examples/" TargetMode="External"/><Relationship Id="rId2" Type="http://schemas.openxmlformats.org/officeDocument/2006/relationships/hyperlink" Target="https://www.geeksforgeeks.org/lambda-expressions-java-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lambda-expressions-java-8/" TargetMode="External"/><Relationship Id="rId2" Type="http://schemas.openxmlformats.org/officeDocument/2006/relationships/hyperlink" Target="https://www.geeksforgeeks.org/functional-interfaces-java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Method References in Java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8610600" cy="6753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// Method 3</a:t>
            </a:r>
          </a:p>
          <a:p>
            <a:r>
              <a:rPr lang="en-US" sz="2000" dirty="0" smtClean="0"/>
              <a:t>	// Main driver method</a:t>
            </a:r>
          </a:p>
          <a:p>
            <a:r>
              <a:rPr lang="en-US" sz="2000" dirty="0" smtClean="0"/>
              <a:t>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{</a:t>
            </a:r>
          </a:p>
          <a:p>
            <a:endParaRPr lang="en-US" sz="2000" dirty="0" smtClean="0"/>
          </a:p>
          <a:p>
            <a:r>
              <a:rPr lang="en-US" sz="2000" dirty="0" smtClean="0"/>
              <a:t>		// Creating an empty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of user-defined type</a:t>
            </a:r>
          </a:p>
          <a:p>
            <a:r>
              <a:rPr lang="en-US" sz="2000" dirty="0" smtClean="0"/>
              <a:t>		// List of person</a:t>
            </a:r>
          </a:p>
          <a:p>
            <a:r>
              <a:rPr lang="en-US" sz="2000" dirty="0" smtClean="0"/>
              <a:t>		List&lt;Person&gt; </a:t>
            </a:r>
            <a:r>
              <a:rPr lang="en-US" sz="2000" dirty="0" err="1" smtClean="0"/>
              <a:t>personList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&lt;&gt;();</a:t>
            </a:r>
          </a:p>
          <a:p>
            <a:endParaRPr lang="en-US" sz="2000" dirty="0" smtClean="0"/>
          </a:p>
          <a:p>
            <a:r>
              <a:rPr lang="en-US" sz="2000" dirty="0" smtClean="0"/>
              <a:t>		// Adding elements to above List</a:t>
            </a:r>
          </a:p>
          <a:p>
            <a:r>
              <a:rPr lang="en-US" sz="2000" dirty="0" smtClean="0"/>
              <a:t>		// using add() method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personList.add</a:t>
            </a:r>
            <a:r>
              <a:rPr lang="en-US" sz="2000" dirty="0" smtClean="0"/>
              <a:t>(new Person("</a:t>
            </a:r>
            <a:r>
              <a:rPr lang="en-US" sz="2000" dirty="0" err="1" smtClean="0"/>
              <a:t>vicky</a:t>
            </a:r>
            <a:r>
              <a:rPr lang="en-US" sz="2000" dirty="0" smtClean="0"/>
              <a:t>", 24));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personList.add</a:t>
            </a:r>
            <a:r>
              <a:rPr lang="en-US" sz="2000" dirty="0" smtClean="0"/>
              <a:t>(new Person("</a:t>
            </a:r>
            <a:r>
              <a:rPr lang="en-US" sz="2000" dirty="0" err="1" smtClean="0"/>
              <a:t>poonam</a:t>
            </a:r>
            <a:r>
              <a:rPr lang="en-US" sz="2000" dirty="0" smtClean="0"/>
              <a:t>", 25));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personList.add</a:t>
            </a:r>
            <a:r>
              <a:rPr lang="en-US" sz="2000" dirty="0" smtClean="0"/>
              <a:t>(new Person("</a:t>
            </a:r>
            <a:r>
              <a:rPr lang="en-US" sz="2000" dirty="0" err="1" smtClean="0"/>
              <a:t>sachin</a:t>
            </a:r>
            <a:r>
              <a:rPr lang="en-US" sz="2000" dirty="0" smtClean="0"/>
              <a:t>", 19));</a:t>
            </a:r>
          </a:p>
          <a:p>
            <a:endParaRPr lang="en-US" sz="2000" dirty="0" smtClean="0"/>
          </a:p>
          <a:p>
            <a:r>
              <a:rPr lang="en-US" sz="2000" dirty="0" smtClean="0"/>
              <a:t>		// Using static method reference to</a:t>
            </a:r>
          </a:p>
          <a:p>
            <a:r>
              <a:rPr lang="en-US" sz="2000" dirty="0" smtClean="0"/>
              <a:t>		// sort array by name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Collections.sort</a:t>
            </a:r>
            <a:r>
              <a:rPr lang="en-US" sz="2000" dirty="0" smtClean="0"/>
              <a:t>(</a:t>
            </a:r>
            <a:r>
              <a:rPr lang="en-US" sz="2000" dirty="0" err="1" smtClean="0"/>
              <a:t>personList</a:t>
            </a:r>
            <a:r>
              <a:rPr lang="en-US" sz="2000" dirty="0" smtClean="0"/>
              <a:t>, GFG::</a:t>
            </a:r>
            <a:r>
              <a:rPr lang="en-US" sz="2000" dirty="0" err="1" smtClean="0"/>
              <a:t>compareByName</a:t>
            </a:r>
            <a:r>
              <a:rPr lang="en-US" sz="2000" dirty="0" smtClean="0"/>
              <a:t>);</a:t>
            </a:r>
          </a:p>
          <a:p>
            <a:endParaRPr lang="en-US" sz="2000" dirty="0" smtClean="0"/>
          </a:p>
          <a:p>
            <a:r>
              <a:rPr lang="en-US" sz="2000" dirty="0" smtClean="0"/>
              <a:t>		// Display message only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("Sort by name :");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693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// Using streams over above object of Person type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personList.stream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			.map(x -&gt; </a:t>
            </a:r>
            <a:r>
              <a:rPr lang="en-US" sz="2400" dirty="0" err="1" smtClean="0"/>
              <a:t>x.getName</a:t>
            </a:r>
            <a:r>
              <a:rPr lang="en-US" sz="2400" dirty="0" smtClean="0"/>
              <a:t>())</a:t>
            </a:r>
          </a:p>
          <a:p>
            <a:r>
              <a:rPr lang="en-US" sz="2400" dirty="0" smtClean="0"/>
              <a:t>			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System.out</a:t>
            </a:r>
            <a:r>
              <a:rPr lang="en-US" sz="2400" dirty="0" smtClean="0"/>
              <a:t>::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		// Now using static method reference</a:t>
            </a:r>
          </a:p>
          <a:p>
            <a:r>
              <a:rPr lang="en-US" sz="2400" dirty="0" smtClean="0"/>
              <a:t>		// to sort array by age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Collections.sort</a:t>
            </a:r>
            <a:r>
              <a:rPr lang="en-US" sz="2400" dirty="0" smtClean="0"/>
              <a:t>(</a:t>
            </a:r>
            <a:r>
              <a:rPr lang="en-US" sz="2400" dirty="0" err="1" smtClean="0"/>
              <a:t>personList</a:t>
            </a:r>
            <a:r>
              <a:rPr lang="en-US" sz="2400" dirty="0" smtClean="0"/>
              <a:t>, GFG::</a:t>
            </a:r>
            <a:r>
              <a:rPr lang="en-US" sz="2400" dirty="0" err="1" smtClean="0"/>
              <a:t>compareByAge</a:t>
            </a:r>
            <a:r>
              <a:rPr lang="en-US" sz="2400" dirty="0" smtClean="0"/>
              <a:t>);</a:t>
            </a:r>
          </a:p>
          <a:p>
            <a:endParaRPr lang="en-US" sz="2400" dirty="0" smtClean="0"/>
          </a:p>
          <a:p>
            <a:r>
              <a:rPr lang="en-US" sz="2400" dirty="0" smtClean="0"/>
              <a:t>		// Display message only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System.out.println</a:t>
            </a:r>
            <a:r>
              <a:rPr lang="en-US" sz="2400" dirty="0" smtClean="0"/>
              <a:t>("Sort by age :");</a:t>
            </a:r>
          </a:p>
          <a:p>
            <a:endParaRPr lang="en-US" sz="2400" dirty="0" smtClean="0"/>
          </a:p>
          <a:p>
            <a:r>
              <a:rPr lang="en-US" sz="2400" dirty="0" smtClean="0"/>
              <a:t>		// Using streams over above object of Person type</a:t>
            </a:r>
          </a:p>
          <a:p>
            <a:r>
              <a:rPr lang="en-US" sz="2400" dirty="0" smtClean="0"/>
              <a:t>		</a:t>
            </a:r>
            <a:r>
              <a:rPr lang="en-US" sz="2400" dirty="0" err="1" smtClean="0"/>
              <a:t>personList.stream</a:t>
            </a:r>
            <a:r>
              <a:rPr lang="en-US" sz="2400" dirty="0" smtClean="0"/>
              <a:t>()</a:t>
            </a:r>
          </a:p>
          <a:p>
            <a:r>
              <a:rPr lang="en-US" sz="2400" dirty="0" smtClean="0"/>
              <a:t>			.map(x -&gt; </a:t>
            </a:r>
            <a:r>
              <a:rPr lang="en-US" sz="2400" dirty="0" err="1" smtClean="0"/>
              <a:t>x.getName</a:t>
            </a:r>
            <a:r>
              <a:rPr lang="en-US" sz="2400" dirty="0" smtClean="0"/>
              <a:t>())</a:t>
            </a:r>
          </a:p>
          <a:p>
            <a:r>
              <a:rPr lang="en-US" sz="2400" dirty="0" smtClean="0"/>
              <a:t>			.</a:t>
            </a:r>
            <a:r>
              <a:rPr lang="en-US" sz="2400" dirty="0" err="1" smtClean="0"/>
              <a:t>forEach</a:t>
            </a:r>
            <a:r>
              <a:rPr lang="en-US" sz="2400" dirty="0" smtClean="0"/>
              <a:t>(</a:t>
            </a:r>
            <a:r>
              <a:rPr lang="en-US" sz="2400" dirty="0" err="1" smtClean="0"/>
              <a:t>System.out</a:t>
            </a:r>
            <a:r>
              <a:rPr lang="en-US" sz="2400" dirty="0" smtClean="0"/>
              <a:t>::</a:t>
            </a:r>
            <a:r>
              <a:rPr lang="en-US" sz="2400" dirty="0" err="1" smtClean="0"/>
              <a:t>println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2: Reference to an instance method of a particular object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/>
              <a:t>If a Lambda expression is like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i="1" dirty="0" smtClean="0"/>
              <a:t>	// </a:t>
            </a:r>
            <a:r>
              <a:rPr lang="en-US" i="1" dirty="0"/>
              <a:t>If a lambda expression just call a default method of an object </a:t>
            </a:r>
          </a:p>
          <a:p>
            <a:pPr fontAlgn="base">
              <a:buNone/>
            </a:pPr>
            <a:r>
              <a:rPr lang="en-US" i="1" dirty="0" smtClean="0"/>
              <a:t>	</a:t>
            </a:r>
            <a:r>
              <a:rPr lang="en-US" b="1" i="1" dirty="0" smtClean="0"/>
              <a:t>(</a:t>
            </a:r>
            <a:r>
              <a:rPr lang="en-US" b="1" i="1" dirty="0" err="1"/>
              <a:t>args</a:t>
            </a:r>
            <a:r>
              <a:rPr lang="en-US" b="1" i="1" dirty="0"/>
              <a:t>) -&gt; </a:t>
            </a:r>
            <a:r>
              <a:rPr lang="en-US" b="1" i="1" dirty="0" err="1"/>
              <a:t>obj.instanceMethod</a:t>
            </a:r>
            <a:r>
              <a:rPr lang="en-US" b="1" i="1" dirty="0"/>
              <a:t>(</a:t>
            </a:r>
            <a:r>
              <a:rPr lang="en-US" b="1" i="1" dirty="0" err="1"/>
              <a:t>args</a:t>
            </a:r>
            <a:r>
              <a:rPr lang="en-US" b="1" i="1" dirty="0"/>
              <a:t>) </a:t>
            </a:r>
          </a:p>
          <a:p>
            <a:r>
              <a:rPr lang="en-US" dirty="0"/>
              <a:t>Then method reference is like</a:t>
            </a:r>
            <a:r>
              <a:rPr lang="en-US" dirty="0" smtClean="0"/>
              <a:t>:</a:t>
            </a:r>
          </a:p>
          <a:p>
            <a:pPr fontAlgn="base">
              <a:buNone/>
            </a:pPr>
            <a:r>
              <a:rPr lang="en-US" i="1" dirty="0" smtClean="0"/>
              <a:t>	// </a:t>
            </a:r>
            <a:r>
              <a:rPr lang="en-US" i="1" dirty="0"/>
              <a:t>Shorthand if a lambda expression just call a default method of an object </a:t>
            </a:r>
          </a:p>
          <a:p>
            <a:pPr fontAlgn="base">
              <a:buNone/>
            </a:pPr>
            <a:r>
              <a:rPr lang="en-US" i="1" dirty="0" smtClean="0"/>
              <a:t>	</a:t>
            </a:r>
            <a:r>
              <a:rPr lang="en-US" b="1" i="1" dirty="0" err="1" smtClean="0"/>
              <a:t>obj</a:t>
            </a:r>
            <a:r>
              <a:rPr lang="en-US" b="1" i="1" dirty="0"/>
              <a:t>::</a:t>
            </a:r>
            <a:r>
              <a:rPr lang="en-US" b="1" i="1" dirty="0" err="1"/>
              <a:t>instanceMethod</a:t>
            </a:r>
            <a:r>
              <a:rPr lang="en-US" b="1" i="1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8423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>Type </a:t>
            </a:r>
            <a:r>
              <a:rPr lang="en-US" sz="4000" b="1" dirty="0"/>
              <a:t>3: Reference to an instance method of an arbitrary object of a particular type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a Lambda expression is like:</a:t>
            </a:r>
          </a:p>
          <a:p>
            <a:pPr fontAlgn="base">
              <a:buNone/>
            </a:pPr>
            <a:r>
              <a:rPr lang="en-US" dirty="0" smtClean="0"/>
              <a:t>	// If a lambda expression just call an instance method of a  </a:t>
            </a:r>
            <a:r>
              <a:rPr lang="en-US" dirty="0" err="1" smtClean="0"/>
              <a:t>ObjectType</a:t>
            </a: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b="1" dirty="0" smtClean="0"/>
              <a:t>(</a:t>
            </a:r>
            <a:r>
              <a:rPr lang="en-US" b="1" dirty="0" err="1" smtClean="0"/>
              <a:t>obj</a:t>
            </a:r>
            <a:r>
              <a:rPr lang="en-US" b="1" dirty="0" smtClean="0"/>
              <a:t>, </a:t>
            </a:r>
            <a:r>
              <a:rPr lang="en-US" b="1" dirty="0" err="1" smtClean="0"/>
              <a:t>args</a:t>
            </a:r>
            <a:r>
              <a:rPr lang="en-US" b="1" dirty="0" smtClean="0"/>
              <a:t>) -&gt; </a:t>
            </a:r>
            <a:r>
              <a:rPr lang="en-US" b="1" dirty="0" err="1" smtClean="0"/>
              <a:t>obj.instanceMethod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) </a:t>
            </a:r>
          </a:p>
          <a:p>
            <a:pPr fontAlgn="base"/>
            <a:r>
              <a:rPr lang="en-US" dirty="0"/>
              <a:t>Then method reference is like:</a:t>
            </a:r>
          </a:p>
          <a:p>
            <a:pPr fontAlgn="base">
              <a:buNone/>
            </a:pPr>
            <a:r>
              <a:rPr lang="en-US" dirty="0" smtClean="0"/>
              <a:t>	// Shorthand if a lambda expression just call an instance method of a </a:t>
            </a:r>
            <a:r>
              <a:rPr lang="en-US" dirty="0" err="1" smtClean="0"/>
              <a:t>ObjectType</a:t>
            </a: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ObjectType</a:t>
            </a:r>
            <a:r>
              <a:rPr lang="en-US" b="1" dirty="0" smtClean="0"/>
              <a:t>::</a:t>
            </a:r>
            <a:r>
              <a:rPr lang="en-US" b="1" dirty="0" err="1" smtClean="0"/>
              <a:t>instanceMethod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4: Constructor method reference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If a Lambda expression is like: </a:t>
            </a:r>
          </a:p>
          <a:p>
            <a:pPr fontAlgn="base">
              <a:buNone/>
            </a:pPr>
            <a:r>
              <a:rPr lang="en-US" dirty="0" smtClean="0"/>
              <a:t>	// If a lambda expression just create an object </a:t>
            </a:r>
            <a:br>
              <a:rPr lang="en-US" dirty="0" smtClean="0"/>
            </a:b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) -&gt; new </a:t>
            </a:r>
            <a:r>
              <a:rPr lang="en-US" b="1" dirty="0" err="1" smtClean="0"/>
              <a:t>ClassName</a:t>
            </a:r>
            <a:r>
              <a:rPr lang="en-US" b="1" dirty="0" smtClean="0"/>
              <a:t>(</a:t>
            </a:r>
            <a:r>
              <a:rPr lang="en-US" b="1" dirty="0" err="1" smtClean="0"/>
              <a:t>args</a:t>
            </a:r>
            <a:r>
              <a:rPr lang="en-US" b="1" dirty="0" smtClean="0"/>
              <a:t>) </a:t>
            </a:r>
          </a:p>
          <a:p>
            <a:pPr fontAlgn="base"/>
            <a:r>
              <a:rPr lang="en-US" dirty="0"/>
              <a:t>Then method reference is like: </a:t>
            </a:r>
          </a:p>
          <a:p>
            <a:pPr fontAlgn="base">
              <a:buNone/>
            </a:pPr>
            <a:r>
              <a:rPr lang="en-US" dirty="0" smtClean="0"/>
              <a:t>	// Shorthand if a lambda expression just create an object </a:t>
            </a:r>
            <a:br>
              <a:rPr lang="en-US" dirty="0" smtClean="0"/>
            </a:br>
            <a:r>
              <a:rPr lang="en-US" b="1" dirty="0" err="1" smtClean="0"/>
              <a:t>ClassName</a:t>
            </a:r>
            <a:r>
              <a:rPr lang="en-US" b="1" dirty="0" smtClean="0"/>
              <a:t>::new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Conclusion:</a:t>
            </a:r>
            <a:r>
              <a:rPr lang="en-US" i="1" dirty="0"/>
              <a:t> As mentioned above, if a lambda expression only calls an existing method then using method reference can make code more readable and clear. 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Converting </a:t>
            </a:r>
            <a:r>
              <a:rPr lang="en-US" b="1" dirty="0" err="1"/>
              <a:t>ArrayList</a:t>
            </a:r>
            <a:r>
              <a:rPr lang="en-US" b="1" dirty="0"/>
              <a:t> to </a:t>
            </a:r>
            <a:r>
              <a:rPr lang="en-US" b="1" dirty="0" err="1"/>
              <a:t>HashMap</a:t>
            </a:r>
            <a:r>
              <a:rPr lang="en-US" b="1" dirty="0"/>
              <a:t> using Method Reference in Java 8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Structures are a boon to everyone who codes. But is there any way to convert a Data Structure into another?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154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Elements in </a:t>
            </a:r>
            <a:r>
              <a:rPr lang="en-US" dirty="0" err="1" smtClean="0"/>
              <a:t>ArrayList</a:t>
            </a:r>
            <a:r>
              <a:rPr lang="en-US" dirty="0" smtClean="0"/>
              <a:t> are : [Pen, Pencil, Book, Headphones] </a:t>
            </a:r>
          </a:p>
          <a:p>
            <a:r>
              <a:rPr lang="en-US" dirty="0" smtClean="0"/>
              <a:t>Elements in </a:t>
            </a:r>
            <a:r>
              <a:rPr lang="en-US" dirty="0" err="1" smtClean="0"/>
              <a:t>HashMap</a:t>
            </a:r>
            <a:r>
              <a:rPr lang="en-US" dirty="0" smtClean="0"/>
              <a:t> are :{Pen=3, Pencil=6, Book=4, Headphones=10}</a:t>
            </a:r>
          </a:p>
          <a:p>
            <a:r>
              <a:rPr lang="en-US" b="1" dirty="0"/>
              <a:t>In Java 8, there are two methods of achieving our goal</a:t>
            </a:r>
            <a:r>
              <a:rPr lang="en-US" b="1" dirty="0" smtClean="0"/>
              <a:t>:</a:t>
            </a:r>
          </a:p>
          <a:p>
            <a:pPr fontAlgn="base"/>
            <a:r>
              <a:rPr lang="en-US" dirty="0"/>
              <a:t>Converting an </a:t>
            </a:r>
            <a:r>
              <a:rPr lang="en-US" dirty="0" err="1"/>
              <a:t>ArrayList</a:t>
            </a:r>
            <a:r>
              <a:rPr lang="en-US" dirty="0"/>
              <a:t> to </a:t>
            </a:r>
            <a:r>
              <a:rPr lang="en-US" dirty="0" err="1"/>
              <a:t>HashMap</a:t>
            </a:r>
            <a:r>
              <a:rPr lang="en-US" dirty="0"/>
              <a:t> using </a:t>
            </a:r>
            <a:r>
              <a:rPr lang="en-US" u="sng" dirty="0">
                <a:hlinkClick r:id="rId2"/>
              </a:rPr>
              <a:t>Lambda expression.</a:t>
            </a:r>
            <a:endParaRPr lang="en-US" dirty="0"/>
          </a:p>
          <a:p>
            <a:pPr fontAlgn="base"/>
            <a:r>
              <a:rPr lang="en-US" dirty="0"/>
              <a:t>Converting an </a:t>
            </a:r>
            <a:r>
              <a:rPr lang="en-US" dirty="0" err="1"/>
              <a:t>ArrayList</a:t>
            </a:r>
            <a:r>
              <a:rPr lang="en-US" dirty="0"/>
              <a:t> to </a:t>
            </a:r>
            <a:r>
              <a:rPr lang="en-US" dirty="0" err="1"/>
              <a:t>HashMap</a:t>
            </a:r>
            <a:r>
              <a:rPr lang="en-US" dirty="0"/>
              <a:t> using</a:t>
            </a:r>
            <a:r>
              <a:rPr lang="en-US" u="sng" dirty="0">
                <a:hlinkClick r:id="rId3"/>
              </a:rPr>
              <a:t> method reference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17693"/>
            <a:ext cx="8534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Java program for Converting </a:t>
            </a:r>
            <a:r>
              <a:rPr lang="en-US" dirty="0" err="1" smtClean="0"/>
              <a:t>ArrayList</a:t>
            </a:r>
            <a:r>
              <a:rPr lang="en-US" dirty="0" smtClean="0"/>
              <a:t> to // </a:t>
            </a:r>
            <a:r>
              <a:rPr lang="en-US" dirty="0" err="1" smtClean="0"/>
              <a:t>HashMap</a:t>
            </a:r>
            <a:r>
              <a:rPr lang="en-US" dirty="0" smtClean="0"/>
              <a:t> using method reference in Java 8 </a:t>
            </a:r>
          </a:p>
          <a:p>
            <a:endParaRPr lang="en-US" dirty="0" smtClean="0"/>
          </a:p>
          <a:p>
            <a:r>
              <a:rPr lang="en-US" sz="2000" dirty="0" smtClean="0"/>
              <a:t>import java.io.*; 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</a:t>
            </a:r>
            <a:r>
              <a:rPr lang="en-US" sz="2000" dirty="0" smtClean="0"/>
              <a:t>.*; 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java.util.function.Function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import </a:t>
            </a:r>
            <a:r>
              <a:rPr lang="en-US" sz="2000" dirty="0" err="1" smtClean="0"/>
              <a:t>java.util.stream.Collectors</a:t>
            </a:r>
            <a:r>
              <a:rPr lang="en-US" sz="2000" dirty="0" smtClean="0"/>
              <a:t>; </a:t>
            </a:r>
          </a:p>
          <a:p>
            <a:endParaRPr lang="en-US" sz="2000" dirty="0" smtClean="0"/>
          </a:p>
          <a:p>
            <a:r>
              <a:rPr lang="en-US" sz="2000" dirty="0" smtClean="0"/>
              <a:t>class GFG { </a:t>
            </a:r>
          </a:p>
          <a:p>
            <a:r>
              <a:rPr lang="en-US" sz="2000" dirty="0" smtClean="0"/>
              <a:t>	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	{ </a:t>
            </a:r>
          </a:p>
          <a:p>
            <a:endParaRPr lang="en-US" sz="2000" dirty="0" smtClean="0"/>
          </a:p>
          <a:p>
            <a:r>
              <a:rPr lang="en-US" sz="2000" dirty="0" smtClean="0"/>
              <a:t>		// creating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to add elements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&lt;String&gt; fruits = new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&lt;&gt;();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fruits.add</a:t>
            </a:r>
            <a:r>
              <a:rPr lang="en-US" sz="2000" dirty="0" smtClean="0"/>
              <a:t>("Banana");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fruits.add</a:t>
            </a:r>
            <a:r>
              <a:rPr lang="en-US" sz="2000" dirty="0" smtClean="0"/>
              <a:t>("Guava");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fruits.add</a:t>
            </a:r>
            <a:r>
              <a:rPr lang="en-US" sz="2000" dirty="0" smtClean="0"/>
              <a:t>("Pineapple");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fruits.add</a:t>
            </a:r>
            <a:r>
              <a:rPr lang="en-US" sz="2000" dirty="0" smtClean="0"/>
              <a:t>("Apple"); </a:t>
            </a:r>
          </a:p>
          <a:p>
            <a:endParaRPr lang="en-US" sz="2000" dirty="0" smtClean="0"/>
          </a:p>
          <a:p>
            <a:r>
              <a:rPr lang="en-US" sz="2000" dirty="0" smtClean="0"/>
              <a:t>		// printing contents of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before conversion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("Elements in </a:t>
            </a:r>
            <a:r>
              <a:rPr lang="en-US" sz="2000" dirty="0" err="1" smtClean="0"/>
              <a:t>ArrayList</a:t>
            </a:r>
            <a:r>
              <a:rPr lang="en-US" sz="2000" dirty="0" smtClean="0"/>
              <a:t> are : “+ fruits); 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2359"/>
            <a:ext cx="83058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// creating new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and using method reference </a:t>
            </a:r>
          </a:p>
          <a:p>
            <a:r>
              <a:rPr lang="en-US" sz="2800" dirty="0" smtClean="0"/>
              <a:t>		// with necessary classes for the conversion 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HashMap</a:t>
            </a:r>
            <a:r>
              <a:rPr lang="en-US" sz="2800" dirty="0" smtClean="0"/>
              <a:t>&lt;String, Integer&gt; res = </a:t>
            </a:r>
            <a:r>
              <a:rPr lang="en-US" sz="2800" dirty="0" err="1" smtClean="0"/>
              <a:t>fruits.stream</a:t>
            </a:r>
            <a:r>
              <a:rPr lang="en-US" sz="2800" dirty="0" smtClean="0"/>
              <a:t>().collect(</a:t>
            </a:r>
            <a:r>
              <a:rPr lang="en-US" sz="2800" dirty="0" err="1" smtClean="0"/>
              <a:t>Collectors.toMap</a:t>
            </a:r>
            <a:r>
              <a:rPr lang="en-US" sz="2800" dirty="0" smtClean="0"/>
              <a:t>( </a:t>
            </a:r>
          </a:p>
          <a:p>
            <a:r>
              <a:rPr lang="en-US" sz="2800" dirty="0" smtClean="0"/>
              <a:t>				</a:t>
            </a:r>
            <a:r>
              <a:rPr lang="en-US" sz="2800" dirty="0" err="1" smtClean="0"/>
              <a:t>Function.identity</a:t>
            </a:r>
            <a:r>
              <a:rPr lang="en-US" sz="2800" dirty="0" smtClean="0"/>
              <a:t>(), String::length, </a:t>
            </a:r>
          </a:p>
          <a:p>
            <a:r>
              <a:rPr lang="en-US" sz="2800" dirty="0" smtClean="0"/>
              <a:t>				(e1, e2) -&gt; e1,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::new)); </a:t>
            </a:r>
          </a:p>
          <a:p>
            <a:endParaRPr lang="en-US" sz="2800" dirty="0" smtClean="0"/>
          </a:p>
          <a:p>
            <a:r>
              <a:rPr lang="en-US" sz="2800" dirty="0" smtClean="0"/>
              <a:t>		// printing the elements of the </a:t>
            </a:r>
            <a:r>
              <a:rPr lang="en-US" sz="2800" dirty="0" err="1" smtClean="0"/>
              <a:t>hashmap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		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("Elements in </a:t>
            </a:r>
            <a:r>
              <a:rPr lang="en-US" sz="2800" dirty="0" err="1" smtClean="0"/>
              <a:t>HashMap</a:t>
            </a:r>
            <a:r>
              <a:rPr lang="en-US" sz="2800" smtClean="0"/>
              <a:t> 						are : “</a:t>
            </a:r>
            <a:r>
              <a:rPr lang="en-US" sz="2800" dirty="0" smtClean="0"/>
              <a:t>	+ res); </a:t>
            </a:r>
          </a:p>
          <a:p>
            <a:r>
              <a:rPr lang="en-US" sz="2800" dirty="0" smtClean="0"/>
              <a:t>	} </a:t>
            </a:r>
          </a:p>
          <a:p>
            <a:r>
              <a:rPr lang="en-US" sz="2800" dirty="0" smtClean="0"/>
              <a:t>}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u="sng" dirty="0">
                <a:hlinkClick r:id="rId2"/>
              </a:rPr>
              <a:t>Functional Interfaces in Java</a:t>
            </a:r>
            <a:r>
              <a:rPr lang="en-US" dirty="0"/>
              <a:t> and </a:t>
            </a:r>
            <a:r>
              <a:rPr lang="en-US" u="sng" dirty="0">
                <a:hlinkClick r:id="rId3"/>
              </a:rPr>
              <a:t>Lambda Function</a:t>
            </a:r>
            <a:r>
              <a:rPr lang="en-US" dirty="0"/>
              <a:t> are prerequisites required in order to grasp grip over method references in Java</a:t>
            </a:r>
            <a:r>
              <a:rPr lang="en-US" dirty="0" smtClean="0"/>
              <a:t>.</a:t>
            </a:r>
          </a:p>
          <a:p>
            <a:r>
              <a:rPr lang="en-US" dirty="0"/>
              <a:t>A method can perform some specific task without returning anything</a:t>
            </a:r>
            <a:r>
              <a:rPr lang="en-US" dirty="0" smtClean="0"/>
              <a:t>.</a:t>
            </a:r>
          </a:p>
          <a:p>
            <a:r>
              <a:rPr lang="en-US" dirty="0"/>
              <a:t>Methods allow us to reuse the code without retyping the code. 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5668963"/>
          </a:xfrm>
        </p:spPr>
        <p:txBody>
          <a:bodyPr>
            <a:normAutofit/>
          </a:bodyPr>
          <a:lstStyle/>
          <a:p>
            <a:r>
              <a:rPr lang="en-US" dirty="0"/>
              <a:t>In Java 8 we can use the method as if they were objects or primitive values, and we can treat them as a variable. 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example shows the function as a variable in java: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// This square function is a variable </a:t>
            </a:r>
            <a:r>
              <a:rPr lang="en-US" dirty="0" err="1" smtClean="0"/>
              <a:t>getSquare</a:t>
            </a:r>
            <a:r>
              <a:rPr lang="en-US" dirty="0" smtClean="0"/>
              <a:t>. 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Function&lt;Integer, Integer&gt; </a:t>
            </a:r>
            <a:r>
              <a:rPr lang="en-US" b="1" dirty="0" err="1" smtClean="0">
                <a:solidFill>
                  <a:srgbClr val="FF0000"/>
                </a:solidFill>
              </a:rPr>
              <a:t>getSquare</a:t>
            </a:r>
            <a:r>
              <a:rPr lang="en-US" b="1" dirty="0" smtClean="0">
                <a:solidFill>
                  <a:srgbClr val="FF0000"/>
                </a:solidFill>
              </a:rPr>
              <a:t> =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-&gt;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 * 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SomeFunction</a:t>
            </a:r>
            <a:r>
              <a:rPr lang="en-US" b="1" dirty="0" smtClean="0">
                <a:solidFill>
                  <a:srgbClr val="FF0000"/>
                </a:solidFill>
              </a:rPr>
              <a:t>(a, b, </a:t>
            </a:r>
            <a:r>
              <a:rPr lang="en-US" b="1" dirty="0" err="1" smtClean="0">
                <a:solidFill>
                  <a:srgbClr val="FF0000"/>
                </a:solidFill>
              </a:rPr>
              <a:t>getSquare</a:t>
            </a:r>
            <a:r>
              <a:rPr lang="en-US" b="1" dirty="0" smtClean="0">
                <a:solidFill>
                  <a:srgbClr val="FF0000"/>
                </a:solidFill>
              </a:rPr>
              <a:t>); </a:t>
            </a:r>
          </a:p>
          <a:p>
            <a:pPr>
              <a:buNone/>
            </a:pPr>
            <a:r>
              <a:rPr lang="en-US" dirty="0" smtClean="0"/>
              <a:t>// Pass function as a argument to other function easily 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Generic syntax: </a:t>
            </a:r>
            <a:r>
              <a:rPr lang="en-US" dirty="0"/>
              <a:t>Method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method reference is the shorthand syntax for a lambda expression that contains just one method call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/>
              <a:t>A.</a:t>
            </a:r>
            <a:r>
              <a:rPr lang="en-US" dirty="0"/>
              <a:t> To refer to a method in an </a:t>
            </a:r>
            <a:r>
              <a:rPr lang="en-US" dirty="0" smtClean="0"/>
              <a:t>object</a:t>
            </a:r>
          </a:p>
          <a:p>
            <a:pPr>
              <a:buNone/>
            </a:pPr>
            <a:r>
              <a:rPr lang="en-US" b="1" dirty="0" smtClean="0"/>
              <a:t>Object :: </a:t>
            </a:r>
            <a:r>
              <a:rPr lang="en-US" b="1" dirty="0" err="1" smtClean="0"/>
              <a:t>methodName</a:t>
            </a:r>
            <a:r>
              <a:rPr lang="en-US" b="1" dirty="0"/>
              <a:t> </a:t>
            </a:r>
            <a:endParaRPr lang="en-US" b="1" dirty="0" smtClean="0"/>
          </a:p>
          <a:p>
            <a:pPr>
              <a:buNone/>
            </a:pPr>
            <a:r>
              <a:rPr lang="en-US" b="1" dirty="0"/>
              <a:t>B.</a:t>
            </a:r>
            <a:r>
              <a:rPr lang="en-US" dirty="0"/>
              <a:t> To print all elements in a </a:t>
            </a:r>
            <a:r>
              <a:rPr lang="en-US" dirty="0" smtClean="0"/>
              <a:t>list</a:t>
            </a:r>
          </a:p>
          <a:p>
            <a:pPr>
              <a:buNone/>
            </a:pPr>
            <a:r>
              <a:rPr lang="en-US" b="1" dirty="0" err="1" smtClean="0"/>
              <a:t>list.forEach</a:t>
            </a:r>
            <a:r>
              <a:rPr lang="en-US" b="1" dirty="0" smtClean="0"/>
              <a:t>(s -&gt;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(s));</a:t>
            </a:r>
          </a:p>
          <a:p>
            <a:pPr>
              <a:buNone/>
            </a:pPr>
            <a:r>
              <a:rPr lang="en-US" b="1" dirty="0"/>
              <a:t>C.</a:t>
            </a:r>
            <a:r>
              <a:rPr lang="en-US" dirty="0"/>
              <a:t> Shorthand to print all elements in a list 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list.forEach</a:t>
            </a:r>
            <a:r>
              <a:rPr lang="en-US" b="1" dirty="0" smtClean="0"/>
              <a:t>(</a:t>
            </a:r>
            <a:r>
              <a:rPr lang="en-US" b="1" dirty="0" err="1" smtClean="0"/>
              <a:t>System.out</a:t>
            </a:r>
            <a:r>
              <a:rPr lang="en-US" b="1" dirty="0" smtClean="0"/>
              <a:t>::</a:t>
            </a:r>
            <a:r>
              <a:rPr lang="en-US" b="1" dirty="0" err="1" smtClean="0"/>
              <a:t>println</a:t>
            </a:r>
            <a:r>
              <a:rPr lang="en-US" b="1" dirty="0" smtClean="0"/>
              <a:t>);</a:t>
            </a:r>
            <a:r>
              <a:rPr lang="en-US" dirty="0" smtClean="0"/>
              <a:t> 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5897563"/>
          </a:xfrm>
        </p:spPr>
        <p:txBody>
          <a:bodyPr/>
          <a:lstStyle/>
          <a:p>
            <a:pPr algn="just"/>
            <a:r>
              <a:rPr lang="en-US" dirty="0"/>
              <a:t>The method references can only be used to replace a single method of the lambda expression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A code is more clear and short if one uses a lambda expression rather than using an anonymous class and one can use method reference rather than using a single function lambda expression to achieve the same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/>
            <a:r>
              <a:rPr lang="en-US" dirty="0"/>
              <a:t>In general, one doesn’t have to pass arguments to method references.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Types of Method References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5029200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/>
              <a:t>	There </a:t>
            </a:r>
            <a:r>
              <a:rPr lang="en-US" dirty="0"/>
              <a:t>are four type method references that are as follows:</a:t>
            </a:r>
          </a:p>
          <a:p>
            <a:pPr fontAlgn="base"/>
            <a:r>
              <a:rPr lang="en-US" dirty="0"/>
              <a:t>Static Method Reference.</a:t>
            </a:r>
          </a:p>
          <a:p>
            <a:pPr fontAlgn="base"/>
            <a:r>
              <a:rPr lang="en-US" dirty="0"/>
              <a:t>Instance Method Reference of a particular object.</a:t>
            </a:r>
          </a:p>
          <a:p>
            <a:pPr fontAlgn="base"/>
            <a:r>
              <a:rPr lang="en-US" dirty="0"/>
              <a:t>Instance Method Reference of an arbitrary object of a particular type.</a:t>
            </a:r>
          </a:p>
          <a:p>
            <a:pPr fontAlgn="base"/>
            <a:r>
              <a:rPr lang="en-US" dirty="0"/>
              <a:t>Constructor Reference.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1: Reference to a static method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r>
              <a:rPr lang="en-US" dirty="0"/>
              <a:t>If a Lambda expression is like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// </a:t>
            </a:r>
            <a:r>
              <a:rPr lang="en-US" i="1" dirty="0"/>
              <a:t>If a lambda expression just call a static method of a class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/>
              <a:t>(</a:t>
            </a:r>
            <a:r>
              <a:rPr lang="en-US" b="1" i="1" dirty="0" err="1"/>
              <a:t>args</a:t>
            </a:r>
            <a:r>
              <a:rPr lang="en-US" b="1" i="1" dirty="0"/>
              <a:t>) -&gt; </a:t>
            </a:r>
            <a:r>
              <a:rPr lang="en-US" b="1" i="1" dirty="0" err="1"/>
              <a:t>Class.staticMethod</a:t>
            </a:r>
            <a:r>
              <a:rPr lang="en-US" b="1" i="1" dirty="0"/>
              <a:t>(</a:t>
            </a:r>
            <a:r>
              <a:rPr lang="en-US" b="1" i="1" dirty="0" err="1"/>
              <a:t>args</a:t>
            </a:r>
            <a:r>
              <a:rPr lang="en-US" b="1" i="1" dirty="0"/>
              <a:t>) </a:t>
            </a:r>
            <a:endParaRPr lang="en-US" b="1" i="1" dirty="0" smtClean="0"/>
          </a:p>
          <a:p>
            <a:r>
              <a:rPr lang="en-US" i="1" dirty="0"/>
              <a:t> </a:t>
            </a:r>
            <a:r>
              <a:rPr lang="en-US" dirty="0"/>
              <a:t>Then method reference is like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i="1" dirty="0" smtClean="0"/>
              <a:t>	// </a:t>
            </a:r>
            <a:r>
              <a:rPr lang="en-US" i="1" dirty="0"/>
              <a:t>Shorthand if a lambda expression just call a static method of a class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err="1"/>
              <a:t>Class</a:t>
            </a:r>
            <a:r>
              <a:rPr lang="en-US" b="1" i="1" dirty="0"/>
              <a:t>::</a:t>
            </a:r>
            <a:r>
              <a:rPr lang="en-US" b="1" i="1" dirty="0" err="1"/>
              <a:t>staticMethod</a:t>
            </a:r>
            <a:r>
              <a:rPr lang="en-US" b="1" i="1" dirty="0"/>
              <a:t>  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// Java Program to Illustrate How One can use Static method reference To Sort with Custom Comparator</a:t>
            </a:r>
          </a:p>
          <a:p>
            <a:r>
              <a:rPr lang="en-US" sz="2200" dirty="0" smtClean="0"/>
              <a:t>// Importing required classes</a:t>
            </a:r>
          </a:p>
          <a:p>
            <a:r>
              <a:rPr lang="en-US" sz="2200" dirty="0" smtClean="0"/>
              <a:t>import java.io.*;</a:t>
            </a:r>
          </a:p>
          <a:p>
            <a:r>
              <a:rPr lang="en-US" sz="2200" dirty="0" smtClean="0"/>
              <a:t>import </a:t>
            </a:r>
            <a:r>
              <a:rPr lang="en-US" sz="2200" dirty="0" err="1" smtClean="0"/>
              <a:t>java.util</a:t>
            </a:r>
            <a:r>
              <a:rPr lang="en-US" sz="2200" dirty="0" smtClean="0"/>
              <a:t>.*;</a:t>
            </a:r>
          </a:p>
          <a:p>
            <a:r>
              <a:rPr lang="en-US" sz="2200" dirty="0" smtClean="0"/>
              <a:t>// Class 1   // Helper class  // Object need to be sorted</a:t>
            </a:r>
          </a:p>
          <a:p>
            <a:r>
              <a:rPr lang="en-US" sz="2200" dirty="0" smtClean="0"/>
              <a:t>class Person {</a:t>
            </a:r>
          </a:p>
          <a:p>
            <a:r>
              <a:rPr lang="en-US" sz="2200" dirty="0" smtClean="0"/>
              <a:t>	private String name;</a:t>
            </a:r>
          </a:p>
          <a:p>
            <a:r>
              <a:rPr lang="en-US" sz="2200" dirty="0" smtClean="0"/>
              <a:t>	private Integer age;</a:t>
            </a:r>
          </a:p>
          <a:p>
            <a:r>
              <a:rPr lang="en-US" sz="2200" dirty="0" smtClean="0"/>
              <a:t>	// Constructor</a:t>
            </a:r>
          </a:p>
          <a:p>
            <a:r>
              <a:rPr lang="en-US" sz="2200" dirty="0" smtClean="0"/>
              <a:t>	public Person(String name, </a:t>
            </a:r>
            <a:r>
              <a:rPr lang="en-US" sz="2200" dirty="0" err="1" smtClean="0"/>
              <a:t>int</a:t>
            </a:r>
            <a:r>
              <a:rPr lang="en-US" sz="2200" dirty="0" smtClean="0"/>
              <a:t> age)</a:t>
            </a:r>
          </a:p>
          <a:p>
            <a:r>
              <a:rPr lang="en-US" sz="2200" dirty="0" smtClean="0"/>
              <a:t>	{</a:t>
            </a:r>
          </a:p>
          <a:p>
            <a:r>
              <a:rPr lang="en-US" sz="2200" dirty="0" smtClean="0"/>
              <a:t>		// This keyword refers to current instance itself</a:t>
            </a:r>
          </a:p>
          <a:p>
            <a:r>
              <a:rPr lang="en-US" sz="2200" dirty="0" smtClean="0"/>
              <a:t>		this.name = name;</a:t>
            </a:r>
          </a:p>
          <a:p>
            <a:r>
              <a:rPr lang="en-US" sz="2200" dirty="0" smtClean="0"/>
              <a:t>		</a:t>
            </a:r>
            <a:r>
              <a:rPr lang="en-US" sz="2200" dirty="0" err="1" smtClean="0"/>
              <a:t>this.age</a:t>
            </a:r>
            <a:r>
              <a:rPr lang="en-US" sz="2200" dirty="0" smtClean="0"/>
              <a:t> = age;</a:t>
            </a:r>
          </a:p>
          <a:p>
            <a:r>
              <a:rPr lang="en-US" sz="2200" dirty="0" smtClean="0"/>
              <a:t>	}</a:t>
            </a:r>
          </a:p>
          <a:p>
            <a:r>
              <a:rPr lang="en-US" sz="2200" dirty="0" smtClean="0"/>
              <a:t>	// Getter-setters</a:t>
            </a:r>
          </a:p>
          <a:p>
            <a:r>
              <a:rPr lang="en-US" sz="2200" dirty="0" smtClean="0"/>
              <a:t>	public Integer </a:t>
            </a:r>
            <a:r>
              <a:rPr lang="en-US" sz="2200" dirty="0" err="1" smtClean="0"/>
              <a:t>getAge</a:t>
            </a:r>
            <a:r>
              <a:rPr lang="en-US" sz="2200" dirty="0" smtClean="0"/>
              <a:t>() { return age; }</a:t>
            </a:r>
          </a:p>
          <a:p>
            <a:r>
              <a:rPr lang="en-US" sz="2200" dirty="0" smtClean="0"/>
              <a:t>	public String </a:t>
            </a:r>
            <a:r>
              <a:rPr lang="en-US" sz="2200" dirty="0" err="1" smtClean="0"/>
              <a:t>getName</a:t>
            </a:r>
            <a:r>
              <a:rPr lang="en-US" sz="2200" dirty="0" smtClean="0"/>
              <a:t>() { return name; }</a:t>
            </a:r>
          </a:p>
          <a:p>
            <a:r>
              <a:rPr lang="en-US" sz="2200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97346"/>
            <a:ext cx="8229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// Class 2</a:t>
            </a:r>
          </a:p>
          <a:p>
            <a:r>
              <a:rPr lang="en-US" sz="2400" dirty="0" smtClean="0"/>
              <a:t>// Main class</a:t>
            </a:r>
          </a:p>
          <a:p>
            <a:r>
              <a:rPr lang="en-US" sz="2400" dirty="0" smtClean="0"/>
              <a:t>public class GFG {</a:t>
            </a:r>
          </a:p>
          <a:p>
            <a:endParaRPr lang="en-US" sz="2400" dirty="0" smtClean="0"/>
          </a:p>
          <a:p>
            <a:r>
              <a:rPr lang="en-US" sz="2400" dirty="0" smtClean="0"/>
              <a:t>	// Method 1</a:t>
            </a:r>
          </a:p>
          <a:p>
            <a:r>
              <a:rPr lang="en-US" sz="2400" dirty="0" smtClean="0"/>
              <a:t>	// Static method to compare with name</a:t>
            </a:r>
          </a:p>
          <a:p>
            <a:r>
              <a:rPr lang="en-US" sz="2400" dirty="0" smtClean="0"/>
              <a:t>	public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compareByName</a:t>
            </a:r>
            <a:r>
              <a:rPr lang="en-US" sz="2400" dirty="0" smtClean="0"/>
              <a:t>(Person a, Person b)</a:t>
            </a:r>
          </a:p>
          <a:p>
            <a:r>
              <a:rPr lang="en-US" sz="2400" dirty="0" smtClean="0"/>
              <a:t>	{</a:t>
            </a:r>
          </a:p>
          <a:p>
            <a:r>
              <a:rPr lang="en-US" sz="2400" dirty="0" smtClean="0"/>
              <a:t>		return </a:t>
            </a:r>
            <a:r>
              <a:rPr lang="en-US" sz="2400" dirty="0" err="1" smtClean="0"/>
              <a:t>a.getName</a:t>
            </a:r>
            <a:r>
              <a:rPr lang="en-US" sz="2400" dirty="0" smtClean="0"/>
              <a:t>().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</a:t>
            </a:r>
            <a:r>
              <a:rPr lang="en-US" sz="2400" dirty="0" err="1" smtClean="0"/>
              <a:t>b.getName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	}</a:t>
            </a:r>
          </a:p>
          <a:p>
            <a:endParaRPr lang="en-US" sz="2400" dirty="0" smtClean="0"/>
          </a:p>
          <a:p>
            <a:r>
              <a:rPr lang="en-US" sz="2400" dirty="0" smtClean="0"/>
              <a:t>	// Method 2</a:t>
            </a:r>
          </a:p>
          <a:p>
            <a:r>
              <a:rPr lang="en-US" sz="2400" dirty="0" smtClean="0"/>
              <a:t>	// Static method to compare with age</a:t>
            </a:r>
          </a:p>
          <a:p>
            <a:r>
              <a:rPr lang="en-US" sz="2400" dirty="0" smtClean="0"/>
              <a:t>	public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compareByAge</a:t>
            </a:r>
            <a:r>
              <a:rPr lang="en-US" sz="2400" dirty="0" smtClean="0"/>
              <a:t>(Person a, Person b)</a:t>
            </a:r>
          </a:p>
          <a:p>
            <a:r>
              <a:rPr lang="en-US" sz="2400" dirty="0" smtClean="0"/>
              <a:t>	{</a:t>
            </a:r>
          </a:p>
          <a:p>
            <a:r>
              <a:rPr lang="en-US" sz="2400" dirty="0" smtClean="0"/>
              <a:t>		return </a:t>
            </a:r>
            <a:r>
              <a:rPr lang="en-US" sz="2400" dirty="0" err="1" smtClean="0"/>
              <a:t>a.getAge</a:t>
            </a:r>
            <a:r>
              <a:rPr lang="en-US" sz="2400" dirty="0" smtClean="0"/>
              <a:t>().</a:t>
            </a:r>
            <a:r>
              <a:rPr lang="en-US" sz="2400" dirty="0" err="1" smtClean="0"/>
              <a:t>compareTo</a:t>
            </a:r>
            <a:r>
              <a:rPr lang="en-US" sz="2400" dirty="0" smtClean="0"/>
              <a:t>(</a:t>
            </a:r>
            <a:r>
              <a:rPr lang="en-US" sz="2400" dirty="0" err="1" smtClean="0"/>
              <a:t>b.getAge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	}</a:t>
            </a:r>
            <a:endParaRPr lang="en-US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356</Words>
  <Application>Microsoft Office PowerPoint</Application>
  <PresentationFormat>On-screen Show (4:3)</PresentationFormat>
  <Paragraphs>172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Method References in Java </vt:lpstr>
      <vt:lpstr>Slide 2</vt:lpstr>
      <vt:lpstr>Slide 3</vt:lpstr>
      <vt:lpstr>Generic syntax: Method reference</vt:lpstr>
      <vt:lpstr>Slide 5</vt:lpstr>
      <vt:lpstr>Types of Method References  </vt:lpstr>
      <vt:lpstr>Type 1: Reference to a static method </vt:lpstr>
      <vt:lpstr>Slide 8</vt:lpstr>
      <vt:lpstr>Slide 9</vt:lpstr>
      <vt:lpstr>Slide 10</vt:lpstr>
      <vt:lpstr>Slide 11</vt:lpstr>
      <vt:lpstr>Type 2: Reference to an instance method of a particular object </vt:lpstr>
      <vt:lpstr> Type 3: Reference to an instance method of an arbitrary object of a particular type  </vt:lpstr>
      <vt:lpstr>Type 4: Constructor method reference </vt:lpstr>
      <vt:lpstr>Slide 15</vt:lpstr>
      <vt:lpstr>Converting ArrayList to HashMap using Method Reference in Java 8 </vt:lpstr>
      <vt:lpstr>Example: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References in Java </dc:title>
  <dc:creator>ram</dc:creator>
  <cp:lastModifiedBy>ram</cp:lastModifiedBy>
  <cp:revision>4</cp:revision>
  <dcterms:created xsi:type="dcterms:W3CDTF">2024-05-15T09:30:26Z</dcterms:created>
  <dcterms:modified xsi:type="dcterms:W3CDTF">2024-05-17T02:54:17Z</dcterms:modified>
</cp:coreProperties>
</file>