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Java provides a new method </a:t>
            </a:r>
            <a:r>
              <a:rPr lang="en-US" dirty="0" err="1" smtClean="0"/>
              <a:t>forEach</a:t>
            </a:r>
            <a:r>
              <a:rPr lang="en-US" dirty="0" smtClean="0"/>
              <a:t>() to iterate the elements.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defined in </a:t>
            </a:r>
            <a:r>
              <a:rPr lang="en-US" dirty="0" err="1" smtClean="0"/>
              <a:t>Iterable</a:t>
            </a:r>
            <a:r>
              <a:rPr lang="en-US" dirty="0" smtClean="0"/>
              <a:t> and Stream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It is a default method defined in the </a:t>
            </a:r>
            <a:r>
              <a:rPr lang="en-US" dirty="0" err="1" smtClean="0"/>
              <a:t>Iterable</a:t>
            </a:r>
            <a:r>
              <a:rPr lang="en-US" dirty="0" smtClean="0"/>
              <a:t> interface. </a:t>
            </a:r>
            <a:endParaRPr lang="en-US" dirty="0" smtClean="0"/>
          </a:p>
          <a:p>
            <a:r>
              <a:rPr lang="en-US" dirty="0" smtClean="0"/>
              <a:t>Collection </a:t>
            </a:r>
            <a:r>
              <a:rPr lang="en-US" dirty="0" smtClean="0"/>
              <a:t>classes which extends </a:t>
            </a:r>
            <a:r>
              <a:rPr lang="en-US" dirty="0" err="1" smtClean="0"/>
              <a:t>Iterable</a:t>
            </a:r>
            <a:r>
              <a:rPr lang="en-US" dirty="0" smtClean="0"/>
              <a:t> interface can use </a:t>
            </a:r>
            <a:r>
              <a:rPr lang="en-US" dirty="0" err="1" smtClean="0"/>
              <a:t>forEach</a:t>
            </a:r>
            <a:r>
              <a:rPr lang="en-US" dirty="0" smtClean="0"/>
              <a:t> loop to iterate elements.</a:t>
            </a:r>
          </a:p>
          <a:p>
            <a:r>
              <a:rPr lang="en-US" dirty="0" smtClean="0"/>
              <a:t>This method takes a single parameter which is a functional interface.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 smtClean="0"/>
              <a:t>, </a:t>
            </a:r>
            <a:r>
              <a:rPr lang="en-US" dirty="0" smtClean="0"/>
              <a:t>we </a:t>
            </a:r>
            <a:r>
              <a:rPr lang="en-US" dirty="0" smtClean="0"/>
              <a:t>can pass lambda expression as an argument.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forEach</a:t>
            </a:r>
            <a:r>
              <a:rPr lang="en-US" dirty="0" smtClean="0"/>
              <a:t>() Signature in </a:t>
            </a:r>
            <a:r>
              <a:rPr lang="en-US" dirty="0" err="1" smtClean="0"/>
              <a:t>Iterable</a:t>
            </a:r>
            <a:r>
              <a:rPr lang="en-US" dirty="0" smtClean="0"/>
              <a:t>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30480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default</a:t>
            </a:r>
            <a:r>
              <a:rPr lang="en-US" sz="3200" dirty="0" smtClean="0"/>
              <a:t> </a:t>
            </a:r>
            <a:r>
              <a:rPr lang="en-US" sz="3200" b="1" dirty="0" smtClean="0"/>
              <a:t>void</a:t>
            </a:r>
            <a:r>
              <a:rPr lang="en-US" sz="3200" dirty="0" smtClean="0"/>
              <a:t> </a:t>
            </a:r>
            <a:r>
              <a:rPr lang="en-US" sz="3200" dirty="0" err="1" smtClean="0"/>
              <a:t>forEach</a:t>
            </a:r>
            <a:r>
              <a:rPr lang="en-US" sz="3200" dirty="0" smtClean="0"/>
              <a:t>(Consumer&lt;</a:t>
            </a:r>
            <a:r>
              <a:rPr lang="en-US" sz="3200" b="1" dirty="0" smtClean="0"/>
              <a:t>super</a:t>
            </a:r>
            <a:r>
              <a:rPr lang="en-US" sz="3200" dirty="0" smtClean="0"/>
              <a:t> T&gt;action)  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8 </a:t>
            </a:r>
            <a:r>
              <a:rPr lang="en-US" dirty="0" err="1" smtClean="0"/>
              <a:t>forEach</a:t>
            </a:r>
            <a:r>
              <a:rPr lang="en-US" dirty="0" smtClean="0"/>
              <a:t>() example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889844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import</a:t>
            </a:r>
            <a:r>
              <a:rPr lang="en-US" sz="2400" dirty="0" smtClean="0"/>
              <a:t> </a:t>
            </a:r>
            <a:r>
              <a:rPr lang="en-US" sz="2400" dirty="0" err="1" smtClean="0"/>
              <a:t>java.util.ArrayList</a:t>
            </a:r>
            <a:r>
              <a:rPr lang="en-US" sz="2400" dirty="0" smtClean="0"/>
              <a:t>;  </a:t>
            </a:r>
          </a:p>
          <a:p>
            <a:r>
              <a:rPr lang="en-US" sz="2400" b="1" dirty="0" smtClean="0"/>
              <a:t>import</a:t>
            </a:r>
            <a:r>
              <a:rPr lang="en-US" sz="2400" dirty="0" smtClean="0"/>
              <a:t> </a:t>
            </a:r>
            <a:r>
              <a:rPr lang="en-US" sz="2400" dirty="0" err="1" smtClean="0"/>
              <a:t>java.util.List</a:t>
            </a:r>
            <a:r>
              <a:rPr lang="en-US" sz="2400" dirty="0" smtClean="0"/>
              <a:t>;  </a:t>
            </a:r>
          </a:p>
          <a:p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class</a:t>
            </a:r>
            <a:r>
              <a:rPr lang="en-US" sz="2400" dirty="0" smtClean="0"/>
              <a:t> </a:t>
            </a:r>
            <a:r>
              <a:rPr lang="en-US" sz="2400" dirty="0" err="1" smtClean="0"/>
              <a:t>ForEachExample</a:t>
            </a:r>
            <a:r>
              <a:rPr lang="en-US" sz="2400" dirty="0" smtClean="0"/>
              <a:t> {  </a:t>
            </a:r>
          </a:p>
          <a:p>
            <a:r>
              <a:rPr lang="en-US" sz="2400" dirty="0" smtClean="0"/>
              <a:t>    </a:t>
            </a: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main(String[] </a:t>
            </a:r>
            <a:r>
              <a:rPr lang="en-US" sz="2400" dirty="0" err="1" smtClean="0"/>
              <a:t>args</a:t>
            </a:r>
            <a:r>
              <a:rPr lang="en-US" sz="2400" dirty="0" smtClean="0"/>
              <a:t>) {  </a:t>
            </a:r>
          </a:p>
          <a:p>
            <a:r>
              <a:rPr lang="en-US" sz="2400" dirty="0" smtClean="0"/>
              <a:t>        List&lt;String&gt; </a:t>
            </a:r>
            <a:r>
              <a:rPr lang="en-US" sz="2400" dirty="0" err="1" smtClean="0"/>
              <a:t>gamesList</a:t>
            </a:r>
            <a:r>
              <a:rPr lang="en-US" sz="2400" dirty="0" smtClean="0"/>
              <a:t> = </a:t>
            </a:r>
            <a:r>
              <a:rPr lang="en-US" sz="2400" b="1" dirty="0" smtClean="0"/>
              <a:t>new</a:t>
            </a:r>
            <a:r>
              <a:rPr lang="en-US" sz="2400" dirty="0" smtClean="0"/>
              <a:t> 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("Football");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("Cricket");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("Chess");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</a:t>
            </a:r>
            <a:r>
              <a:rPr lang="en-US" sz="2400" dirty="0" err="1" smtClean="0"/>
              <a:t>Hocky</a:t>
            </a:r>
            <a:r>
              <a:rPr lang="en-US" sz="2400" dirty="0" smtClean="0"/>
              <a:t>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("------------Iterating by passing lambda expression--------------");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gamesList.forEach</a:t>
            </a:r>
            <a:r>
              <a:rPr lang="en-US" sz="2400" dirty="0" smtClean="0"/>
              <a:t>(games -&gt;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(games));  </a:t>
            </a:r>
          </a:p>
          <a:p>
            <a:r>
              <a:rPr lang="en-US" sz="2400" dirty="0" smtClean="0"/>
              <a:t>          </a:t>
            </a:r>
          </a:p>
          <a:p>
            <a:r>
              <a:rPr lang="en-US" sz="2400" dirty="0" smtClean="0"/>
              <a:t>    }  </a:t>
            </a:r>
          </a:p>
          <a:p>
            <a:r>
              <a:rPr lang="en-US" sz="2400" dirty="0" smtClean="0"/>
              <a:t>}  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Java 8 </a:t>
            </a:r>
            <a:r>
              <a:rPr lang="en-US" dirty="0" err="1" smtClean="0"/>
              <a:t>forEach</a:t>
            </a:r>
            <a:r>
              <a:rPr lang="en-US" dirty="0" smtClean="0"/>
              <a:t>() example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66843"/>
            <a:ext cx="8915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import</a:t>
            </a:r>
            <a:r>
              <a:rPr lang="en-US" sz="2400" dirty="0" smtClean="0"/>
              <a:t> </a:t>
            </a:r>
            <a:r>
              <a:rPr lang="en-US" sz="2400" dirty="0" err="1" smtClean="0"/>
              <a:t>java.util.ArrayList</a:t>
            </a:r>
            <a:r>
              <a:rPr lang="en-US" sz="2400" dirty="0" smtClean="0"/>
              <a:t>;  </a:t>
            </a:r>
          </a:p>
          <a:p>
            <a:r>
              <a:rPr lang="en-US" sz="2400" b="1" dirty="0" smtClean="0"/>
              <a:t>import</a:t>
            </a:r>
            <a:r>
              <a:rPr lang="en-US" sz="2400" dirty="0" smtClean="0"/>
              <a:t> </a:t>
            </a:r>
            <a:r>
              <a:rPr lang="en-US" sz="2400" dirty="0" err="1" smtClean="0"/>
              <a:t>java.util.List</a:t>
            </a:r>
            <a:r>
              <a:rPr lang="en-US" sz="2400" dirty="0" smtClean="0"/>
              <a:t>;  </a:t>
            </a:r>
          </a:p>
          <a:p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class</a:t>
            </a:r>
            <a:r>
              <a:rPr lang="en-US" sz="2400" dirty="0" smtClean="0"/>
              <a:t> </a:t>
            </a:r>
            <a:r>
              <a:rPr lang="en-US" sz="2400" dirty="0" err="1" smtClean="0"/>
              <a:t>ForEachExample</a:t>
            </a:r>
            <a:r>
              <a:rPr lang="en-US" sz="2400" dirty="0" smtClean="0"/>
              <a:t> {  </a:t>
            </a:r>
          </a:p>
          <a:p>
            <a:r>
              <a:rPr lang="en-US" sz="2400" dirty="0" smtClean="0"/>
              <a:t>    </a:t>
            </a:r>
            <a:r>
              <a:rPr lang="en-US" sz="2400" b="1" dirty="0" smtClean="0"/>
              <a:t>public</a:t>
            </a:r>
            <a:r>
              <a:rPr lang="en-US" sz="2400" dirty="0" smtClean="0"/>
              <a:t> </a:t>
            </a:r>
            <a:r>
              <a:rPr lang="en-US" sz="2400" b="1" dirty="0" smtClean="0"/>
              <a:t>static</a:t>
            </a:r>
            <a:r>
              <a:rPr lang="en-US" sz="2400" dirty="0" smtClean="0"/>
              <a:t> </a:t>
            </a:r>
            <a:r>
              <a:rPr lang="en-US" sz="2400" b="1" dirty="0" smtClean="0"/>
              <a:t>void</a:t>
            </a:r>
            <a:r>
              <a:rPr lang="en-US" sz="2400" dirty="0" smtClean="0"/>
              <a:t> main(String[] </a:t>
            </a:r>
            <a:r>
              <a:rPr lang="en-US" sz="2400" dirty="0" err="1" smtClean="0"/>
              <a:t>args</a:t>
            </a:r>
            <a:r>
              <a:rPr lang="en-US" sz="2400" dirty="0" smtClean="0"/>
              <a:t>) {  </a:t>
            </a:r>
          </a:p>
          <a:p>
            <a:r>
              <a:rPr lang="en-US" sz="2400" dirty="0" smtClean="0"/>
              <a:t>        List&lt;String&gt; </a:t>
            </a:r>
            <a:r>
              <a:rPr lang="en-US" sz="2400" dirty="0" err="1" smtClean="0"/>
              <a:t>gamesList</a:t>
            </a:r>
            <a:r>
              <a:rPr lang="en-US" sz="2400" dirty="0" smtClean="0"/>
              <a:t> = </a:t>
            </a:r>
            <a:r>
              <a:rPr lang="en-US" sz="2400" b="1" dirty="0" smtClean="0"/>
              <a:t>new</a:t>
            </a:r>
            <a:r>
              <a:rPr lang="en-US" sz="2400" dirty="0" smtClean="0"/>
              <a:t> 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&lt;String&gt;();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("Football");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("Cricket");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("Chess");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gamesList.add</a:t>
            </a:r>
            <a:r>
              <a:rPr lang="en-US" sz="2400" dirty="0" smtClean="0"/>
              <a:t>("</a:t>
            </a:r>
            <a:r>
              <a:rPr lang="en-US" sz="2400" dirty="0" err="1" smtClean="0"/>
              <a:t>Hocky</a:t>
            </a:r>
            <a:r>
              <a:rPr lang="en-US" sz="2400" dirty="0" smtClean="0"/>
              <a:t>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("------------Iterating by passing method reference---------------");  </a:t>
            </a:r>
          </a:p>
          <a:p>
            <a:r>
              <a:rPr lang="en-US" sz="2400" dirty="0" smtClean="0"/>
              <a:t>        </a:t>
            </a:r>
            <a:r>
              <a:rPr lang="en-US" sz="2400" dirty="0" err="1" smtClean="0"/>
              <a:t>gamesList.forEach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System.out</a:t>
            </a:r>
            <a:r>
              <a:rPr lang="en-US" sz="2400" dirty="0" smtClean="0"/>
              <a:t>::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);  </a:t>
            </a:r>
          </a:p>
          <a:p>
            <a:r>
              <a:rPr lang="en-US" sz="2400" dirty="0" smtClean="0"/>
              <a:t>    }  </a:t>
            </a:r>
          </a:p>
          <a:p>
            <a:r>
              <a:rPr lang="en-US" sz="2400" dirty="0" smtClean="0"/>
              <a:t>}  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 Stream </a:t>
            </a:r>
            <a:r>
              <a:rPr lang="en-US" dirty="0" err="1" smtClean="0"/>
              <a:t>forEachOrdered</a:t>
            </a:r>
            <a:r>
              <a:rPr lang="en-US" dirty="0" smtClean="0"/>
              <a:t>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/>
          <a:lstStyle/>
          <a:p>
            <a:r>
              <a:rPr lang="en-US" dirty="0" smtClean="0"/>
              <a:t>Along with </a:t>
            </a:r>
            <a:r>
              <a:rPr lang="en-US" dirty="0" err="1" smtClean="0"/>
              <a:t>forEach</a:t>
            </a:r>
            <a:r>
              <a:rPr lang="en-US" dirty="0" smtClean="0"/>
              <a:t>() method, Java provides one more method </a:t>
            </a:r>
            <a:r>
              <a:rPr lang="en-US" dirty="0" err="1" smtClean="0"/>
              <a:t>forEachOrdered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It </a:t>
            </a:r>
            <a:r>
              <a:rPr lang="en-US" dirty="0" smtClean="0"/>
              <a:t>is used to iterate elements in the order specified by the stream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Singnature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forEachOrdered</a:t>
            </a:r>
            <a:r>
              <a:rPr lang="en-US" dirty="0" smtClean="0"/>
              <a:t>(Consumer&lt;? </a:t>
            </a:r>
            <a:r>
              <a:rPr lang="en-US" b="1" dirty="0" smtClean="0"/>
              <a:t>super</a:t>
            </a:r>
            <a:r>
              <a:rPr lang="en-US" dirty="0" smtClean="0"/>
              <a:t> T&gt; action)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9154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/>
              <a:t>import</a:t>
            </a:r>
            <a:r>
              <a:rPr lang="en-US" sz="2200" dirty="0" smtClean="0"/>
              <a:t> </a:t>
            </a:r>
            <a:r>
              <a:rPr lang="en-US" sz="2200" dirty="0" err="1" smtClean="0"/>
              <a:t>java.util.ArrayList</a:t>
            </a:r>
            <a:r>
              <a:rPr lang="en-US" sz="2200" dirty="0" smtClean="0"/>
              <a:t>;  </a:t>
            </a:r>
          </a:p>
          <a:p>
            <a:r>
              <a:rPr lang="en-US" sz="2200" b="1" dirty="0" smtClean="0"/>
              <a:t>import</a:t>
            </a:r>
            <a:r>
              <a:rPr lang="en-US" sz="2200" dirty="0" smtClean="0"/>
              <a:t> </a:t>
            </a:r>
            <a:r>
              <a:rPr lang="en-US" sz="2200" dirty="0" err="1" smtClean="0"/>
              <a:t>java.util.List</a:t>
            </a:r>
            <a:r>
              <a:rPr lang="en-US" sz="2200" dirty="0" smtClean="0"/>
              <a:t>;  </a:t>
            </a:r>
          </a:p>
          <a:p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class</a:t>
            </a:r>
            <a:r>
              <a:rPr lang="en-US" sz="2200" dirty="0" smtClean="0"/>
              <a:t> </a:t>
            </a:r>
            <a:r>
              <a:rPr lang="en-US" sz="2200" dirty="0" err="1" smtClean="0"/>
              <a:t>ForEachOrderedExample</a:t>
            </a:r>
            <a:r>
              <a:rPr lang="en-US" sz="2200" dirty="0" smtClean="0"/>
              <a:t> {  </a:t>
            </a:r>
          </a:p>
          <a:p>
            <a:r>
              <a:rPr lang="en-US" sz="2200" dirty="0" smtClean="0"/>
              <a:t>    </a:t>
            </a:r>
            <a:r>
              <a:rPr lang="en-US" sz="2200" b="1" dirty="0" smtClean="0"/>
              <a:t>public</a:t>
            </a:r>
            <a:r>
              <a:rPr lang="en-US" sz="2200" dirty="0" smtClean="0"/>
              <a:t> </a:t>
            </a:r>
            <a:r>
              <a:rPr lang="en-US" sz="2200" b="1" dirty="0" smtClean="0"/>
              <a:t>static</a:t>
            </a:r>
            <a:r>
              <a:rPr lang="en-US" sz="2200" dirty="0" smtClean="0"/>
              <a:t> </a:t>
            </a:r>
            <a:r>
              <a:rPr lang="en-US" sz="2200" b="1" dirty="0" smtClean="0"/>
              <a:t>void</a:t>
            </a:r>
            <a:r>
              <a:rPr lang="en-US" sz="2200" dirty="0" smtClean="0"/>
              <a:t> main(String[] </a:t>
            </a:r>
            <a:r>
              <a:rPr lang="en-US" sz="2200" dirty="0" err="1" smtClean="0"/>
              <a:t>args</a:t>
            </a:r>
            <a:r>
              <a:rPr lang="en-US" sz="2200" dirty="0" smtClean="0"/>
              <a:t>) {  </a:t>
            </a:r>
          </a:p>
          <a:p>
            <a:r>
              <a:rPr lang="en-US" sz="2200" dirty="0" smtClean="0"/>
              <a:t>        List&lt;String&gt; </a:t>
            </a:r>
            <a:r>
              <a:rPr lang="en-US" sz="2200" dirty="0" err="1" smtClean="0"/>
              <a:t>gamesList</a:t>
            </a:r>
            <a:r>
              <a:rPr lang="en-US" sz="2200" dirty="0" smtClean="0"/>
              <a:t> = </a:t>
            </a:r>
            <a:r>
              <a:rPr lang="en-US" sz="2200" b="1" dirty="0" smtClean="0"/>
              <a:t>new</a:t>
            </a:r>
            <a:r>
              <a:rPr lang="en-US" sz="2200" dirty="0" smtClean="0"/>
              <a:t> </a:t>
            </a:r>
            <a:r>
              <a:rPr lang="en-US" sz="2200" dirty="0" err="1" smtClean="0"/>
              <a:t>ArrayList</a:t>
            </a:r>
            <a:r>
              <a:rPr lang="en-US" sz="2200" dirty="0" smtClean="0"/>
              <a:t>&lt;String&gt;();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gamesList.add</a:t>
            </a:r>
            <a:r>
              <a:rPr lang="en-US" sz="2200" dirty="0" smtClean="0"/>
              <a:t>("Football");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gamesList.add</a:t>
            </a:r>
            <a:r>
              <a:rPr lang="en-US" sz="2200" dirty="0" smtClean="0"/>
              <a:t>("Cricket");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gamesList.add</a:t>
            </a:r>
            <a:r>
              <a:rPr lang="en-US" sz="2200" dirty="0" smtClean="0"/>
              <a:t>("Chess");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gamesList.add</a:t>
            </a:r>
            <a:r>
              <a:rPr lang="en-US" sz="2200" dirty="0" smtClean="0"/>
              <a:t>("</a:t>
            </a:r>
            <a:r>
              <a:rPr lang="en-US" sz="2200" dirty="0" err="1" smtClean="0"/>
              <a:t>Hocky</a:t>
            </a:r>
            <a:r>
              <a:rPr lang="en-US" sz="2200" dirty="0" smtClean="0"/>
              <a:t>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("------------Iterating by passing lambda expression---------------");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gamesList.stream</a:t>
            </a:r>
            <a:r>
              <a:rPr lang="en-US" sz="2200" dirty="0" smtClean="0"/>
              <a:t>().</a:t>
            </a:r>
            <a:r>
              <a:rPr lang="en-US" sz="2200" dirty="0" err="1" smtClean="0"/>
              <a:t>forEachOrdered</a:t>
            </a:r>
            <a:r>
              <a:rPr lang="en-US" sz="2200" dirty="0" smtClean="0"/>
              <a:t>(games -&gt;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(games));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System.out.println</a:t>
            </a:r>
            <a:r>
              <a:rPr lang="en-US" sz="2200" dirty="0" smtClean="0"/>
              <a:t>("------------Iterating by passing method reference---------------");  </a:t>
            </a:r>
          </a:p>
          <a:p>
            <a:r>
              <a:rPr lang="en-US" sz="2200" dirty="0" smtClean="0"/>
              <a:t>        </a:t>
            </a:r>
            <a:r>
              <a:rPr lang="en-US" sz="2200" dirty="0" err="1" smtClean="0"/>
              <a:t>gamesList.stream</a:t>
            </a:r>
            <a:r>
              <a:rPr lang="en-US" sz="2200" dirty="0" smtClean="0"/>
              <a:t>().</a:t>
            </a:r>
            <a:r>
              <a:rPr lang="en-US" sz="2200" dirty="0" err="1" smtClean="0"/>
              <a:t>forEachOrdered</a:t>
            </a:r>
            <a:r>
              <a:rPr lang="en-US" sz="2200" dirty="0" smtClean="0"/>
              <a:t>(</a:t>
            </a:r>
            <a:r>
              <a:rPr lang="en-US" sz="2200" dirty="0" err="1" smtClean="0"/>
              <a:t>System.out</a:t>
            </a:r>
            <a:r>
              <a:rPr lang="en-US" sz="2200" dirty="0" smtClean="0"/>
              <a:t>::</a:t>
            </a:r>
            <a:r>
              <a:rPr lang="en-US" sz="2200" dirty="0" err="1" smtClean="0"/>
              <a:t>println</a:t>
            </a:r>
            <a:r>
              <a:rPr lang="en-US" sz="2200" dirty="0" smtClean="0"/>
              <a:t>);  </a:t>
            </a:r>
          </a:p>
          <a:p>
            <a:r>
              <a:rPr lang="en-US" sz="2200" dirty="0" smtClean="0"/>
              <a:t>    }  </a:t>
            </a:r>
          </a:p>
          <a:p>
            <a:r>
              <a:rPr lang="en-US" sz="2200" dirty="0" smtClean="0"/>
              <a:t>  </a:t>
            </a:r>
          </a:p>
          <a:p>
            <a:r>
              <a:rPr lang="en-US" sz="2200" dirty="0" smtClean="0"/>
              <a:t>}  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Java forEach loop </vt:lpstr>
      <vt:lpstr>Slide 2</vt:lpstr>
      <vt:lpstr>forEach() Signature in Iterable Interface </vt:lpstr>
      <vt:lpstr>Java 8 forEach() example 1 </vt:lpstr>
      <vt:lpstr>Java 8 forEach() example 2 </vt:lpstr>
      <vt:lpstr>Java Stream forEachOrdered() Method 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forEach loop </dc:title>
  <dc:creator>ram</dc:creator>
  <cp:lastModifiedBy>ram</cp:lastModifiedBy>
  <cp:revision>1</cp:revision>
  <dcterms:created xsi:type="dcterms:W3CDTF">2006-08-16T00:00:00Z</dcterms:created>
  <dcterms:modified xsi:type="dcterms:W3CDTF">2024-05-22T02:45:44Z</dcterms:modified>
</cp:coreProperties>
</file>