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10BC7-4D7F-49E8-B316-423E167E22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46BDF44-533B-45FF-A8A2-A8176ED9EC4B}">
      <dgm:prSet phldrT="[Text]"/>
      <dgm:spPr/>
      <dgm:t>
        <a:bodyPr/>
        <a:lstStyle/>
        <a:p>
          <a:r>
            <a:rPr lang="en-US" dirty="0"/>
            <a:t>Input </a:t>
          </a:r>
          <a:r>
            <a:rPr lang="en-US" dirty="0" err="1"/>
            <a:t>Json</a:t>
          </a:r>
          <a:endParaRPr lang="en-US" dirty="0"/>
        </a:p>
      </dgm:t>
    </dgm:pt>
    <dgm:pt modelId="{24FD661B-E42A-4695-8090-1A27EFA03D4E}" type="parTrans" cxnId="{AF077B0D-1E8C-47F4-9B76-35818758A251}">
      <dgm:prSet/>
      <dgm:spPr/>
      <dgm:t>
        <a:bodyPr/>
        <a:lstStyle/>
        <a:p>
          <a:endParaRPr lang="en-US"/>
        </a:p>
      </dgm:t>
    </dgm:pt>
    <dgm:pt modelId="{0D7F27C9-F9EB-47E5-BAF2-08467E3B98A2}" type="sibTrans" cxnId="{AF077B0D-1E8C-47F4-9B76-35818758A251}">
      <dgm:prSet/>
      <dgm:spPr/>
      <dgm:t>
        <a:bodyPr/>
        <a:lstStyle/>
        <a:p>
          <a:endParaRPr lang="en-US"/>
        </a:p>
      </dgm:t>
    </dgm:pt>
    <dgm:pt modelId="{6D4C3546-7CDC-460D-B3D4-D88CFF9B8312}">
      <dgm:prSet phldrT="[Text]"/>
      <dgm:spPr/>
      <dgm:t>
        <a:bodyPr/>
        <a:lstStyle/>
        <a:p>
          <a:r>
            <a:rPr lang="en-US" dirty="0"/>
            <a:t>Jolt Spec</a:t>
          </a:r>
        </a:p>
      </dgm:t>
    </dgm:pt>
    <dgm:pt modelId="{12CB6693-A69E-41A0-9788-062A84FC3889}" type="parTrans" cxnId="{8C6EC24E-400D-450B-8DF4-A803FE54FAE7}">
      <dgm:prSet/>
      <dgm:spPr/>
      <dgm:t>
        <a:bodyPr/>
        <a:lstStyle/>
        <a:p>
          <a:endParaRPr lang="en-US"/>
        </a:p>
      </dgm:t>
    </dgm:pt>
    <dgm:pt modelId="{6672F851-3731-4D2A-B399-7CDFAFD17502}" type="sibTrans" cxnId="{8C6EC24E-400D-450B-8DF4-A803FE54FAE7}">
      <dgm:prSet/>
      <dgm:spPr/>
      <dgm:t>
        <a:bodyPr/>
        <a:lstStyle/>
        <a:p>
          <a:endParaRPr lang="en-US"/>
        </a:p>
      </dgm:t>
    </dgm:pt>
    <dgm:pt modelId="{85F2405F-B934-4582-8DFD-0CE2C4F94272}">
      <dgm:prSet phldrT="[Text]"/>
      <dgm:spPr/>
      <dgm:t>
        <a:bodyPr/>
        <a:lstStyle/>
        <a:p>
          <a:r>
            <a:rPr lang="en-US" dirty="0"/>
            <a:t>Out </a:t>
          </a:r>
          <a:r>
            <a:rPr lang="en-US" dirty="0" err="1"/>
            <a:t>Json</a:t>
          </a:r>
          <a:endParaRPr lang="en-US" dirty="0"/>
        </a:p>
      </dgm:t>
    </dgm:pt>
    <dgm:pt modelId="{91834F2F-0214-4E46-9B12-E86BBE9B6178}" type="parTrans" cxnId="{2E033F23-A43B-4469-BBA2-833FFD3C9993}">
      <dgm:prSet/>
      <dgm:spPr/>
      <dgm:t>
        <a:bodyPr/>
        <a:lstStyle/>
        <a:p>
          <a:endParaRPr lang="en-US"/>
        </a:p>
      </dgm:t>
    </dgm:pt>
    <dgm:pt modelId="{12C22CF8-D1AF-4FB2-B80A-A0AD3D457F98}" type="sibTrans" cxnId="{2E033F23-A43B-4469-BBA2-833FFD3C9993}">
      <dgm:prSet/>
      <dgm:spPr/>
      <dgm:t>
        <a:bodyPr/>
        <a:lstStyle/>
        <a:p>
          <a:endParaRPr lang="en-US"/>
        </a:p>
      </dgm:t>
    </dgm:pt>
    <dgm:pt modelId="{E6A73E56-9DBF-49F1-A243-9DE3B9F25504}" type="pres">
      <dgm:prSet presAssocID="{94210BC7-4D7F-49E8-B316-423E167E22DA}" presName="CompostProcess" presStyleCnt="0">
        <dgm:presLayoutVars>
          <dgm:dir/>
          <dgm:resizeHandles val="exact"/>
        </dgm:presLayoutVars>
      </dgm:prSet>
      <dgm:spPr/>
    </dgm:pt>
    <dgm:pt modelId="{9584F1EA-AF3C-4DE0-AD56-DC7E72732999}" type="pres">
      <dgm:prSet presAssocID="{94210BC7-4D7F-49E8-B316-423E167E22DA}" presName="arrow" presStyleLbl="bgShp" presStyleIdx="0" presStyleCnt="1"/>
      <dgm:spPr/>
    </dgm:pt>
    <dgm:pt modelId="{68ADC909-C2D8-4DBD-9AF8-54015EBBBFC9}" type="pres">
      <dgm:prSet presAssocID="{94210BC7-4D7F-49E8-B316-423E167E22DA}" presName="linearProcess" presStyleCnt="0"/>
      <dgm:spPr/>
    </dgm:pt>
    <dgm:pt modelId="{AC373E03-1717-409F-9B2F-F38FD3323DB7}" type="pres">
      <dgm:prSet presAssocID="{E46BDF44-533B-45FF-A8A2-A8176ED9EC4B}" presName="textNode" presStyleLbl="node1" presStyleIdx="0" presStyleCnt="3">
        <dgm:presLayoutVars>
          <dgm:bulletEnabled val="1"/>
        </dgm:presLayoutVars>
      </dgm:prSet>
      <dgm:spPr/>
    </dgm:pt>
    <dgm:pt modelId="{D87FA0A2-B293-4FBB-B6A3-07379E80CED9}" type="pres">
      <dgm:prSet presAssocID="{0D7F27C9-F9EB-47E5-BAF2-08467E3B98A2}" presName="sibTrans" presStyleCnt="0"/>
      <dgm:spPr/>
    </dgm:pt>
    <dgm:pt modelId="{870722FC-18A2-4ABC-BCD7-88A587B02845}" type="pres">
      <dgm:prSet presAssocID="{6D4C3546-7CDC-460D-B3D4-D88CFF9B8312}" presName="textNode" presStyleLbl="node1" presStyleIdx="1" presStyleCnt="3">
        <dgm:presLayoutVars>
          <dgm:bulletEnabled val="1"/>
        </dgm:presLayoutVars>
      </dgm:prSet>
      <dgm:spPr/>
    </dgm:pt>
    <dgm:pt modelId="{8E7227C9-0642-45D6-9307-9207D6823D6B}" type="pres">
      <dgm:prSet presAssocID="{6672F851-3731-4D2A-B399-7CDFAFD17502}" presName="sibTrans" presStyleCnt="0"/>
      <dgm:spPr/>
    </dgm:pt>
    <dgm:pt modelId="{2786BB7E-5924-43A4-8AFD-73D73CE646CE}" type="pres">
      <dgm:prSet presAssocID="{85F2405F-B934-4582-8DFD-0CE2C4F9427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F077B0D-1E8C-47F4-9B76-35818758A251}" srcId="{94210BC7-4D7F-49E8-B316-423E167E22DA}" destId="{E46BDF44-533B-45FF-A8A2-A8176ED9EC4B}" srcOrd="0" destOrd="0" parTransId="{24FD661B-E42A-4695-8090-1A27EFA03D4E}" sibTransId="{0D7F27C9-F9EB-47E5-BAF2-08467E3B98A2}"/>
    <dgm:cxn modelId="{2E033F23-A43B-4469-BBA2-833FFD3C9993}" srcId="{94210BC7-4D7F-49E8-B316-423E167E22DA}" destId="{85F2405F-B934-4582-8DFD-0CE2C4F94272}" srcOrd="2" destOrd="0" parTransId="{91834F2F-0214-4E46-9B12-E86BBE9B6178}" sibTransId="{12C22CF8-D1AF-4FB2-B80A-A0AD3D457F98}"/>
    <dgm:cxn modelId="{636C872B-015A-4E88-8C5C-7FCFFA04CA59}" type="presOf" srcId="{6D4C3546-7CDC-460D-B3D4-D88CFF9B8312}" destId="{870722FC-18A2-4ABC-BCD7-88A587B02845}" srcOrd="0" destOrd="0" presId="urn:microsoft.com/office/officeart/2005/8/layout/hProcess9"/>
    <dgm:cxn modelId="{8C6EC24E-400D-450B-8DF4-A803FE54FAE7}" srcId="{94210BC7-4D7F-49E8-B316-423E167E22DA}" destId="{6D4C3546-7CDC-460D-B3D4-D88CFF9B8312}" srcOrd="1" destOrd="0" parTransId="{12CB6693-A69E-41A0-9788-062A84FC3889}" sibTransId="{6672F851-3731-4D2A-B399-7CDFAFD17502}"/>
    <dgm:cxn modelId="{A7BC1E6F-6269-44DD-9852-B258C4D7F185}" type="presOf" srcId="{94210BC7-4D7F-49E8-B316-423E167E22DA}" destId="{E6A73E56-9DBF-49F1-A243-9DE3B9F25504}" srcOrd="0" destOrd="0" presId="urn:microsoft.com/office/officeart/2005/8/layout/hProcess9"/>
    <dgm:cxn modelId="{738A1856-2FD9-41B7-BEA1-29BED325C4C6}" type="presOf" srcId="{85F2405F-B934-4582-8DFD-0CE2C4F94272}" destId="{2786BB7E-5924-43A4-8AFD-73D73CE646CE}" srcOrd="0" destOrd="0" presId="urn:microsoft.com/office/officeart/2005/8/layout/hProcess9"/>
    <dgm:cxn modelId="{4983D3BF-8E74-43DF-BB03-713F4379C280}" type="presOf" srcId="{E46BDF44-533B-45FF-A8A2-A8176ED9EC4B}" destId="{AC373E03-1717-409F-9B2F-F38FD3323DB7}" srcOrd="0" destOrd="0" presId="urn:microsoft.com/office/officeart/2005/8/layout/hProcess9"/>
    <dgm:cxn modelId="{B2145302-17C4-4F6D-8C7D-8F5369708BAF}" type="presParOf" srcId="{E6A73E56-9DBF-49F1-A243-9DE3B9F25504}" destId="{9584F1EA-AF3C-4DE0-AD56-DC7E72732999}" srcOrd="0" destOrd="0" presId="urn:microsoft.com/office/officeart/2005/8/layout/hProcess9"/>
    <dgm:cxn modelId="{C696C4F4-2470-4CE3-8A35-581A497F6714}" type="presParOf" srcId="{E6A73E56-9DBF-49F1-A243-9DE3B9F25504}" destId="{68ADC909-C2D8-4DBD-9AF8-54015EBBBFC9}" srcOrd="1" destOrd="0" presId="urn:microsoft.com/office/officeart/2005/8/layout/hProcess9"/>
    <dgm:cxn modelId="{4D437230-4E5A-4361-AD9C-0928F4618AE0}" type="presParOf" srcId="{68ADC909-C2D8-4DBD-9AF8-54015EBBBFC9}" destId="{AC373E03-1717-409F-9B2F-F38FD3323DB7}" srcOrd="0" destOrd="0" presId="urn:microsoft.com/office/officeart/2005/8/layout/hProcess9"/>
    <dgm:cxn modelId="{5EFD2C93-D8DE-4274-872C-17C6DBA844A1}" type="presParOf" srcId="{68ADC909-C2D8-4DBD-9AF8-54015EBBBFC9}" destId="{D87FA0A2-B293-4FBB-B6A3-07379E80CED9}" srcOrd="1" destOrd="0" presId="urn:microsoft.com/office/officeart/2005/8/layout/hProcess9"/>
    <dgm:cxn modelId="{D201B9CD-B7AF-4B84-9671-508D325B9D4F}" type="presParOf" srcId="{68ADC909-C2D8-4DBD-9AF8-54015EBBBFC9}" destId="{870722FC-18A2-4ABC-BCD7-88A587B02845}" srcOrd="2" destOrd="0" presId="urn:microsoft.com/office/officeart/2005/8/layout/hProcess9"/>
    <dgm:cxn modelId="{3AECD90E-EFBC-49CA-91FC-567285C163F5}" type="presParOf" srcId="{68ADC909-C2D8-4DBD-9AF8-54015EBBBFC9}" destId="{8E7227C9-0642-45D6-9307-9207D6823D6B}" srcOrd="3" destOrd="0" presId="urn:microsoft.com/office/officeart/2005/8/layout/hProcess9"/>
    <dgm:cxn modelId="{3A797924-C555-490D-9E9F-40D550AE5595}" type="presParOf" srcId="{68ADC909-C2D8-4DBD-9AF8-54015EBBBFC9}" destId="{2786BB7E-5924-43A4-8AFD-73D73CE646C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210BC7-4D7F-49E8-B316-423E167E22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46BDF44-533B-45FF-A8A2-A8176ED9EC4B}">
      <dgm:prSet phldrT="[Text]"/>
      <dgm:spPr/>
      <dgm:t>
        <a:bodyPr/>
        <a:lstStyle/>
        <a:p>
          <a:pPr algn="l"/>
          <a:endParaRPr lang="en-US" dirty="0"/>
        </a:p>
      </dgm:t>
    </dgm:pt>
    <dgm:pt modelId="{24FD661B-E42A-4695-8090-1A27EFA03D4E}" type="parTrans" cxnId="{AF077B0D-1E8C-47F4-9B76-35818758A251}">
      <dgm:prSet/>
      <dgm:spPr/>
      <dgm:t>
        <a:bodyPr/>
        <a:lstStyle/>
        <a:p>
          <a:endParaRPr lang="en-US"/>
        </a:p>
      </dgm:t>
    </dgm:pt>
    <dgm:pt modelId="{0D7F27C9-F9EB-47E5-BAF2-08467E3B98A2}" type="sibTrans" cxnId="{AF077B0D-1E8C-47F4-9B76-35818758A251}">
      <dgm:prSet/>
      <dgm:spPr/>
      <dgm:t>
        <a:bodyPr/>
        <a:lstStyle/>
        <a:p>
          <a:endParaRPr lang="en-US"/>
        </a:p>
      </dgm:t>
    </dgm:pt>
    <dgm:pt modelId="{85F2405F-B934-4582-8DFD-0CE2C4F94272}">
      <dgm:prSet phldrT="[Text]"/>
      <dgm:spPr/>
      <dgm:t>
        <a:bodyPr/>
        <a:lstStyle/>
        <a:p>
          <a:endParaRPr lang="en-US" dirty="0"/>
        </a:p>
      </dgm:t>
    </dgm:pt>
    <dgm:pt modelId="{91834F2F-0214-4E46-9B12-E86BBE9B6178}" type="parTrans" cxnId="{2E033F23-A43B-4469-BBA2-833FFD3C9993}">
      <dgm:prSet/>
      <dgm:spPr/>
      <dgm:t>
        <a:bodyPr/>
        <a:lstStyle/>
        <a:p>
          <a:endParaRPr lang="en-US"/>
        </a:p>
      </dgm:t>
    </dgm:pt>
    <dgm:pt modelId="{12C22CF8-D1AF-4FB2-B80A-A0AD3D457F98}" type="sibTrans" cxnId="{2E033F23-A43B-4469-BBA2-833FFD3C9993}">
      <dgm:prSet/>
      <dgm:spPr/>
      <dgm:t>
        <a:bodyPr/>
        <a:lstStyle/>
        <a:p>
          <a:endParaRPr lang="en-US"/>
        </a:p>
      </dgm:t>
    </dgm:pt>
    <dgm:pt modelId="{6D4C3546-7CDC-460D-B3D4-D88CFF9B8312}">
      <dgm:prSet phldrT="[Text]"/>
      <dgm:spPr/>
      <dgm:t>
        <a:bodyPr/>
        <a:lstStyle/>
        <a:p>
          <a:pPr algn="l"/>
          <a:endParaRPr lang="en-US" dirty="0"/>
        </a:p>
      </dgm:t>
    </dgm:pt>
    <dgm:pt modelId="{6672F851-3731-4D2A-B399-7CDFAFD17502}" type="sibTrans" cxnId="{8C6EC24E-400D-450B-8DF4-A803FE54FAE7}">
      <dgm:prSet/>
      <dgm:spPr/>
      <dgm:t>
        <a:bodyPr/>
        <a:lstStyle/>
        <a:p>
          <a:endParaRPr lang="en-US"/>
        </a:p>
      </dgm:t>
    </dgm:pt>
    <dgm:pt modelId="{12CB6693-A69E-41A0-9788-062A84FC3889}" type="parTrans" cxnId="{8C6EC24E-400D-450B-8DF4-A803FE54FAE7}">
      <dgm:prSet/>
      <dgm:spPr/>
      <dgm:t>
        <a:bodyPr/>
        <a:lstStyle/>
        <a:p>
          <a:endParaRPr lang="en-US"/>
        </a:p>
      </dgm:t>
    </dgm:pt>
    <dgm:pt modelId="{E6A73E56-9DBF-49F1-A243-9DE3B9F25504}" type="pres">
      <dgm:prSet presAssocID="{94210BC7-4D7F-49E8-B316-423E167E22DA}" presName="CompostProcess" presStyleCnt="0">
        <dgm:presLayoutVars>
          <dgm:dir/>
          <dgm:resizeHandles val="exact"/>
        </dgm:presLayoutVars>
      </dgm:prSet>
      <dgm:spPr/>
    </dgm:pt>
    <dgm:pt modelId="{9584F1EA-AF3C-4DE0-AD56-DC7E72732999}" type="pres">
      <dgm:prSet presAssocID="{94210BC7-4D7F-49E8-B316-423E167E22DA}" presName="arrow" presStyleLbl="bgShp" presStyleIdx="0" presStyleCnt="1"/>
      <dgm:spPr/>
    </dgm:pt>
    <dgm:pt modelId="{68ADC909-C2D8-4DBD-9AF8-54015EBBBFC9}" type="pres">
      <dgm:prSet presAssocID="{94210BC7-4D7F-49E8-B316-423E167E22DA}" presName="linearProcess" presStyleCnt="0"/>
      <dgm:spPr/>
    </dgm:pt>
    <dgm:pt modelId="{AC373E03-1717-409F-9B2F-F38FD3323DB7}" type="pres">
      <dgm:prSet presAssocID="{E46BDF44-533B-45FF-A8A2-A8176ED9EC4B}" presName="textNode" presStyleLbl="node1" presStyleIdx="0" presStyleCnt="3">
        <dgm:presLayoutVars>
          <dgm:bulletEnabled val="1"/>
        </dgm:presLayoutVars>
      </dgm:prSet>
      <dgm:spPr/>
    </dgm:pt>
    <dgm:pt modelId="{D87FA0A2-B293-4FBB-B6A3-07379E80CED9}" type="pres">
      <dgm:prSet presAssocID="{0D7F27C9-F9EB-47E5-BAF2-08467E3B98A2}" presName="sibTrans" presStyleCnt="0"/>
      <dgm:spPr/>
    </dgm:pt>
    <dgm:pt modelId="{870722FC-18A2-4ABC-BCD7-88A587B02845}" type="pres">
      <dgm:prSet presAssocID="{6D4C3546-7CDC-460D-B3D4-D88CFF9B8312}" presName="textNode" presStyleLbl="node1" presStyleIdx="1" presStyleCnt="3">
        <dgm:presLayoutVars>
          <dgm:bulletEnabled val="1"/>
        </dgm:presLayoutVars>
      </dgm:prSet>
      <dgm:spPr/>
    </dgm:pt>
    <dgm:pt modelId="{8E7227C9-0642-45D6-9307-9207D6823D6B}" type="pres">
      <dgm:prSet presAssocID="{6672F851-3731-4D2A-B399-7CDFAFD17502}" presName="sibTrans" presStyleCnt="0"/>
      <dgm:spPr/>
    </dgm:pt>
    <dgm:pt modelId="{2786BB7E-5924-43A4-8AFD-73D73CE646CE}" type="pres">
      <dgm:prSet presAssocID="{85F2405F-B934-4582-8DFD-0CE2C4F9427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F077B0D-1E8C-47F4-9B76-35818758A251}" srcId="{94210BC7-4D7F-49E8-B316-423E167E22DA}" destId="{E46BDF44-533B-45FF-A8A2-A8176ED9EC4B}" srcOrd="0" destOrd="0" parTransId="{24FD661B-E42A-4695-8090-1A27EFA03D4E}" sibTransId="{0D7F27C9-F9EB-47E5-BAF2-08467E3B98A2}"/>
    <dgm:cxn modelId="{2E033F23-A43B-4469-BBA2-833FFD3C9993}" srcId="{94210BC7-4D7F-49E8-B316-423E167E22DA}" destId="{85F2405F-B934-4582-8DFD-0CE2C4F94272}" srcOrd="2" destOrd="0" parTransId="{91834F2F-0214-4E46-9B12-E86BBE9B6178}" sibTransId="{12C22CF8-D1AF-4FB2-B80A-A0AD3D457F98}"/>
    <dgm:cxn modelId="{636C872B-015A-4E88-8C5C-7FCFFA04CA59}" type="presOf" srcId="{6D4C3546-7CDC-460D-B3D4-D88CFF9B8312}" destId="{870722FC-18A2-4ABC-BCD7-88A587B02845}" srcOrd="0" destOrd="0" presId="urn:microsoft.com/office/officeart/2005/8/layout/hProcess9"/>
    <dgm:cxn modelId="{8C6EC24E-400D-450B-8DF4-A803FE54FAE7}" srcId="{94210BC7-4D7F-49E8-B316-423E167E22DA}" destId="{6D4C3546-7CDC-460D-B3D4-D88CFF9B8312}" srcOrd="1" destOrd="0" parTransId="{12CB6693-A69E-41A0-9788-062A84FC3889}" sibTransId="{6672F851-3731-4D2A-B399-7CDFAFD17502}"/>
    <dgm:cxn modelId="{A7BC1E6F-6269-44DD-9852-B258C4D7F185}" type="presOf" srcId="{94210BC7-4D7F-49E8-B316-423E167E22DA}" destId="{E6A73E56-9DBF-49F1-A243-9DE3B9F25504}" srcOrd="0" destOrd="0" presId="urn:microsoft.com/office/officeart/2005/8/layout/hProcess9"/>
    <dgm:cxn modelId="{738A1856-2FD9-41B7-BEA1-29BED325C4C6}" type="presOf" srcId="{85F2405F-B934-4582-8DFD-0CE2C4F94272}" destId="{2786BB7E-5924-43A4-8AFD-73D73CE646CE}" srcOrd="0" destOrd="0" presId="urn:microsoft.com/office/officeart/2005/8/layout/hProcess9"/>
    <dgm:cxn modelId="{4983D3BF-8E74-43DF-BB03-713F4379C280}" type="presOf" srcId="{E46BDF44-533B-45FF-A8A2-A8176ED9EC4B}" destId="{AC373E03-1717-409F-9B2F-F38FD3323DB7}" srcOrd="0" destOrd="0" presId="urn:microsoft.com/office/officeart/2005/8/layout/hProcess9"/>
    <dgm:cxn modelId="{B2145302-17C4-4F6D-8C7D-8F5369708BAF}" type="presParOf" srcId="{E6A73E56-9DBF-49F1-A243-9DE3B9F25504}" destId="{9584F1EA-AF3C-4DE0-AD56-DC7E72732999}" srcOrd="0" destOrd="0" presId="urn:microsoft.com/office/officeart/2005/8/layout/hProcess9"/>
    <dgm:cxn modelId="{C696C4F4-2470-4CE3-8A35-581A497F6714}" type="presParOf" srcId="{E6A73E56-9DBF-49F1-A243-9DE3B9F25504}" destId="{68ADC909-C2D8-4DBD-9AF8-54015EBBBFC9}" srcOrd="1" destOrd="0" presId="urn:microsoft.com/office/officeart/2005/8/layout/hProcess9"/>
    <dgm:cxn modelId="{4D437230-4E5A-4361-AD9C-0928F4618AE0}" type="presParOf" srcId="{68ADC909-C2D8-4DBD-9AF8-54015EBBBFC9}" destId="{AC373E03-1717-409F-9B2F-F38FD3323DB7}" srcOrd="0" destOrd="0" presId="urn:microsoft.com/office/officeart/2005/8/layout/hProcess9"/>
    <dgm:cxn modelId="{5EFD2C93-D8DE-4274-872C-17C6DBA844A1}" type="presParOf" srcId="{68ADC909-C2D8-4DBD-9AF8-54015EBBBFC9}" destId="{D87FA0A2-B293-4FBB-B6A3-07379E80CED9}" srcOrd="1" destOrd="0" presId="urn:microsoft.com/office/officeart/2005/8/layout/hProcess9"/>
    <dgm:cxn modelId="{D201B9CD-B7AF-4B84-9671-508D325B9D4F}" type="presParOf" srcId="{68ADC909-C2D8-4DBD-9AF8-54015EBBBFC9}" destId="{870722FC-18A2-4ABC-BCD7-88A587B02845}" srcOrd="2" destOrd="0" presId="urn:microsoft.com/office/officeart/2005/8/layout/hProcess9"/>
    <dgm:cxn modelId="{3AECD90E-EFBC-49CA-91FC-567285C163F5}" type="presParOf" srcId="{68ADC909-C2D8-4DBD-9AF8-54015EBBBFC9}" destId="{8E7227C9-0642-45D6-9307-9207D6823D6B}" srcOrd="3" destOrd="0" presId="urn:microsoft.com/office/officeart/2005/8/layout/hProcess9"/>
    <dgm:cxn modelId="{3A797924-C555-490D-9E9F-40D550AE5595}" type="presParOf" srcId="{68ADC909-C2D8-4DBD-9AF8-54015EBBBFC9}" destId="{2786BB7E-5924-43A4-8AFD-73D73CE646C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4F1EA-AF3C-4DE0-AD56-DC7E7273299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73E03-1717-409F-9B2F-F38FD3323DB7}">
      <dsp:nvSpPr>
        <dsp:cNvPr id="0" name=""/>
        <dsp:cNvSpPr/>
      </dsp:nvSpPr>
      <dsp:spPr>
        <a:xfrm>
          <a:off x="80" y="1305401"/>
          <a:ext cx="324122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Input </a:t>
          </a:r>
          <a:r>
            <a:rPr lang="en-US" sz="5000" kern="1200" dirty="0" err="1"/>
            <a:t>Json</a:t>
          </a:r>
          <a:endParaRPr lang="en-US" sz="5000" kern="1200" dirty="0"/>
        </a:p>
      </dsp:txBody>
      <dsp:txXfrm>
        <a:off x="85046" y="1390367"/>
        <a:ext cx="3071297" cy="1570603"/>
      </dsp:txXfrm>
    </dsp:sp>
    <dsp:sp modelId="{870722FC-18A2-4ABC-BCD7-88A587B02845}">
      <dsp:nvSpPr>
        <dsp:cNvPr id="0" name=""/>
        <dsp:cNvSpPr/>
      </dsp:nvSpPr>
      <dsp:spPr>
        <a:xfrm>
          <a:off x="3637185" y="1305401"/>
          <a:ext cx="324122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Jolt Spec</a:t>
          </a:r>
        </a:p>
      </dsp:txBody>
      <dsp:txXfrm>
        <a:off x="3722151" y="1390367"/>
        <a:ext cx="3071297" cy="1570603"/>
      </dsp:txXfrm>
    </dsp:sp>
    <dsp:sp modelId="{2786BB7E-5924-43A4-8AFD-73D73CE646CE}">
      <dsp:nvSpPr>
        <dsp:cNvPr id="0" name=""/>
        <dsp:cNvSpPr/>
      </dsp:nvSpPr>
      <dsp:spPr>
        <a:xfrm>
          <a:off x="7274290" y="1305401"/>
          <a:ext cx="324122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Out </a:t>
          </a:r>
          <a:r>
            <a:rPr lang="en-US" sz="5000" kern="1200" dirty="0" err="1"/>
            <a:t>Json</a:t>
          </a:r>
          <a:endParaRPr lang="en-US" sz="5000" kern="1200" dirty="0"/>
        </a:p>
      </dsp:txBody>
      <dsp:txXfrm>
        <a:off x="7359256" y="1390367"/>
        <a:ext cx="3071297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4F1EA-AF3C-4DE0-AD56-DC7E72732999}">
      <dsp:nvSpPr>
        <dsp:cNvPr id="0" name=""/>
        <dsp:cNvSpPr/>
      </dsp:nvSpPr>
      <dsp:spPr>
        <a:xfrm>
          <a:off x="886460" y="0"/>
          <a:ext cx="10046546" cy="4902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73E03-1717-409F-9B2F-F38FD3323DB7}">
      <dsp:nvSpPr>
        <dsp:cNvPr id="0" name=""/>
        <dsp:cNvSpPr/>
      </dsp:nvSpPr>
      <dsp:spPr>
        <a:xfrm>
          <a:off x="0" y="1470659"/>
          <a:ext cx="3545840" cy="19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95722" y="1566381"/>
        <a:ext cx="3354396" cy="1769436"/>
      </dsp:txXfrm>
    </dsp:sp>
    <dsp:sp modelId="{870722FC-18A2-4ABC-BCD7-88A587B02845}">
      <dsp:nvSpPr>
        <dsp:cNvPr id="0" name=""/>
        <dsp:cNvSpPr/>
      </dsp:nvSpPr>
      <dsp:spPr>
        <a:xfrm>
          <a:off x="4136813" y="1470659"/>
          <a:ext cx="3545840" cy="19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232535" y="1566381"/>
        <a:ext cx="3354396" cy="1769436"/>
      </dsp:txXfrm>
    </dsp:sp>
    <dsp:sp modelId="{2786BB7E-5924-43A4-8AFD-73D73CE646CE}">
      <dsp:nvSpPr>
        <dsp:cNvPr id="0" name=""/>
        <dsp:cNvSpPr/>
      </dsp:nvSpPr>
      <dsp:spPr>
        <a:xfrm>
          <a:off x="8273626" y="1470659"/>
          <a:ext cx="3545840" cy="19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8369348" y="1566381"/>
        <a:ext cx="3354396" cy="1769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B8BB-88A7-5EA3-3CF0-DD9B70764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CCC06-8925-9A07-9960-83CFAAB8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7B81-B391-A09A-F0A5-37D8EC85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F587-8B8F-5F65-7261-61BEAF9B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EC6C-D2D3-C6A7-1609-13154402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95AC-2EAA-9F2C-FBCD-3AF0BC8A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6FCFE-3A80-05F2-389F-5352F3FB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FF56A-9D86-A713-11F6-799D9110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45A4-C247-BA63-EBE8-DC1F3A8F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8498-9E55-393F-D178-12EA336A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CDA15-2C1B-58FF-523D-72826D61B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4BEE0-C29F-AEB5-72AE-80B7C0D05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C3CB-1DB7-423C-968C-FD2B2236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DA352-8BFE-D122-1FDA-446A8B3C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4F94-A2C6-8AE9-74A2-3D8A69B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7D49-B22E-B1AF-B4A4-77B99393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4056-B451-1C50-9998-AEEB169D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BD20-75ED-D08B-6D71-8012694C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3370-FDA3-C3CE-FFC4-5E07DE6D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9C8B-EB50-5B2F-0662-F9C22BD2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51B9-74D9-C772-E3DD-E1C2A1D9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9C53-426E-A0C9-4CA5-0C93E2AF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98090-DE2D-DD9C-B9CB-5E09E53C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C03E-FBB9-732A-7D30-8F474AA9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9562-6840-CF53-9FBF-9FC2EB2D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3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2DFA-4406-EFA9-3552-0305A0C3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43D1-B231-EB0C-2B8C-57EFD5B3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FEEF6-72C7-A176-26D8-871DB5B44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61121-C2F9-63BE-A3A3-8932EFF4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379F-48B0-82AF-FAEF-C97585F3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3C932-AE3C-5148-7BD0-BE792DE5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F376-AC7D-A8D5-C476-9E9FF970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86256-C89E-B319-D3F6-96D2BFA4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27272-ADB5-63C2-CD98-8B60DB83F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8DD1B-D343-D4D7-57EE-1209BCEF5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6E933-7E78-0C2B-3CBE-8F26CFED0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909DE-7C4B-9BFE-B0CC-659FB395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41168-13C6-C05A-0FCB-958033B6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0C779-F365-6524-7854-147C1339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EF4-6258-E631-9CBC-623788F7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E79AF-E2F5-73A3-5D83-6664852F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B9A80-2173-C8AB-3579-B8CEA51F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F3799-D4C3-DBF6-6AE0-9A948666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2D15D-D79C-3283-0D81-951EC544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562DD-47F7-4A58-D1F0-51F12F30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72068-26CD-01DF-0135-77EDEA02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7CED-14B2-B671-232E-825D9EA7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1639-CCAD-6960-A8F8-183FCEC2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0A8AD-A06C-8E92-A400-6A32E9246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4C4C-6753-3925-1E89-F889EE53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0BE52-D222-B163-0EFD-D2B0A431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57ADE-E877-A978-5D05-AA7FEFDD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6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D4FB-2EFD-D297-1A22-F1A380AA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0D929-A214-3B97-BD48-132505E36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1D10-CE2E-B987-5FC6-4C7DB99D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EAB12-4499-299C-4953-A0461D65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A4690-6A97-1524-C3B2-2E0A75FA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60858-CEBC-3918-0E9A-762552B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99F32-73A4-EA94-B3AA-5D9B6879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9CACC-3544-5952-07F4-E694456A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E3C5-00BE-6EAA-F93D-A378D6B55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4414-1FF4-47F2-B992-8FD704FC5BD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AD58-7913-9B28-8722-6C5BA068F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5197-3602-0F07-71A6-232A0CB67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66AF-9A88-43EC-A71F-51E6F1C30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jolt-demo.appspot.com/#hashDefault" TargetMode="External"/><Relationship Id="rId13" Type="http://schemas.openxmlformats.org/officeDocument/2006/relationships/hyperlink" Target="https://jolt-demo.appspot.com/#andrewkcarter1" TargetMode="External"/><Relationship Id="rId3" Type="http://schemas.openxmlformats.org/officeDocument/2006/relationships/hyperlink" Target="https://jolt-demo.appspot.com/#bucketToPrefixSoup" TargetMode="External"/><Relationship Id="rId7" Type="http://schemas.openxmlformats.org/officeDocument/2006/relationships/hyperlink" Target="https://jolt-demo.appspot.com/#inputArrayToPrefix" TargetMode="External"/><Relationship Id="rId12" Type="http://schemas.openxmlformats.org/officeDocument/2006/relationships/hyperlink" Target="https://jolt-demo.appspot.com/#ritwickgupta" TargetMode="External"/><Relationship Id="rId2" Type="http://schemas.openxmlformats.org/officeDocument/2006/relationships/hyperlink" Target="https://jolt-demo.appspot.com/#incep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lt-demo.appspot.com/#mapToList" TargetMode="External"/><Relationship Id="rId11" Type="http://schemas.openxmlformats.org/officeDocument/2006/relationships/hyperlink" Target="https://jolt-demo.appspot.com/#json-ld-escaping" TargetMode="External"/><Relationship Id="rId5" Type="http://schemas.openxmlformats.org/officeDocument/2006/relationships/hyperlink" Target="https://jolt-demo.appspot.com/#listKeys" TargetMode="External"/><Relationship Id="rId10" Type="http://schemas.openxmlformats.org/officeDocument/2006/relationships/hyperlink" Target="https://jolt-demo.appspot.com/#transposeComplex" TargetMode="External"/><Relationship Id="rId4" Type="http://schemas.openxmlformats.org/officeDocument/2006/relationships/hyperlink" Target="https://jolt-demo.appspot.com/#prefixSoupToBuckets" TargetMode="External"/><Relationship Id="rId9" Type="http://schemas.openxmlformats.org/officeDocument/2006/relationships/hyperlink" Target="https://jolt-demo.appspot.com/#transposeSimple" TargetMode="External"/><Relationship Id="rId14" Type="http://schemas.openxmlformats.org/officeDocument/2006/relationships/hyperlink" Target="https://jolt-demo.appspot.com/#andrewkcarter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CB96-CA67-A47A-E892-6F46DC92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is Every where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EFFF-53A1-4CB4-5027-1D56BBDD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are replaced by JSON </a:t>
            </a:r>
          </a:p>
          <a:p>
            <a:r>
              <a:rPr lang="en-US" dirty="0"/>
              <a:t>No SQL Databases</a:t>
            </a:r>
          </a:p>
          <a:p>
            <a:r>
              <a:rPr lang="en-US" dirty="0"/>
              <a:t>Message broker Kafka etc. are JSON</a:t>
            </a:r>
          </a:p>
          <a:p>
            <a:r>
              <a:rPr lang="en-US" dirty="0"/>
              <a:t>Microservices API talks in JSON </a:t>
            </a:r>
          </a:p>
          <a:p>
            <a:r>
              <a:rPr lang="en-US" dirty="0"/>
              <a:t>UI/UX is JSON driven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may need to transform one JSON structure to Other JSON structure</a:t>
            </a:r>
          </a:p>
        </p:txBody>
      </p:sp>
    </p:spTree>
    <p:extLst>
      <p:ext uri="{BB962C8B-B14F-4D97-AF65-F5344CB8AC3E}">
        <p14:creationId xmlns:p14="http://schemas.microsoft.com/office/powerpoint/2010/main" val="410695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2611-2760-5D89-1B05-732763C7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Concept LHS:RHS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6F7F1C-A3C8-EE78-51B2-E276ACE0B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204" y="4488810"/>
            <a:ext cx="1029480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content that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(colon)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be our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what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(colon)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be our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LHS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structure to pic node to be transformed from input 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RHS</a:t>
            </a:r>
            <a:r>
              <a:rPr lang="en-US" altLang="en-US" dirty="0">
                <a:latin typeface="Arial" panose="020B0604020202020204" pitchFamily="34" charset="0"/>
              </a:rPr>
              <a:t> is .(DOT) separated JSON path formatted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DBBCC-5BAB-D663-AFD9-2926EEB18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47" b="8346"/>
          <a:stretch/>
        </p:blipFill>
        <p:spPr>
          <a:xfrm>
            <a:off x="3149599" y="1464733"/>
            <a:ext cx="5051010" cy="280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8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1D3-8E49-1765-2D91-0AFB62E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99FB2-8727-C8D0-581B-62C24FDC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6733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shift : 				pic value from one node drop in other node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default : 				if null in input, put default in output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remove : 			remove node from output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cardinality : 			convert one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array &amp; array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modify-default-beta : 	modify if value is null or un-available.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modify-overwrite-beta : 	modify even if value is available </a:t>
            </a:r>
          </a:p>
        </p:txBody>
      </p:sp>
    </p:spTree>
    <p:extLst>
      <p:ext uri="{BB962C8B-B14F-4D97-AF65-F5344CB8AC3E}">
        <p14:creationId xmlns:p14="http://schemas.microsoft.com/office/powerpoint/2010/main" val="199917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85D1-66DD-51DB-48E3-0F40A592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: One to One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E2F937-04AC-150F-6190-99C8F0AFCF6C}"/>
              </a:ext>
            </a:extLst>
          </p:cNvPr>
          <p:cNvGrpSpPr/>
          <p:nvPr/>
        </p:nvGrpSpPr>
        <p:grpSpPr>
          <a:xfrm>
            <a:off x="0" y="1566601"/>
            <a:ext cx="12065000" cy="4512465"/>
            <a:chOff x="0" y="1566602"/>
            <a:chExt cx="7708844" cy="31246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99A21-F5DC-A82F-9588-D057431A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6761"/>
              <a:ext cx="2495898" cy="25244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2B46DE-5164-F6BF-C00E-4F5C742A7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9813" y="1566602"/>
              <a:ext cx="2848373" cy="31246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D1FBCD1-4C70-5438-3ADE-81A938026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8788" y="2476366"/>
              <a:ext cx="2010056" cy="1905266"/>
            </a:xfrm>
            <a:prstGeom prst="rect">
              <a:avLst/>
            </a:prstGeom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3000AF-92C2-48C0-0698-898ED8581D65}"/>
              </a:ext>
            </a:extLst>
          </p:cNvPr>
          <p:cNvCxnSpPr>
            <a:cxnSpLocks/>
          </p:cNvCxnSpPr>
          <p:nvPr/>
        </p:nvCxnSpPr>
        <p:spPr>
          <a:xfrm>
            <a:off x="2336800" y="3666067"/>
            <a:ext cx="33189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B20D26-E9D4-27BF-2EB0-048F9A119629}"/>
              </a:ext>
            </a:extLst>
          </p:cNvPr>
          <p:cNvCxnSpPr>
            <a:cxnSpLocks/>
          </p:cNvCxnSpPr>
          <p:nvPr/>
        </p:nvCxnSpPr>
        <p:spPr>
          <a:xfrm>
            <a:off x="2675467" y="3937001"/>
            <a:ext cx="3250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9FE5E4-AF59-74E7-2C66-95F51F84E53A}"/>
              </a:ext>
            </a:extLst>
          </p:cNvPr>
          <p:cNvCxnSpPr>
            <a:cxnSpLocks/>
          </p:cNvCxnSpPr>
          <p:nvPr/>
        </p:nvCxnSpPr>
        <p:spPr>
          <a:xfrm>
            <a:off x="2675467" y="4207935"/>
            <a:ext cx="3420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6B6F1D-E04F-CC8B-F4A5-9C2AE57A4C98}"/>
              </a:ext>
            </a:extLst>
          </p:cNvPr>
          <p:cNvCxnSpPr/>
          <p:nvPr/>
        </p:nvCxnSpPr>
        <p:spPr>
          <a:xfrm>
            <a:off x="8255000" y="4207935"/>
            <a:ext cx="1684867" cy="2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85D1-66DD-51DB-48E3-0F40A592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: One to Many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B1C3E3-5EE2-8053-42CA-12473232DC95}"/>
              </a:ext>
            </a:extLst>
          </p:cNvPr>
          <p:cNvGrpSpPr/>
          <p:nvPr/>
        </p:nvGrpSpPr>
        <p:grpSpPr>
          <a:xfrm>
            <a:off x="838200" y="1420067"/>
            <a:ext cx="10803465" cy="4878786"/>
            <a:chOff x="838200" y="1826467"/>
            <a:chExt cx="6834739" cy="308653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5434CF-2575-B2B5-3DDF-4FCC7C6B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6467"/>
              <a:ext cx="3848637" cy="308653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705DA1A-DCAB-5AD7-9720-3D1631E3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2410" y="2893416"/>
              <a:ext cx="2000529" cy="2019582"/>
            </a:xfrm>
            <a:prstGeom prst="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25DF53-4CF9-A064-30A4-C00AA74A4F14}"/>
              </a:ext>
            </a:extLst>
          </p:cNvPr>
          <p:cNvCxnSpPr/>
          <p:nvPr/>
        </p:nvCxnSpPr>
        <p:spPr>
          <a:xfrm>
            <a:off x="6392333" y="4334933"/>
            <a:ext cx="3048000" cy="753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A1ADF5-CEB7-1596-6A47-71CD5871AC13}"/>
              </a:ext>
            </a:extLst>
          </p:cNvPr>
          <p:cNvCxnSpPr/>
          <p:nvPr/>
        </p:nvCxnSpPr>
        <p:spPr>
          <a:xfrm>
            <a:off x="4885267" y="4419600"/>
            <a:ext cx="4555066" cy="40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430731F-1F96-63B5-2C68-F8D5EBE7B154}"/>
              </a:ext>
            </a:extLst>
          </p:cNvPr>
          <p:cNvSpPr/>
          <p:nvPr/>
        </p:nvSpPr>
        <p:spPr>
          <a:xfrm rot="16200000">
            <a:off x="3674535" y="4516966"/>
            <a:ext cx="372533" cy="24553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4A8096D-230B-C807-D974-D8CD1FA133BA}"/>
              </a:ext>
            </a:extLst>
          </p:cNvPr>
          <p:cNvSpPr/>
          <p:nvPr/>
        </p:nvSpPr>
        <p:spPr>
          <a:xfrm rot="5238820">
            <a:off x="6356479" y="3867901"/>
            <a:ext cx="372533" cy="24553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B767-C6CF-9B66-3231-1C24448B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Shift: Put in array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3C88E7-D744-3FA9-EBC5-C4A7FFB07B4B}"/>
              </a:ext>
            </a:extLst>
          </p:cNvPr>
          <p:cNvGrpSpPr/>
          <p:nvPr/>
        </p:nvGrpSpPr>
        <p:grpSpPr>
          <a:xfrm>
            <a:off x="957057" y="1390431"/>
            <a:ext cx="8618094" cy="5102443"/>
            <a:chOff x="957057" y="1390432"/>
            <a:chExt cx="5277552" cy="31246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F2ECD3-679E-ED19-AC21-12E5801E3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057" y="1390432"/>
              <a:ext cx="2943636" cy="31246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95DA27-D2D8-E669-0F3E-A732F9858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8343" y="2112147"/>
              <a:ext cx="2086266" cy="1867161"/>
            </a:xfrm>
            <a:prstGeom prst="rect">
              <a:avLst/>
            </a:prstGeom>
          </p:spPr>
        </p:pic>
      </p:grp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D39EBC2A-1152-3716-4246-41375C14530A}"/>
              </a:ext>
            </a:extLst>
          </p:cNvPr>
          <p:cNvSpPr/>
          <p:nvPr/>
        </p:nvSpPr>
        <p:spPr>
          <a:xfrm>
            <a:off x="5129176" y="4594086"/>
            <a:ext cx="3205200" cy="1139964"/>
          </a:xfrm>
          <a:prstGeom prst="curvedUpArrow">
            <a:avLst>
              <a:gd name="adj1" fmla="val 15047"/>
              <a:gd name="adj2" fmla="val 31315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D811-FB86-01E5-BF9A-207ED910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Shift: Put in array at specific index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4BDADE-D32D-DC6A-DFF4-31D432C28386}"/>
              </a:ext>
            </a:extLst>
          </p:cNvPr>
          <p:cNvGrpSpPr/>
          <p:nvPr/>
        </p:nvGrpSpPr>
        <p:grpSpPr>
          <a:xfrm>
            <a:off x="838200" y="1452343"/>
            <a:ext cx="10481506" cy="4719857"/>
            <a:chOff x="937979" y="1585693"/>
            <a:chExt cx="6735115" cy="30328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624708-2FFF-A702-6FB9-080F9F26C1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17"/>
            <a:stretch/>
          </p:blipFill>
          <p:spPr>
            <a:xfrm>
              <a:off x="937979" y="1585693"/>
              <a:ext cx="3343742" cy="303284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85CBF9-B59C-E765-A2B5-254243F6D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94"/>
            <a:stretch/>
          </p:blipFill>
          <p:spPr>
            <a:xfrm>
              <a:off x="4281721" y="2290743"/>
              <a:ext cx="3391373" cy="1794632"/>
            </a:xfrm>
            <a:prstGeom prst="rect">
              <a:avLst/>
            </a:prstGeom>
          </p:spPr>
        </p:pic>
      </p:grp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3E9F96B-3F48-CEEF-AE48-871ED4DF1B5C}"/>
              </a:ext>
            </a:extLst>
          </p:cNvPr>
          <p:cNvSpPr/>
          <p:nvPr/>
        </p:nvSpPr>
        <p:spPr>
          <a:xfrm>
            <a:off x="4895850" y="4410075"/>
            <a:ext cx="4962525" cy="1762125"/>
          </a:xfrm>
          <a:prstGeom prst="curvedUpArrow">
            <a:avLst>
              <a:gd name="adj1" fmla="val 12230"/>
              <a:gd name="adj2" fmla="val 30435"/>
              <a:gd name="adj3" fmla="val 2067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FBFF-3C40-C0E7-B677-841D8B87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381"/>
            <a:ext cx="10515600" cy="1325563"/>
          </a:xfrm>
        </p:spPr>
        <p:txBody>
          <a:bodyPr/>
          <a:lstStyle/>
          <a:p>
            <a:r>
              <a:rPr lang="en-US" dirty="0"/>
              <a:t>Special Chars and its use.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E698E2-2366-8860-37C7-5BEBE94EC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10512"/>
              </p:ext>
            </p:extLst>
          </p:nvPr>
        </p:nvGraphicFramePr>
        <p:xfrm>
          <a:off x="838200" y="813317"/>
          <a:ext cx="10642600" cy="592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99357276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12710207"/>
                    </a:ext>
                  </a:extLst>
                </a:gridCol>
                <a:gridCol w="3750733">
                  <a:extLst>
                    <a:ext uri="{9D8B030D-6E8A-4147-A177-3AD203B41FA5}">
                      <a16:colId xmlns:a16="http://schemas.microsoft.com/office/drawing/2014/main" val="2927340457"/>
                    </a:ext>
                  </a:extLst>
                </a:gridCol>
                <a:gridCol w="5037667">
                  <a:extLst>
                    <a:ext uri="{9D8B030D-6E8A-4147-A177-3AD203B41FA5}">
                      <a16:colId xmlns:a16="http://schemas.microsoft.com/office/drawing/2014/main" val="3447933029"/>
                    </a:ext>
                  </a:extLst>
                </a:gridCol>
              </a:tblGrid>
              <a:tr h="794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76360"/>
                  </a:ext>
                </a:extLst>
              </a:tr>
              <a:tr h="794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 to current LHS node name</a:t>
                      </a:r>
                    </a:p>
                    <a:p>
                      <a:r>
                        <a:rPr lang="en-US" dirty="0"/>
                        <a:t>&amp;1 One level above current LHS node </a:t>
                      </a:r>
                    </a:p>
                    <a:p>
                      <a:r>
                        <a:rPr lang="en-US" dirty="0"/>
                        <a:t>&amp;(2) Two level above Current LHS 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4862"/>
                  </a:ext>
                </a:extLst>
              </a:tr>
              <a:tr h="794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shift, remove, cardinality, </a:t>
                      </a:r>
                    </a:p>
                    <a:p>
                      <a:pPr algn="l"/>
                      <a:r>
                        <a:rPr lang="en-US" dirty="0"/>
                        <a:t>modify-default-beta &amp; </a:t>
                      </a:r>
                    </a:p>
                    <a:p>
                      <a:pPr algn="l"/>
                      <a:r>
                        <a:rPr lang="en-US" dirty="0"/>
                        <a:t>modify-overwrite-beta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Iterate Over items.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41101"/>
                  </a:ext>
                </a:extLst>
              </a:tr>
              <a:tr h="794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@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LHS RHS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(LHS e RHS),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modify-default-beta (RHS)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modify-overwrite-beta (RHS).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Lookup Value in input </a:t>
                      </a:r>
                      <a:r>
                        <a:rPr lang="en-US" dirty="0" err="1"/>
                        <a:t>json</a:t>
                      </a:r>
                      <a:r>
                        <a:rPr lang="en-US" dirty="0"/>
                        <a:t> @ given node level.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86180"/>
                  </a:ext>
                </a:extLst>
              </a:tr>
              <a:tr h="794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Field Names.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66915"/>
                  </a:ext>
                </a:extLst>
              </a:tr>
              <a:tr h="794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LHS RHS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The way Object Array is created.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28091"/>
                  </a:ext>
                </a:extLst>
              </a:tr>
              <a:tr h="794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LHS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fields with uncertain name pointing to same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6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15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B658-4FB9-89E3-BE19-0B814744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1A7B5-A33A-E78F-D8D1-9099E9DE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6" y="2411942"/>
            <a:ext cx="2739538" cy="247226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57A397-1D8D-6CD1-4ABA-8A16E8011728}"/>
              </a:ext>
            </a:extLst>
          </p:cNvPr>
          <p:cNvGrpSpPr/>
          <p:nvPr/>
        </p:nvGrpSpPr>
        <p:grpSpPr>
          <a:xfrm>
            <a:off x="2717586" y="1023409"/>
            <a:ext cx="8823921" cy="5343525"/>
            <a:chOff x="778721" y="1480919"/>
            <a:chExt cx="5056362" cy="30619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BAD91D-88CB-17C0-BAC5-BF136FBBF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302"/>
            <a:stretch/>
          </p:blipFill>
          <p:spPr>
            <a:xfrm>
              <a:off x="778721" y="1480919"/>
              <a:ext cx="3048425" cy="306199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95FF93-E341-1BE4-E55D-7A9E5FA4D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4080" y="2055813"/>
              <a:ext cx="1991003" cy="2172003"/>
            </a:xfrm>
            <a:prstGeom prst="rect">
              <a:avLst/>
            </a:prstGeom>
          </p:spPr>
        </p:pic>
      </p:grp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5BF6F8BF-FFB9-8483-DD1D-B6E2A72AB5C0}"/>
              </a:ext>
            </a:extLst>
          </p:cNvPr>
          <p:cNvSpPr/>
          <p:nvPr/>
        </p:nvSpPr>
        <p:spPr>
          <a:xfrm flipH="1">
            <a:off x="5181600" y="4326467"/>
            <a:ext cx="2243667" cy="731520"/>
          </a:xfrm>
          <a:prstGeom prst="curvedUpArrow">
            <a:avLst>
              <a:gd name="adj1" fmla="val 13607"/>
              <a:gd name="adj2" fmla="val 43000"/>
              <a:gd name="adj3" fmla="val 1574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B658-4FB9-89E3-BE19-0B814744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1A7B5-A33A-E78F-D8D1-9099E9DE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6" y="2411942"/>
            <a:ext cx="2739538" cy="2472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5FF93-E341-1BE4-E55D-7A9E5FA4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83" y="2026664"/>
            <a:ext cx="3474524" cy="3790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49F4F3-6394-15C8-9DED-A85261F91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459" y="950210"/>
            <a:ext cx="5499525" cy="5449528"/>
          </a:xfrm>
          <a:prstGeom prst="rect">
            <a:avLst/>
          </a:prstGeom>
        </p:spPr>
      </p:pic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5BF6F8BF-FFB9-8483-DD1D-B6E2A72AB5C0}"/>
              </a:ext>
            </a:extLst>
          </p:cNvPr>
          <p:cNvSpPr/>
          <p:nvPr/>
        </p:nvSpPr>
        <p:spPr>
          <a:xfrm flipH="1">
            <a:off x="5181600" y="4326467"/>
            <a:ext cx="2243667" cy="731520"/>
          </a:xfrm>
          <a:prstGeom prst="curvedUpArrow">
            <a:avLst>
              <a:gd name="adj1" fmla="val 13607"/>
              <a:gd name="adj2" fmla="val 43000"/>
              <a:gd name="adj3" fmla="val 1574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B658-4FB9-89E3-BE19-0B814744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&amp;(1)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D9A52-9A9A-6BA4-0A9A-4A371D864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885"/>
          <a:stretch/>
        </p:blipFill>
        <p:spPr>
          <a:xfrm>
            <a:off x="437662" y="1589088"/>
            <a:ext cx="5226538" cy="523139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DD5EB78-196F-8D01-2A7B-BB3616334F87}"/>
              </a:ext>
            </a:extLst>
          </p:cNvPr>
          <p:cNvSpPr/>
          <p:nvPr/>
        </p:nvSpPr>
        <p:spPr>
          <a:xfrm>
            <a:off x="1202266" y="4580466"/>
            <a:ext cx="9313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0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025E7F-1596-3DC9-9226-460C90E24887}"/>
              </a:ext>
            </a:extLst>
          </p:cNvPr>
          <p:cNvSpPr/>
          <p:nvPr/>
        </p:nvSpPr>
        <p:spPr>
          <a:xfrm>
            <a:off x="1202266" y="4250907"/>
            <a:ext cx="7789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B4700D-4A07-5B64-40CE-C56AC5E8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45" y="2094026"/>
            <a:ext cx="4000654" cy="393167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B93077-7B56-3D79-07A2-ED50955541AB}"/>
              </a:ext>
            </a:extLst>
          </p:cNvPr>
          <p:cNvCxnSpPr>
            <a:cxnSpLocks/>
          </p:cNvCxnSpPr>
          <p:nvPr/>
        </p:nvCxnSpPr>
        <p:spPr>
          <a:xfrm>
            <a:off x="3234267" y="4334933"/>
            <a:ext cx="4529667" cy="34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434D-7A26-B92F-1BC8-7E3FA45D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one not so good Solution.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B09D-9B90-4E7E-F124-C936C3DF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Json</a:t>
            </a:r>
            <a:r>
              <a:rPr lang="en-US" dirty="0"/>
              <a:t> to XML</a:t>
            </a:r>
          </a:p>
          <a:p>
            <a:pPr marL="514350" indent="-514350">
              <a:buAutoNum type="arabicPeriod"/>
            </a:pPr>
            <a:r>
              <a:rPr lang="en-US" dirty="0"/>
              <a:t>Use XSLT to transform XML</a:t>
            </a:r>
            <a:r>
              <a:rPr lang="en-US" dirty="0">
                <a:sym typeface="Wingdings" panose="05000000000000000000" pitchFamily="2" charset="2"/>
              </a:rPr>
              <a:t>XML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Convert XML to </a:t>
            </a:r>
            <a:r>
              <a:rPr lang="en-US" dirty="0" err="1"/>
              <a:t>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JSON </a:t>
            </a:r>
            <a:r>
              <a:rPr lang="en-US" dirty="0">
                <a:sym typeface="Wingdings" panose="05000000000000000000" pitchFamily="2" charset="2"/>
              </a:rPr>
              <a:t> XML  XSLT  XML  JSON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This is not efficient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Not maintainable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Too complex system for simple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7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EB70C-CE0E-30CF-BB60-BC87776DE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5"/>
          <a:stretch/>
        </p:blipFill>
        <p:spPr>
          <a:xfrm>
            <a:off x="6096000" y="1972511"/>
            <a:ext cx="4097867" cy="3971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00B658-4FB9-89E3-BE19-0B814744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&amp;(2)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D9A52-9A9A-6BA4-0A9A-4A371D864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885" b="2682"/>
          <a:stretch/>
        </p:blipFill>
        <p:spPr>
          <a:xfrm>
            <a:off x="437662" y="1589089"/>
            <a:ext cx="5226538" cy="509111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DD5EB78-196F-8D01-2A7B-BB3616334F87}"/>
              </a:ext>
            </a:extLst>
          </p:cNvPr>
          <p:cNvSpPr/>
          <p:nvPr/>
        </p:nvSpPr>
        <p:spPr>
          <a:xfrm>
            <a:off x="1202266" y="4580466"/>
            <a:ext cx="9313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0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025E7F-1596-3DC9-9226-460C90E24887}"/>
              </a:ext>
            </a:extLst>
          </p:cNvPr>
          <p:cNvSpPr/>
          <p:nvPr/>
        </p:nvSpPr>
        <p:spPr>
          <a:xfrm>
            <a:off x="1202266" y="4250907"/>
            <a:ext cx="7789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B93077-7B56-3D79-07A2-ED50955541AB}"/>
              </a:ext>
            </a:extLst>
          </p:cNvPr>
          <p:cNvCxnSpPr>
            <a:cxnSpLocks/>
          </p:cNvCxnSpPr>
          <p:nvPr/>
        </p:nvCxnSpPr>
        <p:spPr>
          <a:xfrm>
            <a:off x="3141133" y="4010689"/>
            <a:ext cx="4597400" cy="38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E331C8D4-EFAC-9662-85FB-DDF6A70D8491}"/>
              </a:ext>
            </a:extLst>
          </p:cNvPr>
          <p:cNvSpPr/>
          <p:nvPr/>
        </p:nvSpPr>
        <p:spPr>
          <a:xfrm>
            <a:off x="1202266" y="3892156"/>
            <a:ext cx="7789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25652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B658-4FB9-89E3-BE19-0B814744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&amp;(3)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F255F-0343-DABE-3705-0949AB3B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4420"/>
            <a:ext cx="5715000" cy="4986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BE2338-9566-AEDD-F968-02EA6AE41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2"/>
          <a:stretch/>
        </p:blipFill>
        <p:spPr>
          <a:xfrm>
            <a:off x="6096000" y="1504420"/>
            <a:ext cx="4189029" cy="4244447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76A10968-1ECE-CC21-76EE-97721B9A962C}"/>
              </a:ext>
            </a:extLst>
          </p:cNvPr>
          <p:cNvSpPr/>
          <p:nvPr/>
        </p:nvSpPr>
        <p:spPr>
          <a:xfrm>
            <a:off x="8017933" y="4207933"/>
            <a:ext cx="254000" cy="541867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FFD808-A08B-B0FE-5618-04725C9C42CF}"/>
              </a:ext>
            </a:extLst>
          </p:cNvPr>
          <p:cNvSpPr/>
          <p:nvPr/>
        </p:nvSpPr>
        <p:spPr>
          <a:xfrm>
            <a:off x="1193799" y="4512733"/>
            <a:ext cx="9313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5B1FF07-004C-BF85-3B56-0793BF015BCE}"/>
              </a:ext>
            </a:extLst>
          </p:cNvPr>
          <p:cNvSpPr/>
          <p:nvPr/>
        </p:nvSpPr>
        <p:spPr>
          <a:xfrm>
            <a:off x="1193799" y="4183174"/>
            <a:ext cx="7789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5652258-954D-5F4D-9C13-6A3CDFB496C0}"/>
              </a:ext>
            </a:extLst>
          </p:cNvPr>
          <p:cNvSpPr/>
          <p:nvPr/>
        </p:nvSpPr>
        <p:spPr>
          <a:xfrm>
            <a:off x="1193799" y="3824423"/>
            <a:ext cx="7789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96A350-BC8F-25A7-2797-BE656FE2579F}"/>
              </a:ext>
            </a:extLst>
          </p:cNvPr>
          <p:cNvSpPr/>
          <p:nvPr/>
        </p:nvSpPr>
        <p:spPr>
          <a:xfrm>
            <a:off x="1193799" y="3458745"/>
            <a:ext cx="592668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309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46D8-4038-EE1F-63D6-6BC70F2A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9600" dirty="0"/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14FF2-9C00-12B7-C03E-AD5F5A7C4866}"/>
              </a:ext>
            </a:extLst>
          </p:cNvPr>
          <p:cNvSpPr txBox="1"/>
          <p:nvPr/>
        </p:nvSpPr>
        <p:spPr>
          <a:xfrm>
            <a:off x="1524000" y="474221"/>
            <a:ext cx="345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Refers to all elements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7D6C49-081C-FEBC-3E70-66DCB33969F1}"/>
              </a:ext>
            </a:extLst>
          </p:cNvPr>
          <p:cNvGrpSpPr/>
          <p:nvPr/>
        </p:nvGrpSpPr>
        <p:grpSpPr>
          <a:xfrm>
            <a:off x="77627" y="1284288"/>
            <a:ext cx="12036746" cy="5014911"/>
            <a:chOff x="0" y="1690689"/>
            <a:chExt cx="7316220" cy="30481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3D3102-FF02-CB63-2E11-E08E9998A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108"/>
            <a:stretch/>
          </p:blipFill>
          <p:spPr>
            <a:xfrm>
              <a:off x="0" y="2119130"/>
              <a:ext cx="2267266" cy="25121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6D3390-D8D0-ED50-5375-38D0113E3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38"/>
            <a:stretch/>
          </p:blipFill>
          <p:spPr>
            <a:xfrm>
              <a:off x="2267266" y="1690689"/>
              <a:ext cx="3019846" cy="30481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5D7342-6D52-CDF4-00F9-207DAF545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457"/>
            <a:stretch/>
          </p:blipFill>
          <p:spPr>
            <a:xfrm>
              <a:off x="5287112" y="2286083"/>
              <a:ext cx="2029108" cy="1904917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C58725-9DBF-169D-4E52-7806780E7DB0}"/>
              </a:ext>
            </a:extLst>
          </p:cNvPr>
          <p:cNvCxnSpPr/>
          <p:nvPr/>
        </p:nvCxnSpPr>
        <p:spPr>
          <a:xfrm flipH="1" flipV="1">
            <a:off x="2878667" y="3791743"/>
            <a:ext cx="2743200" cy="145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C45379-68AC-683F-BCB0-3507BD170AB3}"/>
              </a:ext>
            </a:extLst>
          </p:cNvPr>
          <p:cNvCxnSpPr/>
          <p:nvPr/>
        </p:nvCxnSpPr>
        <p:spPr>
          <a:xfrm flipH="1">
            <a:off x="3081867" y="3937000"/>
            <a:ext cx="2540000" cy="745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D9B3-DA3A-81ED-CB10-2DE37680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With </a:t>
            </a:r>
            <a:r>
              <a:rPr lang="en-US" b="1" dirty="0"/>
              <a:t>&amp;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1B2C1-B189-4C71-9198-09E0DD085812}"/>
              </a:ext>
            </a:extLst>
          </p:cNvPr>
          <p:cNvSpPr txBox="1"/>
          <p:nvPr/>
        </p:nvSpPr>
        <p:spPr>
          <a:xfrm>
            <a:off x="1024467" y="458801"/>
            <a:ext cx="338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*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6B214E-87B7-527F-9084-3F4F61759B47}"/>
              </a:ext>
            </a:extLst>
          </p:cNvPr>
          <p:cNvGrpSpPr/>
          <p:nvPr/>
        </p:nvGrpSpPr>
        <p:grpSpPr>
          <a:xfrm>
            <a:off x="0" y="1488811"/>
            <a:ext cx="12196057" cy="4910388"/>
            <a:chOff x="0" y="1710545"/>
            <a:chExt cx="7592484" cy="30568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98EBA1-2080-CFD4-D9DA-59FC489C0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42961"/>
              <a:ext cx="2400635" cy="25244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069B55-16CC-EA42-F39D-46BE73014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635" y="1710545"/>
              <a:ext cx="2924583" cy="3048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8733B-C42C-35EB-87F5-B59AE69B6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5218" y="2167808"/>
              <a:ext cx="2267266" cy="2133898"/>
            </a:xfrm>
            <a:prstGeom prst="rect">
              <a:avLst/>
            </a:prstGeom>
          </p:spPr>
        </p:pic>
      </p:grpSp>
      <p:sp>
        <p:nvSpPr>
          <p:cNvPr id="13" name="Arrow: Up 12">
            <a:extLst>
              <a:ext uri="{FF2B5EF4-FFF2-40B4-BE49-F238E27FC236}">
                <a16:creationId xmlns:a16="http://schemas.microsoft.com/office/drawing/2014/main" id="{01F2E590-EE2E-7C93-A37B-7F084E6EB8D0}"/>
              </a:ext>
            </a:extLst>
          </p:cNvPr>
          <p:cNvSpPr/>
          <p:nvPr/>
        </p:nvSpPr>
        <p:spPr>
          <a:xfrm>
            <a:off x="8043330" y="4504267"/>
            <a:ext cx="186267" cy="4487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06BA7E0-6623-33A3-ED20-99C52EFB03B3}"/>
              </a:ext>
            </a:extLst>
          </p:cNvPr>
          <p:cNvSpPr/>
          <p:nvPr/>
        </p:nvSpPr>
        <p:spPr>
          <a:xfrm rot="5400000">
            <a:off x="5245895" y="3839177"/>
            <a:ext cx="186267" cy="4487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D9B3-DA3A-81ED-CB10-2DE37680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With </a:t>
            </a:r>
            <a:r>
              <a:rPr lang="en-US" b="1" dirty="0"/>
              <a:t>&amp;1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1B2C1-B189-4C71-9198-09E0DD085812}"/>
              </a:ext>
            </a:extLst>
          </p:cNvPr>
          <p:cNvSpPr txBox="1"/>
          <p:nvPr/>
        </p:nvSpPr>
        <p:spPr>
          <a:xfrm>
            <a:off x="1024467" y="458801"/>
            <a:ext cx="338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EBA1-2080-CFD4-D9DA-59FC489C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3"/>
          <a:stretch/>
        </p:blipFill>
        <p:spPr>
          <a:xfrm>
            <a:off x="219907" y="1488811"/>
            <a:ext cx="3630669" cy="3768989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01F2E590-EE2E-7C93-A37B-7F084E6EB8D0}"/>
              </a:ext>
            </a:extLst>
          </p:cNvPr>
          <p:cNvSpPr/>
          <p:nvPr/>
        </p:nvSpPr>
        <p:spPr>
          <a:xfrm>
            <a:off x="8043330" y="4504267"/>
            <a:ext cx="186267" cy="4487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06BA7E0-6623-33A3-ED20-99C52EFB03B3}"/>
              </a:ext>
            </a:extLst>
          </p:cNvPr>
          <p:cNvSpPr/>
          <p:nvPr/>
        </p:nvSpPr>
        <p:spPr>
          <a:xfrm rot="5400000">
            <a:off x="5245895" y="3839177"/>
            <a:ext cx="186267" cy="4487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2A296-F12C-92C2-F9C7-206211F43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73" y="2281077"/>
            <a:ext cx="3324660" cy="3658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81E89-30D5-91A2-070C-845C9EED5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218" y="1488811"/>
            <a:ext cx="4692213" cy="417538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6A31D06-EAC6-E5E8-970E-25FA9BC0385A}"/>
              </a:ext>
            </a:extLst>
          </p:cNvPr>
          <p:cNvSpPr/>
          <p:nvPr/>
        </p:nvSpPr>
        <p:spPr>
          <a:xfrm>
            <a:off x="4465817" y="3991865"/>
            <a:ext cx="9313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0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7E4458D-6B4A-52A5-9FD5-01E4B9885B72}"/>
              </a:ext>
            </a:extLst>
          </p:cNvPr>
          <p:cNvSpPr/>
          <p:nvPr/>
        </p:nvSpPr>
        <p:spPr>
          <a:xfrm flipH="1">
            <a:off x="6021395" y="3703423"/>
            <a:ext cx="7789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D5A610-F906-3EA3-7E92-FBC696B7E1E7}"/>
              </a:ext>
            </a:extLst>
          </p:cNvPr>
          <p:cNvCxnSpPr>
            <a:cxnSpLocks/>
          </p:cNvCxnSpPr>
          <p:nvPr/>
        </p:nvCxnSpPr>
        <p:spPr>
          <a:xfrm flipH="1" flipV="1">
            <a:off x="2470817" y="3055745"/>
            <a:ext cx="2868211" cy="723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301CAE-1833-A2D9-7BEB-0C17CA1991BF}"/>
              </a:ext>
            </a:extLst>
          </p:cNvPr>
          <p:cNvCxnSpPr>
            <a:cxnSpLocks/>
          </p:cNvCxnSpPr>
          <p:nvPr/>
        </p:nvCxnSpPr>
        <p:spPr>
          <a:xfrm flipH="1">
            <a:off x="2667000" y="3779621"/>
            <a:ext cx="2672028" cy="16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3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45CC63-88FF-624E-0E59-5E500947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96" y="1439980"/>
            <a:ext cx="4781198" cy="4340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16D9B3-DA3A-81ED-CB10-2DE37680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With </a:t>
            </a:r>
            <a:r>
              <a:rPr lang="en-US" b="1" dirty="0"/>
              <a:t>&amp;1 with prefix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1B2C1-B189-4C71-9198-09E0DD085812}"/>
              </a:ext>
            </a:extLst>
          </p:cNvPr>
          <p:cNvSpPr txBox="1"/>
          <p:nvPr/>
        </p:nvSpPr>
        <p:spPr>
          <a:xfrm>
            <a:off x="1024467" y="458801"/>
            <a:ext cx="338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EBA1-2080-CFD4-D9DA-59FC489C0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3"/>
          <a:stretch/>
        </p:blipFill>
        <p:spPr>
          <a:xfrm>
            <a:off x="219907" y="1488811"/>
            <a:ext cx="3630669" cy="3768989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01F2E590-EE2E-7C93-A37B-7F084E6EB8D0}"/>
              </a:ext>
            </a:extLst>
          </p:cNvPr>
          <p:cNvSpPr/>
          <p:nvPr/>
        </p:nvSpPr>
        <p:spPr>
          <a:xfrm>
            <a:off x="7409865" y="4148667"/>
            <a:ext cx="186267" cy="4487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D5A610-F906-3EA3-7E92-FBC696B7E1E7}"/>
              </a:ext>
            </a:extLst>
          </p:cNvPr>
          <p:cNvCxnSpPr>
            <a:cxnSpLocks/>
          </p:cNvCxnSpPr>
          <p:nvPr/>
        </p:nvCxnSpPr>
        <p:spPr>
          <a:xfrm flipH="1" flipV="1">
            <a:off x="2470817" y="3055745"/>
            <a:ext cx="2868211" cy="723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301CAE-1833-A2D9-7BEB-0C17CA1991BF}"/>
              </a:ext>
            </a:extLst>
          </p:cNvPr>
          <p:cNvCxnSpPr>
            <a:cxnSpLocks/>
          </p:cNvCxnSpPr>
          <p:nvPr/>
        </p:nvCxnSpPr>
        <p:spPr>
          <a:xfrm flipH="1">
            <a:off x="2667000" y="3779621"/>
            <a:ext cx="2672028" cy="16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E633993-0767-1DF6-E889-5FF9F9980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033" y="2211149"/>
            <a:ext cx="3632250" cy="313694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8093B09-DF3B-C144-93C1-95AE8C3399F5}"/>
              </a:ext>
            </a:extLst>
          </p:cNvPr>
          <p:cNvSpPr/>
          <p:nvPr/>
        </p:nvSpPr>
        <p:spPr>
          <a:xfrm flipH="1">
            <a:off x="6061757" y="3661086"/>
            <a:ext cx="7789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28754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E02AD38-8265-503E-2980-2A7E9518B1EB}"/>
              </a:ext>
            </a:extLst>
          </p:cNvPr>
          <p:cNvGrpSpPr/>
          <p:nvPr/>
        </p:nvGrpSpPr>
        <p:grpSpPr>
          <a:xfrm>
            <a:off x="144508" y="834499"/>
            <a:ext cx="11627969" cy="5041367"/>
            <a:chOff x="246108" y="868366"/>
            <a:chExt cx="9636075" cy="41777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B60705-5538-CFB6-8B18-3889783A76DE}"/>
                </a:ext>
              </a:extLst>
            </p:cNvPr>
            <p:cNvGrpSpPr/>
            <p:nvPr/>
          </p:nvGrpSpPr>
          <p:grpSpPr>
            <a:xfrm>
              <a:off x="3828516" y="868366"/>
              <a:ext cx="6053667" cy="4177771"/>
              <a:chOff x="939800" y="1327730"/>
              <a:chExt cx="8363640" cy="516514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FBA49B1-3810-CFCD-3102-31784CBAE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39800" y="1327730"/>
                <a:ext cx="5511800" cy="5165145"/>
              </a:xfrm>
              <a:prstGeom prst="rect">
                <a:avLst/>
              </a:prstGeom>
            </p:spPr>
          </p:pic>
          <p:sp>
            <p:nvSpPr>
              <p:cNvPr id="8" name="Arrow: Left 7">
                <a:extLst>
                  <a:ext uri="{FF2B5EF4-FFF2-40B4-BE49-F238E27FC236}">
                    <a16:creationId xmlns:a16="http://schemas.microsoft.com/office/drawing/2014/main" id="{257F26FB-323E-52C8-58CE-57E1A0CB4C84}"/>
                  </a:ext>
                </a:extLst>
              </p:cNvPr>
              <p:cNvSpPr/>
              <p:nvPr/>
            </p:nvSpPr>
            <p:spPr>
              <a:xfrm>
                <a:off x="5858934" y="3428998"/>
                <a:ext cx="2133600" cy="287867"/>
              </a:xfrm>
              <a:prstGeom prst="lef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Left 8">
                <a:extLst>
                  <a:ext uri="{FF2B5EF4-FFF2-40B4-BE49-F238E27FC236}">
                    <a16:creationId xmlns:a16="http://schemas.microsoft.com/office/drawing/2014/main" id="{D635F54F-3D89-05CD-FE89-086775870E17}"/>
                  </a:ext>
                </a:extLst>
              </p:cNvPr>
              <p:cNvSpPr/>
              <p:nvPr/>
            </p:nvSpPr>
            <p:spPr>
              <a:xfrm>
                <a:off x="5858934" y="4817003"/>
                <a:ext cx="2133600" cy="287867"/>
              </a:xfrm>
              <a:prstGeom prst="lef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B239E4-016F-565E-9EE9-2EAC422438ED}"/>
                  </a:ext>
                </a:extLst>
              </p:cNvPr>
              <p:cNvSpPr txBox="1"/>
              <p:nvPr/>
            </p:nvSpPr>
            <p:spPr>
              <a:xfrm>
                <a:off x="6698560" y="3943768"/>
                <a:ext cx="26048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changes in input</a:t>
                </a:r>
              </a:p>
              <a:p>
                <a:r>
                  <a:rPr lang="en-US" dirty="0"/>
                  <a:t>New field added “name”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FEB59B-C91F-5010-825B-B797B2E1D434}"/>
                </a:ext>
              </a:extLst>
            </p:cNvPr>
            <p:cNvGrpSpPr/>
            <p:nvPr/>
          </p:nvGrpSpPr>
          <p:grpSpPr>
            <a:xfrm>
              <a:off x="246108" y="902231"/>
              <a:ext cx="3582408" cy="4076170"/>
              <a:chOff x="0" y="0"/>
              <a:chExt cx="3149600" cy="358370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22C362F-244E-864E-BBB1-D0C78B416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3149600" cy="322341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993B53-51CB-DD6B-908F-9CC8C121EBA8}"/>
                  </a:ext>
                </a:extLst>
              </p:cNvPr>
              <p:cNvSpPr txBox="1"/>
              <p:nvPr/>
            </p:nvSpPr>
            <p:spPr>
              <a:xfrm>
                <a:off x="143934" y="3214375"/>
                <a:ext cx="2511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Previous example’s input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360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D3A2-1902-87B4-16BC-461C0A22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B00EA6-AD33-50AE-FC8A-9F2B39117C92}"/>
              </a:ext>
            </a:extLst>
          </p:cNvPr>
          <p:cNvGrpSpPr/>
          <p:nvPr/>
        </p:nvGrpSpPr>
        <p:grpSpPr>
          <a:xfrm>
            <a:off x="0" y="1350761"/>
            <a:ext cx="12080521" cy="3932439"/>
            <a:chOff x="0" y="1350761"/>
            <a:chExt cx="9481877" cy="30865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ED6F55-F513-96FF-7DCA-BEAAF319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50761"/>
              <a:ext cx="2838846" cy="288647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D95D3C-C912-2E74-16BE-F9EAC1BF3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846" y="1350761"/>
              <a:ext cx="3600953" cy="30865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B24061-0D23-2A56-4FB8-A7482B91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4399" y="1350761"/>
              <a:ext cx="3067478" cy="1952898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7FA2EC-E1C1-DCB2-3537-20E76B89C565}"/>
              </a:ext>
            </a:extLst>
          </p:cNvPr>
          <p:cNvSpPr/>
          <p:nvPr/>
        </p:nvSpPr>
        <p:spPr>
          <a:xfrm>
            <a:off x="4208574" y="3541876"/>
            <a:ext cx="9313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FD9631-4A61-D051-CA9A-FAF3F5676F02}"/>
              </a:ext>
            </a:extLst>
          </p:cNvPr>
          <p:cNvSpPr/>
          <p:nvPr/>
        </p:nvSpPr>
        <p:spPr>
          <a:xfrm>
            <a:off x="111479" y="2603287"/>
            <a:ext cx="7789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C496BD3-8F0E-7EF1-1D39-5E9703A55361}"/>
              </a:ext>
            </a:extLst>
          </p:cNvPr>
          <p:cNvSpPr/>
          <p:nvPr/>
        </p:nvSpPr>
        <p:spPr>
          <a:xfrm>
            <a:off x="111479" y="3578736"/>
            <a:ext cx="7789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1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4AE7A9F-CA92-1F3D-E0E2-5ED5D0419FA7}"/>
              </a:ext>
            </a:extLst>
          </p:cNvPr>
          <p:cNvSpPr/>
          <p:nvPr/>
        </p:nvSpPr>
        <p:spPr>
          <a:xfrm>
            <a:off x="119946" y="2777741"/>
            <a:ext cx="1041401" cy="3614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Found  node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915513-95F0-83F0-2C36-7CE6BFA6AA37}"/>
              </a:ext>
            </a:extLst>
          </p:cNvPr>
          <p:cNvSpPr/>
          <p:nvPr/>
        </p:nvSpPr>
        <p:spPr>
          <a:xfrm>
            <a:off x="111478" y="3838879"/>
            <a:ext cx="1041401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Found  node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6F7363-82DA-BEB1-37B0-AAA21E6C0109}"/>
              </a:ext>
            </a:extLst>
          </p:cNvPr>
          <p:cNvSpPr/>
          <p:nvPr/>
        </p:nvSpPr>
        <p:spPr>
          <a:xfrm>
            <a:off x="2667000" y="897300"/>
            <a:ext cx="6256867" cy="1871300"/>
          </a:xfrm>
          <a:custGeom>
            <a:avLst/>
            <a:gdLst>
              <a:gd name="connsiteX0" fmla="*/ 0 w 6256867"/>
              <a:gd name="connsiteY0" fmla="*/ 1871300 h 1871300"/>
              <a:gd name="connsiteX1" fmla="*/ 2506133 w 6256867"/>
              <a:gd name="connsiteY1" fmla="*/ 167 h 1871300"/>
              <a:gd name="connsiteX2" fmla="*/ 6256867 w 6256867"/>
              <a:gd name="connsiteY2" fmla="*/ 1761233 h 187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56867" h="1871300">
                <a:moveTo>
                  <a:pt x="0" y="1871300"/>
                </a:moveTo>
                <a:cubicBezTo>
                  <a:pt x="731661" y="944905"/>
                  <a:pt x="1463322" y="18511"/>
                  <a:pt x="2506133" y="167"/>
                </a:cubicBezTo>
                <a:cubicBezTo>
                  <a:pt x="3548944" y="-18177"/>
                  <a:pt x="5638800" y="1474777"/>
                  <a:pt x="6256867" y="176123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FD91E89-B6BD-D8F2-3765-58C14E19407B}"/>
              </a:ext>
            </a:extLst>
          </p:cNvPr>
          <p:cNvSpPr/>
          <p:nvPr/>
        </p:nvSpPr>
        <p:spPr>
          <a:xfrm>
            <a:off x="2323287" y="3041337"/>
            <a:ext cx="7230533" cy="2610470"/>
          </a:xfrm>
          <a:custGeom>
            <a:avLst/>
            <a:gdLst>
              <a:gd name="connsiteX0" fmla="*/ 0 w 7230533"/>
              <a:gd name="connsiteY0" fmla="*/ 982133 h 2610470"/>
              <a:gd name="connsiteX1" fmla="*/ 3869266 w 7230533"/>
              <a:gd name="connsiteY1" fmla="*/ 2590800 h 2610470"/>
              <a:gd name="connsiteX2" fmla="*/ 7230533 w 7230533"/>
              <a:gd name="connsiteY2" fmla="*/ 0 h 261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0533" h="2610470">
                <a:moveTo>
                  <a:pt x="0" y="982133"/>
                </a:moveTo>
                <a:cubicBezTo>
                  <a:pt x="1332088" y="1868311"/>
                  <a:pt x="2664177" y="2754489"/>
                  <a:pt x="3869266" y="2590800"/>
                </a:cubicBezTo>
                <a:cubicBezTo>
                  <a:pt x="5074355" y="2427111"/>
                  <a:pt x="6601177" y="393700"/>
                  <a:pt x="7230533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6CCA677-37AF-7CD2-08EB-7A65582D2ECC}"/>
              </a:ext>
            </a:extLst>
          </p:cNvPr>
          <p:cNvGrpSpPr/>
          <p:nvPr/>
        </p:nvGrpSpPr>
        <p:grpSpPr>
          <a:xfrm>
            <a:off x="0" y="2007594"/>
            <a:ext cx="12187302" cy="4257744"/>
            <a:chOff x="2720231" y="1752911"/>
            <a:chExt cx="8916644" cy="31151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31227B-F66F-30DC-F0B6-89118C9AE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0231" y="1786254"/>
              <a:ext cx="3077004" cy="3048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1FC849-551B-6818-06F4-D09E52694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7235" y="1752911"/>
              <a:ext cx="3324689" cy="31151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96AE08-15D8-848C-3154-3E475AD21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1924" y="2286055"/>
              <a:ext cx="2514951" cy="178142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BD3A2-1902-87B4-16BC-461C0A22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   		look for node On level and pic value.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FD9631-4A61-D051-CA9A-FAF3F5676F02}"/>
              </a:ext>
            </a:extLst>
          </p:cNvPr>
          <p:cNvSpPr/>
          <p:nvPr/>
        </p:nvSpPr>
        <p:spPr>
          <a:xfrm>
            <a:off x="293513" y="3644223"/>
            <a:ext cx="7789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67F11E1-4E39-B4B6-FBCF-D8BE909F8318}"/>
              </a:ext>
            </a:extLst>
          </p:cNvPr>
          <p:cNvSpPr/>
          <p:nvPr/>
        </p:nvSpPr>
        <p:spPr>
          <a:xfrm>
            <a:off x="632179" y="4162940"/>
            <a:ext cx="62935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CA97DCF-6385-7C67-4AE2-301938AE0145}"/>
              </a:ext>
            </a:extLst>
          </p:cNvPr>
          <p:cNvSpPr/>
          <p:nvPr/>
        </p:nvSpPr>
        <p:spPr>
          <a:xfrm>
            <a:off x="167922" y="3151067"/>
            <a:ext cx="7789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Level 2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4361BA-92EB-83EB-90A6-A4CFB7652A74}"/>
              </a:ext>
            </a:extLst>
          </p:cNvPr>
          <p:cNvSpPr/>
          <p:nvPr/>
        </p:nvSpPr>
        <p:spPr>
          <a:xfrm flipH="1">
            <a:off x="3193514" y="3299206"/>
            <a:ext cx="1041401" cy="36195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Found  node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EF4E1A-A39A-AB02-40F9-A48A63540E8D}"/>
              </a:ext>
            </a:extLst>
          </p:cNvPr>
          <p:cNvSpPr/>
          <p:nvPr/>
        </p:nvSpPr>
        <p:spPr>
          <a:xfrm>
            <a:off x="2387600" y="1535941"/>
            <a:ext cx="7772400" cy="2528065"/>
          </a:xfrm>
          <a:custGeom>
            <a:avLst/>
            <a:gdLst>
              <a:gd name="connsiteX0" fmla="*/ 0 w 7975600"/>
              <a:gd name="connsiteY0" fmla="*/ 1791465 h 2528065"/>
              <a:gd name="connsiteX1" fmla="*/ 1473200 w 7975600"/>
              <a:gd name="connsiteY1" fmla="*/ 292865 h 2528065"/>
              <a:gd name="connsiteX2" fmla="*/ 4749800 w 7975600"/>
              <a:gd name="connsiteY2" fmla="*/ 47332 h 2528065"/>
              <a:gd name="connsiteX3" fmla="*/ 7442200 w 7975600"/>
              <a:gd name="connsiteY3" fmla="*/ 910932 h 2528065"/>
              <a:gd name="connsiteX4" fmla="*/ 7975600 w 7975600"/>
              <a:gd name="connsiteY4" fmla="*/ 2528065 h 252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5600" h="2528065">
                <a:moveTo>
                  <a:pt x="0" y="1791465"/>
                </a:moveTo>
                <a:cubicBezTo>
                  <a:pt x="340783" y="1187509"/>
                  <a:pt x="681567" y="583554"/>
                  <a:pt x="1473200" y="292865"/>
                </a:cubicBezTo>
                <a:cubicBezTo>
                  <a:pt x="2264833" y="2176"/>
                  <a:pt x="3754967" y="-55679"/>
                  <a:pt x="4749800" y="47332"/>
                </a:cubicBezTo>
                <a:cubicBezTo>
                  <a:pt x="5744633" y="150343"/>
                  <a:pt x="6904567" y="497477"/>
                  <a:pt x="7442200" y="910932"/>
                </a:cubicBezTo>
                <a:cubicBezTo>
                  <a:pt x="7979833" y="1324387"/>
                  <a:pt x="7906456" y="2251487"/>
                  <a:pt x="7975600" y="252806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525CE7-42EC-AAAC-C784-7E0C600119A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303410" y="4648200"/>
            <a:ext cx="401257" cy="829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B2B4C9-45DB-52A9-B9F6-1D768CB2DE4B}"/>
              </a:ext>
            </a:extLst>
          </p:cNvPr>
          <p:cNvCxnSpPr>
            <a:cxnSpLocks/>
          </p:cNvCxnSpPr>
          <p:nvPr/>
        </p:nvCxnSpPr>
        <p:spPr>
          <a:xfrm flipH="1" flipV="1">
            <a:off x="8111067" y="4631267"/>
            <a:ext cx="787400" cy="880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20B034-7978-E0E0-6947-9E90BEAAE58A}"/>
              </a:ext>
            </a:extLst>
          </p:cNvPr>
          <p:cNvSpPr txBox="1"/>
          <p:nvPr/>
        </p:nvSpPr>
        <p:spPr>
          <a:xfrm>
            <a:off x="8808367" y="5427131"/>
            <a:ext cx="19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to be lookup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6530C7-389F-7406-0162-BFC4F958A92A}"/>
              </a:ext>
            </a:extLst>
          </p:cNvPr>
          <p:cNvSpPr txBox="1"/>
          <p:nvPr/>
        </p:nvSpPr>
        <p:spPr>
          <a:xfrm>
            <a:off x="6474465" y="5477933"/>
            <a:ext cx="165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on level</a:t>
            </a:r>
          </a:p>
        </p:txBody>
      </p:sp>
    </p:spTree>
    <p:extLst>
      <p:ext uri="{BB962C8B-B14F-4D97-AF65-F5344CB8AC3E}">
        <p14:creationId xmlns:p14="http://schemas.microsoft.com/office/powerpoint/2010/main" val="28104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F49E-78E1-8DA6-BCDA-9DAAFAF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$</a:t>
            </a:r>
            <a:r>
              <a:rPr lang="en-US" dirty="0"/>
              <a:t>		Refers to field’s names only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018AE3-3693-5E0A-3D4D-E58F05C88B61}"/>
              </a:ext>
            </a:extLst>
          </p:cNvPr>
          <p:cNvGrpSpPr/>
          <p:nvPr/>
        </p:nvGrpSpPr>
        <p:grpSpPr>
          <a:xfrm>
            <a:off x="-1" y="1962994"/>
            <a:ext cx="12192001" cy="3342706"/>
            <a:chOff x="0" y="1962994"/>
            <a:chExt cx="11188148" cy="306747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8669A72-A3C4-5FFA-8554-22BEAA2E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491694"/>
              <a:ext cx="2743583" cy="216247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463BEF-2826-0C7F-993A-64ADA5C7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583" y="1962994"/>
              <a:ext cx="3439005" cy="306747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008514C-0960-0994-EC66-D7CA85EAB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720" y="2400702"/>
              <a:ext cx="5039428" cy="1819529"/>
            </a:xfrm>
            <a:prstGeom prst="rect">
              <a:avLst/>
            </a:prstGeom>
          </p:spPr>
        </p:pic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80E3DF-7CEA-0C22-E559-61EBD7B4344C}"/>
              </a:ext>
            </a:extLst>
          </p:cNvPr>
          <p:cNvSpPr/>
          <p:nvPr/>
        </p:nvSpPr>
        <p:spPr>
          <a:xfrm>
            <a:off x="3150241" y="3598849"/>
            <a:ext cx="931334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Loop all field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ED6A363-B319-5ADB-2C91-F321EF7E9160}"/>
              </a:ext>
            </a:extLst>
          </p:cNvPr>
          <p:cNvSpPr/>
          <p:nvPr/>
        </p:nvSpPr>
        <p:spPr>
          <a:xfrm>
            <a:off x="3150241" y="3811031"/>
            <a:ext cx="1148926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Names of field</a:t>
            </a:r>
          </a:p>
        </p:txBody>
      </p:sp>
    </p:spTree>
    <p:extLst>
      <p:ext uri="{BB962C8B-B14F-4D97-AF65-F5344CB8AC3E}">
        <p14:creationId xmlns:p14="http://schemas.microsoft.com/office/powerpoint/2010/main" val="335788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3926-0E3A-3325-BF32-8CFE3F7BD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445151"/>
            <a:ext cx="9144000" cy="2387600"/>
          </a:xfrm>
        </p:spPr>
        <p:txBody>
          <a:bodyPr>
            <a:normAutofit/>
          </a:bodyPr>
          <a:lstStyle/>
          <a:p>
            <a:r>
              <a:rPr lang="en-US" sz="10700" b="1" dirty="0"/>
              <a:t>Jolt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88ABC-6B28-977F-1CDD-881A89A3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3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anguage for </a:t>
            </a:r>
            <a:r>
              <a:rPr lang="en-US" sz="3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ransform</a:t>
            </a:r>
          </a:p>
          <a:p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one JSON structure to another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C04A0-C195-2E9B-C143-F7340A764A13}"/>
              </a:ext>
            </a:extLst>
          </p:cNvPr>
          <p:cNvSpPr txBox="1"/>
          <p:nvPr/>
        </p:nvSpPr>
        <p:spPr>
          <a:xfrm>
            <a:off x="5456076" y="4451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Introducing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0369-9FFF-BA76-9E29-642A1F42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</a:t>
            </a:r>
            <a:r>
              <a:rPr lang="en-US" dirty="0"/>
              <a:t>	in LHS – Default value.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D2917-8A69-8630-BAC5-41C0F3D28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6327"/>
            <a:ext cx="3240247" cy="2222831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80F213D-2B1C-27BB-91E0-8F0F66825096}"/>
              </a:ext>
            </a:extLst>
          </p:cNvPr>
          <p:cNvGrpSpPr/>
          <p:nvPr/>
        </p:nvGrpSpPr>
        <p:grpSpPr>
          <a:xfrm>
            <a:off x="3250723" y="1409846"/>
            <a:ext cx="8941277" cy="3515794"/>
            <a:chOff x="2791215" y="2111702"/>
            <a:chExt cx="7182852" cy="28243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513661-9934-56B5-ED60-A172C6B85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94"/>
            <a:stretch/>
          </p:blipFill>
          <p:spPr>
            <a:xfrm>
              <a:off x="2791215" y="2111702"/>
              <a:ext cx="4058216" cy="28243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6B2D5F-E784-B196-92F2-6CD5CA7D4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431" y="2471604"/>
              <a:ext cx="3124636" cy="2343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2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198024F-5189-8F85-8AEB-B4AB6777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65" y="1494579"/>
            <a:ext cx="4508436" cy="3319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30369-9FFF-BA76-9E29-642A1F42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1615" cy="1325563"/>
          </a:xfrm>
        </p:spPr>
        <p:txBody>
          <a:bodyPr/>
          <a:lstStyle/>
          <a:p>
            <a:r>
              <a:rPr lang="en-US" b="1" dirty="0"/>
              <a:t>#0    </a:t>
            </a:r>
            <a:r>
              <a:rPr lang="en-US" dirty="0"/>
              <a:t>in RHS – One Object &amp; E</a:t>
            </a:r>
            <a:r>
              <a:rPr lang="en-US" sz="4400" dirty="0"/>
              <a:t>very Field As Array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9E69F-59AC-5EA3-48BA-27B21591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9973"/>
            <a:ext cx="2286319" cy="2924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7ECFC-3C8E-F9A3-327A-4C1F4C031F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43"/>
          <a:stretch/>
        </p:blipFill>
        <p:spPr>
          <a:xfrm>
            <a:off x="2286319" y="1494579"/>
            <a:ext cx="4559045" cy="433536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AE56B8-C0A7-006E-3209-BB7207E6B6C4}"/>
              </a:ext>
            </a:extLst>
          </p:cNvPr>
          <p:cNvSpPr/>
          <p:nvPr/>
        </p:nvSpPr>
        <p:spPr>
          <a:xfrm flipH="1">
            <a:off x="11091986" y="3154126"/>
            <a:ext cx="587829" cy="23886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4ED9F9-C215-E293-2B0F-3C14D122812E}"/>
              </a:ext>
            </a:extLst>
          </p:cNvPr>
          <p:cNvSpPr/>
          <p:nvPr/>
        </p:nvSpPr>
        <p:spPr>
          <a:xfrm flipH="1">
            <a:off x="9905681" y="3444859"/>
            <a:ext cx="587829" cy="23886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269C3-4754-B55F-235D-DB190C9EB94B}"/>
              </a:ext>
            </a:extLst>
          </p:cNvPr>
          <p:cNvSpPr/>
          <p:nvPr/>
        </p:nvSpPr>
        <p:spPr>
          <a:xfrm>
            <a:off x="7828384" y="3154126"/>
            <a:ext cx="3263602" cy="290733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20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9516F2-EB46-F760-B660-EDB36558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411" y="1451895"/>
            <a:ext cx="4746493" cy="3985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30369-9FFF-BA76-9E29-642A1F42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  </a:t>
            </a:r>
            <a:r>
              <a:rPr lang="en-US" dirty="0"/>
              <a:t>	in RHS – </a:t>
            </a:r>
            <a:r>
              <a:rPr lang="en-US" sz="4400" dirty="0"/>
              <a:t>Array</a:t>
            </a:r>
            <a:r>
              <a:rPr lang="en-US" dirty="0"/>
              <a:t> of Objects with Fields Array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4ED9F9-C215-E293-2B0F-3C14D122812E}"/>
              </a:ext>
            </a:extLst>
          </p:cNvPr>
          <p:cNvSpPr/>
          <p:nvPr/>
        </p:nvSpPr>
        <p:spPr>
          <a:xfrm flipH="1">
            <a:off x="10190022" y="3205957"/>
            <a:ext cx="587829" cy="23886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A611E-71BD-E645-28ED-D9362A18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446511"/>
            <a:ext cx="5063525" cy="4578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513A85-AFC7-0559-EC45-4DC592AD23B2}"/>
              </a:ext>
            </a:extLst>
          </p:cNvPr>
          <p:cNvSpPr/>
          <p:nvPr/>
        </p:nvSpPr>
        <p:spPr>
          <a:xfrm>
            <a:off x="6344186" y="3053572"/>
            <a:ext cx="3857718" cy="56836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0611D-967A-A950-4A3B-1C5DE5F57643}"/>
              </a:ext>
            </a:extLst>
          </p:cNvPr>
          <p:cNvSpPr/>
          <p:nvPr/>
        </p:nvSpPr>
        <p:spPr>
          <a:xfrm>
            <a:off x="6332304" y="3868389"/>
            <a:ext cx="3857718" cy="56836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372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D08EC5-DC21-7201-7671-888608D7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074" y="1424786"/>
            <a:ext cx="4442646" cy="4526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30369-9FFF-BA76-9E29-642A1F42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  </a:t>
            </a:r>
            <a:r>
              <a:rPr lang="en-US" dirty="0"/>
              <a:t>	in RHS – </a:t>
            </a:r>
            <a:r>
              <a:rPr lang="en-US" sz="4400" dirty="0"/>
              <a:t>Array of Objects of all Fields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AE56B8-C0A7-006E-3209-BB7207E6B6C4}"/>
              </a:ext>
            </a:extLst>
          </p:cNvPr>
          <p:cNvSpPr/>
          <p:nvPr/>
        </p:nvSpPr>
        <p:spPr>
          <a:xfrm>
            <a:off x="5588407" y="4414706"/>
            <a:ext cx="587829" cy="23886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4ED9F9-C215-E293-2B0F-3C14D122812E}"/>
              </a:ext>
            </a:extLst>
          </p:cNvPr>
          <p:cNvSpPr/>
          <p:nvPr/>
        </p:nvSpPr>
        <p:spPr>
          <a:xfrm flipH="1">
            <a:off x="8833805" y="3190135"/>
            <a:ext cx="587829" cy="23886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68FF1-BC99-1EDC-F789-6C2BC0A1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82" y="1483835"/>
            <a:ext cx="5086615" cy="44411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87E782-C376-7DB5-2CC6-848FB988FFF5}"/>
              </a:ext>
            </a:extLst>
          </p:cNvPr>
          <p:cNvSpPr/>
          <p:nvPr/>
        </p:nvSpPr>
        <p:spPr>
          <a:xfrm>
            <a:off x="6176236" y="4103084"/>
            <a:ext cx="2641193" cy="869635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E2C171-8B79-38C7-7D24-A0D41D2E8D9E}"/>
              </a:ext>
            </a:extLst>
          </p:cNvPr>
          <p:cNvSpPr/>
          <p:nvPr/>
        </p:nvSpPr>
        <p:spPr>
          <a:xfrm>
            <a:off x="6176235" y="2983908"/>
            <a:ext cx="2641193" cy="869635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401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5324912-9BC2-018E-EB3D-DB7E7B007514}"/>
              </a:ext>
            </a:extLst>
          </p:cNvPr>
          <p:cNvGrpSpPr/>
          <p:nvPr/>
        </p:nvGrpSpPr>
        <p:grpSpPr>
          <a:xfrm>
            <a:off x="608136" y="894642"/>
            <a:ext cx="10975727" cy="4694395"/>
            <a:chOff x="162734" y="661375"/>
            <a:chExt cx="10975727" cy="4694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B27A32-2C97-B1F6-D3E4-5648119361EA}"/>
                </a:ext>
              </a:extLst>
            </p:cNvPr>
            <p:cNvGrpSpPr/>
            <p:nvPr/>
          </p:nvGrpSpPr>
          <p:grpSpPr>
            <a:xfrm>
              <a:off x="162734" y="661375"/>
              <a:ext cx="3567726" cy="3998013"/>
              <a:chOff x="246710" y="110869"/>
              <a:chExt cx="3567726" cy="399801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31C0AF-507E-BA73-6777-CAE1DA3A2979}"/>
                  </a:ext>
                </a:extLst>
              </p:cNvPr>
              <p:cNvSpPr txBox="1"/>
              <p:nvPr/>
            </p:nvSpPr>
            <p:spPr>
              <a:xfrm>
                <a:off x="1801155" y="110869"/>
                <a:ext cx="607422" cy="536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#0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D2BC5E6-082E-B4C4-CDCB-8CDE59EE31DE}"/>
                  </a:ext>
                </a:extLst>
              </p:cNvPr>
              <p:cNvGrpSpPr/>
              <p:nvPr/>
            </p:nvGrpSpPr>
            <p:grpSpPr>
              <a:xfrm>
                <a:off x="246710" y="964717"/>
                <a:ext cx="3567726" cy="3144165"/>
                <a:chOff x="246710" y="964717"/>
                <a:chExt cx="3567726" cy="314416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6BC0471-72A2-2ED9-5987-F2C38D037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6710" y="1396231"/>
                  <a:ext cx="3567726" cy="2712651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282241-8E1A-D4E3-59C5-5EB28C6EC970}"/>
                    </a:ext>
                  </a:extLst>
                </p:cNvPr>
                <p:cNvSpPr txBox="1"/>
                <p:nvPr/>
              </p:nvSpPr>
              <p:spPr>
                <a:xfrm>
                  <a:off x="246710" y="964717"/>
                  <a:ext cx="2391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One Object for all fields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7C1E86-DA38-37CE-D87F-D383CD72AE00}"/>
                </a:ext>
              </a:extLst>
            </p:cNvPr>
            <p:cNvGrpSpPr/>
            <p:nvPr/>
          </p:nvGrpSpPr>
          <p:grpSpPr>
            <a:xfrm>
              <a:off x="3852341" y="661375"/>
              <a:ext cx="3790717" cy="4388155"/>
              <a:chOff x="3923610" y="110869"/>
              <a:chExt cx="3790717" cy="438815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450C0E-D6A1-23BE-48B6-6078AC53F73C}"/>
                  </a:ext>
                </a:extLst>
              </p:cNvPr>
              <p:cNvSpPr txBox="1"/>
              <p:nvPr/>
            </p:nvSpPr>
            <p:spPr>
              <a:xfrm>
                <a:off x="5554669" y="110869"/>
                <a:ext cx="607422" cy="536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#1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B6871D-A00B-9322-4B41-D4CF827EF31D}"/>
                  </a:ext>
                </a:extLst>
              </p:cNvPr>
              <p:cNvGrpSpPr/>
              <p:nvPr/>
            </p:nvGrpSpPr>
            <p:grpSpPr>
              <a:xfrm>
                <a:off x="3923610" y="964717"/>
                <a:ext cx="3790717" cy="3534307"/>
                <a:chOff x="3923610" y="964717"/>
                <a:chExt cx="3790717" cy="3534307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FC9925BA-7636-2737-3B28-3537F9B2B4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9989"/>
                <a:stretch/>
              </p:blipFill>
              <p:spPr>
                <a:xfrm>
                  <a:off x="3923610" y="1396231"/>
                  <a:ext cx="3790717" cy="3102793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645AA5-9827-339A-FA89-5C0C831C2C0D}"/>
                    </a:ext>
                  </a:extLst>
                </p:cNvPr>
                <p:cNvSpPr txBox="1"/>
                <p:nvPr/>
              </p:nvSpPr>
              <p:spPr>
                <a:xfrm>
                  <a:off x="3923610" y="964717"/>
                  <a:ext cx="21723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Object on Field basis </a:t>
                  </a: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29A6C9-E9EB-FEFC-DACC-F6A02295714A}"/>
                </a:ext>
              </a:extLst>
            </p:cNvPr>
            <p:cNvGrpSpPr/>
            <p:nvPr/>
          </p:nvGrpSpPr>
          <p:grpSpPr>
            <a:xfrm>
              <a:off x="7764939" y="661375"/>
              <a:ext cx="3373522" cy="4694395"/>
              <a:chOff x="7848915" y="110869"/>
              <a:chExt cx="3373522" cy="469439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A22E4B-E7FF-7046-F9CA-6AE2A0D18193}"/>
                  </a:ext>
                </a:extLst>
              </p:cNvPr>
              <p:cNvSpPr txBox="1"/>
              <p:nvPr/>
            </p:nvSpPr>
            <p:spPr>
              <a:xfrm>
                <a:off x="9312116" y="110869"/>
                <a:ext cx="607422" cy="536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#2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7035EE8-5A9C-8AFD-9293-894A8DBD2C2E}"/>
                  </a:ext>
                </a:extLst>
              </p:cNvPr>
              <p:cNvGrpSpPr/>
              <p:nvPr/>
            </p:nvGrpSpPr>
            <p:grpSpPr>
              <a:xfrm>
                <a:off x="7848915" y="964717"/>
                <a:ext cx="3373522" cy="3840547"/>
                <a:chOff x="7848915" y="964717"/>
                <a:chExt cx="3373522" cy="3840547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48E74E9C-940D-6892-8310-0F83108CD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48915" y="1396231"/>
                  <a:ext cx="3373522" cy="3409033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E510A8B-1A7B-4C6D-8735-D272AA4C9A35}"/>
                    </a:ext>
                  </a:extLst>
                </p:cNvPr>
                <p:cNvSpPr txBox="1"/>
                <p:nvPr/>
              </p:nvSpPr>
              <p:spPr>
                <a:xfrm>
                  <a:off x="7848915" y="964717"/>
                  <a:ext cx="3315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Object on each item iterated by *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953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105A-5B23-A7EB-69B6-32CD99D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|</a:t>
            </a:r>
            <a:r>
              <a:rPr lang="en-US" sz="2800" dirty="0"/>
              <a:t>(pipe) 	when input field name is not confirmed.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63C10-C403-DADF-C6F3-16A3DA63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4" y="1690688"/>
            <a:ext cx="3101898" cy="173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A51ED-E9E9-AE4B-9775-29DC6215F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8"/>
          <a:stretch/>
        </p:blipFill>
        <p:spPr>
          <a:xfrm>
            <a:off x="365834" y="3848827"/>
            <a:ext cx="3477110" cy="1563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8A2B2-DD44-D1D2-ABBD-C5CF60FBB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944" y="1690688"/>
            <a:ext cx="5207790" cy="3329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4ADAAB-3E79-0A33-5193-71E90F9F3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514" y="2329719"/>
            <a:ext cx="2884166" cy="2101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35CA0F-952D-C994-94F7-2441F8C4C9F8}"/>
              </a:ext>
            </a:extLst>
          </p:cNvPr>
          <p:cNvSpPr txBox="1"/>
          <p:nvPr/>
        </p:nvSpPr>
        <p:spPr>
          <a:xfrm>
            <a:off x="1642403" y="33805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219037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EE30-1B29-D422-DF58-EEEA60DF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Remove: remove selected field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BABEA-8E00-9B97-4E2F-CE87B3B4B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35" y="2431932"/>
            <a:ext cx="3157433" cy="2391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1C832-E9A0-AA2E-D684-14FC2ED4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28"/>
          <a:stretch/>
        </p:blipFill>
        <p:spPr>
          <a:xfrm>
            <a:off x="3509368" y="1763584"/>
            <a:ext cx="4125701" cy="4124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2243C-2209-609D-0A3C-41DF5BC20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069" y="2224672"/>
            <a:ext cx="4074367" cy="28065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507B77-9D0B-A95D-B4E1-595C6914FA9C}"/>
              </a:ext>
            </a:extLst>
          </p:cNvPr>
          <p:cNvSpPr/>
          <p:nvPr/>
        </p:nvSpPr>
        <p:spPr>
          <a:xfrm>
            <a:off x="1221680" y="4145254"/>
            <a:ext cx="1866753" cy="21214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0B21C713-1DB2-EE4F-12D7-9FF276A0B554}"/>
              </a:ext>
            </a:extLst>
          </p:cNvPr>
          <p:cNvSpPr/>
          <p:nvPr/>
        </p:nvSpPr>
        <p:spPr>
          <a:xfrm>
            <a:off x="6096001" y="4357396"/>
            <a:ext cx="149866" cy="884607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8A5D2-FC1C-279B-8065-A55085EF9D99}"/>
              </a:ext>
            </a:extLst>
          </p:cNvPr>
          <p:cNvSpPr txBox="1"/>
          <p:nvPr/>
        </p:nvSpPr>
        <p:spPr>
          <a:xfrm>
            <a:off x="5007674" y="5242003"/>
            <a:ext cx="3088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“”(blank) allowed, </a:t>
            </a:r>
          </a:p>
          <a:p>
            <a:r>
              <a:rPr lang="en-US" dirty="0"/>
              <a:t>null or any value is not allowed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A66D2-4C38-5E7A-7C57-B47C07646C39}"/>
              </a:ext>
            </a:extLst>
          </p:cNvPr>
          <p:cNvSpPr/>
          <p:nvPr/>
        </p:nvSpPr>
        <p:spPr>
          <a:xfrm>
            <a:off x="6096001" y="3181739"/>
            <a:ext cx="1135224" cy="32657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333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5E80D3-FCE1-691E-3DCF-6473A19394A2}"/>
              </a:ext>
            </a:extLst>
          </p:cNvPr>
          <p:cNvGrpSpPr/>
          <p:nvPr/>
        </p:nvGrpSpPr>
        <p:grpSpPr>
          <a:xfrm>
            <a:off x="177282" y="2140999"/>
            <a:ext cx="11700588" cy="3017072"/>
            <a:chOff x="0" y="1765447"/>
            <a:chExt cx="12154676" cy="31341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C0355-D6E4-7FF6-D3B3-8BD6408BD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93440"/>
              <a:ext cx="2219635" cy="253400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C98B67-064C-6C64-EA3A-376D5405C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0454" y="1765447"/>
              <a:ext cx="3439005" cy="31341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91F24B-63A3-D842-A560-8E3C5561A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0797" y="1765447"/>
              <a:ext cx="2000529" cy="1971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1F7FAE-C327-08E4-3287-D3F6CA5A8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9988" y="1849426"/>
              <a:ext cx="2562583" cy="265784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5F0972-DE6C-7038-965E-7EA9E3BE2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44620" y="1830764"/>
              <a:ext cx="2010056" cy="172426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1F81A6-DF86-F362-661F-75FE61E17C7E}"/>
              </a:ext>
            </a:extLst>
          </p:cNvPr>
          <p:cNvSpPr txBox="1"/>
          <p:nvPr/>
        </p:nvSpPr>
        <p:spPr>
          <a:xfrm>
            <a:off x="3329685" y="4973405"/>
            <a:ext cx="12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7EECE-EA0C-15BB-C2D5-DA626C8B1BC0}"/>
              </a:ext>
            </a:extLst>
          </p:cNvPr>
          <p:cNvSpPr txBox="1"/>
          <p:nvPr/>
        </p:nvSpPr>
        <p:spPr>
          <a:xfrm>
            <a:off x="8312232" y="4973405"/>
            <a:ext cx="12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2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8DCA2255-3BFD-FA10-F2EB-CCD99FEE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365125"/>
            <a:ext cx="11588620" cy="1325563"/>
          </a:xfrm>
        </p:spPr>
        <p:txBody>
          <a:bodyPr/>
          <a:lstStyle/>
          <a:p>
            <a:r>
              <a:rPr lang="en-US" dirty="0"/>
              <a:t>Consider below case of two transform back2back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A3136A5-58D6-06BB-1621-690239D97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936" y="2221841"/>
            <a:ext cx="1825789" cy="400106"/>
          </a:xfrm>
          <a:prstGeom prst="rect">
            <a:avLst/>
          </a:prstGeom>
        </p:spPr>
      </p:pic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72BAA853-942E-0BA9-894C-4FBBB60FC1D9}"/>
              </a:ext>
            </a:extLst>
          </p:cNvPr>
          <p:cNvSpPr/>
          <p:nvPr/>
        </p:nvSpPr>
        <p:spPr>
          <a:xfrm>
            <a:off x="5027110" y="4164905"/>
            <a:ext cx="1647545" cy="763353"/>
          </a:xfrm>
          <a:prstGeom prst="curvedUpArrow">
            <a:avLst>
              <a:gd name="adj1" fmla="val 12968"/>
              <a:gd name="adj2" fmla="val 5000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id="{B9B22831-C408-A66F-8583-A6C17F1162AF}"/>
              </a:ext>
            </a:extLst>
          </p:cNvPr>
          <p:cNvSpPr/>
          <p:nvPr/>
        </p:nvSpPr>
        <p:spPr>
          <a:xfrm flipV="1">
            <a:off x="6966244" y="1418067"/>
            <a:ext cx="1647545" cy="763353"/>
          </a:xfrm>
          <a:prstGeom prst="curvedUpArrow">
            <a:avLst>
              <a:gd name="adj1" fmla="val 12968"/>
              <a:gd name="adj2" fmla="val 5000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D6CECB-D128-D96C-44D7-0502B9245298}"/>
              </a:ext>
            </a:extLst>
          </p:cNvPr>
          <p:cNvSpPr/>
          <p:nvPr/>
        </p:nvSpPr>
        <p:spPr>
          <a:xfrm>
            <a:off x="6243822" y="3119144"/>
            <a:ext cx="1316903" cy="14918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57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B519-EC00-B9AD-7E92-1B3D2CE3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Spec is an array </a:t>
            </a:r>
          </a:p>
          <a:p>
            <a:r>
              <a:rPr lang="en-US" dirty="0"/>
              <a:t>Array of Operations </a:t>
            </a:r>
          </a:p>
          <a:p>
            <a:r>
              <a:rPr lang="en-US" dirty="0"/>
              <a:t>Output of One Operation is input for Next operation.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380AC-826F-1C47-1F3F-7749233E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JOLT Operation chaining concept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1F1A71-A1F0-A4ED-DE22-80FE8303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69" y="2858656"/>
            <a:ext cx="4523603" cy="33625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4BAF159-6BF6-F068-9182-BF0E3537B9E3}"/>
              </a:ext>
            </a:extLst>
          </p:cNvPr>
          <p:cNvSpPr/>
          <p:nvPr/>
        </p:nvSpPr>
        <p:spPr>
          <a:xfrm>
            <a:off x="4063067" y="3359020"/>
            <a:ext cx="3420084" cy="92373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3E342-003A-A193-F9FD-6DB4CE669521}"/>
              </a:ext>
            </a:extLst>
          </p:cNvPr>
          <p:cNvSpPr/>
          <p:nvPr/>
        </p:nvSpPr>
        <p:spPr>
          <a:xfrm>
            <a:off x="4063067" y="4539928"/>
            <a:ext cx="3420084" cy="92373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242FAE29-3380-7D43-D34C-32B8AE4C2003}"/>
              </a:ext>
            </a:extLst>
          </p:cNvPr>
          <p:cNvSpPr/>
          <p:nvPr/>
        </p:nvSpPr>
        <p:spPr>
          <a:xfrm>
            <a:off x="7483151" y="3629761"/>
            <a:ext cx="951722" cy="1538313"/>
          </a:xfrm>
          <a:prstGeom prst="curvedLeftArrow">
            <a:avLst>
              <a:gd name="adj1" fmla="val 13045"/>
              <a:gd name="adj2" fmla="val 28342"/>
              <a:gd name="adj3" fmla="val 181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2C812-C342-960A-5B47-FE811F7A95FF}"/>
              </a:ext>
            </a:extLst>
          </p:cNvPr>
          <p:cNvSpPr txBox="1"/>
          <p:nvPr/>
        </p:nvSpPr>
        <p:spPr>
          <a:xfrm>
            <a:off x="8434873" y="3821086"/>
            <a:ext cx="2626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of shift is passed as </a:t>
            </a:r>
          </a:p>
          <a:p>
            <a:r>
              <a:rPr lang="en-US" dirty="0"/>
              <a:t>Input to remove</a:t>
            </a:r>
          </a:p>
        </p:txBody>
      </p:sp>
    </p:spTree>
    <p:extLst>
      <p:ext uri="{BB962C8B-B14F-4D97-AF65-F5344CB8AC3E}">
        <p14:creationId xmlns:p14="http://schemas.microsoft.com/office/powerpoint/2010/main" val="86734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4886-F084-6CB5-C5DC-C345E6A0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: Replace null with default value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CE8D8-DDCC-1E57-F2D3-8E9E60C2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" y="2159019"/>
            <a:ext cx="3244811" cy="2839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25457-8D30-3527-38C3-9AA76F4E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57" y="1690688"/>
            <a:ext cx="4492488" cy="4181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189BA-F838-0007-601C-463F80DCE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045" y="2025627"/>
            <a:ext cx="3610578" cy="310599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82153E-2D47-3B11-A8EC-83244C8DA6B7}"/>
              </a:ext>
            </a:extLst>
          </p:cNvPr>
          <p:cNvSpPr/>
          <p:nvPr/>
        </p:nvSpPr>
        <p:spPr>
          <a:xfrm>
            <a:off x="2313992" y="3470988"/>
            <a:ext cx="6354147" cy="796555"/>
          </a:xfrm>
          <a:custGeom>
            <a:avLst/>
            <a:gdLst>
              <a:gd name="connsiteX0" fmla="*/ 0 w 6354147"/>
              <a:gd name="connsiteY0" fmla="*/ 83975 h 796555"/>
              <a:gd name="connsiteX1" fmla="*/ 2799184 w 6354147"/>
              <a:gd name="connsiteY1" fmla="*/ 755779 h 796555"/>
              <a:gd name="connsiteX2" fmla="*/ 4599992 w 6354147"/>
              <a:gd name="connsiteY2" fmla="*/ 643812 h 796555"/>
              <a:gd name="connsiteX3" fmla="*/ 6354147 w 6354147"/>
              <a:gd name="connsiteY3" fmla="*/ 0 h 796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147" h="796555">
                <a:moveTo>
                  <a:pt x="0" y="83975"/>
                </a:moveTo>
                <a:cubicBezTo>
                  <a:pt x="1016259" y="373224"/>
                  <a:pt x="2032519" y="662473"/>
                  <a:pt x="2799184" y="755779"/>
                </a:cubicBezTo>
                <a:cubicBezTo>
                  <a:pt x="3565849" y="849085"/>
                  <a:pt x="4007498" y="769775"/>
                  <a:pt x="4599992" y="643812"/>
                </a:cubicBezTo>
                <a:cubicBezTo>
                  <a:pt x="5192486" y="517849"/>
                  <a:pt x="5773316" y="258924"/>
                  <a:pt x="635414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163C-8CB0-C084-BADD-77404E6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JOLT is Better Solution.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6F45-5CC4-1B95-76FB-F9D4D8D5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JOLT Directly JSON </a:t>
            </a:r>
            <a:r>
              <a:rPr lang="en-US" dirty="0">
                <a:sym typeface="Wingdings" panose="05000000000000000000" pitchFamily="2" charset="2"/>
              </a:rPr>
              <a:t> JSON transformation</a:t>
            </a:r>
            <a:endParaRPr lang="en-US" dirty="0"/>
          </a:p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90% of transformation is achievable using JOLT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10% through traverser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78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4886-F084-6CB5-C5DC-C345E6A0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: Add If not present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C9D06-FD03-FC7F-0D82-5847F699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1" y="2270118"/>
            <a:ext cx="2784618" cy="2796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428EE-A9A4-DBBB-E412-F7EEA23E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30" y="1581999"/>
            <a:ext cx="4018380" cy="4622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E68972-D7D2-E5C1-B94D-DC8503A62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295" y="2071154"/>
            <a:ext cx="3775114" cy="33595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8AFB4B-B3B4-A1D5-29DB-3831A0EBD340}"/>
              </a:ext>
            </a:extLst>
          </p:cNvPr>
          <p:cNvSpPr/>
          <p:nvPr/>
        </p:nvSpPr>
        <p:spPr>
          <a:xfrm>
            <a:off x="2063205" y="3429001"/>
            <a:ext cx="362754" cy="321906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3957D6-2082-88EF-BE01-9F11BB4B9725}"/>
              </a:ext>
            </a:extLst>
          </p:cNvPr>
          <p:cNvSpPr/>
          <p:nvPr/>
        </p:nvSpPr>
        <p:spPr>
          <a:xfrm>
            <a:off x="2425959" y="3650748"/>
            <a:ext cx="6354147" cy="796555"/>
          </a:xfrm>
          <a:custGeom>
            <a:avLst/>
            <a:gdLst>
              <a:gd name="connsiteX0" fmla="*/ 0 w 6354147"/>
              <a:gd name="connsiteY0" fmla="*/ 83975 h 796555"/>
              <a:gd name="connsiteX1" fmla="*/ 2799184 w 6354147"/>
              <a:gd name="connsiteY1" fmla="*/ 755779 h 796555"/>
              <a:gd name="connsiteX2" fmla="*/ 4599992 w 6354147"/>
              <a:gd name="connsiteY2" fmla="*/ 643812 h 796555"/>
              <a:gd name="connsiteX3" fmla="*/ 6354147 w 6354147"/>
              <a:gd name="connsiteY3" fmla="*/ 0 h 796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147" h="796555">
                <a:moveTo>
                  <a:pt x="0" y="83975"/>
                </a:moveTo>
                <a:cubicBezTo>
                  <a:pt x="1016259" y="373224"/>
                  <a:pt x="2032519" y="662473"/>
                  <a:pt x="2799184" y="755779"/>
                </a:cubicBezTo>
                <a:cubicBezTo>
                  <a:pt x="3565849" y="849085"/>
                  <a:pt x="4007498" y="769775"/>
                  <a:pt x="4599992" y="643812"/>
                </a:cubicBezTo>
                <a:cubicBezTo>
                  <a:pt x="5192486" y="517849"/>
                  <a:pt x="5773316" y="258924"/>
                  <a:pt x="635414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F160-DDE1-EC1D-8DD0-29FD0481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: Blank is not null &amp; it’s not replaced.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63043-5ECE-6211-6314-61E20497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3" y="1676072"/>
            <a:ext cx="3521525" cy="3934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82FC7-722E-F9D3-44AF-5A05F22D8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177" y="1676072"/>
            <a:ext cx="4505271" cy="4405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961FA-FCE1-F834-4B4F-74F11D7A3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996" y="1630756"/>
            <a:ext cx="4761901" cy="40775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554493-C3E6-284E-5354-1C320412C34E}"/>
              </a:ext>
            </a:extLst>
          </p:cNvPr>
          <p:cNvSpPr/>
          <p:nvPr/>
        </p:nvSpPr>
        <p:spPr>
          <a:xfrm>
            <a:off x="1583110" y="3429000"/>
            <a:ext cx="1253395" cy="321906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B620E-EA11-D614-7544-AB3DA712C894}"/>
              </a:ext>
            </a:extLst>
          </p:cNvPr>
          <p:cNvSpPr/>
          <p:nvPr/>
        </p:nvSpPr>
        <p:spPr>
          <a:xfrm>
            <a:off x="8372551" y="3429000"/>
            <a:ext cx="1377939" cy="321906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846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DF67-F7BD-A778-ECB6-1461259C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: Type Conversion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Array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8174E1-6D35-BDFB-860C-283A52717955}"/>
              </a:ext>
            </a:extLst>
          </p:cNvPr>
          <p:cNvGrpSpPr/>
          <p:nvPr/>
        </p:nvGrpSpPr>
        <p:grpSpPr>
          <a:xfrm>
            <a:off x="272070" y="1690688"/>
            <a:ext cx="11285637" cy="3403826"/>
            <a:chOff x="272071" y="1690688"/>
            <a:chExt cx="7706800" cy="23244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ABF552-EAA3-75FD-BD19-4C7DFA601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071" y="1690688"/>
              <a:ext cx="2429214" cy="19814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AC05FA-E879-2F34-D58B-7866C385D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1285" y="1690688"/>
              <a:ext cx="2953162" cy="232442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074B056-CA7D-E0CA-4B42-8C41A9779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4447" y="1690688"/>
              <a:ext cx="2324424" cy="2172003"/>
            </a:xfrm>
            <a:prstGeom prst="rect">
              <a:avLst/>
            </a:prstGeom>
          </p:spPr>
        </p:pic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B91357B-DF05-EDB1-9EEB-176E0E440BFB}"/>
              </a:ext>
            </a:extLst>
          </p:cNvPr>
          <p:cNvSpPr/>
          <p:nvPr/>
        </p:nvSpPr>
        <p:spPr>
          <a:xfrm flipH="1">
            <a:off x="9194004" y="4008391"/>
            <a:ext cx="587829" cy="23886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D39F3CE-072D-8E0F-88B6-91CEFEAE43AA}"/>
              </a:ext>
            </a:extLst>
          </p:cNvPr>
          <p:cNvSpPr/>
          <p:nvPr/>
        </p:nvSpPr>
        <p:spPr>
          <a:xfrm rot="16200000" flipH="1">
            <a:off x="10176535" y="2578966"/>
            <a:ext cx="302282" cy="23886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22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DF67-F7BD-A778-ECB6-1461259C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: Type Conversion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Object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3539B-1C55-5B48-45D3-D2CE2252A734}"/>
              </a:ext>
            </a:extLst>
          </p:cNvPr>
          <p:cNvGrpSpPr/>
          <p:nvPr/>
        </p:nvGrpSpPr>
        <p:grpSpPr>
          <a:xfrm>
            <a:off x="148227" y="1457422"/>
            <a:ext cx="11673658" cy="4769882"/>
            <a:chOff x="138897" y="1690688"/>
            <a:chExt cx="7973538" cy="32580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0BB27C2-5B63-9642-02D3-527D0BB7C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897" y="1690688"/>
              <a:ext cx="2676899" cy="32580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BC114B-EB66-CA42-10C9-03B0006F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5796" y="1718681"/>
              <a:ext cx="2905530" cy="230537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7132D0-B448-FCE9-A504-63E9A7552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1326" y="1718681"/>
              <a:ext cx="2391109" cy="2086266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40A9D84-C4DD-463B-52FE-FB389DF6F3B5}"/>
              </a:ext>
            </a:extLst>
          </p:cNvPr>
          <p:cNvSpPr/>
          <p:nvPr/>
        </p:nvSpPr>
        <p:spPr>
          <a:xfrm>
            <a:off x="1347859" y="4412109"/>
            <a:ext cx="2719482" cy="1325563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Discarded</a:t>
            </a:r>
          </a:p>
        </p:txBody>
      </p:sp>
    </p:spTree>
    <p:extLst>
      <p:ext uri="{BB962C8B-B14F-4D97-AF65-F5344CB8AC3E}">
        <p14:creationId xmlns:p14="http://schemas.microsoft.com/office/powerpoint/2010/main" val="3503233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1717-75EE-C9E0-670B-54DAC6AF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	: Just sorting in alphabetical order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DFDB2-0939-CC45-AA53-48D7FBD05062}"/>
              </a:ext>
            </a:extLst>
          </p:cNvPr>
          <p:cNvGrpSpPr/>
          <p:nvPr/>
        </p:nvGrpSpPr>
        <p:grpSpPr>
          <a:xfrm>
            <a:off x="214978" y="1834968"/>
            <a:ext cx="11715149" cy="3194232"/>
            <a:chOff x="214978" y="1834968"/>
            <a:chExt cx="8487959" cy="23143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974806-0D1C-B726-9DC9-3E569EE6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78" y="1862961"/>
              <a:ext cx="2991267" cy="21243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11AE52-5889-9747-85AF-68526D77B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6245" y="1834968"/>
              <a:ext cx="2419688" cy="17433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BE9BC4-1EE5-60B9-868C-46CDB3D6B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5933" y="1862961"/>
              <a:ext cx="3077004" cy="2286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933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C074-6E6E-17CA-8A92-1C2F7CCC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modify-overwrite-beta	: type conversion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F05DA3-0F92-6EDE-4507-4D99A7EB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145"/>
            <a:ext cx="12192000" cy="52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1CC2-4487-3D4A-A76E-604B15B3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19888"/>
            <a:ext cx="10989906" cy="1325563"/>
          </a:xfrm>
        </p:spPr>
        <p:txBody>
          <a:bodyPr/>
          <a:lstStyle/>
          <a:p>
            <a:r>
              <a:rPr lang="en-US" dirty="0"/>
              <a:t>modify-overwrite-beta: 			  </a:t>
            </a:r>
            <a:r>
              <a:rPr lang="en-US" dirty="0" err="1"/>
              <a:t>SquashNulls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C2AAB-940A-C1B6-94FD-794EE5ED1A38}"/>
              </a:ext>
            </a:extLst>
          </p:cNvPr>
          <p:cNvSpPr txBox="1"/>
          <p:nvPr/>
        </p:nvSpPr>
        <p:spPr>
          <a:xfrm>
            <a:off x="7779399" y="969899"/>
            <a:ext cx="60975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null but on same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7F92B-B236-5265-B8E1-32D62AB1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6" y="1917640"/>
            <a:ext cx="3486637" cy="2705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0AD05-7B82-A92B-754B-EE1C03DB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43" y="1917640"/>
            <a:ext cx="3677163" cy="2305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DD2280-7D9E-B7B0-A657-C8256CBC1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706" y="1932876"/>
            <a:ext cx="3200847" cy="263879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6F9241A-597B-5451-4AD0-A916CBB62F4D}"/>
              </a:ext>
            </a:extLst>
          </p:cNvPr>
          <p:cNvSpPr/>
          <p:nvPr/>
        </p:nvSpPr>
        <p:spPr>
          <a:xfrm flipH="1">
            <a:off x="1897224" y="2720427"/>
            <a:ext cx="1312507" cy="34989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0E70D1-DB0F-7FD3-A7A8-7BBE1AA08B80}"/>
              </a:ext>
            </a:extLst>
          </p:cNvPr>
          <p:cNvSpPr/>
          <p:nvPr/>
        </p:nvSpPr>
        <p:spPr>
          <a:xfrm flipH="1">
            <a:off x="2373084" y="3791473"/>
            <a:ext cx="1312507" cy="34989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 over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1602615-0EA3-8379-67FF-78FE899B507F}"/>
              </a:ext>
            </a:extLst>
          </p:cNvPr>
          <p:cNvSpPr/>
          <p:nvPr/>
        </p:nvSpPr>
        <p:spPr>
          <a:xfrm flipH="1">
            <a:off x="9809075" y="3548877"/>
            <a:ext cx="1312507" cy="34989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 over</a:t>
            </a:r>
          </a:p>
        </p:txBody>
      </p:sp>
    </p:spTree>
    <p:extLst>
      <p:ext uri="{BB962C8B-B14F-4D97-AF65-F5344CB8AC3E}">
        <p14:creationId xmlns:p14="http://schemas.microsoft.com/office/powerpoint/2010/main" val="3645955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1CC2-4487-3D4A-A76E-604B15B3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19888"/>
            <a:ext cx="10989906" cy="1325563"/>
          </a:xfrm>
        </p:spPr>
        <p:txBody>
          <a:bodyPr/>
          <a:lstStyle/>
          <a:p>
            <a:r>
              <a:rPr lang="en-US" dirty="0"/>
              <a:t>modify-overwrite-beta: 	</a:t>
            </a:r>
            <a:r>
              <a:rPr lang="en-US" dirty="0" err="1"/>
              <a:t>recursivelySquashNulls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C2AAB-940A-C1B6-94FD-794EE5ED1A38}"/>
              </a:ext>
            </a:extLst>
          </p:cNvPr>
          <p:cNvSpPr txBox="1"/>
          <p:nvPr/>
        </p:nvSpPr>
        <p:spPr>
          <a:xfrm>
            <a:off x="7826052" y="969899"/>
            <a:ext cx="60975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for all levels and remove null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9205C-005E-035E-D1E2-5C97D24D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6" y="1917640"/>
            <a:ext cx="3486637" cy="270547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3C1DCF1-B24D-822B-B190-3F8F237959F9}"/>
              </a:ext>
            </a:extLst>
          </p:cNvPr>
          <p:cNvSpPr/>
          <p:nvPr/>
        </p:nvSpPr>
        <p:spPr>
          <a:xfrm flipH="1">
            <a:off x="1897224" y="2720427"/>
            <a:ext cx="1312507" cy="34989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15D21B6-7984-5E9A-A28D-C2B5354DA472}"/>
              </a:ext>
            </a:extLst>
          </p:cNvPr>
          <p:cNvSpPr/>
          <p:nvPr/>
        </p:nvSpPr>
        <p:spPr>
          <a:xfrm flipH="1">
            <a:off x="2373084" y="3791473"/>
            <a:ext cx="1312507" cy="34989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CCB112-93A7-1E88-AD1E-70E7D784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404" y="1861654"/>
            <a:ext cx="3048425" cy="2486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AB129-314D-BAE6-D4BC-F6395A9D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543" y="1917640"/>
            <a:ext cx="4191585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31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1CC2-4487-3D4A-A76E-604B15B3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19888"/>
            <a:ext cx="10989906" cy="1325563"/>
          </a:xfrm>
        </p:spPr>
        <p:txBody>
          <a:bodyPr/>
          <a:lstStyle/>
          <a:p>
            <a:r>
              <a:rPr lang="en-US" dirty="0"/>
              <a:t>modify-overwrite-beta: 		Add New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B13928-BCC8-2947-967B-037E86B9D526}"/>
              </a:ext>
            </a:extLst>
          </p:cNvPr>
          <p:cNvGrpSpPr/>
          <p:nvPr/>
        </p:nvGrpSpPr>
        <p:grpSpPr>
          <a:xfrm>
            <a:off x="69048" y="1345451"/>
            <a:ext cx="12053903" cy="4353798"/>
            <a:chOff x="0" y="1673778"/>
            <a:chExt cx="9573962" cy="34580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6DEE52-8D84-9992-9846-EE0F0127D8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66"/>
            <a:stretch/>
          </p:blipFill>
          <p:spPr>
            <a:xfrm>
              <a:off x="0" y="1707502"/>
              <a:ext cx="2562583" cy="28758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494702-27ED-4F8B-0B6B-48AB965A0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2583" y="1707502"/>
              <a:ext cx="3781953" cy="302937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F5640D-2F27-8876-8A2C-BB4D12F7B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4536" y="1673778"/>
              <a:ext cx="3229426" cy="345805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96A2F5-B817-C063-926F-CBB0BE797F93}"/>
              </a:ext>
            </a:extLst>
          </p:cNvPr>
          <p:cNvSpPr txBox="1"/>
          <p:nvPr/>
        </p:nvSpPr>
        <p:spPr>
          <a:xfrm>
            <a:off x="8057007" y="85124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each object in array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190F6A3-F6F6-FBF0-AC17-D91AA228E8FC}"/>
              </a:ext>
            </a:extLst>
          </p:cNvPr>
          <p:cNvSpPr/>
          <p:nvPr/>
        </p:nvSpPr>
        <p:spPr>
          <a:xfrm flipH="1">
            <a:off x="10089979" y="3254050"/>
            <a:ext cx="1312507" cy="34989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D65E0DA-0A33-36C7-C72C-E9C7318C0A1E}"/>
              </a:ext>
            </a:extLst>
          </p:cNvPr>
          <p:cNvSpPr/>
          <p:nvPr/>
        </p:nvSpPr>
        <p:spPr>
          <a:xfrm flipH="1">
            <a:off x="10089979" y="4476649"/>
            <a:ext cx="1312507" cy="34989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83767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1CC2-4487-3D4A-A76E-604B15B3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19888"/>
            <a:ext cx="10989906" cy="1325563"/>
          </a:xfrm>
        </p:spPr>
        <p:txBody>
          <a:bodyPr/>
          <a:lstStyle/>
          <a:p>
            <a:r>
              <a:rPr lang="en-US" dirty="0"/>
              <a:t>modify-overwrite-beta: 		Add New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6A2F5-B817-C063-926F-CBB0BE797F93}"/>
              </a:ext>
            </a:extLst>
          </p:cNvPr>
          <p:cNvSpPr txBox="1"/>
          <p:nvPr/>
        </p:nvSpPr>
        <p:spPr>
          <a:xfrm>
            <a:off x="8057007" y="85124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each object in array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56586A-3561-8670-13F3-66CE81B86009}"/>
              </a:ext>
            </a:extLst>
          </p:cNvPr>
          <p:cNvGrpSpPr/>
          <p:nvPr/>
        </p:nvGrpSpPr>
        <p:grpSpPr>
          <a:xfrm>
            <a:off x="51101" y="1452946"/>
            <a:ext cx="12140899" cy="4737142"/>
            <a:chOff x="0" y="1822278"/>
            <a:chExt cx="8569731" cy="33437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D92D04-BB17-E580-860D-7E46338A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22278"/>
              <a:ext cx="2495898" cy="28293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B76402-B30B-E3D4-5C30-416E2C38A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3827" y="1822278"/>
              <a:ext cx="3839111" cy="307700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C68E4A-D5C4-5FBD-7F05-866079298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2938" y="1822278"/>
              <a:ext cx="2276793" cy="334374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9D188-D385-E192-E88A-4A193577BD12}"/>
              </a:ext>
            </a:extLst>
          </p:cNvPr>
          <p:cNvSpPr/>
          <p:nvPr/>
        </p:nvSpPr>
        <p:spPr>
          <a:xfrm>
            <a:off x="945383" y="2411964"/>
            <a:ext cx="1769825" cy="321906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09A8C-34F1-1B2C-5750-3D13FFB02A83}"/>
              </a:ext>
            </a:extLst>
          </p:cNvPr>
          <p:cNvSpPr/>
          <p:nvPr/>
        </p:nvSpPr>
        <p:spPr>
          <a:xfrm>
            <a:off x="9865449" y="3632570"/>
            <a:ext cx="1891122" cy="276957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C6C56-E77B-E521-9F40-329F80454521}"/>
              </a:ext>
            </a:extLst>
          </p:cNvPr>
          <p:cNvSpPr/>
          <p:nvPr/>
        </p:nvSpPr>
        <p:spPr>
          <a:xfrm>
            <a:off x="9865449" y="4985509"/>
            <a:ext cx="1891122" cy="276957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5C8BB7-E210-3971-E17A-DADC44E7A0F2}"/>
              </a:ext>
            </a:extLst>
          </p:cNvPr>
          <p:cNvSpPr/>
          <p:nvPr/>
        </p:nvSpPr>
        <p:spPr>
          <a:xfrm>
            <a:off x="6639874" y="3911008"/>
            <a:ext cx="908591" cy="276957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57D3C-CC6D-007A-26D3-1B7D89FDA61F}"/>
              </a:ext>
            </a:extLst>
          </p:cNvPr>
          <p:cNvSpPr txBox="1"/>
          <p:nvPr/>
        </p:nvSpPr>
        <p:spPr>
          <a:xfrm>
            <a:off x="5803631" y="4800801"/>
            <a:ext cx="299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: Object in array</a:t>
            </a:r>
          </a:p>
          <a:p>
            <a:r>
              <a:rPr lang="en-US" dirty="0"/>
              <a:t>Level 2 : statistics</a:t>
            </a:r>
          </a:p>
          <a:p>
            <a:r>
              <a:rPr lang="en-US" dirty="0"/>
              <a:t>Level 3 : root</a:t>
            </a:r>
          </a:p>
        </p:txBody>
      </p:sp>
    </p:spTree>
    <p:extLst>
      <p:ext uri="{BB962C8B-B14F-4D97-AF65-F5344CB8AC3E}">
        <p14:creationId xmlns:p14="http://schemas.microsoft.com/office/powerpoint/2010/main" val="85577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D834-A2CD-4936-A087-62CEA06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JOLT?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A7BDBD-2C96-73DE-248D-B357091FE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9497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6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8162-2D88-6381-A198-3EBE3BBD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-8345"/>
            <a:ext cx="10515600" cy="1325563"/>
          </a:xfrm>
        </p:spPr>
        <p:txBody>
          <a:bodyPr/>
          <a:lstStyle/>
          <a:p>
            <a:r>
              <a:rPr lang="en-US" dirty="0"/>
              <a:t>Simple IF Else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4D3AD0-AC40-107B-C67B-416E047DBB1A}"/>
              </a:ext>
            </a:extLst>
          </p:cNvPr>
          <p:cNvGrpSpPr/>
          <p:nvPr/>
        </p:nvGrpSpPr>
        <p:grpSpPr>
          <a:xfrm>
            <a:off x="65038" y="1186590"/>
            <a:ext cx="12061924" cy="4701027"/>
            <a:chOff x="0" y="1559814"/>
            <a:chExt cx="10461482" cy="40772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E03E91-E3F3-D061-03AE-AA6AA7B8B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59814"/>
              <a:ext cx="3124636" cy="211484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AFB920-1192-BB5B-4D85-DF11D12B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636" y="1559814"/>
              <a:ext cx="4353533" cy="40772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E4DF05C-B12B-A4C4-1026-207982F2E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3530" y="1559814"/>
              <a:ext cx="3057952" cy="1886213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0ABD2A-2B03-7892-AFDC-87934F587F20}"/>
              </a:ext>
            </a:extLst>
          </p:cNvPr>
          <p:cNvCxnSpPr>
            <a:cxnSpLocks/>
          </p:cNvCxnSpPr>
          <p:nvPr/>
        </p:nvCxnSpPr>
        <p:spPr>
          <a:xfrm>
            <a:off x="2519265" y="3079102"/>
            <a:ext cx="2789853" cy="355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A6193E-61C1-95AC-4926-AF9D7D311881}"/>
              </a:ext>
            </a:extLst>
          </p:cNvPr>
          <p:cNvSpPr/>
          <p:nvPr/>
        </p:nvSpPr>
        <p:spPr>
          <a:xfrm>
            <a:off x="3959287" y="3898152"/>
            <a:ext cx="1312507" cy="4592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Anything else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6D6A7-B78E-E972-E003-6904549C2E21}"/>
              </a:ext>
            </a:extLst>
          </p:cNvPr>
          <p:cNvSpPr txBox="1"/>
          <p:nvPr/>
        </p:nvSpPr>
        <p:spPr>
          <a:xfrm>
            <a:off x="5953479" y="5887617"/>
            <a:ext cx="264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# means Fixed value</a:t>
            </a:r>
          </a:p>
        </p:txBody>
      </p:sp>
    </p:spTree>
    <p:extLst>
      <p:ext uri="{BB962C8B-B14F-4D97-AF65-F5344CB8AC3E}">
        <p14:creationId xmlns:p14="http://schemas.microsoft.com/office/powerpoint/2010/main" val="25312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E51C-D6E8-8A6F-1153-653EC02F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11"/>
            <a:ext cx="10515600" cy="1325563"/>
          </a:xfrm>
        </p:spPr>
        <p:txBody>
          <a:bodyPr/>
          <a:lstStyle/>
          <a:p>
            <a:r>
              <a:rPr lang="en-US" dirty="0"/>
              <a:t>Add Prefix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0E90BF-ABE1-9191-5DB4-2BAB0E71533D}"/>
              </a:ext>
            </a:extLst>
          </p:cNvPr>
          <p:cNvGrpSpPr/>
          <p:nvPr/>
        </p:nvGrpSpPr>
        <p:grpSpPr>
          <a:xfrm>
            <a:off x="201692" y="1407521"/>
            <a:ext cx="11788615" cy="3826951"/>
            <a:chOff x="0" y="1892714"/>
            <a:chExt cx="8392696" cy="27245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B4BE4C-40BF-1762-E1CE-E50ED4D4E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2045"/>
              <a:ext cx="2410161" cy="195289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8378B2-E344-D237-2F60-4D6C8AA73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0161" y="1892714"/>
              <a:ext cx="2838846" cy="27245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D1A8F1-8AF2-2EE1-19A6-99EDCAA38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9007" y="1892714"/>
              <a:ext cx="3143689" cy="1752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2667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8D30905-C430-D2FA-DE35-B7409ECD0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35" y="707804"/>
            <a:ext cx="9190653" cy="582978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2"/>
              </a:rPr>
              <a:t>Inception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3"/>
              </a:rPr>
              <a:t>Convert nested data, to 'prefix soup'.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4"/>
              </a:rPr>
              <a:t>Convert 'prefix soup', to nested data.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5"/>
              </a:rPr>
              <a:t>Grab LHS key values.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6"/>
              </a:rPr>
              <a:t>Map to list.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7"/>
              </a:rPr>
              <a:t>List to Map.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8"/>
              </a:rPr>
              <a:t>On a match, apply a String default.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9"/>
              </a:rPr>
              <a:t>Base case simple Transpose.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10"/>
              </a:rPr>
              <a:t>Complex / nested Transpose.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11"/>
              </a:rPr>
              <a:t>Escaping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11"/>
              </a:rPr>
              <a:t>Shiftr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11"/>
              </a:rPr>
              <a:t> special chars.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12"/>
              </a:rPr>
              <a:t>Transpose data in an Array.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13"/>
              </a:rPr>
              <a:t>Bucket data from an Array, based on a leaf level value.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14"/>
              </a:rPr>
              <a:t>Filter data from an Array, based on a leaf level value.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93363-599C-9C0A-44B8-B249C6930CD1}"/>
              </a:ext>
            </a:extLst>
          </p:cNvPr>
          <p:cNvSpPr txBox="1"/>
          <p:nvPr/>
        </p:nvSpPr>
        <p:spPr>
          <a:xfrm>
            <a:off x="1138335" y="32041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More from https://jolt-demo.appspot.com/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3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F558-3685-6308-1C00-EC28B7D0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Jolt Spec Structure.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B189A-7E15-00C3-CFA7-884833693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9160"/>
            <a:ext cx="8125414" cy="4893715"/>
          </a:xfrm>
        </p:spPr>
      </p:pic>
    </p:spTree>
    <p:extLst>
      <p:ext uri="{BB962C8B-B14F-4D97-AF65-F5344CB8AC3E}">
        <p14:creationId xmlns:p14="http://schemas.microsoft.com/office/powerpoint/2010/main" val="181298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D834-A2CD-4936-A087-62CEA06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JOLT?  Example.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A7BDBD-2C96-73DE-248D-B357091FE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907439"/>
              </p:ext>
            </p:extLst>
          </p:nvPr>
        </p:nvGraphicFramePr>
        <p:xfrm>
          <a:off x="93133" y="1397001"/>
          <a:ext cx="11819467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3371607-7658-4789-1B10-020DF2217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2893596"/>
            <a:ext cx="3246231" cy="1908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41CF7-0183-90CD-8EEE-1B1949652E4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2836" b="8346"/>
          <a:stretch/>
        </p:blipFill>
        <p:spPr>
          <a:xfrm>
            <a:off x="4493834" y="2390132"/>
            <a:ext cx="2961316" cy="2412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C49EB-59B3-98F8-59A2-1A488606972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6462"/>
          <a:stretch/>
        </p:blipFill>
        <p:spPr>
          <a:xfrm>
            <a:off x="8532434" y="2893595"/>
            <a:ext cx="3041499" cy="19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1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D834-A2CD-4936-A087-62CEA06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JOLT?  Example Explained.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71607-7658-4789-1B10-020DF221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02809"/>
            <a:ext cx="3545095" cy="2084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41CF7-0183-90CD-8EEE-1B1949652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46"/>
          <a:stretch/>
        </p:blipFill>
        <p:spPr>
          <a:xfrm>
            <a:off x="3545095" y="1984522"/>
            <a:ext cx="5051010" cy="3586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C49EB-59B3-98F8-59A2-1A4886069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24" y="2942461"/>
            <a:ext cx="3619776" cy="16706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734018-36D1-D029-587D-A697DE28CCCE}"/>
              </a:ext>
            </a:extLst>
          </p:cNvPr>
          <p:cNvCxnSpPr>
            <a:cxnSpLocks/>
          </p:cNvCxnSpPr>
          <p:nvPr/>
        </p:nvCxnSpPr>
        <p:spPr>
          <a:xfrm>
            <a:off x="1843295" y="3777793"/>
            <a:ext cx="2982705" cy="260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7C7B0-F977-9506-E3B2-4E9775CD8742}"/>
              </a:ext>
            </a:extLst>
          </p:cNvPr>
          <p:cNvCxnSpPr>
            <a:cxnSpLocks/>
          </p:cNvCxnSpPr>
          <p:nvPr/>
        </p:nvCxnSpPr>
        <p:spPr>
          <a:xfrm>
            <a:off x="1972733" y="4224867"/>
            <a:ext cx="3107267" cy="93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4B1C2E-C170-7174-5DAB-9A15E373408B}"/>
              </a:ext>
            </a:extLst>
          </p:cNvPr>
          <p:cNvCxnSpPr>
            <a:cxnSpLocks/>
          </p:cNvCxnSpPr>
          <p:nvPr/>
        </p:nvCxnSpPr>
        <p:spPr>
          <a:xfrm flipV="1">
            <a:off x="7907865" y="3970867"/>
            <a:ext cx="1219202" cy="347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E3CC-A92C-FF33-316C-8052E3B5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JOLT?  Code Block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443A-B35A-A791-C1D2-330D9083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//-- Code to be added here</a:t>
            </a:r>
          </a:p>
        </p:txBody>
      </p:sp>
    </p:spTree>
    <p:extLst>
      <p:ext uri="{BB962C8B-B14F-4D97-AF65-F5344CB8AC3E}">
        <p14:creationId xmlns:p14="http://schemas.microsoft.com/office/powerpoint/2010/main" val="50053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941</Words>
  <Application>Microsoft Office PowerPoint</Application>
  <PresentationFormat>Widescreen</PresentationFormat>
  <Paragraphs>218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Helvetica Neue</vt:lpstr>
      <vt:lpstr>Office Theme</vt:lpstr>
      <vt:lpstr>Json is Every where </vt:lpstr>
      <vt:lpstr>We have one not so good Solution.</vt:lpstr>
      <vt:lpstr>Jolt</vt:lpstr>
      <vt:lpstr>JOLT is Better Solution.</vt:lpstr>
      <vt:lpstr>How to use JOLT?</vt:lpstr>
      <vt:lpstr>Jolt Spec Structure.</vt:lpstr>
      <vt:lpstr>How to use JOLT?  Example.</vt:lpstr>
      <vt:lpstr>How to use JOLT?  Example Explained.</vt:lpstr>
      <vt:lpstr>How to use JOLT?  Code Block </vt:lpstr>
      <vt:lpstr>Spec Concept LHS:RHS</vt:lpstr>
      <vt:lpstr>Operations. </vt:lpstr>
      <vt:lpstr>Shift : One to One </vt:lpstr>
      <vt:lpstr>Shift : One to Many </vt:lpstr>
      <vt:lpstr>Shift: Put in array</vt:lpstr>
      <vt:lpstr>Shift: Put in array at specific index</vt:lpstr>
      <vt:lpstr>Special Chars and its use.</vt:lpstr>
      <vt:lpstr>&amp; </vt:lpstr>
      <vt:lpstr>&amp; </vt:lpstr>
      <vt:lpstr>&amp;(1) </vt:lpstr>
      <vt:lpstr>&amp;(2) </vt:lpstr>
      <vt:lpstr>&amp;(3) </vt:lpstr>
      <vt:lpstr>*</vt:lpstr>
      <vt:lpstr> With &amp;</vt:lpstr>
      <vt:lpstr> With &amp;1</vt:lpstr>
      <vt:lpstr> With &amp;1 with prefix</vt:lpstr>
      <vt:lpstr>PowerPoint Presentation</vt:lpstr>
      <vt:lpstr>@ </vt:lpstr>
      <vt:lpstr>@     look for node On level and pic value.</vt:lpstr>
      <vt:lpstr>$  Refers to field’s names only </vt:lpstr>
      <vt:lpstr># in LHS – Default value.</vt:lpstr>
      <vt:lpstr>#0    in RHS – One Object &amp; Every Field As Array </vt:lpstr>
      <vt:lpstr>#1   in RHS – Array of Objects with Fields Array</vt:lpstr>
      <vt:lpstr>#2   in RHS – Array of Objects of all Fields</vt:lpstr>
      <vt:lpstr>PowerPoint Presentation</vt:lpstr>
      <vt:lpstr>|(pipe)  when input field name is not confirmed. </vt:lpstr>
      <vt:lpstr>Remove: remove selected field</vt:lpstr>
      <vt:lpstr>Consider below case of two transform back2back</vt:lpstr>
      <vt:lpstr>JOLT Operation chaining concept</vt:lpstr>
      <vt:lpstr>Default : Replace null with default value </vt:lpstr>
      <vt:lpstr>Default : Add If not present </vt:lpstr>
      <vt:lpstr>Default : Blank is not null &amp; it’s not replaced.</vt:lpstr>
      <vt:lpstr>Cardinality : Type Conversion  Object  Array</vt:lpstr>
      <vt:lpstr>Cardinality : Type Conversion  Array  Object</vt:lpstr>
      <vt:lpstr>SORT : Just sorting in alphabetical order</vt:lpstr>
      <vt:lpstr>modify-overwrite-beta : type conversion</vt:lpstr>
      <vt:lpstr>modify-overwrite-beta:      SquashNulls</vt:lpstr>
      <vt:lpstr>modify-overwrite-beta:  recursivelySquashNulls</vt:lpstr>
      <vt:lpstr>modify-overwrite-beta:   Add New Value</vt:lpstr>
      <vt:lpstr>modify-overwrite-beta:   Add New Value</vt:lpstr>
      <vt:lpstr>Simple IF Else</vt:lpstr>
      <vt:lpstr>Add Prefix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is Every where</dc:title>
  <dc:creator>Mayur Sharma</dc:creator>
  <cp:lastModifiedBy>Mayur Sharma</cp:lastModifiedBy>
  <cp:revision>22</cp:revision>
  <dcterms:created xsi:type="dcterms:W3CDTF">2023-04-30T18:21:58Z</dcterms:created>
  <dcterms:modified xsi:type="dcterms:W3CDTF">2023-05-02T19:41:17Z</dcterms:modified>
</cp:coreProperties>
</file>