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E94"/>
    <a:srgbClr val="993300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5B18-742F-684C-10CF-83D8145F6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29DF-D84F-FAA7-9876-EC1EDC3F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61D4-AB87-0C86-829F-0FF7A06F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35D3-A8A1-C2BE-73EB-CBAFEFD5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0494-CB77-A9B1-B9B2-15ABCABA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2072-1D6A-434A-E383-E774E219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112B2-AE0E-423B-498E-0DB84DE1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9A41-D9A1-950B-B51B-0BE9F0C9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8642-03C7-41C4-13D8-3E396106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BB2E-034C-BF18-B1A2-C4D1C323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03A4C-E1B9-B45D-B1A5-0F9C3A5F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20DF9-1AEA-F887-8B0F-2EFA9F59F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F690-B618-495D-B510-B63ED2A4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D682-C179-4D1D-59B4-814EBF95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B217-C889-5DEF-0557-3FDECF6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DAF4-1963-7FA5-A389-56D31527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387E-C561-E795-99D4-61F4EF53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DD18-E706-4EC4-355F-BE293C12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D3D2-500A-4E73-AF0A-9E7C98FA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E805-72E9-3BDF-7FF8-AD62DACF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2F1F-9CFD-721E-9413-0A843DF2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4AD9-BF9E-6AB0-C4D7-5C6F2CEA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8A4F-4501-A718-4214-76892D66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A875-4B3E-7FC4-5159-8AA89489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73AC-236D-82AD-38CE-52B06554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0295-9516-4EA2-CA61-863C69D8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AB49-2C02-EBCD-8224-78ACFA5B9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8242-EB82-1612-0694-A47F376A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6917-0613-7739-5038-F0690CC3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7F3E-CBE0-79CA-7117-43D54EC8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B748-173B-946C-DCB5-3AA204BC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E25A-E947-05D3-D1F1-9BC878C7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C3E9-D73C-2E13-BD17-13D7F304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17DC-63BE-D03C-D387-8F6283D2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23772-67AF-6845-ECAE-7C446B230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8BD11-D7D6-A5E1-0E7B-DDE5F439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0A9E-EB3C-25B9-7EC5-9FD8452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DAA60-900C-1A55-9341-6C0C74BB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11FC1-3DBB-68EF-701D-DACCA5B1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359F-4B1B-9DDD-C1AF-04EE76F4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75C7-C439-C879-0A7E-D489EE8F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8B649-6CFB-DDC3-2652-A45DA5D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FA03-3C67-58F1-01AE-B066E047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9B68C-5362-0A24-EA99-A18E1D88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140C8-0254-B41E-11C4-D63E096A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CB106-1D33-5441-8E35-362964E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CB8F-E79F-42E7-4888-283E6E37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CF55-4F27-049A-7063-7CE97C88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1A844-BA6A-56ED-1A14-4D4FA090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6E33-E273-2A15-831D-9E9A2E4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22BE-D232-9BCA-EB06-16B5AFAD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6A6E-3D9B-1A70-36F2-349001D0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12CE-8044-4F42-48AA-DC7BC2DD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1D948-56FA-5EF6-0297-5EF57C860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54E0-1FF4-2982-3D7E-793BFE9E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EA8E-5F4A-E578-1A39-40FFFDF4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CDB7-4CD9-6266-0CD8-88AD280D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3413F-E44C-815C-BA66-9740338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BCA33-3982-0503-181B-91ED39EF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5755-923D-1215-9F4C-CE79E832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4632-B8E8-69FD-3D1D-D499214EA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2A71-4396-4CC5-A589-721DF32B79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E082-48F0-B63C-A39D-482347C8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0D9-6841-6352-C7E5-6881762A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B0ED-F4FC-4077-9B8E-1A44FA8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| Kubernetes">
            <a:extLst>
              <a:ext uri="{FF2B5EF4-FFF2-40B4-BE49-F238E27FC236}">
                <a16:creationId xmlns:a16="http://schemas.microsoft.com/office/drawing/2014/main" id="{5D418505-F1FC-7FF2-CD7A-8872799A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33" y="2785224"/>
            <a:ext cx="3429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510EE-7C7A-B063-10AD-04D8FD553963}"/>
              </a:ext>
            </a:extLst>
          </p:cNvPr>
          <p:cNvSpPr txBox="1"/>
          <p:nvPr/>
        </p:nvSpPr>
        <p:spPr>
          <a:xfrm>
            <a:off x="5867732" y="3528174"/>
            <a:ext cx="17726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dirty="0"/>
              <a:t>Quick start guide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9A607B-513B-CDBB-8EF7-B89C92440C32}"/>
              </a:ext>
            </a:extLst>
          </p:cNvPr>
          <p:cNvCxnSpPr>
            <a:cxnSpLocks/>
          </p:cNvCxnSpPr>
          <p:nvPr/>
        </p:nvCxnSpPr>
        <p:spPr>
          <a:xfrm>
            <a:off x="5083116" y="3528174"/>
            <a:ext cx="243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4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9A48-DA22-C285-576F-5A807F2E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6AA7-24E3-3197-56F8-DC33C006F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67AF-79C6-26A4-3B72-A54BDEC65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ED9C-760E-D598-9ADD-0D2784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60B2-C0E8-AD51-07C6-B01D91EA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&amp; Kubernetes ?</a:t>
            </a:r>
          </a:p>
          <a:p>
            <a:r>
              <a:rPr lang="en-US" dirty="0"/>
              <a:t>Kubernetes Architecture.</a:t>
            </a:r>
          </a:p>
          <a:p>
            <a:r>
              <a:rPr lang="en-US" dirty="0"/>
              <a:t>Local setup of Kubernetes.</a:t>
            </a:r>
          </a:p>
          <a:p>
            <a:r>
              <a:rPr lang="en-US" dirty="0"/>
              <a:t>Working with Kubernetes.</a:t>
            </a:r>
          </a:p>
          <a:p>
            <a:r>
              <a:rPr lang="en-US" dirty="0"/>
              <a:t>Helm charts.</a:t>
            </a:r>
          </a:p>
          <a:p>
            <a:r>
              <a:rPr lang="en-US" dirty="0"/>
              <a:t>Develop and deploy Spring boot-Kubernetes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9C2E1-6766-EA98-A8E5-381FF5A1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Kubernetes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B1B07-385E-CF04-31A3-133C4029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Container Orchestration Tool.</a:t>
            </a:r>
          </a:p>
          <a:p>
            <a:r>
              <a:rPr lang="en-US" dirty="0"/>
              <a:t>Developed by Google.</a:t>
            </a:r>
          </a:p>
          <a:p>
            <a:r>
              <a:rPr lang="en-US" dirty="0"/>
              <a:t>Can deploy in physical, virtual, cloud or Hybrid Environments.</a:t>
            </a:r>
          </a:p>
          <a:p>
            <a:r>
              <a:rPr lang="en-US" dirty="0"/>
              <a:t>High Availability – No Down time </a:t>
            </a:r>
          </a:p>
          <a:p>
            <a:r>
              <a:rPr lang="en-US" dirty="0"/>
              <a:t>Scalability – High Performance </a:t>
            </a:r>
          </a:p>
          <a:p>
            <a:r>
              <a:rPr lang="en-US" dirty="0"/>
              <a:t>Resiliency – Back up and Restore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9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59E2-E13C-0F0F-EBB6-B1947B40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				   Vs 		Kubernetes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E3244A-EED9-F99D-DA98-D13B9F7E4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Container runtime, Isolated Environment for App	</a:t>
            </a:r>
          </a:p>
          <a:p>
            <a:endParaRPr lang="en-US" dirty="0"/>
          </a:p>
          <a:p>
            <a:r>
              <a:rPr lang="en-US" dirty="0"/>
              <a:t>Build image and push on Repo 	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CAC5EB-35BF-49C8-6B45-6D1F5850C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Infrastructure for managing multiple container</a:t>
            </a:r>
          </a:p>
          <a:p>
            <a:endParaRPr lang="en-US" dirty="0"/>
          </a:p>
          <a:p>
            <a:r>
              <a:rPr lang="en-US" dirty="0"/>
              <a:t>Get Images from Repo and Build multiple managed Containers </a:t>
            </a:r>
          </a:p>
          <a:p>
            <a:endParaRPr lang="en-US" dirty="0"/>
          </a:p>
          <a:p>
            <a:r>
              <a:rPr lang="en-US" dirty="0"/>
              <a:t>Can work with many container runtime ex. Docker, CRI-O, Rocket.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8A98-0576-A70B-FD84-19961D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Kubernetes Can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43DB-20A1-7BB6-2650-18CA05B0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and Monitor Container across Cluster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Continuously Health Check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Automatically Restart Failed Container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Remove unresponsive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Release an Update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Balancing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 Storage for Container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Administrative intelligence (optimize use as per available resource) </a:t>
            </a:r>
          </a:p>
        </p:txBody>
      </p:sp>
    </p:spTree>
    <p:extLst>
      <p:ext uri="{BB962C8B-B14F-4D97-AF65-F5344CB8AC3E}">
        <p14:creationId xmlns:p14="http://schemas.microsoft.com/office/powerpoint/2010/main" val="371321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46A53A2-10F0-5326-1CD7-3BBF29775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188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AF41C1-4BC7-91E4-AC2D-10E59EA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9E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52FEAC-4741-72FB-34CB-4A719C7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161469"/>
            <a:ext cx="1167928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Kubernetes works | Cloud Native Computing Foundation">
            <a:extLst>
              <a:ext uri="{FF2B5EF4-FFF2-40B4-BE49-F238E27FC236}">
                <a16:creationId xmlns:a16="http://schemas.microsoft.com/office/drawing/2014/main" id="{04D72BD8-716D-462B-81E0-A38FA075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84666"/>
            <a:ext cx="10053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D30AC-4BC9-68ED-DB12-A6BB2CBDD66C}"/>
              </a:ext>
            </a:extLst>
          </p:cNvPr>
          <p:cNvSpPr txBox="1"/>
          <p:nvPr/>
        </p:nvSpPr>
        <p:spPr>
          <a:xfrm>
            <a:off x="4140199" y="4893733"/>
            <a:ext cx="138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385356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187-27D3-1043-B8EB-E41E9C12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Kubelet</a:t>
            </a:r>
            <a:r>
              <a:rPr lang="en-US" b="1" dirty="0"/>
              <a:t> 			   Vs 		</a:t>
            </a:r>
            <a:r>
              <a:rPr lang="en-US" b="1" dirty="0" err="1"/>
              <a:t>KubeProxy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47FF30-E6AA-4D9C-37FD-87D33BEFC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Kubernetes Agent </a:t>
            </a:r>
            <a:r>
              <a:rPr lang="en-US" dirty="0"/>
              <a:t>per Node</a:t>
            </a:r>
          </a:p>
          <a:p>
            <a:endParaRPr lang="en-US" dirty="0"/>
          </a:p>
          <a:p>
            <a:r>
              <a:rPr lang="en-US" dirty="0"/>
              <a:t>Manages PODs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1CCA88-242D-4EC8-D7B5-307D0ABC4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Network Proxy </a:t>
            </a:r>
            <a:r>
              <a:rPr lang="en-US" dirty="0"/>
              <a:t>Per node</a:t>
            </a:r>
          </a:p>
          <a:p>
            <a:endParaRPr lang="en-US" dirty="0"/>
          </a:p>
          <a:p>
            <a:r>
              <a:rPr lang="en-US" dirty="0"/>
              <a:t>Manages Services</a:t>
            </a:r>
          </a:p>
          <a:p>
            <a:endParaRPr lang="en-US" dirty="0"/>
          </a:p>
          <a:p>
            <a:r>
              <a:rPr lang="en-US" dirty="0"/>
              <a:t>Manages Network Rules </a:t>
            </a:r>
          </a:p>
        </p:txBody>
      </p:sp>
    </p:spTree>
    <p:extLst>
      <p:ext uri="{BB962C8B-B14F-4D97-AF65-F5344CB8AC3E}">
        <p14:creationId xmlns:p14="http://schemas.microsoft.com/office/powerpoint/2010/main" val="24462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Topics to cover</vt:lpstr>
      <vt:lpstr>What is Kubernetes ?</vt:lpstr>
      <vt:lpstr>Docker        Vs   Kubernetes </vt:lpstr>
      <vt:lpstr>What Kubernetes Can do ?</vt:lpstr>
      <vt:lpstr>PowerPoint Presentation</vt:lpstr>
      <vt:lpstr>PowerPoint Presentation</vt:lpstr>
      <vt:lpstr>PowerPoint Presentation</vt:lpstr>
      <vt:lpstr>Kubelet       Vs   KubeProxy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Sharma</dc:creator>
  <cp:lastModifiedBy>Mayur Sharma</cp:lastModifiedBy>
  <cp:revision>4</cp:revision>
  <dcterms:created xsi:type="dcterms:W3CDTF">2023-02-19T14:19:42Z</dcterms:created>
  <dcterms:modified xsi:type="dcterms:W3CDTF">2023-02-20T01:16:39Z</dcterms:modified>
</cp:coreProperties>
</file>