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7" r:id="rId3"/>
    <p:sldId id="258" r:id="rId4"/>
    <p:sldId id="308" r:id="rId5"/>
    <p:sldId id="311" r:id="rId6"/>
    <p:sldId id="275" r:id="rId7"/>
    <p:sldId id="312" r:id="rId8"/>
    <p:sldId id="309" r:id="rId9"/>
    <p:sldId id="310" r:id="rId10"/>
    <p:sldId id="324" r:id="rId11"/>
    <p:sldId id="325" r:id="rId12"/>
    <p:sldId id="323" r:id="rId13"/>
  </p:sldIdLst>
  <p:sldSz cx="9144000" cy="5143500" type="screen16x9"/>
  <p:notesSz cx="6858000" cy="9144000"/>
  <p:embeddedFontLst>
    <p:embeddedFont>
      <p:font typeface="Advent Pro SemiBold" panose="020B0604020202020204" charset="0"/>
      <p:regular r:id="rId15"/>
      <p:bold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Livvic Light" pitchFamily="2" charset="0"/>
      <p:regular r:id="rId21"/>
    </p:embeddedFont>
    <p:embeddedFont>
      <p:font typeface="Maven Pro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  <p:embeddedFont>
      <p:font typeface="Share Tech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E2336D-1B97-4796-9C53-9DF1D2577FA5}">
  <a:tblStyle styleId="{F1E2336D-1B97-4796-9C53-9DF1D2577F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31699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185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46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41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31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39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340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906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147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454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52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5721764" y="4049800"/>
            <a:ext cx="380778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By:-Tushar Wahane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Vinod Navale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97745" y="1232761"/>
            <a:ext cx="5910778" cy="19814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Rental </a:t>
            </a:r>
            <a:r>
              <a:rPr lang="en" dirty="0"/>
              <a:t>SYSTEM For Camera </a:t>
            </a:r>
            <a:r>
              <a:rPr lang="e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ACCESSORIES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25"/>
          <p:cNvGrpSpPr/>
          <p:nvPr/>
        </p:nvGrpSpPr>
        <p:grpSpPr>
          <a:xfrm>
            <a:off x="6793445" y="-328844"/>
            <a:ext cx="143320" cy="1981408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56175" y="1131193"/>
            <a:ext cx="104086" cy="2093517"/>
            <a:chOff x="1656175" y="1280046"/>
            <a:chExt cx="104086" cy="2093517"/>
          </a:xfrm>
        </p:grpSpPr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25"/>
          <p:cNvSpPr/>
          <p:nvPr/>
        </p:nvSpPr>
        <p:spPr>
          <a:xfrm>
            <a:off x="8103246" y="2108910"/>
            <a:ext cx="8464" cy="1793863"/>
          </a:xfrm>
          <a:custGeom>
            <a:avLst/>
            <a:gdLst/>
            <a:ahLst/>
            <a:cxnLst/>
            <a:rect l="l" t="t" r="r" b="b"/>
            <a:pathLst>
              <a:path w="323" h="68455" extrusionOk="0">
                <a:moveTo>
                  <a:pt x="166" y="1"/>
                </a:moveTo>
                <a:lnTo>
                  <a:pt x="0" y="68455"/>
                </a:lnTo>
                <a:lnTo>
                  <a:pt x="322" y="68455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313A38A-E242-49BE-ABFD-F1B3065925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37" y="207493"/>
            <a:ext cx="633944" cy="6683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6493E1F-71D0-4843-A833-32D66ABC71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94" y="284576"/>
            <a:ext cx="1313832" cy="514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E01FFC-C773-438E-95F6-D3993FF87305}"/>
              </a:ext>
            </a:extLst>
          </p:cNvPr>
          <p:cNvSpPr txBox="1"/>
          <p:nvPr/>
        </p:nvSpPr>
        <p:spPr>
          <a:xfrm>
            <a:off x="48662" y="3707436"/>
            <a:ext cx="337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ven Pro" panose="020B0604020202020204" charset="0"/>
              </a:rPr>
              <a:t>Guided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By:-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Akshay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Parab</a:t>
            </a:r>
            <a:endParaRPr lang="en-US" sz="16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FACC9E-BD1C-49B9-8382-A817450B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06" y="381000"/>
            <a:ext cx="8046588" cy="3626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B23E9B-4B7E-4E31-AB0D-266F939B8CF9}"/>
              </a:ext>
            </a:extLst>
          </p:cNvPr>
          <p:cNvSpPr txBox="1"/>
          <p:nvPr/>
        </p:nvSpPr>
        <p:spPr>
          <a:xfrm>
            <a:off x="2918460" y="4251960"/>
            <a:ext cx="345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Admin Add Equipment page 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5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DCE3DB-3F69-4DFA-8952-0F49CD271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5580" y="4268520"/>
            <a:ext cx="3324450" cy="577800"/>
          </a:xfrm>
        </p:spPr>
        <p:txBody>
          <a:bodyPr/>
          <a:lstStyle/>
          <a:p>
            <a:r>
              <a:rPr lang="en-US" dirty="0"/>
              <a:t>Admin Home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FA4BF-D617-4721-AEF2-948A08D22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7" y="182880"/>
            <a:ext cx="8673326" cy="390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4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772093" y="1892595"/>
            <a:ext cx="6081823" cy="1098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</a:t>
            </a:r>
            <a:r>
              <a:rPr lang="en" sz="7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Y</a:t>
            </a:r>
            <a:r>
              <a:rPr lang="en" sz="7200" dirty="0"/>
              <a:t>OU…!!!</a:t>
            </a:r>
            <a:endParaRPr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DF00A4-1529-4AC9-9609-FC3165AD5711}"/>
              </a:ext>
            </a:extLst>
          </p:cNvPr>
          <p:cNvSpPr txBox="1"/>
          <p:nvPr/>
        </p:nvSpPr>
        <p:spPr>
          <a:xfrm>
            <a:off x="6627628" y="4743390"/>
            <a:ext cx="3168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aven Pro" panose="020B0604020202020204" charset="0"/>
              </a:rPr>
              <a:t>~ Tushar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Maven Pro" panose="020B0604020202020204" charset="0"/>
              </a:rPr>
              <a:t>&amp;</a:t>
            </a:r>
            <a:r>
              <a:rPr lang="en-US" sz="2000" dirty="0">
                <a:solidFill>
                  <a:schemeClr val="bg1"/>
                </a:solidFill>
                <a:latin typeface="Maven Pro" panose="020B0604020202020204" charset="0"/>
              </a:rPr>
              <a:t> Vinod</a:t>
            </a:r>
            <a:endParaRPr lang="en-IN" sz="20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83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for Customers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for Shop Owner(</a:t>
            </a:r>
            <a:r>
              <a:rPr lang="en-US" sz="2000" u="sng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5704" y="323778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Edit Details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Customers </a:t>
            </a: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may Edit their details</a:t>
            </a:r>
            <a:endParaRPr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27" y="3223687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199750" y="3193837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Register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299" y="3829680"/>
            <a:ext cx="1810523" cy="813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Visitors  Registration module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Customers Login module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513393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for CUSTOMER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5704" y="323778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Payment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Different payment options at the time of checkout</a:t>
            </a:r>
            <a:endParaRPr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27" y="3223687"/>
            <a:ext cx="167585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Shopping Cart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199750" y="3193837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Listings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199751" y="3829680"/>
            <a:ext cx="1834072" cy="813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Customer may check various 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product </a:t>
            </a: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category list with products </a:t>
            </a:r>
            <a:endParaRPr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75"/>
            <a:ext cx="1834072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Custome</a:t>
            </a: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r may select and add products to shopping cart</a:t>
            </a:r>
            <a:endParaRPr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FEATURES for CUSTOMER</a:t>
            </a: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813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0" y="106325"/>
            <a:ext cx="2154865" cy="3544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Homepage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8E826-C7F4-45DC-BDA4-1E8AD0FA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52" y="693420"/>
            <a:ext cx="8073968" cy="41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2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86A7C049-2EDB-45D0-AE65-1D3A37374FBA}"/>
              </a:ext>
            </a:extLst>
          </p:cNvPr>
          <p:cNvSpPr txBox="1"/>
          <p:nvPr/>
        </p:nvSpPr>
        <p:spPr>
          <a:xfrm>
            <a:off x="1952946" y="4307151"/>
            <a:ext cx="4933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aven Pro" panose="020B0604020202020204" charset="0"/>
              </a:rPr>
              <a:t>User Registration Page</a:t>
            </a:r>
            <a:endParaRPr lang="en-IN" sz="24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731B62B-498D-48CB-BC25-8EB0FE1F02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43BBC-6317-4703-8DC7-EA7FB9E34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3" y="212203"/>
            <a:ext cx="8711853" cy="39442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DAFA7B-5C89-4E8D-AB07-276A5BBFC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86" y="406577"/>
            <a:ext cx="8415828" cy="3812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D12D3E-AA7F-4102-A948-98AB0077B8B2}"/>
              </a:ext>
            </a:extLst>
          </p:cNvPr>
          <p:cNvSpPr txBox="1"/>
          <p:nvPr/>
        </p:nvSpPr>
        <p:spPr>
          <a:xfrm>
            <a:off x="3672840" y="4404360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ven Pro" panose="020B0604020202020204" charset="0"/>
              </a:rPr>
              <a:t>Login</a:t>
            </a:r>
            <a:r>
              <a:rPr lang="en-US" sz="2400" dirty="0">
                <a:latin typeface="Maven Pro" panose="020B0604020202020204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Maven Pro" panose="020B0604020202020204" charset="0"/>
              </a:rPr>
              <a:t>Page</a:t>
            </a:r>
            <a:r>
              <a:rPr lang="en-US" sz="2400" dirty="0">
                <a:latin typeface="Maven Pro" panose="020B0604020202020204" charset="0"/>
              </a:rPr>
              <a:t> </a:t>
            </a:r>
            <a:endParaRPr lang="en-IN" sz="2400"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7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5704" y="323778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Managing users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75123" y="3829680"/>
            <a:ext cx="1868102" cy="57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Owner </a:t>
            </a: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may manage users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27" y="3223687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199750" y="3193837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299" y="3829680"/>
            <a:ext cx="1810523" cy="813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 Admin Login module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Profile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58020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for OWNER(</a:t>
            </a:r>
            <a:r>
              <a:rPr lang="e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ADMIN</a:t>
            </a:r>
            <a:r>
              <a:rPr lang="en" dirty="0"/>
              <a:t>)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531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5704" y="323778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Managing Orders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owner may manage orders.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27" y="3223687"/>
            <a:ext cx="2150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Managing Products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979651" y="3193837"/>
            <a:ext cx="25062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Managing Categories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199751" y="3829680"/>
            <a:ext cx="1834072" cy="813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Owner </a:t>
            </a: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may manage their products categories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834072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owner may manage products.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573055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FEATURES for </a:t>
            </a:r>
            <a:r>
              <a:rPr lang="en" dirty="0"/>
              <a:t> OWNER(</a:t>
            </a:r>
            <a:r>
              <a:rPr lang="e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ADMIN</a:t>
            </a:r>
            <a:r>
              <a:rPr lang="en" dirty="0"/>
              <a:t>)</a:t>
            </a:r>
            <a:r>
              <a:rPr lang="en-IN" dirty="0"/>
              <a:t> </a:t>
            </a: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347503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163</Words>
  <Application>Microsoft Office PowerPoint</Application>
  <PresentationFormat>On-screen Show (16:9)</PresentationFormat>
  <Paragraphs>54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Maven Pro</vt:lpstr>
      <vt:lpstr>Wingdings</vt:lpstr>
      <vt:lpstr>Advent Pro SemiBold</vt:lpstr>
      <vt:lpstr>Livvic Light</vt:lpstr>
      <vt:lpstr>Fira Sans Extra Condensed Medium</vt:lpstr>
      <vt:lpstr>Share Tech</vt:lpstr>
      <vt:lpstr>Nunito Light</vt:lpstr>
      <vt:lpstr>Arial</vt:lpstr>
      <vt:lpstr>Data Science Consulting by Slidesgo</vt:lpstr>
      <vt:lpstr>Rental SYSTEM For Camera ACCESSORIES</vt:lpstr>
      <vt:lpstr>CONTENTS </vt:lpstr>
      <vt:lpstr>Edit Details</vt:lpstr>
      <vt:lpstr>Payment</vt:lpstr>
      <vt:lpstr>Homepage</vt:lpstr>
      <vt:lpstr>PowerPoint Presentation</vt:lpstr>
      <vt:lpstr>PowerPoint Presentation</vt:lpstr>
      <vt:lpstr>Managing users</vt:lpstr>
      <vt:lpstr>Managing Orders</vt:lpstr>
      <vt:lpstr>PowerPoint Presentation</vt:lpstr>
      <vt:lpstr>Admin Home Page</vt:lpstr>
      <vt:lpstr>THANK YOU…!!!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CAR ACCESSORIES SHOPPING SYSTEM</dc:title>
  <dc:creator>Achal</dc:creator>
  <cp:lastModifiedBy>tushar wahane</cp:lastModifiedBy>
  <cp:revision>52</cp:revision>
  <dcterms:modified xsi:type="dcterms:W3CDTF">2021-09-30T05:13:43Z</dcterms:modified>
</cp:coreProperties>
</file>