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9"/>
  </p:notesMasterIdLst>
  <p:sldIdLst>
    <p:sldId id="256" r:id="rId2"/>
    <p:sldId id="257" r:id="rId3"/>
    <p:sldId id="258" r:id="rId4"/>
    <p:sldId id="261" r:id="rId5"/>
    <p:sldId id="262" r:id="rId6"/>
    <p:sldId id="329" r:id="rId7"/>
    <p:sldId id="271" r:id="rId8"/>
    <p:sldId id="273" r:id="rId9"/>
    <p:sldId id="311" r:id="rId10"/>
    <p:sldId id="312" r:id="rId11"/>
    <p:sldId id="313" r:id="rId12"/>
    <p:sldId id="274" r:id="rId13"/>
    <p:sldId id="275" r:id="rId14"/>
    <p:sldId id="315" r:id="rId15"/>
    <p:sldId id="316" r:id="rId16"/>
    <p:sldId id="282" r:id="rId17"/>
    <p:sldId id="320" r:id="rId18"/>
    <p:sldId id="317" r:id="rId19"/>
    <p:sldId id="323" r:id="rId20"/>
    <p:sldId id="322" r:id="rId21"/>
    <p:sldId id="328" r:id="rId22"/>
    <p:sldId id="321" r:id="rId23"/>
    <p:sldId id="327" r:id="rId24"/>
    <p:sldId id="325" r:id="rId25"/>
    <p:sldId id="324" r:id="rId26"/>
    <p:sldId id="330" r:id="rId27"/>
    <p:sldId id="331" r:id="rId28"/>
    <p:sldId id="332" r:id="rId29"/>
    <p:sldId id="333" r:id="rId30"/>
    <p:sldId id="334" r:id="rId31"/>
    <p:sldId id="337" r:id="rId32"/>
    <p:sldId id="335" r:id="rId33"/>
    <p:sldId id="288" r:id="rId34"/>
    <p:sldId id="338" r:id="rId35"/>
    <p:sldId id="339" r:id="rId36"/>
    <p:sldId id="290" r:id="rId37"/>
    <p:sldId id="314" r:id="rId38"/>
  </p:sldIdLst>
  <p:sldSz cx="9144000" cy="5143500" type="screen16x9"/>
  <p:notesSz cx="6858000" cy="9144000"/>
  <p:embeddedFontLst>
    <p:embeddedFont>
      <p:font typeface="Anaheim" panose="020B0604020202020204" charset="0"/>
      <p:regular r:id="rId40"/>
    </p:embeddedFont>
    <p:embeddedFont>
      <p:font typeface="Asap Condensed" panose="020B0604020202020204" charset="0"/>
      <p:regular r:id="rId41"/>
      <p:bold r:id="rId42"/>
      <p:italic r:id="rId43"/>
      <p:boldItalic r:id="rId44"/>
    </p:embeddedFont>
    <p:embeddedFont>
      <p:font typeface="Barlow Condensed" panose="00000506000000000000" pitchFamily="2" charset="0"/>
      <p:regular r:id="rId45"/>
      <p:bold r:id="rId46"/>
      <p:italic r:id="rId47"/>
      <p:boldItalic r:id="rId48"/>
    </p:embeddedFont>
    <p:embeddedFont>
      <p:font typeface="Bebas Neue" panose="020B0606020202050201" pitchFamily="34" charset="0"/>
      <p:regular r:id="rId49"/>
    </p:embeddedFon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Nunito Light" pitchFamily="2" charset="0"/>
      <p:regular r:id="rId54"/>
      <p:italic r:id="rId55"/>
    </p:embeddedFont>
    <p:embeddedFont>
      <p:font typeface="Open Sans" panose="020B0606030504020204" pitchFamily="34" charset="0"/>
      <p:regular r:id="rId56"/>
      <p:bold r:id="rId57"/>
      <p:italic r:id="rId58"/>
      <p:boldItalic r:id="rId59"/>
    </p:embeddedFont>
    <p:embeddedFont>
      <p:font typeface="PT Sans" panose="020B0503020203020204" pitchFamily="34" charset="0"/>
      <p:regular r:id="rId60"/>
      <p:bold r:id="rId61"/>
      <p:italic r:id="rId62"/>
      <p:boldItalic r:id="rId63"/>
    </p:embeddedFont>
    <p:embeddedFont>
      <p:font typeface="Raleway" pitchFamily="2" charset="0"/>
      <p:regular r:id="rId64"/>
      <p:bold r:id="rId65"/>
      <p:italic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897F514-DE7A-47F1-AA09-35530D22D5E0}">
  <a:tblStyle styleId="{5897F514-DE7A-47F1-AA09-35530D22D5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79C1E4B-3956-4C2F-99BA-C2A0516088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54" y="82"/>
      </p:cViewPr>
      <p:guideLst>
        <p:guide orient="horz" pos="15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63" Type="http://schemas.openxmlformats.org/officeDocument/2006/relationships/font" Target="fonts/font24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font" Target="fonts/font19.fntdata"/><Relationship Id="rId66" Type="http://schemas.openxmlformats.org/officeDocument/2006/relationships/font" Target="fonts/font27.fntdata"/><Relationship Id="rId5" Type="http://schemas.openxmlformats.org/officeDocument/2006/relationships/slide" Target="slides/slide4.xml"/><Relationship Id="rId61" Type="http://schemas.openxmlformats.org/officeDocument/2006/relationships/font" Target="fonts/font2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font" Target="fonts/font17.fntdata"/><Relationship Id="rId64" Type="http://schemas.openxmlformats.org/officeDocument/2006/relationships/font" Target="fonts/font25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59" Type="http://schemas.openxmlformats.org/officeDocument/2006/relationships/font" Target="fonts/font20.fntdata"/><Relationship Id="rId67" Type="http://schemas.openxmlformats.org/officeDocument/2006/relationships/font" Target="fonts/font28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62" Type="http://schemas.openxmlformats.org/officeDocument/2006/relationships/font" Target="fonts/font23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font" Target="fonts/font1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font" Target="fonts/font21.fntdata"/><Relationship Id="rId65" Type="http://schemas.openxmlformats.org/officeDocument/2006/relationships/font" Target="fonts/font2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font" Target="fonts/font11.fntdata"/><Relationship Id="rId55" Type="http://schemas.openxmlformats.org/officeDocument/2006/relationships/font" Target="fonts/font16.fntdata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E2ED26-ACD8-4607-A960-954BFB1643D0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86452434-145B-4D57-A649-F696FB847F29}">
      <dgm:prSet phldrT="[Text]" custT="1"/>
      <dgm:spPr/>
      <dgm:t>
        <a:bodyPr/>
        <a:lstStyle/>
        <a:p>
          <a:r>
            <a:rPr lang="en-IN" sz="1200" b="1" i="1" dirty="0"/>
            <a:t>High Acquisition Costs</a:t>
          </a:r>
        </a:p>
      </dgm:t>
    </dgm:pt>
    <dgm:pt modelId="{14A196C5-780A-42F2-8D64-2CED8C735389}" type="parTrans" cxnId="{53CC9590-B394-43E1-B0C5-2C849A8B4451}">
      <dgm:prSet/>
      <dgm:spPr/>
      <dgm:t>
        <a:bodyPr/>
        <a:lstStyle/>
        <a:p>
          <a:endParaRPr lang="en-IN" sz="1200" b="1" i="1"/>
        </a:p>
      </dgm:t>
    </dgm:pt>
    <dgm:pt modelId="{781AA92E-65BA-4C2A-B4C4-93CF1E685AAF}" type="sibTrans" cxnId="{53CC9590-B394-43E1-B0C5-2C849A8B4451}">
      <dgm:prSet/>
      <dgm:spPr/>
      <dgm:t>
        <a:bodyPr/>
        <a:lstStyle/>
        <a:p>
          <a:endParaRPr lang="en-IN" sz="1200" b="1" i="1"/>
        </a:p>
      </dgm:t>
    </dgm:pt>
    <dgm:pt modelId="{ABA813FC-670D-4AA4-A2C1-9B4D2F2547C5}">
      <dgm:prSet phldrT="[Text]" custT="1"/>
      <dgm:spPr/>
      <dgm:t>
        <a:bodyPr/>
        <a:lstStyle/>
        <a:p>
          <a:r>
            <a:rPr lang="en-IN" sz="1200" b="1" i="1" dirty="0"/>
            <a:t>Competitive Landscape</a:t>
          </a:r>
        </a:p>
      </dgm:t>
    </dgm:pt>
    <dgm:pt modelId="{D6B61A20-A1DF-4E07-B837-DF688B7E6B3B}" type="parTrans" cxnId="{74DF0306-8629-4EA6-8005-16E619613EE7}">
      <dgm:prSet/>
      <dgm:spPr/>
      <dgm:t>
        <a:bodyPr/>
        <a:lstStyle/>
        <a:p>
          <a:endParaRPr lang="en-IN" sz="1200" b="1" i="1"/>
        </a:p>
      </dgm:t>
    </dgm:pt>
    <dgm:pt modelId="{8DCB0C82-266A-4984-938E-D0434A03F765}" type="sibTrans" cxnId="{74DF0306-8629-4EA6-8005-16E619613EE7}">
      <dgm:prSet/>
      <dgm:spPr/>
      <dgm:t>
        <a:bodyPr/>
        <a:lstStyle/>
        <a:p>
          <a:endParaRPr lang="en-IN" sz="1200" b="1" i="1"/>
        </a:p>
      </dgm:t>
    </dgm:pt>
    <dgm:pt modelId="{BCA259EA-F9EE-4619-BDE7-2581A4FBB631}">
      <dgm:prSet phldrT="[Text]" custT="1"/>
      <dgm:spPr/>
      <dgm:t>
        <a:bodyPr/>
        <a:lstStyle/>
        <a:p>
          <a:r>
            <a:rPr lang="en-IN" sz="1200" b="1" i="1" dirty="0"/>
            <a:t>Negative Brand Image</a:t>
          </a:r>
        </a:p>
      </dgm:t>
    </dgm:pt>
    <dgm:pt modelId="{D983BBDF-CED4-4357-A1F0-6EAF5DBC57FB}" type="parTrans" cxnId="{81825017-4E93-4BCE-97B5-85A889C699EB}">
      <dgm:prSet/>
      <dgm:spPr/>
      <dgm:t>
        <a:bodyPr/>
        <a:lstStyle/>
        <a:p>
          <a:endParaRPr lang="en-IN" sz="1200" b="1" i="1"/>
        </a:p>
      </dgm:t>
    </dgm:pt>
    <dgm:pt modelId="{C6FE5A2E-8277-4FDA-97E8-67698A027DFA}" type="sibTrans" cxnId="{81825017-4E93-4BCE-97B5-85A889C699EB}">
      <dgm:prSet/>
      <dgm:spPr/>
      <dgm:t>
        <a:bodyPr/>
        <a:lstStyle/>
        <a:p>
          <a:endParaRPr lang="en-IN" sz="1200" b="1" i="1"/>
        </a:p>
      </dgm:t>
    </dgm:pt>
    <dgm:pt modelId="{0920A323-72FD-4661-A842-7ECD72464894}">
      <dgm:prSet phldrT="[Text]" custT="1"/>
      <dgm:spPr/>
      <dgm:t>
        <a:bodyPr/>
        <a:lstStyle/>
        <a:p>
          <a:r>
            <a:rPr lang="en-IN" sz="1200" b="1" i="1" dirty="0"/>
            <a:t>Subscription-Based Revenue model</a:t>
          </a:r>
        </a:p>
      </dgm:t>
    </dgm:pt>
    <dgm:pt modelId="{C61518E7-7BF4-4DD0-8459-BBD953A3088F}" type="parTrans" cxnId="{F2FB40F5-5C74-41E9-9D69-52F7CEB49EDC}">
      <dgm:prSet/>
      <dgm:spPr/>
      <dgm:t>
        <a:bodyPr/>
        <a:lstStyle/>
        <a:p>
          <a:endParaRPr lang="en-IN" sz="1200" b="1" i="1"/>
        </a:p>
      </dgm:t>
    </dgm:pt>
    <dgm:pt modelId="{011BAC52-A6FF-4018-BE53-3151B0A31CCA}" type="sibTrans" cxnId="{F2FB40F5-5C74-41E9-9D69-52F7CEB49EDC}">
      <dgm:prSet/>
      <dgm:spPr/>
      <dgm:t>
        <a:bodyPr/>
        <a:lstStyle/>
        <a:p>
          <a:endParaRPr lang="en-IN" sz="1200" b="1" i="1"/>
        </a:p>
      </dgm:t>
    </dgm:pt>
    <dgm:pt modelId="{C68167FF-EC7F-4A83-9607-2B2521A5D77E}">
      <dgm:prSet phldrT="[Text]" custT="1"/>
      <dgm:spPr/>
      <dgm:t>
        <a:bodyPr/>
        <a:lstStyle/>
        <a:p>
          <a:r>
            <a:rPr lang="en-IN" sz="1200" b="1" i="1"/>
            <a:t>Operational Inefficiency</a:t>
          </a:r>
          <a:endParaRPr lang="en-IN" sz="1200" b="1" i="1" dirty="0"/>
        </a:p>
      </dgm:t>
    </dgm:pt>
    <dgm:pt modelId="{6174E50C-0EC1-40A3-9544-8A0C0E7E5113}" type="parTrans" cxnId="{207B7807-A6BA-42DC-B58B-AB548AFE3F92}">
      <dgm:prSet/>
      <dgm:spPr/>
      <dgm:t>
        <a:bodyPr/>
        <a:lstStyle/>
        <a:p>
          <a:endParaRPr lang="en-IN" sz="1200" b="1" i="1"/>
        </a:p>
      </dgm:t>
    </dgm:pt>
    <dgm:pt modelId="{D25F93FC-1F99-4D32-AFE1-E57339D76403}" type="sibTrans" cxnId="{207B7807-A6BA-42DC-B58B-AB548AFE3F92}">
      <dgm:prSet/>
      <dgm:spPr/>
      <dgm:t>
        <a:bodyPr/>
        <a:lstStyle/>
        <a:p>
          <a:endParaRPr lang="en-IN" sz="1200" b="1" i="1"/>
        </a:p>
      </dgm:t>
    </dgm:pt>
    <dgm:pt modelId="{F863DC7B-FF27-45C3-B129-7C6C128F48AA}" type="pres">
      <dgm:prSet presAssocID="{59E2ED26-ACD8-4607-A960-954BFB1643D0}" presName="Name0" presStyleCnt="0">
        <dgm:presLayoutVars>
          <dgm:chMax val="7"/>
          <dgm:chPref val="7"/>
          <dgm:dir/>
        </dgm:presLayoutVars>
      </dgm:prSet>
      <dgm:spPr/>
    </dgm:pt>
    <dgm:pt modelId="{31FDBC51-9D03-4D21-A6F6-A5880E489820}" type="pres">
      <dgm:prSet presAssocID="{59E2ED26-ACD8-4607-A960-954BFB1643D0}" presName="Name1" presStyleCnt="0"/>
      <dgm:spPr/>
    </dgm:pt>
    <dgm:pt modelId="{D69BECB2-485B-4600-8D00-773468EED11E}" type="pres">
      <dgm:prSet presAssocID="{59E2ED26-ACD8-4607-A960-954BFB1643D0}" presName="cycle" presStyleCnt="0"/>
      <dgm:spPr/>
    </dgm:pt>
    <dgm:pt modelId="{4569087A-F9EB-4A4E-9E68-05078761DBC3}" type="pres">
      <dgm:prSet presAssocID="{59E2ED26-ACD8-4607-A960-954BFB1643D0}" presName="srcNode" presStyleLbl="node1" presStyleIdx="0" presStyleCnt="5"/>
      <dgm:spPr/>
    </dgm:pt>
    <dgm:pt modelId="{5D17257F-F066-4BBC-AE0A-6AD6C98574C5}" type="pres">
      <dgm:prSet presAssocID="{59E2ED26-ACD8-4607-A960-954BFB1643D0}" presName="conn" presStyleLbl="parChTrans1D2" presStyleIdx="0" presStyleCnt="1"/>
      <dgm:spPr/>
    </dgm:pt>
    <dgm:pt modelId="{ACD47FB4-5693-431B-88A4-A16C2C586856}" type="pres">
      <dgm:prSet presAssocID="{59E2ED26-ACD8-4607-A960-954BFB1643D0}" presName="extraNode" presStyleLbl="node1" presStyleIdx="0" presStyleCnt="5"/>
      <dgm:spPr/>
    </dgm:pt>
    <dgm:pt modelId="{82BA1518-B4FD-402F-A439-397CC09EF9AC}" type="pres">
      <dgm:prSet presAssocID="{59E2ED26-ACD8-4607-A960-954BFB1643D0}" presName="dstNode" presStyleLbl="node1" presStyleIdx="0" presStyleCnt="5"/>
      <dgm:spPr/>
    </dgm:pt>
    <dgm:pt modelId="{B3F3BA14-20C6-4D31-9C39-6C8CEA2FD43B}" type="pres">
      <dgm:prSet presAssocID="{86452434-145B-4D57-A649-F696FB847F29}" presName="text_1" presStyleLbl="node1" presStyleIdx="0" presStyleCnt="5">
        <dgm:presLayoutVars>
          <dgm:bulletEnabled val="1"/>
        </dgm:presLayoutVars>
      </dgm:prSet>
      <dgm:spPr/>
    </dgm:pt>
    <dgm:pt modelId="{802197C5-55D9-4FA5-B34D-C2A626E3A391}" type="pres">
      <dgm:prSet presAssocID="{86452434-145B-4D57-A649-F696FB847F29}" presName="accent_1" presStyleCnt="0"/>
      <dgm:spPr/>
    </dgm:pt>
    <dgm:pt modelId="{1B04FEF1-5461-4CBE-93C5-C8C0B7F572CA}" type="pres">
      <dgm:prSet presAssocID="{86452434-145B-4D57-A649-F696FB847F29}" presName="accentRepeatNode" presStyleLbl="solidFgAcc1" presStyleIdx="0" presStyleCnt="5"/>
      <dgm:spPr/>
    </dgm:pt>
    <dgm:pt modelId="{ED04FFB9-119D-4B40-BBF7-DF6850293A41}" type="pres">
      <dgm:prSet presAssocID="{0920A323-72FD-4661-A842-7ECD72464894}" presName="text_2" presStyleLbl="node1" presStyleIdx="1" presStyleCnt="5" custLinFactNeighborY="0">
        <dgm:presLayoutVars>
          <dgm:bulletEnabled val="1"/>
        </dgm:presLayoutVars>
      </dgm:prSet>
      <dgm:spPr/>
    </dgm:pt>
    <dgm:pt modelId="{ED435B97-CD75-489C-9EEE-A3CF93311148}" type="pres">
      <dgm:prSet presAssocID="{0920A323-72FD-4661-A842-7ECD72464894}" presName="accent_2" presStyleCnt="0"/>
      <dgm:spPr/>
    </dgm:pt>
    <dgm:pt modelId="{83306A3F-D198-4047-94A9-CDBA3B48F1E0}" type="pres">
      <dgm:prSet presAssocID="{0920A323-72FD-4661-A842-7ECD72464894}" presName="accentRepeatNode" presStyleLbl="solidFgAcc1" presStyleIdx="1" presStyleCnt="5"/>
      <dgm:spPr/>
    </dgm:pt>
    <dgm:pt modelId="{33EAAB51-94D2-4458-BEFE-658571AC697B}" type="pres">
      <dgm:prSet presAssocID="{ABA813FC-670D-4AA4-A2C1-9B4D2F2547C5}" presName="text_3" presStyleLbl="node1" presStyleIdx="2" presStyleCnt="5">
        <dgm:presLayoutVars>
          <dgm:bulletEnabled val="1"/>
        </dgm:presLayoutVars>
      </dgm:prSet>
      <dgm:spPr/>
    </dgm:pt>
    <dgm:pt modelId="{8C0C19F5-007B-43FE-8EA4-07112DF9B849}" type="pres">
      <dgm:prSet presAssocID="{ABA813FC-670D-4AA4-A2C1-9B4D2F2547C5}" presName="accent_3" presStyleCnt="0"/>
      <dgm:spPr/>
    </dgm:pt>
    <dgm:pt modelId="{2E9A4234-DD9D-4EB0-BFD3-74FE3488679A}" type="pres">
      <dgm:prSet presAssocID="{ABA813FC-670D-4AA4-A2C1-9B4D2F2547C5}" presName="accentRepeatNode" presStyleLbl="solidFgAcc1" presStyleIdx="2" presStyleCnt="5"/>
      <dgm:spPr/>
    </dgm:pt>
    <dgm:pt modelId="{57CAB757-4A57-438F-940E-6E0CB69DB654}" type="pres">
      <dgm:prSet presAssocID="{BCA259EA-F9EE-4619-BDE7-2581A4FBB631}" presName="text_4" presStyleLbl="node1" presStyleIdx="3" presStyleCnt="5">
        <dgm:presLayoutVars>
          <dgm:bulletEnabled val="1"/>
        </dgm:presLayoutVars>
      </dgm:prSet>
      <dgm:spPr/>
    </dgm:pt>
    <dgm:pt modelId="{10AFBA52-AFE8-4B9F-B0FD-F585412A063F}" type="pres">
      <dgm:prSet presAssocID="{BCA259EA-F9EE-4619-BDE7-2581A4FBB631}" presName="accent_4" presStyleCnt="0"/>
      <dgm:spPr/>
    </dgm:pt>
    <dgm:pt modelId="{62CBF22B-2356-4A7F-BE79-A4607378C98C}" type="pres">
      <dgm:prSet presAssocID="{BCA259EA-F9EE-4619-BDE7-2581A4FBB631}" presName="accentRepeatNode" presStyleLbl="solidFgAcc1" presStyleIdx="3" presStyleCnt="5"/>
      <dgm:spPr/>
    </dgm:pt>
    <dgm:pt modelId="{02518212-7FC8-4600-AFE0-EF571998C44A}" type="pres">
      <dgm:prSet presAssocID="{C68167FF-EC7F-4A83-9607-2B2521A5D77E}" presName="text_5" presStyleLbl="node1" presStyleIdx="4" presStyleCnt="5">
        <dgm:presLayoutVars>
          <dgm:bulletEnabled val="1"/>
        </dgm:presLayoutVars>
      </dgm:prSet>
      <dgm:spPr/>
    </dgm:pt>
    <dgm:pt modelId="{54827BAA-FC59-479A-B933-41D80D339DA5}" type="pres">
      <dgm:prSet presAssocID="{C68167FF-EC7F-4A83-9607-2B2521A5D77E}" presName="accent_5" presStyleCnt="0"/>
      <dgm:spPr/>
    </dgm:pt>
    <dgm:pt modelId="{38BDA505-04BD-4CDA-A997-03F348F702D7}" type="pres">
      <dgm:prSet presAssocID="{C68167FF-EC7F-4A83-9607-2B2521A5D77E}" presName="accentRepeatNode" presStyleLbl="solidFgAcc1" presStyleIdx="4" presStyleCnt="5"/>
      <dgm:spPr/>
    </dgm:pt>
  </dgm:ptLst>
  <dgm:cxnLst>
    <dgm:cxn modelId="{74DF0306-8629-4EA6-8005-16E619613EE7}" srcId="{59E2ED26-ACD8-4607-A960-954BFB1643D0}" destId="{ABA813FC-670D-4AA4-A2C1-9B4D2F2547C5}" srcOrd="2" destOrd="0" parTransId="{D6B61A20-A1DF-4E07-B837-DF688B7E6B3B}" sibTransId="{8DCB0C82-266A-4984-938E-D0434A03F765}"/>
    <dgm:cxn modelId="{207B7807-A6BA-42DC-B58B-AB548AFE3F92}" srcId="{59E2ED26-ACD8-4607-A960-954BFB1643D0}" destId="{C68167FF-EC7F-4A83-9607-2B2521A5D77E}" srcOrd="4" destOrd="0" parTransId="{6174E50C-0EC1-40A3-9544-8A0C0E7E5113}" sibTransId="{D25F93FC-1F99-4D32-AFE1-E57339D76403}"/>
    <dgm:cxn modelId="{72D4E213-E036-470A-A393-1D1BAED1D91F}" type="presOf" srcId="{ABA813FC-670D-4AA4-A2C1-9B4D2F2547C5}" destId="{33EAAB51-94D2-4458-BEFE-658571AC697B}" srcOrd="0" destOrd="0" presId="urn:microsoft.com/office/officeart/2008/layout/VerticalCurvedList"/>
    <dgm:cxn modelId="{81825017-4E93-4BCE-97B5-85A889C699EB}" srcId="{59E2ED26-ACD8-4607-A960-954BFB1643D0}" destId="{BCA259EA-F9EE-4619-BDE7-2581A4FBB631}" srcOrd="3" destOrd="0" parTransId="{D983BBDF-CED4-4357-A1F0-6EAF5DBC57FB}" sibTransId="{C6FE5A2E-8277-4FDA-97E8-67698A027DFA}"/>
    <dgm:cxn modelId="{08C0B322-F800-4CF1-8F43-5B37E6B16FD0}" type="presOf" srcId="{C68167FF-EC7F-4A83-9607-2B2521A5D77E}" destId="{02518212-7FC8-4600-AFE0-EF571998C44A}" srcOrd="0" destOrd="0" presId="urn:microsoft.com/office/officeart/2008/layout/VerticalCurvedList"/>
    <dgm:cxn modelId="{589CB83D-FBCE-407C-B00A-81312C3D3A5C}" type="presOf" srcId="{BCA259EA-F9EE-4619-BDE7-2581A4FBB631}" destId="{57CAB757-4A57-438F-940E-6E0CB69DB654}" srcOrd="0" destOrd="0" presId="urn:microsoft.com/office/officeart/2008/layout/VerticalCurvedList"/>
    <dgm:cxn modelId="{53CC9590-B394-43E1-B0C5-2C849A8B4451}" srcId="{59E2ED26-ACD8-4607-A960-954BFB1643D0}" destId="{86452434-145B-4D57-A649-F696FB847F29}" srcOrd="0" destOrd="0" parTransId="{14A196C5-780A-42F2-8D64-2CED8C735389}" sibTransId="{781AA92E-65BA-4C2A-B4C4-93CF1E685AAF}"/>
    <dgm:cxn modelId="{F50636A3-1718-412D-9C89-5D2A6C2B1369}" type="presOf" srcId="{781AA92E-65BA-4C2A-B4C4-93CF1E685AAF}" destId="{5D17257F-F066-4BBC-AE0A-6AD6C98574C5}" srcOrd="0" destOrd="0" presId="urn:microsoft.com/office/officeart/2008/layout/VerticalCurvedList"/>
    <dgm:cxn modelId="{1CB171BD-D591-426F-88B9-AE567A343C97}" type="presOf" srcId="{0920A323-72FD-4661-A842-7ECD72464894}" destId="{ED04FFB9-119D-4B40-BBF7-DF6850293A41}" srcOrd="0" destOrd="0" presId="urn:microsoft.com/office/officeart/2008/layout/VerticalCurvedList"/>
    <dgm:cxn modelId="{DB40F4DC-8FEC-4160-9C1F-57011BCD3F60}" type="presOf" srcId="{86452434-145B-4D57-A649-F696FB847F29}" destId="{B3F3BA14-20C6-4D31-9C39-6C8CEA2FD43B}" srcOrd="0" destOrd="0" presId="urn:microsoft.com/office/officeart/2008/layout/VerticalCurvedList"/>
    <dgm:cxn modelId="{852559F1-39F9-49A5-8C1A-40E448DA35B2}" type="presOf" srcId="{59E2ED26-ACD8-4607-A960-954BFB1643D0}" destId="{F863DC7B-FF27-45C3-B129-7C6C128F48AA}" srcOrd="0" destOrd="0" presId="urn:microsoft.com/office/officeart/2008/layout/VerticalCurvedList"/>
    <dgm:cxn modelId="{F2FB40F5-5C74-41E9-9D69-52F7CEB49EDC}" srcId="{59E2ED26-ACD8-4607-A960-954BFB1643D0}" destId="{0920A323-72FD-4661-A842-7ECD72464894}" srcOrd="1" destOrd="0" parTransId="{C61518E7-7BF4-4DD0-8459-BBD953A3088F}" sibTransId="{011BAC52-A6FF-4018-BE53-3151B0A31CCA}"/>
    <dgm:cxn modelId="{DDF9CE9A-37AB-4CEE-BCB1-748003C0BC2C}" type="presParOf" srcId="{F863DC7B-FF27-45C3-B129-7C6C128F48AA}" destId="{31FDBC51-9D03-4D21-A6F6-A5880E489820}" srcOrd="0" destOrd="0" presId="urn:microsoft.com/office/officeart/2008/layout/VerticalCurvedList"/>
    <dgm:cxn modelId="{443BF539-80CF-46A9-A6D3-00DAA38C60DF}" type="presParOf" srcId="{31FDBC51-9D03-4D21-A6F6-A5880E489820}" destId="{D69BECB2-485B-4600-8D00-773468EED11E}" srcOrd="0" destOrd="0" presId="urn:microsoft.com/office/officeart/2008/layout/VerticalCurvedList"/>
    <dgm:cxn modelId="{960E6C5D-7791-41DF-A7EE-4516DA9D8062}" type="presParOf" srcId="{D69BECB2-485B-4600-8D00-773468EED11E}" destId="{4569087A-F9EB-4A4E-9E68-05078761DBC3}" srcOrd="0" destOrd="0" presId="urn:microsoft.com/office/officeart/2008/layout/VerticalCurvedList"/>
    <dgm:cxn modelId="{2480E796-9FCD-4A13-A9D5-5A6AFA5BB098}" type="presParOf" srcId="{D69BECB2-485B-4600-8D00-773468EED11E}" destId="{5D17257F-F066-4BBC-AE0A-6AD6C98574C5}" srcOrd="1" destOrd="0" presId="urn:microsoft.com/office/officeart/2008/layout/VerticalCurvedList"/>
    <dgm:cxn modelId="{DDD420CC-D352-4D10-B037-E36B18542A86}" type="presParOf" srcId="{D69BECB2-485B-4600-8D00-773468EED11E}" destId="{ACD47FB4-5693-431B-88A4-A16C2C586856}" srcOrd="2" destOrd="0" presId="urn:microsoft.com/office/officeart/2008/layout/VerticalCurvedList"/>
    <dgm:cxn modelId="{F0274D8E-5DFA-432E-B0D8-974AFBF2C206}" type="presParOf" srcId="{D69BECB2-485B-4600-8D00-773468EED11E}" destId="{82BA1518-B4FD-402F-A439-397CC09EF9AC}" srcOrd="3" destOrd="0" presId="urn:microsoft.com/office/officeart/2008/layout/VerticalCurvedList"/>
    <dgm:cxn modelId="{7A9620CF-FEFE-4E7D-9006-409B1C146E10}" type="presParOf" srcId="{31FDBC51-9D03-4D21-A6F6-A5880E489820}" destId="{B3F3BA14-20C6-4D31-9C39-6C8CEA2FD43B}" srcOrd="1" destOrd="0" presId="urn:microsoft.com/office/officeart/2008/layout/VerticalCurvedList"/>
    <dgm:cxn modelId="{8618C440-6CCC-42DB-9068-CB1E5CC0F505}" type="presParOf" srcId="{31FDBC51-9D03-4D21-A6F6-A5880E489820}" destId="{802197C5-55D9-4FA5-B34D-C2A626E3A391}" srcOrd="2" destOrd="0" presId="urn:microsoft.com/office/officeart/2008/layout/VerticalCurvedList"/>
    <dgm:cxn modelId="{219F51AC-F28F-458E-B100-D9D4F960CFC3}" type="presParOf" srcId="{802197C5-55D9-4FA5-B34D-C2A626E3A391}" destId="{1B04FEF1-5461-4CBE-93C5-C8C0B7F572CA}" srcOrd="0" destOrd="0" presId="urn:microsoft.com/office/officeart/2008/layout/VerticalCurvedList"/>
    <dgm:cxn modelId="{F514D552-A5DD-4BEC-A62E-898C45FDD517}" type="presParOf" srcId="{31FDBC51-9D03-4D21-A6F6-A5880E489820}" destId="{ED04FFB9-119D-4B40-BBF7-DF6850293A41}" srcOrd="3" destOrd="0" presId="urn:microsoft.com/office/officeart/2008/layout/VerticalCurvedList"/>
    <dgm:cxn modelId="{223A1BCC-6A21-43CD-B588-B46EDC7EC03B}" type="presParOf" srcId="{31FDBC51-9D03-4D21-A6F6-A5880E489820}" destId="{ED435B97-CD75-489C-9EEE-A3CF93311148}" srcOrd="4" destOrd="0" presId="urn:microsoft.com/office/officeart/2008/layout/VerticalCurvedList"/>
    <dgm:cxn modelId="{09A43B39-D034-4AC1-BD50-43771965F7A3}" type="presParOf" srcId="{ED435B97-CD75-489C-9EEE-A3CF93311148}" destId="{83306A3F-D198-4047-94A9-CDBA3B48F1E0}" srcOrd="0" destOrd="0" presId="urn:microsoft.com/office/officeart/2008/layout/VerticalCurvedList"/>
    <dgm:cxn modelId="{393812D6-E10E-4C32-B9B1-1F3774DF1308}" type="presParOf" srcId="{31FDBC51-9D03-4D21-A6F6-A5880E489820}" destId="{33EAAB51-94D2-4458-BEFE-658571AC697B}" srcOrd="5" destOrd="0" presId="urn:microsoft.com/office/officeart/2008/layout/VerticalCurvedList"/>
    <dgm:cxn modelId="{BB03B4B6-CF2B-402C-9036-63340CAA0DC4}" type="presParOf" srcId="{31FDBC51-9D03-4D21-A6F6-A5880E489820}" destId="{8C0C19F5-007B-43FE-8EA4-07112DF9B849}" srcOrd="6" destOrd="0" presId="urn:microsoft.com/office/officeart/2008/layout/VerticalCurvedList"/>
    <dgm:cxn modelId="{9719D271-6F6E-4092-85CE-C18BB3C9FB05}" type="presParOf" srcId="{8C0C19F5-007B-43FE-8EA4-07112DF9B849}" destId="{2E9A4234-DD9D-4EB0-BFD3-74FE3488679A}" srcOrd="0" destOrd="0" presId="urn:microsoft.com/office/officeart/2008/layout/VerticalCurvedList"/>
    <dgm:cxn modelId="{C18C5500-2C9E-429A-A616-2BAE19669ABF}" type="presParOf" srcId="{31FDBC51-9D03-4D21-A6F6-A5880E489820}" destId="{57CAB757-4A57-438F-940E-6E0CB69DB654}" srcOrd="7" destOrd="0" presId="urn:microsoft.com/office/officeart/2008/layout/VerticalCurvedList"/>
    <dgm:cxn modelId="{3FAD5EAD-0330-490B-A297-A8CAA6B758E8}" type="presParOf" srcId="{31FDBC51-9D03-4D21-A6F6-A5880E489820}" destId="{10AFBA52-AFE8-4B9F-B0FD-F585412A063F}" srcOrd="8" destOrd="0" presId="urn:microsoft.com/office/officeart/2008/layout/VerticalCurvedList"/>
    <dgm:cxn modelId="{AE434F1E-90F1-4D19-920F-EB0821AEB949}" type="presParOf" srcId="{10AFBA52-AFE8-4B9F-B0FD-F585412A063F}" destId="{62CBF22B-2356-4A7F-BE79-A4607378C98C}" srcOrd="0" destOrd="0" presId="urn:microsoft.com/office/officeart/2008/layout/VerticalCurvedList"/>
    <dgm:cxn modelId="{E9E9945D-0A4E-439D-A9AA-E42CAA929254}" type="presParOf" srcId="{31FDBC51-9D03-4D21-A6F6-A5880E489820}" destId="{02518212-7FC8-4600-AFE0-EF571998C44A}" srcOrd="9" destOrd="0" presId="urn:microsoft.com/office/officeart/2008/layout/VerticalCurvedList"/>
    <dgm:cxn modelId="{8EA69A21-09A7-4FB6-9792-F489F90464AC}" type="presParOf" srcId="{31FDBC51-9D03-4D21-A6F6-A5880E489820}" destId="{54827BAA-FC59-479A-B933-41D80D339DA5}" srcOrd="10" destOrd="0" presId="urn:microsoft.com/office/officeart/2008/layout/VerticalCurvedList"/>
    <dgm:cxn modelId="{BA75AA5A-92C4-4E88-97FF-5CD4144E1B7A}" type="presParOf" srcId="{54827BAA-FC59-479A-B933-41D80D339DA5}" destId="{38BDA505-04BD-4CDA-A997-03F348F702D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4290FA-10CD-473F-B71E-DF7F37A2BAB7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46E5FF3-BE97-4667-99F8-17D9D4F62CDC}">
      <dgm:prSet phldrT="[Text]"/>
      <dgm:spPr/>
      <dgm:t>
        <a:bodyPr/>
        <a:lstStyle/>
        <a:p>
          <a:r>
            <a:rPr lang="en-IN" dirty="0"/>
            <a:t>Service Quality issues</a:t>
          </a:r>
        </a:p>
      </dgm:t>
    </dgm:pt>
    <dgm:pt modelId="{192CEB88-FD18-404E-8FF5-0737CC7F81DA}" type="parTrans" cxnId="{26AAC3A9-E191-49C4-BEB4-58D09747EECB}">
      <dgm:prSet/>
      <dgm:spPr/>
      <dgm:t>
        <a:bodyPr/>
        <a:lstStyle/>
        <a:p>
          <a:endParaRPr lang="en-IN"/>
        </a:p>
      </dgm:t>
    </dgm:pt>
    <dgm:pt modelId="{AABF088E-D6CB-448C-96D8-DB8EF43A1FFD}" type="sibTrans" cxnId="{26AAC3A9-E191-49C4-BEB4-58D09747EECB}">
      <dgm:prSet/>
      <dgm:spPr/>
      <dgm:t>
        <a:bodyPr/>
        <a:lstStyle/>
        <a:p>
          <a:endParaRPr lang="en-IN"/>
        </a:p>
      </dgm:t>
    </dgm:pt>
    <dgm:pt modelId="{8D613501-B3CF-4E32-9A92-8E2B544CEE33}">
      <dgm:prSet phldrT="[Text]"/>
      <dgm:spPr/>
      <dgm:t>
        <a:bodyPr/>
        <a:lstStyle/>
        <a:p>
          <a:r>
            <a:rPr lang="en-IN" dirty="0"/>
            <a:t>Poor customer service experience</a:t>
          </a:r>
        </a:p>
      </dgm:t>
    </dgm:pt>
    <dgm:pt modelId="{FFF0E89A-1D6C-47A4-8A67-6329DE57E597}" type="parTrans" cxnId="{7EE2E12A-5980-40D8-8F0C-2DFACACAFF1B}">
      <dgm:prSet/>
      <dgm:spPr/>
      <dgm:t>
        <a:bodyPr/>
        <a:lstStyle/>
        <a:p>
          <a:endParaRPr lang="en-IN"/>
        </a:p>
      </dgm:t>
    </dgm:pt>
    <dgm:pt modelId="{A54A479A-56EF-4293-B476-4EB0094B6A06}" type="sibTrans" cxnId="{7EE2E12A-5980-40D8-8F0C-2DFACACAFF1B}">
      <dgm:prSet/>
      <dgm:spPr/>
      <dgm:t>
        <a:bodyPr/>
        <a:lstStyle/>
        <a:p>
          <a:endParaRPr lang="en-IN"/>
        </a:p>
      </dgm:t>
    </dgm:pt>
    <dgm:pt modelId="{0FA75129-87F8-4D1E-96FC-C8769AF02E16}">
      <dgm:prSet phldrT="[Text]"/>
      <dgm:spPr/>
      <dgm:t>
        <a:bodyPr/>
        <a:lstStyle/>
        <a:p>
          <a:r>
            <a:rPr lang="en-IN" dirty="0"/>
            <a:t>Competitors</a:t>
          </a:r>
        </a:p>
      </dgm:t>
    </dgm:pt>
    <dgm:pt modelId="{E4E556AB-F7D0-495B-9EA4-2034BCFB3272}" type="parTrans" cxnId="{7D1CB2A2-CF5A-4560-B563-8A73F8A08CF3}">
      <dgm:prSet/>
      <dgm:spPr/>
      <dgm:t>
        <a:bodyPr/>
        <a:lstStyle/>
        <a:p>
          <a:endParaRPr lang="en-IN"/>
        </a:p>
      </dgm:t>
    </dgm:pt>
    <dgm:pt modelId="{F602C004-4630-42E4-B1AC-9C93662A8C59}" type="sibTrans" cxnId="{7D1CB2A2-CF5A-4560-B563-8A73F8A08CF3}">
      <dgm:prSet/>
      <dgm:spPr/>
      <dgm:t>
        <a:bodyPr/>
        <a:lstStyle/>
        <a:p>
          <a:endParaRPr lang="en-IN"/>
        </a:p>
      </dgm:t>
    </dgm:pt>
    <dgm:pt modelId="{636EEDF9-EA45-42F9-B6C2-7C0989DC4C3F}">
      <dgm:prSet phldrT="[Text]"/>
      <dgm:spPr/>
      <dgm:t>
        <a:bodyPr/>
        <a:lstStyle/>
        <a:p>
          <a:r>
            <a:rPr lang="en-IN" dirty="0"/>
            <a:t>Relocation</a:t>
          </a:r>
        </a:p>
      </dgm:t>
    </dgm:pt>
    <dgm:pt modelId="{A9F8C508-A09A-435B-A41D-73F8C4F6EB40}" type="parTrans" cxnId="{10A6A35A-654E-43BB-ADDF-DEC313E61AFE}">
      <dgm:prSet/>
      <dgm:spPr/>
      <dgm:t>
        <a:bodyPr/>
        <a:lstStyle/>
        <a:p>
          <a:endParaRPr lang="en-IN"/>
        </a:p>
      </dgm:t>
    </dgm:pt>
    <dgm:pt modelId="{F68E2EE2-0FBC-465C-A80F-6490E271FF2C}" type="sibTrans" cxnId="{10A6A35A-654E-43BB-ADDF-DEC313E61AFE}">
      <dgm:prSet/>
      <dgm:spPr/>
      <dgm:t>
        <a:bodyPr/>
        <a:lstStyle/>
        <a:p>
          <a:endParaRPr lang="en-IN"/>
        </a:p>
      </dgm:t>
    </dgm:pt>
    <dgm:pt modelId="{46F39303-9A85-4707-8830-0B4A2F044312}">
      <dgm:prSet phldrT="[Text]"/>
      <dgm:spPr/>
      <dgm:t>
        <a:bodyPr/>
        <a:lstStyle/>
        <a:p>
          <a:r>
            <a:rPr lang="en-IN" dirty="0"/>
            <a:t>High Cost</a:t>
          </a:r>
        </a:p>
      </dgm:t>
    </dgm:pt>
    <dgm:pt modelId="{BCCEDAD5-4DB7-431B-BC50-1CFD16C9B9EA}" type="parTrans" cxnId="{A570C67D-6D01-403C-880A-5E7B8BECF224}">
      <dgm:prSet/>
      <dgm:spPr/>
      <dgm:t>
        <a:bodyPr/>
        <a:lstStyle/>
        <a:p>
          <a:endParaRPr lang="en-IN"/>
        </a:p>
      </dgm:t>
    </dgm:pt>
    <dgm:pt modelId="{295E2ED0-2B96-4339-9EF4-93657053B2FC}" type="sibTrans" cxnId="{A570C67D-6D01-403C-880A-5E7B8BECF224}">
      <dgm:prSet/>
      <dgm:spPr/>
      <dgm:t>
        <a:bodyPr/>
        <a:lstStyle/>
        <a:p>
          <a:endParaRPr lang="en-IN"/>
        </a:p>
      </dgm:t>
    </dgm:pt>
    <dgm:pt modelId="{68D1161B-3FAD-4960-A1D9-4CED08DDC95D}" type="pres">
      <dgm:prSet presAssocID="{E04290FA-10CD-473F-B71E-DF7F37A2BAB7}" presName="Name0" presStyleCnt="0">
        <dgm:presLayoutVars>
          <dgm:dir/>
          <dgm:resizeHandles val="exact"/>
        </dgm:presLayoutVars>
      </dgm:prSet>
      <dgm:spPr/>
    </dgm:pt>
    <dgm:pt modelId="{B855A743-D8ED-471A-98FC-E938A6BC9175}" type="pres">
      <dgm:prSet presAssocID="{E46E5FF3-BE97-4667-99F8-17D9D4F62CDC}" presName="composite" presStyleCnt="0"/>
      <dgm:spPr/>
    </dgm:pt>
    <dgm:pt modelId="{0355512A-4581-4D8D-BA1F-949D25678619}" type="pres">
      <dgm:prSet presAssocID="{E46E5FF3-BE97-4667-99F8-17D9D4F62CDC}" presName="rect1" presStyleLbl="trAlignAcc1" presStyleIdx="0" presStyleCnt="5">
        <dgm:presLayoutVars>
          <dgm:bulletEnabled val="1"/>
        </dgm:presLayoutVars>
      </dgm:prSet>
      <dgm:spPr/>
    </dgm:pt>
    <dgm:pt modelId="{2D61EF4D-E3A1-41DB-9A40-55A465661F6A}" type="pres">
      <dgm:prSet presAssocID="{E46E5FF3-BE97-4667-99F8-17D9D4F62CDC}" presName="rect2" presStyleLbl="fgImgPlace1" presStyleIdx="0" presStyleCnt="5"/>
      <dgm:spPr>
        <a:blipFill>
          <a:blip xmlns:r="http://schemas.openxmlformats.org/officeDocument/2006/relationships" r:embed="rId1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 l="-25000" r="-25000"/>
          </a:stretch>
        </a:blipFill>
      </dgm:spPr>
    </dgm:pt>
    <dgm:pt modelId="{FF38082A-8A08-4978-BE78-741D0FB4426C}" type="pres">
      <dgm:prSet presAssocID="{AABF088E-D6CB-448C-96D8-DB8EF43A1FFD}" presName="sibTrans" presStyleCnt="0"/>
      <dgm:spPr/>
    </dgm:pt>
    <dgm:pt modelId="{6DD77F04-1225-402A-AC3F-B4B33740BFBC}" type="pres">
      <dgm:prSet presAssocID="{8D613501-B3CF-4E32-9A92-8E2B544CEE33}" presName="composite" presStyleCnt="0"/>
      <dgm:spPr/>
    </dgm:pt>
    <dgm:pt modelId="{64C4075D-6353-4E44-BEAC-13C415C2F7D2}" type="pres">
      <dgm:prSet presAssocID="{8D613501-B3CF-4E32-9A92-8E2B544CEE33}" presName="rect1" presStyleLbl="trAlignAcc1" presStyleIdx="1" presStyleCnt="5">
        <dgm:presLayoutVars>
          <dgm:bulletEnabled val="1"/>
        </dgm:presLayoutVars>
      </dgm:prSet>
      <dgm:spPr/>
    </dgm:pt>
    <dgm:pt modelId="{88B198C4-B2CB-46E6-BF2F-296FCE0834D6}" type="pres">
      <dgm:prSet presAssocID="{8D613501-B3CF-4E32-9A92-8E2B544CEE33}" presName="rect2" presStyleLbl="fgImgPlace1" presStyleIdx="1" presStyleCnt="5"/>
      <dgm:spPr>
        <a:blipFill rotWithShape="1">
          <a:blip xmlns:r="http://schemas.openxmlformats.org/officeDocument/2006/relationships" r:embed="rId1">
            <a:duotone>
              <a:prstClr val="black"/>
              <a:srgbClr val="FA5C5C">
                <a:tint val="45000"/>
                <a:satMod val="400000"/>
              </a:srgbClr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</dgm:pt>
    <dgm:pt modelId="{CC6654F8-88B4-4D39-B4FB-7A40C14B90F3}" type="pres">
      <dgm:prSet presAssocID="{A54A479A-56EF-4293-B476-4EB0094B6A06}" presName="sibTrans" presStyleCnt="0"/>
      <dgm:spPr/>
    </dgm:pt>
    <dgm:pt modelId="{600B7B9C-7DB8-4DEF-AAB0-5E3C92598A54}" type="pres">
      <dgm:prSet presAssocID="{0FA75129-87F8-4D1E-96FC-C8769AF02E16}" presName="composite" presStyleCnt="0"/>
      <dgm:spPr/>
    </dgm:pt>
    <dgm:pt modelId="{436BFA52-ADED-47D3-B8B2-0EA0D4F14C3A}" type="pres">
      <dgm:prSet presAssocID="{0FA75129-87F8-4D1E-96FC-C8769AF02E16}" presName="rect1" presStyleLbl="trAlignAcc1" presStyleIdx="2" presStyleCnt="5">
        <dgm:presLayoutVars>
          <dgm:bulletEnabled val="1"/>
        </dgm:presLayoutVars>
      </dgm:prSet>
      <dgm:spPr/>
    </dgm:pt>
    <dgm:pt modelId="{04FDBBE9-273E-4B3D-A489-B5C5417F4543}" type="pres">
      <dgm:prSet presAssocID="{0FA75129-87F8-4D1E-96FC-C8769AF02E16}" presName="rect2" presStyleLbl="fgImgPlace1" presStyleIdx="2" presStyleCnt="5"/>
      <dgm:spPr>
        <a:blipFill rotWithShape="1">
          <a:blip xmlns:r="http://schemas.openxmlformats.org/officeDocument/2006/relationships" r:embed="rId1">
            <a:duotone>
              <a:prstClr val="black"/>
              <a:srgbClr val="FA5C5C">
                <a:tint val="45000"/>
                <a:satMod val="400000"/>
              </a:srgbClr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</dgm:pt>
    <dgm:pt modelId="{5021D603-E71D-45AD-B153-40F8C3035835}" type="pres">
      <dgm:prSet presAssocID="{F602C004-4630-42E4-B1AC-9C93662A8C59}" presName="sibTrans" presStyleCnt="0"/>
      <dgm:spPr/>
    </dgm:pt>
    <dgm:pt modelId="{217F75D1-EAC0-4481-A039-43246CB75521}" type="pres">
      <dgm:prSet presAssocID="{636EEDF9-EA45-42F9-B6C2-7C0989DC4C3F}" presName="composite" presStyleCnt="0"/>
      <dgm:spPr/>
    </dgm:pt>
    <dgm:pt modelId="{9329BAAE-4536-4D83-8866-E03A01256117}" type="pres">
      <dgm:prSet presAssocID="{636EEDF9-EA45-42F9-B6C2-7C0989DC4C3F}" presName="rect1" presStyleLbl="trAlignAcc1" presStyleIdx="3" presStyleCnt="5">
        <dgm:presLayoutVars>
          <dgm:bulletEnabled val="1"/>
        </dgm:presLayoutVars>
      </dgm:prSet>
      <dgm:spPr/>
    </dgm:pt>
    <dgm:pt modelId="{59ED0A23-D8A8-409D-807B-B11D5772F6C0}" type="pres">
      <dgm:prSet presAssocID="{636EEDF9-EA45-42F9-B6C2-7C0989DC4C3F}" presName="rect2" presStyleLbl="fgImgPlace1" presStyleIdx="3" presStyleCnt="5"/>
      <dgm:spPr>
        <a:blipFill rotWithShape="1">
          <a:blip xmlns:r="http://schemas.openxmlformats.org/officeDocument/2006/relationships" r:embed="rId1">
            <a:duotone>
              <a:prstClr val="black"/>
              <a:srgbClr val="FA5C5C">
                <a:tint val="45000"/>
                <a:satMod val="400000"/>
              </a:srgbClr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</dgm:pt>
    <dgm:pt modelId="{C58050B4-9205-4C15-BE69-357E0D5F0519}" type="pres">
      <dgm:prSet presAssocID="{F68E2EE2-0FBC-465C-A80F-6490E271FF2C}" presName="sibTrans" presStyleCnt="0"/>
      <dgm:spPr/>
    </dgm:pt>
    <dgm:pt modelId="{8A4A7578-C66B-4AA3-9A66-743073B00ED1}" type="pres">
      <dgm:prSet presAssocID="{46F39303-9A85-4707-8830-0B4A2F044312}" presName="composite" presStyleCnt="0"/>
      <dgm:spPr/>
    </dgm:pt>
    <dgm:pt modelId="{92C28627-E98B-4827-8818-6A1E6B31D272}" type="pres">
      <dgm:prSet presAssocID="{46F39303-9A85-4707-8830-0B4A2F044312}" presName="rect1" presStyleLbl="trAlignAcc1" presStyleIdx="4" presStyleCnt="5">
        <dgm:presLayoutVars>
          <dgm:bulletEnabled val="1"/>
        </dgm:presLayoutVars>
      </dgm:prSet>
      <dgm:spPr/>
    </dgm:pt>
    <dgm:pt modelId="{D5FBC1B3-0341-447E-B58D-34C3BA31FD91}" type="pres">
      <dgm:prSet presAssocID="{46F39303-9A85-4707-8830-0B4A2F044312}" presName="rect2" presStyleLbl="fgImgPlace1" presStyleIdx="4" presStyleCnt="5"/>
      <dgm:spPr>
        <a:blipFill rotWithShape="1">
          <a:blip xmlns:r="http://schemas.openxmlformats.org/officeDocument/2006/relationships" r:embed="rId1">
            <a:duotone>
              <a:prstClr val="black"/>
              <a:srgbClr val="FA5C5C">
                <a:tint val="45000"/>
                <a:satMod val="400000"/>
              </a:srgbClr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D893E503-820A-4A7B-B7EA-9F60FD836A3C}" type="presOf" srcId="{8D613501-B3CF-4E32-9A92-8E2B544CEE33}" destId="{64C4075D-6353-4E44-BEAC-13C415C2F7D2}" srcOrd="0" destOrd="0" presId="urn:microsoft.com/office/officeart/2008/layout/PictureStrips"/>
    <dgm:cxn modelId="{7EE2E12A-5980-40D8-8F0C-2DFACACAFF1B}" srcId="{E04290FA-10CD-473F-B71E-DF7F37A2BAB7}" destId="{8D613501-B3CF-4E32-9A92-8E2B544CEE33}" srcOrd="1" destOrd="0" parTransId="{FFF0E89A-1D6C-47A4-8A67-6329DE57E597}" sibTransId="{A54A479A-56EF-4293-B476-4EB0094B6A06}"/>
    <dgm:cxn modelId="{05F0DB35-38B5-4483-B621-407267CED8FF}" type="presOf" srcId="{46F39303-9A85-4707-8830-0B4A2F044312}" destId="{92C28627-E98B-4827-8818-6A1E6B31D272}" srcOrd="0" destOrd="0" presId="urn:microsoft.com/office/officeart/2008/layout/PictureStrips"/>
    <dgm:cxn modelId="{0F1AD561-EDC1-4554-BDBA-9C0389A72EF1}" type="presOf" srcId="{636EEDF9-EA45-42F9-B6C2-7C0989DC4C3F}" destId="{9329BAAE-4536-4D83-8866-E03A01256117}" srcOrd="0" destOrd="0" presId="urn:microsoft.com/office/officeart/2008/layout/PictureStrips"/>
    <dgm:cxn modelId="{AB19F466-846D-443A-97A6-D33A589C118B}" type="presOf" srcId="{0FA75129-87F8-4D1E-96FC-C8769AF02E16}" destId="{436BFA52-ADED-47D3-B8B2-0EA0D4F14C3A}" srcOrd="0" destOrd="0" presId="urn:microsoft.com/office/officeart/2008/layout/PictureStrips"/>
    <dgm:cxn modelId="{1FEC1971-E098-402D-A39F-96FC14442033}" type="presOf" srcId="{E04290FA-10CD-473F-B71E-DF7F37A2BAB7}" destId="{68D1161B-3FAD-4960-A1D9-4CED08DDC95D}" srcOrd="0" destOrd="0" presId="urn:microsoft.com/office/officeart/2008/layout/PictureStrips"/>
    <dgm:cxn modelId="{10A6A35A-654E-43BB-ADDF-DEC313E61AFE}" srcId="{E04290FA-10CD-473F-B71E-DF7F37A2BAB7}" destId="{636EEDF9-EA45-42F9-B6C2-7C0989DC4C3F}" srcOrd="3" destOrd="0" parTransId="{A9F8C508-A09A-435B-A41D-73F8C4F6EB40}" sibTransId="{F68E2EE2-0FBC-465C-A80F-6490E271FF2C}"/>
    <dgm:cxn modelId="{A570C67D-6D01-403C-880A-5E7B8BECF224}" srcId="{E04290FA-10CD-473F-B71E-DF7F37A2BAB7}" destId="{46F39303-9A85-4707-8830-0B4A2F044312}" srcOrd="4" destOrd="0" parTransId="{BCCEDAD5-4DB7-431B-BC50-1CFD16C9B9EA}" sibTransId="{295E2ED0-2B96-4339-9EF4-93657053B2FC}"/>
    <dgm:cxn modelId="{7D1CB2A2-CF5A-4560-B563-8A73F8A08CF3}" srcId="{E04290FA-10CD-473F-B71E-DF7F37A2BAB7}" destId="{0FA75129-87F8-4D1E-96FC-C8769AF02E16}" srcOrd="2" destOrd="0" parTransId="{E4E556AB-F7D0-495B-9EA4-2034BCFB3272}" sibTransId="{F602C004-4630-42E4-B1AC-9C93662A8C59}"/>
    <dgm:cxn modelId="{26AAC3A9-E191-49C4-BEB4-58D09747EECB}" srcId="{E04290FA-10CD-473F-B71E-DF7F37A2BAB7}" destId="{E46E5FF3-BE97-4667-99F8-17D9D4F62CDC}" srcOrd="0" destOrd="0" parTransId="{192CEB88-FD18-404E-8FF5-0737CC7F81DA}" sibTransId="{AABF088E-D6CB-448C-96D8-DB8EF43A1FFD}"/>
    <dgm:cxn modelId="{C0C0FCFF-6EFF-40B8-B993-93D613988362}" type="presOf" srcId="{E46E5FF3-BE97-4667-99F8-17D9D4F62CDC}" destId="{0355512A-4581-4D8D-BA1F-949D25678619}" srcOrd="0" destOrd="0" presId="urn:microsoft.com/office/officeart/2008/layout/PictureStrips"/>
    <dgm:cxn modelId="{ADB1CB19-F108-4108-A509-DC5C8586674A}" type="presParOf" srcId="{68D1161B-3FAD-4960-A1D9-4CED08DDC95D}" destId="{B855A743-D8ED-471A-98FC-E938A6BC9175}" srcOrd="0" destOrd="0" presId="urn:microsoft.com/office/officeart/2008/layout/PictureStrips"/>
    <dgm:cxn modelId="{151BC982-CE86-41ED-BF0B-3331071AEC04}" type="presParOf" srcId="{B855A743-D8ED-471A-98FC-E938A6BC9175}" destId="{0355512A-4581-4D8D-BA1F-949D25678619}" srcOrd="0" destOrd="0" presId="urn:microsoft.com/office/officeart/2008/layout/PictureStrips"/>
    <dgm:cxn modelId="{4DFF0455-34CD-44A9-BE29-F01A50A66516}" type="presParOf" srcId="{B855A743-D8ED-471A-98FC-E938A6BC9175}" destId="{2D61EF4D-E3A1-41DB-9A40-55A465661F6A}" srcOrd="1" destOrd="0" presId="urn:microsoft.com/office/officeart/2008/layout/PictureStrips"/>
    <dgm:cxn modelId="{DD0FBCA6-849F-44BE-81F5-160FC7309A35}" type="presParOf" srcId="{68D1161B-3FAD-4960-A1D9-4CED08DDC95D}" destId="{FF38082A-8A08-4978-BE78-741D0FB4426C}" srcOrd="1" destOrd="0" presId="urn:microsoft.com/office/officeart/2008/layout/PictureStrips"/>
    <dgm:cxn modelId="{54FCD736-FC1E-43A4-AD4E-B5B68576F13D}" type="presParOf" srcId="{68D1161B-3FAD-4960-A1D9-4CED08DDC95D}" destId="{6DD77F04-1225-402A-AC3F-B4B33740BFBC}" srcOrd="2" destOrd="0" presId="urn:microsoft.com/office/officeart/2008/layout/PictureStrips"/>
    <dgm:cxn modelId="{ACBE7A6B-0D3B-4580-8B1F-C0D58E0685D2}" type="presParOf" srcId="{6DD77F04-1225-402A-AC3F-B4B33740BFBC}" destId="{64C4075D-6353-4E44-BEAC-13C415C2F7D2}" srcOrd="0" destOrd="0" presId="urn:microsoft.com/office/officeart/2008/layout/PictureStrips"/>
    <dgm:cxn modelId="{D8F07C7E-60C5-483C-933C-4579FA105475}" type="presParOf" srcId="{6DD77F04-1225-402A-AC3F-B4B33740BFBC}" destId="{88B198C4-B2CB-46E6-BF2F-296FCE0834D6}" srcOrd="1" destOrd="0" presId="urn:microsoft.com/office/officeart/2008/layout/PictureStrips"/>
    <dgm:cxn modelId="{6084C1AF-F62E-4C35-AF82-A77CDAFD556D}" type="presParOf" srcId="{68D1161B-3FAD-4960-A1D9-4CED08DDC95D}" destId="{CC6654F8-88B4-4D39-B4FB-7A40C14B90F3}" srcOrd="3" destOrd="0" presId="urn:microsoft.com/office/officeart/2008/layout/PictureStrips"/>
    <dgm:cxn modelId="{A63B1422-3BBF-4211-8492-13413327F128}" type="presParOf" srcId="{68D1161B-3FAD-4960-A1D9-4CED08DDC95D}" destId="{600B7B9C-7DB8-4DEF-AAB0-5E3C92598A54}" srcOrd="4" destOrd="0" presId="urn:microsoft.com/office/officeart/2008/layout/PictureStrips"/>
    <dgm:cxn modelId="{79B74A49-7963-4575-AC69-94FAADB75D23}" type="presParOf" srcId="{600B7B9C-7DB8-4DEF-AAB0-5E3C92598A54}" destId="{436BFA52-ADED-47D3-B8B2-0EA0D4F14C3A}" srcOrd="0" destOrd="0" presId="urn:microsoft.com/office/officeart/2008/layout/PictureStrips"/>
    <dgm:cxn modelId="{D758BFC3-0F53-46C0-94DF-C38335A87C65}" type="presParOf" srcId="{600B7B9C-7DB8-4DEF-AAB0-5E3C92598A54}" destId="{04FDBBE9-273E-4B3D-A489-B5C5417F4543}" srcOrd="1" destOrd="0" presId="urn:microsoft.com/office/officeart/2008/layout/PictureStrips"/>
    <dgm:cxn modelId="{35260ED1-AED8-4289-944F-DFF8B485070F}" type="presParOf" srcId="{68D1161B-3FAD-4960-A1D9-4CED08DDC95D}" destId="{5021D603-E71D-45AD-B153-40F8C3035835}" srcOrd="5" destOrd="0" presId="urn:microsoft.com/office/officeart/2008/layout/PictureStrips"/>
    <dgm:cxn modelId="{27A0FE69-6D1F-439D-9816-942484B801E4}" type="presParOf" srcId="{68D1161B-3FAD-4960-A1D9-4CED08DDC95D}" destId="{217F75D1-EAC0-4481-A039-43246CB75521}" srcOrd="6" destOrd="0" presId="urn:microsoft.com/office/officeart/2008/layout/PictureStrips"/>
    <dgm:cxn modelId="{48731667-1B11-427E-81AD-6B1FDCB21B2C}" type="presParOf" srcId="{217F75D1-EAC0-4481-A039-43246CB75521}" destId="{9329BAAE-4536-4D83-8866-E03A01256117}" srcOrd="0" destOrd="0" presId="urn:microsoft.com/office/officeart/2008/layout/PictureStrips"/>
    <dgm:cxn modelId="{B8F806A2-AF0E-4065-8040-8D0E6DB517F6}" type="presParOf" srcId="{217F75D1-EAC0-4481-A039-43246CB75521}" destId="{59ED0A23-D8A8-409D-807B-B11D5772F6C0}" srcOrd="1" destOrd="0" presId="urn:microsoft.com/office/officeart/2008/layout/PictureStrips"/>
    <dgm:cxn modelId="{2613DFBF-8816-4FDB-953B-1452275CA018}" type="presParOf" srcId="{68D1161B-3FAD-4960-A1D9-4CED08DDC95D}" destId="{C58050B4-9205-4C15-BE69-357E0D5F0519}" srcOrd="7" destOrd="0" presId="urn:microsoft.com/office/officeart/2008/layout/PictureStrips"/>
    <dgm:cxn modelId="{CCCA58A2-3010-4E33-85D8-A8BB1C673967}" type="presParOf" srcId="{68D1161B-3FAD-4960-A1D9-4CED08DDC95D}" destId="{8A4A7578-C66B-4AA3-9A66-743073B00ED1}" srcOrd="8" destOrd="0" presId="urn:microsoft.com/office/officeart/2008/layout/PictureStrips"/>
    <dgm:cxn modelId="{9B239CBE-26BC-4FED-87A8-02A545352C80}" type="presParOf" srcId="{8A4A7578-C66B-4AA3-9A66-743073B00ED1}" destId="{92C28627-E98B-4827-8818-6A1E6B31D272}" srcOrd="0" destOrd="0" presId="urn:microsoft.com/office/officeart/2008/layout/PictureStrips"/>
    <dgm:cxn modelId="{DFFF7EC2-991F-40EE-8D12-304126AAF112}" type="presParOf" srcId="{8A4A7578-C66B-4AA3-9A66-743073B00ED1}" destId="{D5FBC1B3-0341-447E-B58D-34C3BA31FD91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C25BFE-F456-4CE3-846F-1ED2F9E878A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70FE464-F92B-478A-8926-5878C01D54AA}">
      <dgm:prSet phldrT="[Text]"/>
      <dgm:spPr>
        <a:noFill/>
        <a:ln>
          <a:noFill/>
        </a:ln>
      </dgm:spPr>
      <dgm:t>
        <a:bodyPr/>
        <a:lstStyle/>
        <a:p>
          <a:r>
            <a:rPr lang="en-IN" b="1" i="0" dirty="0"/>
            <a:t>1. Identify Contributing Factors</a:t>
          </a:r>
          <a:endParaRPr lang="en-IN" dirty="0"/>
        </a:p>
      </dgm:t>
    </dgm:pt>
    <dgm:pt modelId="{739BB4A4-691B-42FE-88EC-EC8F61788B8C}" type="parTrans" cxnId="{2D97DF64-D7A9-4EF2-824D-F205E827BC01}">
      <dgm:prSet/>
      <dgm:spPr/>
      <dgm:t>
        <a:bodyPr/>
        <a:lstStyle/>
        <a:p>
          <a:endParaRPr lang="en-IN"/>
        </a:p>
      </dgm:t>
    </dgm:pt>
    <dgm:pt modelId="{DF187C74-F115-46E6-9643-5824B32B5906}" type="sibTrans" cxnId="{2D97DF64-D7A9-4EF2-824D-F205E827BC01}">
      <dgm:prSet/>
      <dgm:spPr/>
      <dgm:t>
        <a:bodyPr/>
        <a:lstStyle/>
        <a:p>
          <a:endParaRPr lang="en-IN"/>
        </a:p>
      </dgm:t>
    </dgm:pt>
    <dgm:pt modelId="{0D235774-FA11-48AD-BB86-4AD9B523AC72}">
      <dgm:prSet phldrT="[Text]"/>
      <dgm:spPr>
        <a:noFill/>
        <a:ln>
          <a:noFill/>
        </a:ln>
      </dgm:spPr>
      <dgm:t>
        <a:bodyPr/>
        <a:lstStyle/>
        <a:p>
          <a:pPr algn="ctr">
            <a:buNone/>
          </a:pPr>
          <a:r>
            <a:rPr lang="en-IN" dirty="0"/>
            <a:t>Via rigorous data analysis</a:t>
          </a:r>
        </a:p>
      </dgm:t>
    </dgm:pt>
    <dgm:pt modelId="{A1DE277C-515A-431C-A3F1-6F9A7821C705}" type="parTrans" cxnId="{88B56B84-710F-4D28-8B6F-8A27BE895D43}">
      <dgm:prSet/>
      <dgm:spPr/>
      <dgm:t>
        <a:bodyPr/>
        <a:lstStyle/>
        <a:p>
          <a:endParaRPr lang="en-IN"/>
        </a:p>
      </dgm:t>
    </dgm:pt>
    <dgm:pt modelId="{D9430F05-0155-4371-BE1E-81225B220BC1}" type="sibTrans" cxnId="{88B56B84-710F-4D28-8B6F-8A27BE895D43}">
      <dgm:prSet/>
      <dgm:spPr/>
      <dgm:t>
        <a:bodyPr/>
        <a:lstStyle/>
        <a:p>
          <a:endParaRPr lang="en-IN"/>
        </a:p>
      </dgm:t>
    </dgm:pt>
    <dgm:pt modelId="{6C2CC303-56D7-49F0-A31A-A0A8CAFA3D26}">
      <dgm:prSet phldrT="[Text]" custT="1"/>
      <dgm:spPr>
        <a:noFill/>
        <a:ln>
          <a:noFill/>
        </a:ln>
      </dgm:spPr>
      <dgm:t>
        <a:bodyPr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>
              <a:solidFill>
                <a:srgbClr val="163A50"/>
              </a:solidFill>
              <a:latin typeface="Arial"/>
              <a:ea typeface="+mn-ea"/>
              <a:cs typeface="+mn-cs"/>
            </a:rPr>
            <a:t>2. Develop Strategic Interventions</a:t>
          </a:r>
        </a:p>
      </dgm:t>
    </dgm:pt>
    <dgm:pt modelId="{6E72D16C-7E20-4F86-B589-30B23287EF93}" type="parTrans" cxnId="{13FDD493-8C9C-4238-BEAF-D4EA13A8336B}">
      <dgm:prSet/>
      <dgm:spPr/>
      <dgm:t>
        <a:bodyPr/>
        <a:lstStyle/>
        <a:p>
          <a:endParaRPr lang="en-IN"/>
        </a:p>
      </dgm:t>
    </dgm:pt>
    <dgm:pt modelId="{2409F9DD-0536-48AB-B7CD-B5F4C296BC14}" type="sibTrans" cxnId="{13FDD493-8C9C-4238-BEAF-D4EA13A8336B}">
      <dgm:prSet/>
      <dgm:spPr/>
      <dgm:t>
        <a:bodyPr/>
        <a:lstStyle/>
        <a:p>
          <a:endParaRPr lang="en-IN"/>
        </a:p>
      </dgm:t>
    </dgm:pt>
    <dgm:pt modelId="{E7FC3171-0263-4EA9-B954-41ED708BDBD3}">
      <dgm:prSet phldrT="[Text]"/>
      <dgm:spPr>
        <a:noFill/>
        <a:ln>
          <a:noFill/>
        </a:ln>
      </dgm:spPr>
      <dgm:t>
        <a:bodyPr/>
        <a:lstStyle/>
        <a:p>
          <a:pPr algn="ctr">
            <a:buNone/>
          </a:pPr>
          <a:r>
            <a:rPr lang="en-IN" dirty="0"/>
            <a:t>Give recommendations based on insights</a:t>
          </a:r>
        </a:p>
      </dgm:t>
    </dgm:pt>
    <dgm:pt modelId="{39A5F0A0-35A7-4433-9ED7-A2C90BBFD5AC}" type="parTrans" cxnId="{00090F58-442B-4C3F-8F6E-5D4644C2CB37}">
      <dgm:prSet/>
      <dgm:spPr/>
      <dgm:t>
        <a:bodyPr/>
        <a:lstStyle/>
        <a:p>
          <a:endParaRPr lang="en-IN"/>
        </a:p>
      </dgm:t>
    </dgm:pt>
    <dgm:pt modelId="{A454A21A-4A3C-4C80-AD39-9F63543BEEC4}" type="sibTrans" cxnId="{00090F58-442B-4C3F-8F6E-5D4644C2CB37}">
      <dgm:prSet/>
      <dgm:spPr/>
      <dgm:t>
        <a:bodyPr/>
        <a:lstStyle/>
        <a:p>
          <a:endParaRPr lang="en-IN"/>
        </a:p>
      </dgm:t>
    </dgm:pt>
    <dgm:pt modelId="{86684EBE-5A69-41C4-807E-237BDA1BAD5F}">
      <dgm:prSet phldrT="[Text]" custT="1"/>
      <dgm:spPr>
        <a:noFill/>
        <a:ln>
          <a:noFill/>
        </a:ln>
      </dgm:spPr>
      <dgm:t>
        <a:bodyPr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>
              <a:solidFill>
                <a:srgbClr val="163A50"/>
              </a:solidFill>
              <a:latin typeface="Arial"/>
              <a:ea typeface="+mn-ea"/>
              <a:cs typeface="+mn-cs"/>
            </a:rPr>
            <a:t>3. Provide a good report</a:t>
          </a:r>
        </a:p>
      </dgm:t>
    </dgm:pt>
    <dgm:pt modelId="{CED70BC0-C928-45E9-A42E-7949C55FC5E6}" type="parTrans" cxnId="{08842ABB-396C-4137-992F-4CE1B99DEC43}">
      <dgm:prSet/>
      <dgm:spPr/>
      <dgm:t>
        <a:bodyPr/>
        <a:lstStyle/>
        <a:p>
          <a:endParaRPr lang="en-IN"/>
        </a:p>
      </dgm:t>
    </dgm:pt>
    <dgm:pt modelId="{8998A0DD-5F00-4AAC-A8B3-D47A9BE9EBF6}" type="sibTrans" cxnId="{08842ABB-396C-4137-992F-4CE1B99DEC43}">
      <dgm:prSet/>
      <dgm:spPr/>
      <dgm:t>
        <a:bodyPr/>
        <a:lstStyle/>
        <a:p>
          <a:endParaRPr lang="en-IN"/>
        </a:p>
      </dgm:t>
    </dgm:pt>
    <dgm:pt modelId="{E5B91569-D029-4345-ABC4-BEB3F986E5DB}">
      <dgm:prSet phldrT="[Text]"/>
      <dgm:spPr>
        <a:noFill/>
        <a:ln>
          <a:noFill/>
        </a:ln>
      </dgm:spPr>
      <dgm:t>
        <a:bodyPr/>
        <a:lstStyle/>
        <a:p>
          <a:pPr algn="ctr">
            <a:buNone/>
          </a:pPr>
          <a:r>
            <a:rPr lang="en-IN" dirty="0"/>
            <a:t>Use clear visuals and accurate data.</a:t>
          </a:r>
        </a:p>
      </dgm:t>
    </dgm:pt>
    <dgm:pt modelId="{7DC09ED3-3575-431F-B12A-DA3F2E5DBA3F}" type="parTrans" cxnId="{782A1D00-323B-4DB3-93EA-B22B99337855}">
      <dgm:prSet/>
      <dgm:spPr/>
      <dgm:t>
        <a:bodyPr/>
        <a:lstStyle/>
        <a:p>
          <a:endParaRPr lang="en-IN"/>
        </a:p>
      </dgm:t>
    </dgm:pt>
    <dgm:pt modelId="{A19E9AAC-D5BB-49D3-99C5-50921EDEABD0}" type="sibTrans" cxnId="{782A1D00-323B-4DB3-93EA-B22B99337855}">
      <dgm:prSet/>
      <dgm:spPr/>
      <dgm:t>
        <a:bodyPr/>
        <a:lstStyle/>
        <a:p>
          <a:endParaRPr lang="en-IN"/>
        </a:p>
      </dgm:t>
    </dgm:pt>
    <dgm:pt modelId="{6E0E70C9-9B41-4F24-83E0-3430B40C66D6}" type="pres">
      <dgm:prSet presAssocID="{FBC25BFE-F456-4CE3-846F-1ED2F9E878A1}" presName="Name0" presStyleCnt="0">
        <dgm:presLayoutVars>
          <dgm:dir/>
          <dgm:animLvl val="lvl"/>
          <dgm:resizeHandles val="exact"/>
        </dgm:presLayoutVars>
      </dgm:prSet>
      <dgm:spPr/>
    </dgm:pt>
    <dgm:pt modelId="{2BB4BC03-134A-448C-BF07-8215BF56ED8F}" type="pres">
      <dgm:prSet presAssocID="{970FE464-F92B-478A-8926-5878C01D54AA}" presName="composite" presStyleCnt="0"/>
      <dgm:spPr/>
    </dgm:pt>
    <dgm:pt modelId="{6D77ED1A-DE1E-4675-881C-CB77F40CC137}" type="pres">
      <dgm:prSet presAssocID="{970FE464-F92B-478A-8926-5878C01D54AA}" presName="parTx" presStyleLbl="alignNode1" presStyleIdx="0" presStyleCnt="3" custScaleX="118933">
        <dgm:presLayoutVars>
          <dgm:chMax val="0"/>
          <dgm:chPref val="0"/>
          <dgm:bulletEnabled val="1"/>
        </dgm:presLayoutVars>
      </dgm:prSet>
      <dgm:spPr/>
    </dgm:pt>
    <dgm:pt modelId="{CBEDB6B4-ABA3-4A29-B347-4C8AA5C4602B}" type="pres">
      <dgm:prSet presAssocID="{970FE464-F92B-478A-8926-5878C01D54AA}" presName="desTx" presStyleLbl="alignAccFollowNode1" presStyleIdx="0" presStyleCnt="3">
        <dgm:presLayoutVars>
          <dgm:bulletEnabled val="1"/>
        </dgm:presLayoutVars>
      </dgm:prSet>
      <dgm:spPr/>
    </dgm:pt>
    <dgm:pt modelId="{F6CD2362-3060-4A5A-A282-558011B0D156}" type="pres">
      <dgm:prSet presAssocID="{DF187C74-F115-46E6-9643-5824B32B5906}" presName="space" presStyleCnt="0"/>
      <dgm:spPr/>
    </dgm:pt>
    <dgm:pt modelId="{D2E34482-2CD4-462F-85F3-373A9C5C91BE}" type="pres">
      <dgm:prSet presAssocID="{6C2CC303-56D7-49F0-A31A-A0A8CAFA3D26}" presName="composite" presStyleCnt="0"/>
      <dgm:spPr/>
    </dgm:pt>
    <dgm:pt modelId="{D59443FD-57C6-41CC-867C-18611085135F}" type="pres">
      <dgm:prSet presAssocID="{6C2CC303-56D7-49F0-A31A-A0A8CAFA3D26}" presName="parTx" presStyleLbl="alignNode1" presStyleIdx="1" presStyleCnt="3" custScaleX="126175">
        <dgm:presLayoutVars>
          <dgm:chMax val="0"/>
          <dgm:chPref val="0"/>
          <dgm:bulletEnabled val="1"/>
        </dgm:presLayoutVars>
      </dgm:prSet>
      <dgm:spPr/>
    </dgm:pt>
    <dgm:pt modelId="{AC41E678-1D0B-4C2C-BF68-6CC06D1D387A}" type="pres">
      <dgm:prSet presAssocID="{6C2CC303-56D7-49F0-A31A-A0A8CAFA3D26}" presName="desTx" presStyleLbl="alignAccFollowNode1" presStyleIdx="1" presStyleCnt="3" custLinFactNeighborX="0" custLinFactNeighborY="-18981">
        <dgm:presLayoutVars>
          <dgm:bulletEnabled val="1"/>
        </dgm:presLayoutVars>
      </dgm:prSet>
      <dgm:spPr/>
    </dgm:pt>
    <dgm:pt modelId="{BB36A55E-52FD-40CA-9935-5A0C73AE96A0}" type="pres">
      <dgm:prSet presAssocID="{2409F9DD-0536-48AB-B7CD-B5F4C296BC14}" presName="space" presStyleCnt="0"/>
      <dgm:spPr/>
    </dgm:pt>
    <dgm:pt modelId="{66751096-B549-401D-9393-0588F50FB7F7}" type="pres">
      <dgm:prSet presAssocID="{86684EBE-5A69-41C4-807E-237BDA1BAD5F}" presName="composite" presStyleCnt="0"/>
      <dgm:spPr/>
    </dgm:pt>
    <dgm:pt modelId="{8D0024B3-A53E-454E-AF8A-88867E2F2816}" type="pres">
      <dgm:prSet presAssocID="{86684EBE-5A69-41C4-807E-237BDA1BAD5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F1AF4A5-5C9B-4547-81CA-2B72E43FBA1C}" type="pres">
      <dgm:prSet presAssocID="{86684EBE-5A69-41C4-807E-237BDA1BAD5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82A1D00-323B-4DB3-93EA-B22B99337855}" srcId="{86684EBE-5A69-41C4-807E-237BDA1BAD5F}" destId="{E5B91569-D029-4345-ABC4-BEB3F986E5DB}" srcOrd="0" destOrd="0" parTransId="{7DC09ED3-3575-431F-B12A-DA3F2E5DBA3F}" sibTransId="{A19E9AAC-D5BB-49D3-99C5-50921EDEABD0}"/>
    <dgm:cxn modelId="{B0FC8319-DBF7-47AF-A408-F160AC51F811}" type="presOf" srcId="{FBC25BFE-F456-4CE3-846F-1ED2F9E878A1}" destId="{6E0E70C9-9B41-4F24-83E0-3430B40C66D6}" srcOrd="0" destOrd="0" presId="urn:microsoft.com/office/officeart/2005/8/layout/hList1"/>
    <dgm:cxn modelId="{6E14732D-D2FE-4A5F-845A-F19EEEE827E5}" type="presOf" srcId="{6C2CC303-56D7-49F0-A31A-A0A8CAFA3D26}" destId="{D59443FD-57C6-41CC-867C-18611085135F}" srcOrd="0" destOrd="0" presId="urn:microsoft.com/office/officeart/2005/8/layout/hList1"/>
    <dgm:cxn modelId="{7403A961-2B94-4C30-B643-DEEF58E3F794}" type="presOf" srcId="{E5B91569-D029-4345-ABC4-BEB3F986E5DB}" destId="{BF1AF4A5-5C9B-4547-81CA-2B72E43FBA1C}" srcOrd="0" destOrd="0" presId="urn:microsoft.com/office/officeart/2005/8/layout/hList1"/>
    <dgm:cxn modelId="{2D97DF64-D7A9-4EF2-824D-F205E827BC01}" srcId="{FBC25BFE-F456-4CE3-846F-1ED2F9E878A1}" destId="{970FE464-F92B-478A-8926-5878C01D54AA}" srcOrd="0" destOrd="0" parTransId="{739BB4A4-691B-42FE-88EC-EC8F61788B8C}" sibTransId="{DF187C74-F115-46E6-9643-5824B32B5906}"/>
    <dgm:cxn modelId="{ED2CEE66-60E2-49A6-88FB-4EC23835D943}" type="presOf" srcId="{0D235774-FA11-48AD-BB86-4AD9B523AC72}" destId="{CBEDB6B4-ABA3-4A29-B347-4C8AA5C4602B}" srcOrd="0" destOrd="0" presId="urn:microsoft.com/office/officeart/2005/8/layout/hList1"/>
    <dgm:cxn modelId="{B121D76A-8200-46F2-B602-A2A64B02E24F}" type="presOf" srcId="{970FE464-F92B-478A-8926-5878C01D54AA}" destId="{6D77ED1A-DE1E-4675-881C-CB77F40CC137}" srcOrd="0" destOrd="0" presId="urn:microsoft.com/office/officeart/2005/8/layout/hList1"/>
    <dgm:cxn modelId="{00090F58-442B-4C3F-8F6E-5D4644C2CB37}" srcId="{6C2CC303-56D7-49F0-A31A-A0A8CAFA3D26}" destId="{E7FC3171-0263-4EA9-B954-41ED708BDBD3}" srcOrd="0" destOrd="0" parTransId="{39A5F0A0-35A7-4433-9ED7-A2C90BBFD5AC}" sibTransId="{A454A21A-4A3C-4C80-AD39-9F63543BEEC4}"/>
    <dgm:cxn modelId="{88B56B84-710F-4D28-8B6F-8A27BE895D43}" srcId="{970FE464-F92B-478A-8926-5878C01D54AA}" destId="{0D235774-FA11-48AD-BB86-4AD9B523AC72}" srcOrd="0" destOrd="0" parTransId="{A1DE277C-515A-431C-A3F1-6F9A7821C705}" sibTransId="{D9430F05-0155-4371-BE1E-81225B220BC1}"/>
    <dgm:cxn modelId="{13FDD493-8C9C-4238-BEAF-D4EA13A8336B}" srcId="{FBC25BFE-F456-4CE3-846F-1ED2F9E878A1}" destId="{6C2CC303-56D7-49F0-A31A-A0A8CAFA3D26}" srcOrd="1" destOrd="0" parTransId="{6E72D16C-7E20-4F86-B589-30B23287EF93}" sibTransId="{2409F9DD-0536-48AB-B7CD-B5F4C296BC14}"/>
    <dgm:cxn modelId="{08842ABB-396C-4137-992F-4CE1B99DEC43}" srcId="{FBC25BFE-F456-4CE3-846F-1ED2F9E878A1}" destId="{86684EBE-5A69-41C4-807E-237BDA1BAD5F}" srcOrd="2" destOrd="0" parTransId="{CED70BC0-C928-45E9-A42E-7949C55FC5E6}" sibTransId="{8998A0DD-5F00-4AAC-A8B3-D47A9BE9EBF6}"/>
    <dgm:cxn modelId="{71941AC9-94B0-4192-83DC-220515DF036B}" type="presOf" srcId="{86684EBE-5A69-41C4-807E-237BDA1BAD5F}" destId="{8D0024B3-A53E-454E-AF8A-88867E2F2816}" srcOrd="0" destOrd="0" presId="urn:microsoft.com/office/officeart/2005/8/layout/hList1"/>
    <dgm:cxn modelId="{59B2F2FF-39EC-42FA-ACBB-DBAED9537E00}" type="presOf" srcId="{E7FC3171-0263-4EA9-B954-41ED708BDBD3}" destId="{AC41E678-1D0B-4C2C-BF68-6CC06D1D387A}" srcOrd="0" destOrd="0" presId="urn:microsoft.com/office/officeart/2005/8/layout/hList1"/>
    <dgm:cxn modelId="{8D23FAAF-AFEC-4324-B38E-23419F9C5F76}" type="presParOf" srcId="{6E0E70C9-9B41-4F24-83E0-3430B40C66D6}" destId="{2BB4BC03-134A-448C-BF07-8215BF56ED8F}" srcOrd="0" destOrd="0" presId="urn:microsoft.com/office/officeart/2005/8/layout/hList1"/>
    <dgm:cxn modelId="{FC77C1E4-8435-4AA2-A51F-E1345C75C43E}" type="presParOf" srcId="{2BB4BC03-134A-448C-BF07-8215BF56ED8F}" destId="{6D77ED1A-DE1E-4675-881C-CB77F40CC137}" srcOrd="0" destOrd="0" presId="urn:microsoft.com/office/officeart/2005/8/layout/hList1"/>
    <dgm:cxn modelId="{7189E733-B883-4376-A36A-6F437D6FBD79}" type="presParOf" srcId="{2BB4BC03-134A-448C-BF07-8215BF56ED8F}" destId="{CBEDB6B4-ABA3-4A29-B347-4C8AA5C4602B}" srcOrd="1" destOrd="0" presId="urn:microsoft.com/office/officeart/2005/8/layout/hList1"/>
    <dgm:cxn modelId="{C2C8A7C9-A862-49DF-A462-CA5578F776F3}" type="presParOf" srcId="{6E0E70C9-9B41-4F24-83E0-3430B40C66D6}" destId="{F6CD2362-3060-4A5A-A282-558011B0D156}" srcOrd="1" destOrd="0" presId="urn:microsoft.com/office/officeart/2005/8/layout/hList1"/>
    <dgm:cxn modelId="{1DFCB9FA-0C99-4884-AE08-5450EAB8B53C}" type="presParOf" srcId="{6E0E70C9-9B41-4F24-83E0-3430B40C66D6}" destId="{D2E34482-2CD4-462F-85F3-373A9C5C91BE}" srcOrd="2" destOrd="0" presId="urn:microsoft.com/office/officeart/2005/8/layout/hList1"/>
    <dgm:cxn modelId="{C2D9CD4B-A63C-4A28-9C7E-E6948571D0E7}" type="presParOf" srcId="{D2E34482-2CD4-462F-85F3-373A9C5C91BE}" destId="{D59443FD-57C6-41CC-867C-18611085135F}" srcOrd="0" destOrd="0" presId="urn:microsoft.com/office/officeart/2005/8/layout/hList1"/>
    <dgm:cxn modelId="{61A4EC34-D8D0-443B-8681-DCB626B8DC2E}" type="presParOf" srcId="{D2E34482-2CD4-462F-85F3-373A9C5C91BE}" destId="{AC41E678-1D0B-4C2C-BF68-6CC06D1D387A}" srcOrd="1" destOrd="0" presId="urn:microsoft.com/office/officeart/2005/8/layout/hList1"/>
    <dgm:cxn modelId="{7BB38AB1-ECB1-4771-998E-34A927EDB71D}" type="presParOf" srcId="{6E0E70C9-9B41-4F24-83E0-3430B40C66D6}" destId="{BB36A55E-52FD-40CA-9935-5A0C73AE96A0}" srcOrd="3" destOrd="0" presId="urn:microsoft.com/office/officeart/2005/8/layout/hList1"/>
    <dgm:cxn modelId="{75C0EF1A-73D3-45E1-92AB-30AC12095163}" type="presParOf" srcId="{6E0E70C9-9B41-4F24-83E0-3430B40C66D6}" destId="{66751096-B549-401D-9393-0588F50FB7F7}" srcOrd="4" destOrd="0" presId="urn:microsoft.com/office/officeart/2005/8/layout/hList1"/>
    <dgm:cxn modelId="{EA2047AA-40E2-4F80-8578-38CDBEFE75E3}" type="presParOf" srcId="{66751096-B549-401D-9393-0588F50FB7F7}" destId="{8D0024B3-A53E-454E-AF8A-88867E2F2816}" srcOrd="0" destOrd="0" presId="urn:microsoft.com/office/officeart/2005/8/layout/hList1"/>
    <dgm:cxn modelId="{5681CEF6-CC80-4729-AC04-4E68F6991ACC}" type="presParOf" srcId="{66751096-B549-401D-9393-0588F50FB7F7}" destId="{BF1AF4A5-5C9B-4547-81CA-2B72E43FBA1C}" srcOrd="1" destOrd="0" presId="urn:microsoft.com/office/officeart/2005/8/layout/hList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7257F-F066-4BBC-AE0A-6AD6C98574C5}">
      <dsp:nvSpPr>
        <dsp:cNvPr id="0" name=""/>
        <dsp:cNvSpPr/>
      </dsp:nvSpPr>
      <dsp:spPr>
        <a:xfrm>
          <a:off x="-2332063" y="-360482"/>
          <a:ext cx="2785399" cy="2785399"/>
        </a:xfrm>
        <a:prstGeom prst="blockArc">
          <a:avLst>
            <a:gd name="adj1" fmla="val 18900000"/>
            <a:gd name="adj2" fmla="val 2700000"/>
            <a:gd name="adj3" fmla="val 775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F3BA14-20C6-4D31-9C39-6C8CEA2FD43B}">
      <dsp:nvSpPr>
        <dsp:cNvPr id="0" name=""/>
        <dsp:cNvSpPr/>
      </dsp:nvSpPr>
      <dsp:spPr>
        <a:xfrm>
          <a:off x="199766" y="128985"/>
          <a:ext cx="6257258" cy="2581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4896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1" kern="1200" dirty="0"/>
            <a:t>High Acquisition Costs</a:t>
          </a:r>
        </a:p>
      </dsp:txBody>
      <dsp:txXfrm>
        <a:off x="199766" y="128985"/>
        <a:ext cx="6257258" cy="258136"/>
      </dsp:txXfrm>
    </dsp:sp>
    <dsp:sp modelId="{1B04FEF1-5461-4CBE-93C5-C8C0B7F572CA}">
      <dsp:nvSpPr>
        <dsp:cNvPr id="0" name=""/>
        <dsp:cNvSpPr/>
      </dsp:nvSpPr>
      <dsp:spPr>
        <a:xfrm>
          <a:off x="38430" y="96718"/>
          <a:ext cx="322671" cy="32267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D04FFB9-119D-4B40-BBF7-DF6850293A41}">
      <dsp:nvSpPr>
        <dsp:cNvPr id="0" name=""/>
        <dsp:cNvSpPr/>
      </dsp:nvSpPr>
      <dsp:spPr>
        <a:xfrm>
          <a:off x="384739" y="516067"/>
          <a:ext cx="6072284" cy="2581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-566"/>
                <a:lumOff val="4657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-566"/>
                <a:lumOff val="4657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-566"/>
                <a:lumOff val="465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4896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1" kern="1200" dirty="0"/>
            <a:t>Subscription-Based Revenue model</a:t>
          </a:r>
        </a:p>
      </dsp:txBody>
      <dsp:txXfrm>
        <a:off x="384739" y="516067"/>
        <a:ext cx="6072284" cy="258136"/>
      </dsp:txXfrm>
    </dsp:sp>
    <dsp:sp modelId="{83306A3F-D198-4047-94A9-CDBA3B48F1E0}">
      <dsp:nvSpPr>
        <dsp:cNvPr id="0" name=""/>
        <dsp:cNvSpPr/>
      </dsp:nvSpPr>
      <dsp:spPr>
        <a:xfrm>
          <a:off x="223403" y="483800"/>
          <a:ext cx="322671" cy="32267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hueOff val="0"/>
              <a:satOff val="-566"/>
              <a:lumOff val="465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3EAAB51-94D2-4458-BEFE-658571AC697B}">
      <dsp:nvSpPr>
        <dsp:cNvPr id="0" name=""/>
        <dsp:cNvSpPr/>
      </dsp:nvSpPr>
      <dsp:spPr>
        <a:xfrm>
          <a:off x="441511" y="903148"/>
          <a:ext cx="6015513" cy="2581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-1133"/>
                <a:lumOff val="9314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-1133"/>
                <a:lumOff val="9314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-1133"/>
                <a:lumOff val="9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4896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1" kern="1200" dirty="0"/>
            <a:t>Competitive Landscape</a:t>
          </a:r>
        </a:p>
      </dsp:txBody>
      <dsp:txXfrm>
        <a:off x="441511" y="903148"/>
        <a:ext cx="6015513" cy="258136"/>
      </dsp:txXfrm>
    </dsp:sp>
    <dsp:sp modelId="{2E9A4234-DD9D-4EB0-BFD3-74FE3488679A}">
      <dsp:nvSpPr>
        <dsp:cNvPr id="0" name=""/>
        <dsp:cNvSpPr/>
      </dsp:nvSpPr>
      <dsp:spPr>
        <a:xfrm>
          <a:off x="280175" y="870881"/>
          <a:ext cx="322671" cy="32267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hueOff val="0"/>
              <a:satOff val="-1133"/>
              <a:lumOff val="9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7CAB757-4A57-438F-940E-6E0CB69DB654}">
      <dsp:nvSpPr>
        <dsp:cNvPr id="0" name=""/>
        <dsp:cNvSpPr/>
      </dsp:nvSpPr>
      <dsp:spPr>
        <a:xfrm>
          <a:off x="384739" y="1290229"/>
          <a:ext cx="6072284" cy="2581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-1699"/>
                <a:lumOff val="13971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-1699"/>
                <a:lumOff val="13971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-1699"/>
                <a:lumOff val="1397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4896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1" kern="1200" dirty="0"/>
            <a:t>Negative Brand Image</a:t>
          </a:r>
        </a:p>
      </dsp:txBody>
      <dsp:txXfrm>
        <a:off x="384739" y="1290229"/>
        <a:ext cx="6072284" cy="258136"/>
      </dsp:txXfrm>
    </dsp:sp>
    <dsp:sp modelId="{62CBF22B-2356-4A7F-BE79-A4607378C98C}">
      <dsp:nvSpPr>
        <dsp:cNvPr id="0" name=""/>
        <dsp:cNvSpPr/>
      </dsp:nvSpPr>
      <dsp:spPr>
        <a:xfrm>
          <a:off x="223403" y="1257962"/>
          <a:ext cx="322671" cy="32267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hueOff val="0"/>
              <a:satOff val="-1699"/>
              <a:lumOff val="1397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2518212-7FC8-4600-AFE0-EF571998C44A}">
      <dsp:nvSpPr>
        <dsp:cNvPr id="0" name=""/>
        <dsp:cNvSpPr/>
      </dsp:nvSpPr>
      <dsp:spPr>
        <a:xfrm>
          <a:off x="199766" y="1677311"/>
          <a:ext cx="6257258" cy="2581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-2265"/>
                <a:lumOff val="18628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-2265"/>
                <a:lumOff val="18628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-2265"/>
                <a:lumOff val="1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4896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1" kern="1200"/>
            <a:t>Operational Inefficiency</a:t>
          </a:r>
          <a:endParaRPr lang="en-IN" sz="1200" b="1" i="1" kern="1200" dirty="0"/>
        </a:p>
      </dsp:txBody>
      <dsp:txXfrm>
        <a:off x="199766" y="1677311"/>
        <a:ext cx="6257258" cy="258136"/>
      </dsp:txXfrm>
    </dsp:sp>
    <dsp:sp modelId="{38BDA505-04BD-4CDA-A997-03F348F702D7}">
      <dsp:nvSpPr>
        <dsp:cNvPr id="0" name=""/>
        <dsp:cNvSpPr/>
      </dsp:nvSpPr>
      <dsp:spPr>
        <a:xfrm>
          <a:off x="38430" y="1645044"/>
          <a:ext cx="322671" cy="32267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hueOff val="0"/>
              <a:satOff val="-2265"/>
              <a:lumOff val="1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5512A-4581-4D8D-BA1F-949D25678619}">
      <dsp:nvSpPr>
        <dsp:cNvPr id="0" name=""/>
        <dsp:cNvSpPr/>
      </dsp:nvSpPr>
      <dsp:spPr>
        <a:xfrm>
          <a:off x="167506" y="221621"/>
          <a:ext cx="1850601" cy="57831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1711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Service Quality issues</a:t>
          </a:r>
        </a:p>
      </dsp:txBody>
      <dsp:txXfrm>
        <a:off x="167506" y="221621"/>
        <a:ext cx="1850601" cy="578312"/>
      </dsp:txXfrm>
    </dsp:sp>
    <dsp:sp modelId="{2D61EF4D-E3A1-41DB-9A40-55A465661F6A}">
      <dsp:nvSpPr>
        <dsp:cNvPr id="0" name=""/>
        <dsp:cNvSpPr/>
      </dsp:nvSpPr>
      <dsp:spPr>
        <a:xfrm>
          <a:off x="90397" y="138087"/>
          <a:ext cx="404819" cy="607228"/>
        </a:xfrm>
        <a:prstGeom prst="rect">
          <a:avLst/>
        </a:prstGeom>
        <a:blipFill>
          <a:blip xmlns:r="http://schemas.openxmlformats.org/officeDocument/2006/relationships" r:embed="rId1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C4075D-6353-4E44-BEAC-13C415C2F7D2}">
      <dsp:nvSpPr>
        <dsp:cNvPr id="0" name=""/>
        <dsp:cNvSpPr/>
      </dsp:nvSpPr>
      <dsp:spPr>
        <a:xfrm>
          <a:off x="2163699" y="222007"/>
          <a:ext cx="1847718" cy="57741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1101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Poor customer service experience</a:t>
          </a:r>
        </a:p>
      </dsp:txBody>
      <dsp:txXfrm>
        <a:off x="2163699" y="222007"/>
        <a:ext cx="1847718" cy="577412"/>
      </dsp:txXfrm>
    </dsp:sp>
    <dsp:sp modelId="{88B198C4-B2CB-46E6-BF2F-296FCE0834D6}">
      <dsp:nvSpPr>
        <dsp:cNvPr id="0" name=""/>
        <dsp:cNvSpPr/>
      </dsp:nvSpPr>
      <dsp:spPr>
        <a:xfrm>
          <a:off x="2086710" y="138603"/>
          <a:ext cx="404188" cy="606282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prstClr val="black"/>
              <a:srgbClr val="FA5C5C">
                <a:tint val="45000"/>
                <a:satMod val="400000"/>
              </a:srgbClr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BFA52-ADED-47D3-B8B2-0EA0D4F14C3A}">
      <dsp:nvSpPr>
        <dsp:cNvPr id="0" name=""/>
        <dsp:cNvSpPr/>
      </dsp:nvSpPr>
      <dsp:spPr>
        <a:xfrm>
          <a:off x="4155001" y="220468"/>
          <a:ext cx="1850601" cy="57831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4919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Competitors</a:t>
          </a:r>
        </a:p>
      </dsp:txBody>
      <dsp:txXfrm>
        <a:off x="4155001" y="220468"/>
        <a:ext cx="1850601" cy="578312"/>
      </dsp:txXfrm>
    </dsp:sp>
    <dsp:sp modelId="{04FDBBE9-273E-4B3D-A489-B5C5417F4543}">
      <dsp:nvSpPr>
        <dsp:cNvPr id="0" name=""/>
        <dsp:cNvSpPr/>
      </dsp:nvSpPr>
      <dsp:spPr>
        <a:xfrm>
          <a:off x="4080021" y="139241"/>
          <a:ext cx="404819" cy="607228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prstClr val="black"/>
              <a:srgbClr val="FA5C5C">
                <a:tint val="45000"/>
                <a:satMod val="400000"/>
              </a:srgbClr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9BAAE-4536-4D83-8866-E03A01256117}">
      <dsp:nvSpPr>
        <dsp:cNvPr id="0" name=""/>
        <dsp:cNvSpPr/>
      </dsp:nvSpPr>
      <dsp:spPr>
        <a:xfrm>
          <a:off x="1163097" y="951268"/>
          <a:ext cx="1850601" cy="57831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4919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Relocation</a:t>
          </a:r>
        </a:p>
      </dsp:txBody>
      <dsp:txXfrm>
        <a:off x="1163097" y="951268"/>
        <a:ext cx="1850601" cy="578312"/>
      </dsp:txXfrm>
    </dsp:sp>
    <dsp:sp modelId="{59ED0A23-D8A8-409D-807B-B11D5772F6C0}">
      <dsp:nvSpPr>
        <dsp:cNvPr id="0" name=""/>
        <dsp:cNvSpPr/>
      </dsp:nvSpPr>
      <dsp:spPr>
        <a:xfrm>
          <a:off x="1088117" y="870040"/>
          <a:ext cx="404819" cy="607228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prstClr val="black"/>
              <a:srgbClr val="FA5C5C">
                <a:tint val="45000"/>
                <a:satMod val="400000"/>
              </a:srgbClr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28627-E98B-4827-8818-6A1E6B31D272}">
      <dsp:nvSpPr>
        <dsp:cNvPr id="0" name=""/>
        <dsp:cNvSpPr/>
      </dsp:nvSpPr>
      <dsp:spPr>
        <a:xfrm>
          <a:off x="3157281" y="951268"/>
          <a:ext cx="1850601" cy="57831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4919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High Cost</a:t>
          </a:r>
        </a:p>
      </dsp:txBody>
      <dsp:txXfrm>
        <a:off x="3157281" y="951268"/>
        <a:ext cx="1850601" cy="578312"/>
      </dsp:txXfrm>
    </dsp:sp>
    <dsp:sp modelId="{D5FBC1B3-0341-447E-B58D-34C3BA31FD91}">
      <dsp:nvSpPr>
        <dsp:cNvPr id="0" name=""/>
        <dsp:cNvSpPr/>
      </dsp:nvSpPr>
      <dsp:spPr>
        <a:xfrm>
          <a:off x="3082301" y="870040"/>
          <a:ext cx="404819" cy="607228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prstClr val="black"/>
              <a:srgbClr val="FA5C5C">
                <a:tint val="45000"/>
                <a:satMod val="400000"/>
              </a:srgbClr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7ED1A-DE1E-4675-881C-CB77F40CC137}">
      <dsp:nvSpPr>
        <dsp:cNvPr id="0" name=""/>
        <dsp:cNvSpPr/>
      </dsp:nvSpPr>
      <dsp:spPr>
        <a:xfrm>
          <a:off x="5642" y="47195"/>
          <a:ext cx="2183635" cy="71550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/>
            <a:t>1. Identify Contributing Factors</a:t>
          </a:r>
          <a:endParaRPr lang="en-IN" sz="1500" kern="1200" dirty="0"/>
        </a:p>
      </dsp:txBody>
      <dsp:txXfrm>
        <a:off x="5642" y="47195"/>
        <a:ext cx="2183635" cy="715508"/>
      </dsp:txXfrm>
    </dsp:sp>
    <dsp:sp modelId="{CBEDB6B4-ABA3-4A29-B347-4C8AA5C4602B}">
      <dsp:nvSpPr>
        <dsp:cNvPr id="0" name=""/>
        <dsp:cNvSpPr/>
      </dsp:nvSpPr>
      <dsp:spPr>
        <a:xfrm>
          <a:off x="179449" y="762703"/>
          <a:ext cx="1836021" cy="80291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500" kern="1200" dirty="0"/>
            <a:t>Via rigorous data analysis</a:t>
          </a:r>
        </a:p>
      </dsp:txBody>
      <dsp:txXfrm>
        <a:off x="179449" y="762703"/>
        <a:ext cx="1836021" cy="802912"/>
      </dsp:txXfrm>
    </dsp:sp>
    <dsp:sp modelId="{D59443FD-57C6-41CC-867C-18611085135F}">
      <dsp:nvSpPr>
        <dsp:cNvPr id="0" name=""/>
        <dsp:cNvSpPr/>
      </dsp:nvSpPr>
      <dsp:spPr>
        <a:xfrm>
          <a:off x="2446320" y="47195"/>
          <a:ext cx="2316600" cy="71550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>
              <a:solidFill>
                <a:srgbClr val="163A50"/>
              </a:solidFill>
              <a:latin typeface="Arial"/>
              <a:ea typeface="+mn-ea"/>
              <a:cs typeface="+mn-cs"/>
            </a:rPr>
            <a:t>2. Develop Strategic Interventions</a:t>
          </a:r>
        </a:p>
      </dsp:txBody>
      <dsp:txXfrm>
        <a:off x="2446320" y="47195"/>
        <a:ext cx="2316600" cy="715508"/>
      </dsp:txXfrm>
    </dsp:sp>
    <dsp:sp modelId="{AC41E678-1D0B-4C2C-BF68-6CC06D1D387A}">
      <dsp:nvSpPr>
        <dsp:cNvPr id="0" name=""/>
        <dsp:cNvSpPr/>
      </dsp:nvSpPr>
      <dsp:spPr>
        <a:xfrm>
          <a:off x="2686610" y="610302"/>
          <a:ext cx="1836021" cy="80291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500" kern="1200" dirty="0"/>
            <a:t>Give recommendations based on insights</a:t>
          </a:r>
        </a:p>
      </dsp:txBody>
      <dsp:txXfrm>
        <a:off x="2686610" y="610302"/>
        <a:ext cx="1836021" cy="802912"/>
      </dsp:txXfrm>
    </dsp:sp>
    <dsp:sp modelId="{8D0024B3-A53E-454E-AF8A-88867E2F2816}">
      <dsp:nvSpPr>
        <dsp:cNvPr id="0" name=""/>
        <dsp:cNvSpPr/>
      </dsp:nvSpPr>
      <dsp:spPr>
        <a:xfrm>
          <a:off x="5019964" y="47195"/>
          <a:ext cx="1836021" cy="71550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>
              <a:solidFill>
                <a:srgbClr val="163A50"/>
              </a:solidFill>
              <a:latin typeface="Arial"/>
              <a:ea typeface="+mn-ea"/>
              <a:cs typeface="+mn-cs"/>
            </a:rPr>
            <a:t>3. Provide a good report</a:t>
          </a:r>
        </a:p>
      </dsp:txBody>
      <dsp:txXfrm>
        <a:off x="5019964" y="47195"/>
        <a:ext cx="1836021" cy="715508"/>
      </dsp:txXfrm>
    </dsp:sp>
    <dsp:sp modelId="{BF1AF4A5-5C9B-4547-81CA-2B72E43FBA1C}">
      <dsp:nvSpPr>
        <dsp:cNvPr id="0" name=""/>
        <dsp:cNvSpPr/>
      </dsp:nvSpPr>
      <dsp:spPr>
        <a:xfrm>
          <a:off x="5019964" y="762703"/>
          <a:ext cx="1836021" cy="80291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500" kern="1200" dirty="0"/>
            <a:t>Use clear visuals and accurate data.</a:t>
          </a:r>
        </a:p>
      </dsp:txBody>
      <dsp:txXfrm>
        <a:off x="5019964" y="762703"/>
        <a:ext cx="1836021" cy="802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0" name="Google Shape;53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1" name="Google Shape;53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" name="Google Shape;6533;g1e9411032bc_0_28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4" name="Google Shape;6534;g1e9411032bc_0_28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829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0" name="Google Shape;6030;g1e9411032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1" name="Google Shape;6031;g1e9411032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249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9" name="Google Shape;6699;g1e9411032b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0" name="Google Shape;6700;g1e9411032bc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5" name="Google Shape;6865;g1e9411032b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6" name="Google Shape;6866;g1e9411032b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2" name="Google Shape;6462;g1e9411032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3" name="Google Shape;6463;g1e9411032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" name="Google Shape;6533;g1e9411032bc_0_28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4" name="Google Shape;6534;g1e9411032bc_0_28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588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" name="Google Shape;7290;g1e9411032bc_0_27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1" name="Google Shape;7291;g1e9411032bc_0_27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" name="Google Shape;7290;g1e9411032bc_0_27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1" name="Google Shape;7291;g1e9411032bc_0_27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442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" name="Google Shape;6533;g1e9411032bc_0_28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4" name="Google Shape;6534;g1e9411032bc_0_28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29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7" name="Google Shape;7397;g1e9411032bc_0_28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8" name="Google Shape;7398;g1e9411032bc_0_28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6" name="Google Shape;5556;g1e92cb459a4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7" name="Google Shape;5557;g1e92cb459a4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" name="Google Shape;6533;g1e9411032bc_0_28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4" name="Google Shape;6534;g1e9411032bc_0_28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9370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0" name="Google Shape;6030;g1e9411032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1" name="Google Shape;6031;g1e9411032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2658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9" name="Google Shape;7429;g1e9411032bc_0_289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0" name="Google Shape;7430;g1e9411032bc_0_289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9" name="Google Shape;7429;g1e9411032bc_0_289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0" name="Google Shape;7430;g1e9411032bc_0_289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5" name="Google Shape;5565;g1e92cb459a4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6" name="Google Shape;5566;g1e92cb459a4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5" name="Google Shape;5915;g1e92cb459a4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6" name="Google Shape;5916;g1e92cb459a4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0" name="Google Shape;6030;g1e9411032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1" name="Google Shape;6031;g1e9411032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0" name="Google Shape;6030;g1e9411032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1" name="Google Shape;6031;g1e9411032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375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2" name="Google Shape;6462;g1e9411032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3" name="Google Shape;6463;g1e9411032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" name="Google Shape;6533;g1e9411032bc_0_28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4" name="Google Shape;6534;g1e9411032bc_0_28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0" name="Google Shape;6030;g1e9411032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1" name="Google Shape;6031;g1e9411032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2189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575" y="-14250"/>
            <a:ext cx="9162000" cy="5172000"/>
            <a:chOff x="-2575" y="-14250"/>
            <a:chExt cx="9162000" cy="51720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239200" y="-14250"/>
              <a:ext cx="8665600" cy="5172000"/>
              <a:chOff x="239200" y="-14250"/>
              <a:chExt cx="8665600" cy="5172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2392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518476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05723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108499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13643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1643576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1930823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221009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246546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2744737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3031984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331126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3590562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3869838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4157085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443636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470763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4986915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5274162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5553438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583274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6112016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6399263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667853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693390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7213177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7500424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>
                <a:off x="77797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>
                <a:off x="805900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>
                <a:off x="8338277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>
                <a:off x="8625524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>
                <a:off x="89048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3" name="Google Shape;43;p2"/>
            <p:cNvCxnSpPr/>
            <p:nvPr/>
          </p:nvCxnSpPr>
          <p:spPr>
            <a:xfrm>
              <a:off x="-2575" y="1991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-2575" y="4551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-2575" y="7344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-2575" y="9904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-2575" y="12619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-2575" y="15179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2"/>
            <p:cNvCxnSpPr/>
            <p:nvPr/>
          </p:nvCxnSpPr>
          <p:spPr>
            <a:xfrm>
              <a:off x="-2575" y="17972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-2575" y="20532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2"/>
            <p:cNvCxnSpPr/>
            <p:nvPr/>
          </p:nvCxnSpPr>
          <p:spPr>
            <a:xfrm>
              <a:off x="-2575" y="23325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2"/>
            <p:cNvCxnSpPr/>
            <p:nvPr/>
          </p:nvCxnSpPr>
          <p:spPr>
            <a:xfrm>
              <a:off x="-2575" y="25885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2"/>
            <p:cNvCxnSpPr/>
            <p:nvPr/>
          </p:nvCxnSpPr>
          <p:spPr>
            <a:xfrm>
              <a:off x="-2575" y="28678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2"/>
            <p:cNvCxnSpPr/>
            <p:nvPr/>
          </p:nvCxnSpPr>
          <p:spPr>
            <a:xfrm>
              <a:off x="-2575" y="31238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2"/>
            <p:cNvCxnSpPr/>
            <p:nvPr/>
          </p:nvCxnSpPr>
          <p:spPr>
            <a:xfrm>
              <a:off x="-2575" y="33953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2"/>
            <p:cNvCxnSpPr/>
            <p:nvPr/>
          </p:nvCxnSpPr>
          <p:spPr>
            <a:xfrm>
              <a:off x="-2575" y="36514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2"/>
            <p:cNvCxnSpPr/>
            <p:nvPr/>
          </p:nvCxnSpPr>
          <p:spPr>
            <a:xfrm>
              <a:off x="-2575" y="39306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2"/>
            <p:cNvCxnSpPr/>
            <p:nvPr/>
          </p:nvCxnSpPr>
          <p:spPr>
            <a:xfrm>
              <a:off x="-2575" y="41867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2"/>
            <p:cNvCxnSpPr/>
            <p:nvPr/>
          </p:nvCxnSpPr>
          <p:spPr>
            <a:xfrm>
              <a:off x="-2575" y="4411683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2"/>
            <p:cNvCxnSpPr/>
            <p:nvPr/>
          </p:nvCxnSpPr>
          <p:spPr>
            <a:xfrm>
              <a:off x="-2575" y="4690958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2"/>
            <p:cNvCxnSpPr/>
            <p:nvPr/>
          </p:nvCxnSpPr>
          <p:spPr>
            <a:xfrm>
              <a:off x="-2575" y="4946983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2" name="Google Shape;62;p2"/>
          <p:cNvGrpSpPr/>
          <p:nvPr/>
        </p:nvGrpSpPr>
        <p:grpSpPr>
          <a:xfrm>
            <a:off x="362025" y="236100"/>
            <a:ext cx="8409600" cy="4671357"/>
            <a:chOff x="362025" y="236100"/>
            <a:chExt cx="8409600" cy="4671357"/>
          </a:xfrm>
        </p:grpSpPr>
        <p:sp>
          <p:nvSpPr>
            <p:cNvPr id="63" name="Google Shape;63;p2"/>
            <p:cNvSpPr/>
            <p:nvPr/>
          </p:nvSpPr>
          <p:spPr>
            <a:xfrm>
              <a:off x="362025" y="392100"/>
              <a:ext cx="8409600" cy="4515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62025" y="236100"/>
              <a:ext cx="8409600" cy="208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65" name="Google Shape;65;p2"/>
            <p:cNvGrpSpPr/>
            <p:nvPr/>
          </p:nvGrpSpPr>
          <p:grpSpPr>
            <a:xfrm>
              <a:off x="8570025" y="445181"/>
              <a:ext cx="201600" cy="4462275"/>
              <a:chOff x="8570025" y="539500"/>
              <a:chExt cx="201600" cy="4306800"/>
            </a:xfrm>
          </p:grpSpPr>
          <p:sp>
            <p:nvSpPr>
              <p:cNvPr id="66" name="Google Shape;66;p2"/>
              <p:cNvSpPr/>
              <p:nvPr/>
            </p:nvSpPr>
            <p:spPr>
              <a:xfrm>
                <a:off x="8570025" y="539500"/>
                <a:ext cx="201600" cy="43068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8570025" y="1060950"/>
                <a:ext cx="201600" cy="1236300"/>
              </a:xfrm>
              <a:prstGeom prst="rect">
                <a:avLst/>
              </a:prstGeom>
              <a:solidFill>
                <a:srgbClr val="464646">
                  <a:alpha val="17720"/>
                </a:srgbClr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68" name="Google Shape;68;p2"/>
            <p:cNvGrpSpPr/>
            <p:nvPr/>
          </p:nvGrpSpPr>
          <p:grpSpPr>
            <a:xfrm>
              <a:off x="8293264" y="278266"/>
              <a:ext cx="130737" cy="127428"/>
              <a:chOff x="6372025" y="2686650"/>
              <a:chExt cx="1220700" cy="1189800"/>
            </a:xfrm>
          </p:grpSpPr>
          <p:sp>
            <p:nvSpPr>
              <p:cNvPr id="69" name="Google Shape;69;p2"/>
              <p:cNvSpPr/>
              <p:nvPr/>
            </p:nvSpPr>
            <p:spPr>
              <a:xfrm>
                <a:off x="6372025" y="2686650"/>
                <a:ext cx="1220700" cy="11898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70" name="Google Shape;70;p2"/>
              <p:cNvGrpSpPr/>
              <p:nvPr/>
            </p:nvGrpSpPr>
            <p:grpSpPr>
              <a:xfrm>
                <a:off x="6635425" y="2934750"/>
                <a:ext cx="693900" cy="693600"/>
                <a:chOff x="6635425" y="2934750"/>
                <a:chExt cx="693900" cy="693600"/>
              </a:xfrm>
            </p:grpSpPr>
            <p:cxnSp>
              <p:nvCxnSpPr>
                <p:cNvPr id="71" name="Google Shape;71;p2"/>
                <p:cNvCxnSpPr/>
                <p:nvPr/>
              </p:nvCxnSpPr>
              <p:spPr>
                <a:xfrm rot="10800000" flipH="1">
                  <a:off x="6635425" y="2934750"/>
                  <a:ext cx="693900" cy="69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" name="Google Shape;72;p2"/>
                <p:cNvCxnSpPr/>
                <p:nvPr/>
              </p:nvCxnSpPr>
              <p:spPr>
                <a:xfrm>
                  <a:off x="6660325" y="2937450"/>
                  <a:ext cx="644100" cy="68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3" name="Google Shape;73;p2"/>
            <p:cNvGrpSpPr/>
            <p:nvPr/>
          </p:nvGrpSpPr>
          <p:grpSpPr>
            <a:xfrm>
              <a:off x="8100481" y="278266"/>
              <a:ext cx="130737" cy="127428"/>
              <a:chOff x="4572000" y="2686650"/>
              <a:chExt cx="1220700" cy="1189800"/>
            </a:xfrm>
          </p:grpSpPr>
          <p:sp>
            <p:nvSpPr>
              <p:cNvPr id="74" name="Google Shape;74;p2"/>
              <p:cNvSpPr/>
              <p:nvPr/>
            </p:nvSpPr>
            <p:spPr>
              <a:xfrm>
                <a:off x="4572000" y="2686650"/>
                <a:ext cx="1220700" cy="11898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790550" y="2899643"/>
                <a:ext cx="783600" cy="763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4790550" y="2899649"/>
                <a:ext cx="783600" cy="846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7907699" y="278266"/>
              <a:ext cx="130737" cy="127428"/>
              <a:chOff x="2771975" y="2686650"/>
              <a:chExt cx="1220700" cy="1189800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2771975" y="2686650"/>
                <a:ext cx="1220700" cy="11898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2990525" y="3617575"/>
                <a:ext cx="783600" cy="417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80" name="Google Shape;80;p2"/>
            <p:cNvSpPr/>
            <p:nvPr/>
          </p:nvSpPr>
          <p:spPr>
            <a:xfrm>
              <a:off x="3822000" y="238764"/>
              <a:ext cx="1500000" cy="2064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81" name="Google Shape;81;p2"/>
          <p:cNvSpPr txBox="1">
            <a:spLocks noGrp="1"/>
          </p:cNvSpPr>
          <p:nvPr>
            <p:ph type="ctrTitle"/>
          </p:nvPr>
        </p:nvSpPr>
        <p:spPr>
          <a:xfrm>
            <a:off x="1805400" y="1561600"/>
            <a:ext cx="5533200" cy="17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subTitle" idx="1"/>
          </p:nvPr>
        </p:nvSpPr>
        <p:spPr>
          <a:xfrm>
            <a:off x="2844000" y="3396600"/>
            <a:ext cx="3456000" cy="4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7" name="Google Shape;1647;p15"/>
          <p:cNvGrpSpPr/>
          <p:nvPr/>
        </p:nvGrpSpPr>
        <p:grpSpPr>
          <a:xfrm>
            <a:off x="-2575" y="-14250"/>
            <a:ext cx="9162000" cy="5172000"/>
            <a:chOff x="-2575" y="-14250"/>
            <a:chExt cx="9162000" cy="5172000"/>
          </a:xfrm>
        </p:grpSpPr>
        <p:grpSp>
          <p:nvGrpSpPr>
            <p:cNvPr id="1648" name="Google Shape;1648;p15"/>
            <p:cNvGrpSpPr/>
            <p:nvPr/>
          </p:nvGrpSpPr>
          <p:grpSpPr>
            <a:xfrm>
              <a:off x="239200" y="-14250"/>
              <a:ext cx="8665600" cy="5172000"/>
              <a:chOff x="239200" y="-14250"/>
              <a:chExt cx="8665600" cy="5172000"/>
            </a:xfrm>
          </p:grpSpPr>
          <p:cxnSp>
            <p:nvCxnSpPr>
              <p:cNvPr id="1649" name="Google Shape;1649;p15"/>
              <p:cNvCxnSpPr/>
              <p:nvPr/>
            </p:nvCxnSpPr>
            <p:spPr>
              <a:xfrm>
                <a:off x="2392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0" name="Google Shape;1650;p15"/>
              <p:cNvCxnSpPr/>
              <p:nvPr/>
            </p:nvCxnSpPr>
            <p:spPr>
              <a:xfrm>
                <a:off x="518476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1" name="Google Shape;1651;p15"/>
              <p:cNvCxnSpPr/>
              <p:nvPr/>
            </p:nvCxnSpPr>
            <p:spPr>
              <a:xfrm>
                <a:off x="805723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2" name="Google Shape;1652;p15"/>
              <p:cNvCxnSpPr/>
              <p:nvPr/>
            </p:nvCxnSpPr>
            <p:spPr>
              <a:xfrm>
                <a:off x="108499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3" name="Google Shape;1653;p15"/>
              <p:cNvCxnSpPr/>
              <p:nvPr/>
            </p:nvCxnSpPr>
            <p:spPr>
              <a:xfrm>
                <a:off x="13643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4" name="Google Shape;1654;p15"/>
              <p:cNvCxnSpPr/>
              <p:nvPr/>
            </p:nvCxnSpPr>
            <p:spPr>
              <a:xfrm>
                <a:off x="1643576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5" name="Google Shape;1655;p15"/>
              <p:cNvCxnSpPr/>
              <p:nvPr/>
            </p:nvCxnSpPr>
            <p:spPr>
              <a:xfrm>
                <a:off x="1930823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6" name="Google Shape;1656;p15"/>
              <p:cNvCxnSpPr/>
              <p:nvPr/>
            </p:nvCxnSpPr>
            <p:spPr>
              <a:xfrm>
                <a:off x="221009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7" name="Google Shape;1657;p15"/>
              <p:cNvCxnSpPr/>
              <p:nvPr/>
            </p:nvCxnSpPr>
            <p:spPr>
              <a:xfrm>
                <a:off x="246546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8" name="Google Shape;1658;p15"/>
              <p:cNvCxnSpPr/>
              <p:nvPr/>
            </p:nvCxnSpPr>
            <p:spPr>
              <a:xfrm>
                <a:off x="2744737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9" name="Google Shape;1659;p15"/>
              <p:cNvCxnSpPr/>
              <p:nvPr/>
            </p:nvCxnSpPr>
            <p:spPr>
              <a:xfrm>
                <a:off x="3031984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0" name="Google Shape;1660;p15"/>
              <p:cNvCxnSpPr/>
              <p:nvPr/>
            </p:nvCxnSpPr>
            <p:spPr>
              <a:xfrm>
                <a:off x="331126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1" name="Google Shape;1661;p15"/>
              <p:cNvCxnSpPr/>
              <p:nvPr/>
            </p:nvCxnSpPr>
            <p:spPr>
              <a:xfrm>
                <a:off x="3590562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2" name="Google Shape;1662;p15"/>
              <p:cNvCxnSpPr/>
              <p:nvPr/>
            </p:nvCxnSpPr>
            <p:spPr>
              <a:xfrm>
                <a:off x="3869838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3" name="Google Shape;1663;p15"/>
              <p:cNvCxnSpPr/>
              <p:nvPr/>
            </p:nvCxnSpPr>
            <p:spPr>
              <a:xfrm>
                <a:off x="4157085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4" name="Google Shape;1664;p15"/>
              <p:cNvCxnSpPr/>
              <p:nvPr/>
            </p:nvCxnSpPr>
            <p:spPr>
              <a:xfrm>
                <a:off x="443636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5" name="Google Shape;1665;p15"/>
              <p:cNvCxnSpPr/>
              <p:nvPr/>
            </p:nvCxnSpPr>
            <p:spPr>
              <a:xfrm>
                <a:off x="470763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6" name="Google Shape;1666;p15"/>
              <p:cNvCxnSpPr/>
              <p:nvPr/>
            </p:nvCxnSpPr>
            <p:spPr>
              <a:xfrm>
                <a:off x="4986915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7" name="Google Shape;1667;p15"/>
              <p:cNvCxnSpPr/>
              <p:nvPr/>
            </p:nvCxnSpPr>
            <p:spPr>
              <a:xfrm>
                <a:off x="5274162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8" name="Google Shape;1668;p15"/>
              <p:cNvCxnSpPr/>
              <p:nvPr/>
            </p:nvCxnSpPr>
            <p:spPr>
              <a:xfrm>
                <a:off x="5553438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9" name="Google Shape;1669;p15"/>
              <p:cNvCxnSpPr/>
              <p:nvPr/>
            </p:nvCxnSpPr>
            <p:spPr>
              <a:xfrm>
                <a:off x="583274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0" name="Google Shape;1670;p15"/>
              <p:cNvCxnSpPr/>
              <p:nvPr/>
            </p:nvCxnSpPr>
            <p:spPr>
              <a:xfrm>
                <a:off x="6112016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1" name="Google Shape;1671;p15"/>
              <p:cNvCxnSpPr/>
              <p:nvPr/>
            </p:nvCxnSpPr>
            <p:spPr>
              <a:xfrm>
                <a:off x="6399263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2" name="Google Shape;1672;p15"/>
              <p:cNvCxnSpPr/>
              <p:nvPr/>
            </p:nvCxnSpPr>
            <p:spPr>
              <a:xfrm>
                <a:off x="667853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3" name="Google Shape;1673;p15"/>
              <p:cNvCxnSpPr/>
              <p:nvPr/>
            </p:nvCxnSpPr>
            <p:spPr>
              <a:xfrm>
                <a:off x="693390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4" name="Google Shape;1674;p15"/>
              <p:cNvCxnSpPr/>
              <p:nvPr/>
            </p:nvCxnSpPr>
            <p:spPr>
              <a:xfrm>
                <a:off x="7213177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5" name="Google Shape;1675;p15"/>
              <p:cNvCxnSpPr/>
              <p:nvPr/>
            </p:nvCxnSpPr>
            <p:spPr>
              <a:xfrm>
                <a:off x="7500424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6" name="Google Shape;1676;p15"/>
              <p:cNvCxnSpPr/>
              <p:nvPr/>
            </p:nvCxnSpPr>
            <p:spPr>
              <a:xfrm>
                <a:off x="77797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7" name="Google Shape;1677;p15"/>
              <p:cNvCxnSpPr/>
              <p:nvPr/>
            </p:nvCxnSpPr>
            <p:spPr>
              <a:xfrm>
                <a:off x="805900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8" name="Google Shape;1678;p15"/>
              <p:cNvCxnSpPr/>
              <p:nvPr/>
            </p:nvCxnSpPr>
            <p:spPr>
              <a:xfrm>
                <a:off x="8338277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9" name="Google Shape;1679;p15"/>
              <p:cNvCxnSpPr/>
              <p:nvPr/>
            </p:nvCxnSpPr>
            <p:spPr>
              <a:xfrm>
                <a:off x="8625524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0" name="Google Shape;1680;p15"/>
              <p:cNvCxnSpPr/>
              <p:nvPr/>
            </p:nvCxnSpPr>
            <p:spPr>
              <a:xfrm>
                <a:off x="89048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681" name="Google Shape;1681;p15"/>
            <p:cNvCxnSpPr/>
            <p:nvPr/>
          </p:nvCxnSpPr>
          <p:spPr>
            <a:xfrm>
              <a:off x="-2575" y="1991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2" name="Google Shape;1682;p15"/>
            <p:cNvCxnSpPr/>
            <p:nvPr/>
          </p:nvCxnSpPr>
          <p:spPr>
            <a:xfrm>
              <a:off x="-2575" y="4551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3" name="Google Shape;1683;p15"/>
            <p:cNvCxnSpPr/>
            <p:nvPr/>
          </p:nvCxnSpPr>
          <p:spPr>
            <a:xfrm>
              <a:off x="-2575" y="7344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4" name="Google Shape;1684;p15"/>
            <p:cNvCxnSpPr/>
            <p:nvPr/>
          </p:nvCxnSpPr>
          <p:spPr>
            <a:xfrm>
              <a:off x="-2575" y="9904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5" name="Google Shape;1685;p15"/>
            <p:cNvCxnSpPr/>
            <p:nvPr/>
          </p:nvCxnSpPr>
          <p:spPr>
            <a:xfrm>
              <a:off x="-2575" y="12619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6" name="Google Shape;1686;p15"/>
            <p:cNvCxnSpPr/>
            <p:nvPr/>
          </p:nvCxnSpPr>
          <p:spPr>
            <a:xfrm>
              <a:off x="-2575" y="15179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7" name="Google Shape;1687;p15"/>
            <p:cNvCxnSpPr/>
            <p:nvPr/>
          </p:nvCxnSpPr>
          <p:spPr>
            <a:xfrm>
              <a:off x="-2575" y="17972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8" name="Google Shape;1688;p15"/>
            <p:cNvCxnSpPr/>
            <p:nvPr/>
          </p:nvCxnSpPr>
          <p:spPr>
            <a:xfrm>
              <a:off x="-2575" y="20532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9" name="Google Shape;1689;p15"/>
            <p:cNvCxnSpPr/>
            <p:nvPr/>
          </p:nvCxnSpPr>
          <p:spPr>
            <a:xfrm>
              <a:off x="-2575" y="23325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0" name="Google Shape;1690;p15"/>
            <p:cNvCxnSpPr/>
            <p:nvPr/>
          </p:nvCxnSpPr>
          <p:spPr>
            <a:xfrm>
              <a:off x="-2575" y="25885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1" name="Google Shape;1691;p15"/>
            <p:cNvCxnSpPr/>
            <p:nvPr/>
          </p:nvCxnSpPr>
          <p:spPr>
            <a:xfrm>
              <a:off x="-2575" y="28678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2" name="Google Shape;1692;p15"/>
            <p:cNvCxnSpPr/>
            <p:nvPr/>
          </p:nvCxnSpPr>
          <p:spPr>
            <a:xfrm>
              <a:off x="-2575" y="31238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3" name="Google Shape;1693;p15"/>
            <p:cNvCxnSpPr/>
            <p:nvPr/>
          </p:nvCxnSpPr>
          <p:spPr>
            <a:xfrm>
              <a:off x="-2575" y="33953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4" name="Google Shape;1694;p15"/>
            <p:cNvCxnSpPr/>
            <p:nvPr/>
          </p:nvCxnSpPr>
          <p:spPr>
            <a:xfrm>
              <a:off x="-2575" y="36514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5" name="Google Shape;1695;p15"/>
            <p:cNvCxnSpPr/>
            <p:nvPr/>
          </p:nvCxnSpPr>
          <p:spPr>
            <a:xfrm>
              <a:off x="-2575" y="39306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6" name="Google Shape;1696;p15"/>
            <p:cNvCxnSpPr/>
            <p:nvPr/>
          </p:nvCxnSpPr>
          <p:spPr>
            <a:xfrm>
              <a:off x="-2575" y="41867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7" name="Google Shape;1697;p15"/>
            <p:cNvCxnSpPr/>
            <p:nvPr/>
          </p:nvCxnSpPr>
          <p:spPr>
            <a:xfrm>
              <a:off x="-2575" y="4411683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8" name="Google Shape;1698;p15"/>
            <p:cNvCxnSpPr/>
            <p:nvPr/>
          </p:nvCxnSpPr>
          <p:spPr>
            <a:xfrm>
              <a:off x="-2575" y="4690958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9" name="Google Shape;1699;p15"/>
            <p:cNvCxnSpPr/>
            <p:nvPr/>
          </p:nvCxnSpPr>
          <p:spPr>
            <a:xfrm>
              <a:off x="-2575" y="4946983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00" name="Google Shape;1700;p15"/>
          <p:cNvGrpSpPr/>
          <p:nvPr/>
        </p:nvGrpSpPr>
        <p:grpSpPr>
          <a:xfrm>
            <a:off x="362025" y="236100"/>
            <a:ext cx="8409600" cy="4671357"/>
            <a:chOff x="362025" y="236100"/>
            <a:chExt cx="8409600" cy="4671357"/>
          </a:xfrm>
        </p:grpSpPr>
        <p:sp>
          <p:nvSpPr>
            <p:cNvPr id="1701" name="Google Shape;1701;p15"/>
            <p:cNvSpPr/>
            <p:nvPr/>
          </p:nvSpPr>
          <p:spPr>
            <a:xfrm>
              <a:off x="362025" y="392100"/>
              <a:ext cx="8409600" cy="4515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02" name="Google Shape;1702;p15"/>
            <p:cNvSpPr/>
            <p:nvPr/>
          </p:nvSpPr>
          <p:spPr>
            <a:xfrm>
              <a:off x="362025" y="236100"/>
              <a:ext cx="8409600" cy="208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703" name="Google Shape;1703;p15"/>
            <p:cNvGrpSpPr/>
            <p:nvPr/>
          </p:nvGrpSpPr>
          <p:grpSpPr>
            <a:xfrm>
              <a:off x="8570025" y="445181"/>
              <a:ext cx="201600" cy="4462275"/>
              <a:chOff x="8570025" y="539500"/>
              <a:chExt cx="201600" cy="4306800"/>
            </a:xfrm>
          </p:grpSpPr>
          <p:sp>
            <p:nvSpPr>
              <p:cNvPr id="1704" name="Google Shape;1704;p15"/>
              <p:cNvSpPr/>
              <p:nvPr/>
            </p:nvSpPr>
            <p:spPr>
              <a:xfrm>
                <a:off x="8570025" y="539500"/>
                <a:ext cx="201600" cy="43068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05" name="Google Shape;1705;p15"/>
              <p:cNvSpPr/>
              <p:nvPr/>
            </p:nvSpPr>
            <p:spPr>
              <a:xfrm>
                <a:off x="8570025" y="1943490"/>
                <a:ext cx="201600" cy="1236300"/>
              </a:xfrm>
              <a:prstGeom prst="rect">
                <a:avLst/>
              </a:prstGeom>
              <a:solidFill>
                <a:srgbClr val="464646">
                  <a:alpha val="17720"/>
                </a:srgbClr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706" name="Google Shape;1706;p15"/>
            <p:cNvGrpSpPr/>
            <p:nvPr/>
          </p:nvGrpSpPr>
          <p:grpSpPr>
            <a:xfrm>
              <a:off x="8293264" y="278266"/>
              <a:ext cx="130737" cy="127428"/>
              <a:chOff x="6372025" y="2686650"/>
              <a:chExt cx="1220700" cy="1189800"/>
            </a:xfrm>
          </p:grpSpPr>
          <p:sp>
            <p:nvSpPr>
              <p:cNvPr id="1707" name="Google Shape;1707;p15"/>
              <p:cNvSpPr/>
              <p:nvPr/>
            </p:nvSpPr>
            <p:spPr>
              <a:xfrm>
                <a:off x="6372025" y="2686650"/>
                <a:ext cx="1220700" cy="11898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1708" name="Google Shape;1708;p15"/>
              <p:cNvGrpSpPr/>
              <p:nvPr/>
            </p:nvGrpSpPr>
            <p:grpSpPr>
              <a:xfrm>
                <a:off x="6635425" y="2934750"/>
                <a:ext cx="693900" cy="693600"/>
                <a:chOff x="6635425" y="2934750"/>
                <a:chExt cx="693900" cy="693600"/>
              </a:xfrm>
            </p:grpSpPr>
            <p:cxnSp>
              <p:nvCxnSpPr>
                <p:cNvPr id="1709" name="Google Shape;1709;p15"/>
                <p:cNvCxnSpPr/>
                <p:nvPr/>
              </p:nvCxnSpPr>
              <p:spPr>
                <a:xfrm rot="10800000" flipH="1">
                  <a:off x="6635425" y="2934750"/>
                  <a:ext cx="693900" cy="69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10" name="Google Shape;1710;p15"/>
                <p:cNvCxnSpPr/>
                <p:nvPr/>
              </p:nvCxnSpPr>
              <p:spPr>
                <a:xfrm>
                  <a:off x="6660325" y="2937450"/>
                  <a:ext cx="644100" cy="68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711" name="Google Shape;1711;p15"/>
            <p:cNvGrpSpPr/>
            <p:nvPr/>
          </p:nvGrpSpPr>
          <p:grpSpPr>
            <a:xfrm>
              <a:off x="8100481" y="278266"/>
              <a:ext cx="130737" cy="127428"/>
              <a:chOff x="4572000" y="2686650"/>
              <a:chExt cx="1220700" cy="1189800"/>
            </a:xfrm>
          </p:grpSpPr>
          <p:sp>
            <p:nvSpPr>
              <p:cNvPr id="1712" name="Google Shape;1712;p15"/>
              <p:cNvSpPr/>
              <p:nvPr/>
            </p:nvSpPr>
            <p:spPr>
              <a:xfrm>
                <a:off x="4572000" y="2686650"/>
                <a:ext cx="1220700" cy="11898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13" name="Google Shape;1713;p15"/>
              <p:cNvSpPr/>
              <p:nvPr/>
            </p:nvSpPr>
            <p:spPr>
              <a:xfrm>
                <a:off x="4790550" y="2899643"/>
                <a:ext cx="783600" cy="763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14" name="Google Shape;1714;p15"/>
              <p:cNvSpPr/>
              <p:nvPr/>
            </p:nvSpPr>
            <p:spPr>
              <a:xfrm>
                <a:off x="4790550" y="2899649"/>
                <a:ext cx="783600" cy="846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715" name="Google Shape;1715;p15"/>
            <p:cNvGrpSpPr/>
            <p:nvPr/>
          </p:nvGrpSpPr>
          <p:grpSpPr>
            <a:xfrm>
              <a:off x="7907699" y="278266"/>
              <a:ext cx="130737" cy="127428"/>
              <a:chOff x="2771975" y="2686650"/>
              <a:chExt cx="1220700" cy="1189800"/>
            </a:xfrm>
          </p:grpSpPr>
          <p:sp>
            <p:nvSpPr>
              <p:cNvPr id="1716" name="Google Shape;1716;p15"/>
              <p:cNvSpPr/>
              <p:nvPr/>
            </p:nvSpPr>
            <p:spPr>
              <a:xfrm>
                <a:off x="2771975" y="2686650"/>
                <a:ext cx="1220700" cy="11898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17" name="Google Shape;1717;p15"/>
              <p:cNvSpPr/>
              <p:nvPr/>
            </p:nvSpPr>
            <p:spPr>
              <a:xfrm>
                <a:off x="2990525" y="3617575"/>
                <a:ext cx="783600" cy="417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718" name="Google Shape;1718;p15"/>
            <p:cNvSpPr/>
            <p:nvPr/>
          </p:nvSpPr>
          <p:spPr>
            <a:xfrm>
              <a:off x="3816825" y="238764"/>
              <a:ext cx="1500000" cy="2064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719" name="Google Shape;1719;p15"/>
          <p:cNvSpPr txBox="1">
            <a:spLocks noGrp="1"/>
          </p:cNvSpPr>
          <p:nvPr>
            <p:ph type="title"/>
          </p:nvPr>
        </p:nvSpPr>
        <p:spPr>
          <a:xfrm>
            <a:off x="3605699" y="2051550"/>
            <a:ext cx="3593700" cy="10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20" name="Google Shape;1720;p15"/>
          <p:cNvSpPr txBox="1">
            <a:spLocks noGrp="1"/>
          </p:cNvSpPr>
          <p:nvPr>
            <p:ph type="title" idx="2" hasCustomPrompt="1"/>
          </p:nvPr>
        </p:nvSpPr>
        <p:spPr>
          <a:xfrm>
            <a:off x="1944601" y="2051575"/>
            <a:ext cx="1432500" cy="1040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5" name="Google Shape;2025;p17"/>
          <p:cNvGrpSpPr/>
          <p:nvPr/>
        </p:nvGrpSpPr>
        <p:grpSpPr>
          <a:xfrm>
            <a:off x="-2575" y="-14250"/>
            <a:ext cx="9162000" cy="5172000"/>
            <a:chOff x="-2575" y="-14250"/>
            <a:chExt cx="9162000" cy="5172000"/>
          </a:xfrm>
        </p:grpSpPr>
        <p:grpSp>
          <p:nvGrpSpPr>
            <p:cNvPr id="2026" name="Google Shape;2026;p17"/>
            <p:cNvGrpSpPr/>
            <p:nvPr/>
          </p:nvGrpSpPr>
          <p:grpSpPr>
            <a:xfrm>
              <a:off x="239200" y="-14250"/>
              <a:ext cx="8665600" cy="5172000"/>
              <a:chOff x="239200" y="-14250"/>
              <a:chExt cx="8665600" cy="5172000"/>
            </a:xfrm>
          </p:grpSpPr>
          <p:cxnSp>
            <p:nvCxnSpPr>
              <p:cNvPr id="2027" name="Google Shape;2027;p17"/>
              <p:cNvCxnSpPr/>
              <p:nvPr/>
            </p:nvCxnSpPr>
            <p:spPr>
              <a:xfrm>
                <a:off x="2392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8" name="Google Shape;2028;p17"/>
              <p:cNvCxnSpPr/>
              <p:nvPr/>
            </p:nvCxnSpPr>
            <p:spPr>
              <a:xfrm>
                <a:off x="518476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9" name="Google Shape;2029;p17"/>
              <p:cNvCxnSpPr/>
              <p:nvPr/>
            </p:nvCxnSpPr>
            <p:spPr>
              <a:xfrm>
                <a:off x="805723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0" name="Google Shape;2030;p17"/>
              <p:cNvCxnSpPr/>
              <p:nvPr/>
            </p:nvCxnSpPr>
            <p:spPr>
              <a:xfrm>
                <a:off x="108499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1" name="Google Shape;2031;p17"/>
              <p:cNvCxnSpPr/>
              <p:nvPr/>
            </p:nvCxnSpPr>
            <p:spPr>
              <a:xfrm>
                <a:off x="13643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2" name="Google Shape;2032;p17"/>
              <p:cNvCxnSpPr/>
              <p:nvPr/>
            </p:nvCxnSpPr>
            <p:spPr>
              <a:xfrm>
                <a:off x="1643576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3" name="Google Shape;2033;p17"/>
              <p:cNvCxnSpPr/>
              <p:nvPr/>
            </p:nvCxnSpPr>
            <p:spPr>
              <a:xfrm>
                <a:off x="1930823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4" name="Google Shape;2034;p17"/>
              <p:cNvCxnSpPr/>
              <p:nvPr/>
            </p:nvCxnSpPr>
            <p:spPr>
              <a:xfrm>
                <a:off x="221009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5" name="Google Shape;2035;p17"/>
              <p:cNvCxnSpPr/>
              <p:nvPr/>
            </p:nvCxnSpPr>
            <p:spPr>
              <a:xfrm>
                <a:off x="246546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6" name="Google Shape;2036;p17"/>
              <p:cNvCxnSpPr/>
              <p:nvPr/>
            </p:nvCxnSpPr>
            <p:spPr>
              <a:xfrm>
                <a:off x="2744737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7" name="Google Shape;2037;p17"/>
              <p:cNvCxnSpPr/>
              <p:nvPr/>
            </p:nvCxnSpPr>
            <p:spPr>
              <a:xfrm>
                <a:off x="3031984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8" name="Google Shape;2038;p17"/>
              <p:cNvCxnSpPr/>
              <p:nvPr/>
            </p:nvCxnSpPr>
            <p:spPr>
              <a:xfrm>
                <a:off x="331126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9" name="Google Shape;2039;p17"/>
              <p:cNvCxnSpPr/>
              <p:nvPr/>
            </p:nvCxnSpPr>
            <p:spPr>
              <a:xfrm>
                <a:off x="3590562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0" name="Google Shape;2040;p17"/>
              <p:cNvCxnSpPr/>
              <p:nvPr/>
            </p:nvCxnSpPr>
            <p:spPr>
              <a:xfrm>
                <a:off x="3869838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1" name="Google Shape;2041;p17"/>
              <p:cNvCxnSpPr/>
              <p:nvPr/>
            </p:nvCxnSpPr>
            <p:spPr>
              <a:xfrm>
                <a:off x="4157085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2" name="Google Shape;2042;p17"/>
              <p:cNvCxnSpPr/>
              <p:nvPr/>
            </p:nvCxnSpPr>
            <p:spPr>
              <a:xfrm>
                <a:off x="443636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3" name="Google Shape;2043;p17"/>
              <p:cNvCxnSpPr/>
              <p:nvPr/>
            </p:nvCxnSpPr>
            <p:spPr>
              <a:xfrm>
                <a:off x="470763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4" name="Google Shape;2044;p17"/>
              <p:cNvCxnSpPr/>
              <p:nvPr/>
            </p:nvCxnSpPr>
            <p:spPr>
              <a:xfrm>
                <a:off x="4986915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5" name="Google Shape;2045;p17"/>
              <p:cNvCxnSpPr/>
              <p:nvPr/>
            </p:nvCxnSpPr>
            <p:spPr>
              <a:xfrm>
                <a:off x="5274162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6" name="Google Shape;2046;p17"/>
              <p:cNvCxnSpPr/>
              <p:nvPr/>
            </p:nvCxnSpPr>
            <p:spPr>
              <a:xfrm>
                <a:off x="5553438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7" name="Google Shape;2047;p17"/>
              <p:cNvCxnSpPr/>
              <p:nvPr/>
            </p:nvCxnSpPr>
            <p:spPr>
              <a:xfrm>
                <a:off x="583274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8" name="Google Shape;2048;p17"/>
              <p:cNvCxnSpPr/>
              <p:nvPr/>
            </p:nvCxnSpPr>
            <p:spPr>
              <a:xfrm>
                <a:off x="6112016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9" name="Google Shape;2049;p17"/>
              <p:cNvCxnSpPr/>
              <p:nvPr/>
            </p:nvCxnSpPr>
            <p:spPr>
              <a:xfrm>
                <a:off x="6399263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0" name="Google Shape;2050;p17"/>
              <p:cNvCxnSpPr/>
              <p:nvPr/>
            </p:nvCxnSpPr>
            <p:spPr>
              <a:xfrm>
                <a:off x="667853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1" name="Google Shape;2051;p17"/>
              <p:cNvCxnSpPr/>
              <p:nvPr/>
            </p:nvCxnSpPr>
            <p:spPr>
              <a:xfrm>
                <a:off x="693390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2" name="Google Shape;2052;p17"/>
              <p:cNvCxnSpPr/>
              <p:nvPr/>
            </p:nvCxnSpPr>
            <p:spPr>
              <a:xfrm>
                <a:off x="7213177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3" name="Google Shape;2053;p17"/>
              <p:cNvCxnSpPr/>
              <p:nvPr/>
            </p:nvCxnSpPr>
            <p:spPr>
              <a:xfrm>
                <a:off x="7500424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" name="Google Shape;2054;p17"/>
              <p:cNvCxnSpPr/>
              <p:nvPr/>
            </p:nvCxnSpPr>
            <p:spPr>
              <a:xfrm>
                <a:off x="77797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5" name="Google Shape;2055;p17"/>
              <p:cNvCxnSpPr/>
              <p:nvPr/>
            </p:nvCxnSpPr>
            <p:spPr>
              <a:xfrm>
                <a:off x="805900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6" name="Google Shape;2056;p17"/>
              <p:cNvCxnSpPr/>
              <p:nvPr/>
            </p:nvCxnSpPr>
            <p:spPr>
              <a:xfrm>
                <a:off x="8338277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7" name="Google Shape;2057;p17"/>
              <p:cNvCxnSpPr/>
              <p:nvPr/>
            </p:nvCxnSpPr>
            <p:spPr>
              <a:xfrm>
                <a:off x="8625524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8" name="Google Shape;2058;p17"/>
              <p:cNvCxnSpPr/>
              <p:nvPr/>
            </p:nvCxnSpPr>
            <p:spPr>
              <a:xfrm>
                <a:off x="89048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059" name="Google Shape;2059;p17"/>
            <p:cNvCxnSpPr/>
            <p:nvPr/>
          </p:nvCxnSpPr>
          <p:spPr>
            <a:xfrm>
              <a:off x="-2575" y="1991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0" name="Google Shape;2060;p17"/>
            <p:cNvCxnSpPr/>
            <p:nvPr/>
          </p:nvCxnSpPr>
          <p:spPr>
            <a:xfrm>
              <a:off x="-2575" y="4551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1" name="Google Shape;2061;p17"/>
            <p:cNvCxnSpPr/>
            <p:nvPr/>
          </p:nvCxnSpPr>
          <p:spPr>
            <a:xfrm>
              <a:off x="-2575" y="7344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2" name="Google Shape;2062;p17"/>
            <p:cNvCxnSpPr/>
            <p:nvPr/>
          </p:nvCxnSpPr>
          <p:spPr>
            <a:xfrm>
              <a:off x="-2575" y="9904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3" name="Google Shape;2063;p17"/>
            <p:cNvCxnSpPr/>
            <p:nvPr/>
          </p:nvCxnSpPr>
          <p:spPr>
            <a:xfrm>
              <a:off x="-2575" y="12619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4" name="Google Shape;2064;p17"/>
            <p:cNvCxnSpPr/>
            <p:nvPr/>
          </p:nvCxnSpPr>
          <p:spPr>
            <a:xfrm>
              <a:off x="-2575" y="15179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5" name="Google Shape;2065;p17"/>
            <p:cNvCxnSpPr/>
            <p:nvPr/>
          </p:nvCxnSpPr>
          <p:spPr>
            <a:xfrm>
              <a:off x="-2575" y="17972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6" name="Google Shape;2066;p17"/>
            <p:cNvCxnSpPr/>
            <p:nvPr/>
          </p:nvCxnSpPr>
          <p:spPr>
            <a:xfrm>
              <a:off x="-2575" y="20532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7" name="Google Shape;2067;p17"/>
            <p:cNvCxnSpPr/>
            <p:nvPr/>
          </p:nvCxnSpPr>
          <p:spPr>
            <a:xfrm>
              <a:off x="-2575" y="23325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8" name="Google Shape;2068;p17"/>
            <p:cNvCxnSpPr/>
            <p:nvPr/>
          </p:nvCxnSpPr>
          <p:spPr>
            <a:xfrm>
              <a:off x="-2575" y="25885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9" name="Google Shape;2069;p17"/>
            <p:cNvCxnSpPr/>
            <p:nvPr/>
          </p:nvCxnSpPr>
          <p:spPr>
            <a:xfrm>
              <a:off x="-2575" y="28678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0" name="Google Shape;2070;p17"/>
            <p:cNvCxnSpPr/>
            <p:nvPr/>
          </p:nvCxnSpPr>
          <p:spPr>
            <a:xfrm>
              <a:off x="-2575" y="31238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1" name="Google Shape;2071;p17"/>
            <p:cNvCxnSpPr/>
            <p:nvPr/>
          </p:nvCxnSpPr>
          <p:spPr>
            <a:xfrm>
              <a:off x="-2575" y="33953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2" name="Google Shape;2072;p17"/>
            <p:cNvCxnSpPr/>
            <p:nvPr/>
          </p:nvCxnSpPr>
          <p:spPr>
            <a:xfrm>
              <a:off x="-2575" y="36514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3" name="Google Shape;2073;p17"/>
            <p:cNvCxnSpPr/>
            <p:nvPr/>
          </p:nvCxnSpPr>
          <p:spPr>
            <a:xfrm>
              <a:off x="-2575" y="39306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4" name="Google Shape;2074;p17"/>
            <p:cNvCxnSpPr/>
            <p:nvPr/>
          </p:nvCxnSpPr>
          <p:spPr>
            <a:xfrm>
              <a:off x="-2575" y="41867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5" name="Google Shape;2075;p17"/>
            <p:cNvCxnSpPr/>
            <p:nvPr/>
          </p:nvCxnSpPr>
          <p:spPr>
            <a:xfrm>
              <a:off x="-2575" y="4411683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6" name="Google Shape;2076;p17"/>
            <p:cNvCxnSpPr/>
            <p:nvPr/>
          </p:nvCxnSpPr>
          <p:spPr>
            <a:xfrm>
              <a:off x="-2575" y="4690958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7" name="Google Shape;2077;p17"/>
            <p:cNvCxnSpPr/>
            <p:nvPr/>
          </p:nvCxnSpPr>
          <p:spPr>
            <a:xfrm>
              <a:off x="-2575" y="4946983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78" name="Google Shape;2078;p17"/>
          <p:cNvGrpSpPr/>
          <p:nvPr/>
        </p:nvGrpSpPr>
        <p:grpSpPr>
          <a:xfrm>
            <a:off x="362025" y="236100"/>
            <a:ext cx="8409600" cy="4671357"/>
            <a:chOff x="362025" y="236100"/>
            <a:chExt cx="8409600" cy="4671357"/>
          </a:xfrm>
        </p:grpSpPr>
        <p:sp>
          <p:nvSpPr>
            <p:cNvPr id="2079" name="Google Shape;2079;p17"/>
            <p:cNvSpPr/>
            <p:nvPr/>
          </p:nvSpPr>
          <p:spPr>
            <a:xfrm>
              <a:off x="362025" y="392100"/>
              <a:ext cx="8409600" cy="4515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80" name="Google Shape;2080;p17"/>
            <p:cNvSpPr/>
            <p:nvPr/>
          </p:nvSpPr>
          <p:spPr>
            <a:xfrm>
              <a:off x="362025" y="236100"/>
              <a:ext cx="8409600" cy="208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081" name="Google Shape;2081;p17"/>
            <p:cNvGrpSpPr/>
            <p:nvPr/>
          </p:nvGrpSpPr>
          <p:grpSpPr>
            <a:xfrm>
              <a:off x="8570025" y="445181"/>
              <a:ext cx="201600" cy="4462275"/>
              <a:chOff x="8570025" y="539500"/>
              <a:chExt cx="201600" cy="4306800"/>
            </a:xfrm>
          </p:grpSpPr>
          <p:sp>
            <p:nvSpPr>
              <p:cNvPr id="2082" name="Google Shape;2082;p17"/>
              <p:cNvSpPr/>
              <p:nvPr/>
            </p:nvSpPr>
            <p:spPr>
              <a:xfrm>
                <a:off x="8570025" y="539500"/>
                <a:ext cx="201600" cy="43068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83" name="Google Shape;2083;p17"/>
              <p:cNvSpPr/>
              <p:nvPr/>
            </p:nvSpPr>
            <p:spPr>
              <a:xfrm>
                <a:off x="8570025" y="2049115"/>
                <a:ext cx="201600" cy="1236300"/>
              </a:xfrm>
              <a:prstGeom prst="rect">
                <a:avLst/>
              </a:prstGeom>
              <a:solidFill>
                <a:srgbClr val="464646">
                  <a:alpha val="17720"/>
                </a:srgbClr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084" name="Google Shape;2084;p17"/>
            <p:cNvGrpSpPr/>
            <p:nvPr/>
          </p:nvGrpSpPr>
          <p:grpSpPr>
            <a:xfrm>
              <a:off x="8293264" y="278266"/>
              <a:ext cx="130737" cy="127428"/>
              <a:chOff x="6372025" y="2686650"/>
              <a:chExt cx="1220700" cy="1189800"/>
            </a:xfrm>
          </p:grpSpPr>
          <p:sp>
            <p:nvSpPr>
              <p:cNvPr id="2085" name="Google Shape;2085;p17"/>
              <p:cNvSpPr/>
              <p:nvPr/>
            </p:nvSpPr>
            <p:spPr>
              <a:xfrm>
                <a:off x="6372025" y="2686650"/>
                <a:ext cx="1220700" cy="11898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2086" name="Google Shape;2086;p17"/>
              <p:cNvGrpSpPr/>
              <p:nvPr/>
            </p:nvGrpSpPr>
            <p:grpSpPr>
              <a:xfrm>
                <a:off x="6635425" y="2934750"/>
                <a:ext cx="693900" cy="693600"/>
                <a:chOff x="6635425" y="2934750"/>
                <a:chExt cx="693900" cy="693600"/>
              </a:xfrm>
            </p:grpSpPr>
            <p:cxnSp>
              <p:nvCxnSpPr>
                <p:cNvPr id="2087" name="Google Shape;2087;p17"/>
                <p:cNvCxnSpPr/>
                <p:nvPr/>
              </p:nvCxnSpPr>
              <p:spPr>
                <a:xfrm rot="10800000" flipH="1">
                  <a:off x="6635425" y="2934750"/>
                  <a:ext cx="693900" cy="69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88" name="Google Shape;2088;p17"/>
                <p:cNvCxnSpPr/>
                <p:nvPr/>
              </p:nvCxnSpPr>
              <p:spPr>
                <a:xfrm>
                  <a:off x="6660325" y="2937450"/>
                  <a:ext cx="644100" cy="68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089" name="Google Shape;2089;p17"/>
            <p:cNvGrpSpPr/>
            <p:nvPr/>
          </p:nvGrpSpPr>
          <p:grpSpPr>
            <a:xfrm>
              <a:off x="8100481" y="278266"/>
              <a:ext cx="130737" cy="127428"/>
              <a:chOff x="4572000" y="2686650"/>
              <a:chExt cx="1220700" cy="1189800"/>
            </a:xfrm>
          </p:grpSpPr>
          <p:sp>
            <p:nvSpPr>
              <p:cNvPr id="2090" name="Google Shape;2090;p17"/>
              <p:cNvSpPr/>
              <p:nvPr/>
            </p:nvSpPr>
            <p:spPr>
              <a:xfrm>
                <a:off x="4572000" y="2686650"/>
                <a:ext cx="1220700" cy="11898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91" name="Google Shape;2091;p17"/>
              <p:cNvSpPr/>
              <p:nvPr/>
            </p:nvSpPr>
            <p:spPr>
              <a:xfrm>
                <a:off x="4790550" y="2899643"/>
                <a:ext cx="783600" cy="763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92" name="Google Shape;2092;p17"/>
              <p:cNvSpPr/>
              <p:nvPr/>
            </p:nvSpPr>
            <p:spPr>
              <a:xfrm>
                <a:off x="4790550" y="2899649"/>
                <a:ext cx="783600" cy="846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093" name="Google Shape;2093;p17"/>
            <p:cNvGrpSpPr/>
            <p:nvPr/>
          </p:nvGrpSpPr>
          <p:grpSpPr>
            <a:xfrm>
              <a:off x="7907699" y="278266"/>
              <a:ext cx="130737" cy="127428"/>
              <a:chOff x="2771975" y="2686650"/>
              <a:chExt cx="1220700" cy="1189800"/>
            </a:xfrm>
          </p:grpSpPr>
          <p:sp>
            <p:nvSpPr>
              <p:cNvPr id="2094" name="Google Shape;2094;p17"/>
              <p:cNvSpPr/>
              <p:nvPr/>
            </p:nvSpPr>
            <p:spPr>
              <a:xfrm>
                <a:off x="2771975" y="2686650"/>
                <a:ext cx="1220700" cy="11898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95" name="Google Shape;2095;p17"/>
              <p:cNvSpPr/>
              <p:nvPr/>
            </p:nvSpPr>
            <p:spPr>
              <a:xfrm>
                <a:off x="2990525" y="3617575"/>
                <a:ext cx="783600" cy="417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2096" name="Google Shape;2096;p17"/>
            <p:cNvSpPr/>
            <p:nvPr/>
          </p:nvSpPr>
          <p:spPr>
            <a:xfrm>
              <a:off x="3828425" y="238777"/>
              <a:ext cx="1500000" cy="2064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2097" name="Google Shape;2097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098" name="Google Shape;2098;p17"/>
          <p:cNvGrpSpPr/>
          <p:nvPr/>
        </p:nvGrpSpPr>
        <p:grpSpPr>
          <a:xfrm rot="10800000">
            <a:off x="308122" y="454169"/>
            <a:ext cx="450568" cy="4455157"/>
            <a:chOff x="305437" y="454169"/>
            <a:chExt cx="450568" cy="4455157"/>
          </a:xfrm>
        </p:grpSpPr>
        <p:sp>
          <p:nvSpPr>
            <p:cNvPr id="2099" name="Google Shape;2099;p17"/>
            <p:cNvSpPr/>
            <p:nvPr/>
          </p:nvSpPr>
          <p:spPr>
            <a:xfrm rot="9335200">
              <a:off x="360555" y="1481524"/>
              <a:ext cx="340333" cy="340333"/>
            </a:xfrm>
            <a:custGeom>
              <a:avLst/>
              <a:gdLst/>
              <a:ahLst/>
              <a:cxnLst/>
              <a:rect l="l" t="t" r="r" b="b"/>
              <a:pathLst>
                <a:path w="879157" h="879157" extrusionOk="0">
                  <a:moveTo>
                    <a:pt x="879157" y="439579"/>
                  </a:moveTo>
                  <a:cubicBezTo>
                    <a:pt x="879157" y="682351"/>
                    <a:pt x="682351" y="879157"/>
                    <a:pt x="439579" y="879157"/>
                  </a:cubicBezTo>
                  <a:cubicBezTo>
                    <a:pt x="196806" y="879157"/>
                    <a:pt x="0" y="682351"/>
                    <a:pt x="0" y="439579"/>
                  </a:cubicBezTo>
                  <a:cubicBezTo>
                    <a:pt x="0" y="196806"/>
                    <a:pt x="196806" y="0"/>
                    <a:pt x="439579" y="0"/>
                  </a:cubicBezTo>
                  <a:cubicBezTo>
                    <a:pt x="682351" y="0"/>
                    <a:pt x="879157" y="196806"/>
                    <a:pt x="879157" y="4395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17"/>
            <p:cNvSpPr/>
            <p:nvPr/>
          </p:nvSpPr>
          <p:spPr>
            <a:xfrm rot="10800000">
              <a:off x="361525" y="799620"/>
              <a:ext cx="338769" cy="338769"/>
            </a:xfrm>
            <a:custGeom>
              <a:avLst/>
              <a:gdLst/>
              <a:ahLst/>
              <a:cxnLst/>
              <a:rect l="l" t="t" r="r" b="b"/>
              <a:pathLst>
                <a:path w="879919" h="879919" extrusionOk="0">
                  <a:moveTo>
                    <a:pt x="0" y="879919"/>
                  </a:moveTo>
                  <a:lnTo>
                    <a:pt x="879920" y="879919"/>
                  </a:lnTo>
                  <a:lnTo>
                    <a:pt x="879920" y="872395"/>
                  </a:lnTo>
                  <a:cubicBezTo>
                    <a:pt x="875919" y="392430"/>
                    <a:pt x="487489" y="4000"/>
                    <a:pt x="7525" y="0"/>
                  </a:cubicBezTo>
                  <a:lnTo>
                    <a:pt x="0" y="0"/>
                  </a:lnTo>
                  <a:lnTo>
                    <a:pt x="0" y="8799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01" name="Google Shape;2101;p17"/>
            <p:cNvGrpSpPr/>
            <p:nvPr/>
          </p:nvGrpSpPr>
          <p:grpSpPr>
            <a:xfrm flipH="1">
              <a:off x="356950" y="2166257"/>
              <a:ext cx="342891" cy="342840"/>
              <a:chOff x="5654515" y="2109977"/>
              <a:chExt cx="880110" cy="880206"/>
            </a:xfrm>
          </p:grpSpPr>
          <p:sp>
            <p:nvSpPr>
              <p:cNvPr id="2102" name="Google Shape;2102;p17"/>
              <p:cNvSpPr/>
              <p:nvPr/>
            </p:nvSpPr>
            <p:spPr>
              <a:xfrm>
                <a:off x="6064471" y="2349487"/>
                <a:ext cx="103582" cy="88672"/>
              </a:xfrm>
              <a:custGeom>
                <a:avLst/>
                <a:gdLst/>
                <a:ahLst/>
                <a:cxnLst/>
                <a:rect l="l" t="t" r="r" b="b"/>
                <a:pathLst>
                  <a:path w="103582" h="88672" extrusionOk="0">
                    <a:moveTo>
                      <a:pt x="72771" y="84055"/>
                    </a:moveTo>
                    <a:cubicBezTo>
                      <a:pt x="52197" y="66243"/>
                      <a:pt x="30480" y="49384"/>
                      <a:pt x="8096" y="33953"/>
                    </a:cubicBezTo>
                    <a:cubicBezTo>
                      <a:pt x="2857" y="30334"/>
                      <a:pt x="0" y="24523"/>
                      <a:pt x="0" y="18618"/>
                    </a:cubicBezTo>
                    <a:cubicBezTo>
                      <a:pt x="0" y="14998"/>
                      <a:pt x="1048" y="11284"/>
                      <a:pt x="3334" y="8045"/>
                    </a:cubicBezTo>
                    <a:cubicBezTo>
                      <a:pt x="9144" y="-432"/>
                      <a:pt x="20764" y="-2528"/>
                      <a:pt x="29242" y="3283"/>
                    </a:cubicBezTo>
                    <a:cubicBezTo>
                      <a:pt x="52769" y="19475"/>
                      <a:pt x="75533" y="37192"/>
                      <a:pt x="97155" y="55956"/>
                    </a:cubicBezTo>
                    <a:cubicBezTo>
                      <a:pt x="104965" y="62719"/>
                      <a:pt x="105728" y="74434"/>
                      <a:pt x="99060" y="82245"/>
                    </a:cubicBezTo>
                    <a:cubicBezTo>
                      <a:pt x="92297" y="90055"/>
                      <a:pt x="80486" y="90817"/>
                      <a:pt x="72771" y="841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3" name="Google Shape;2103;p17"/>
              <p:cNvSpPr/>
              <p:nvPr/>
            </p:nvSpPr>
            <p:spPr>
              <a:xfrm>
                <a:off x="5917405" y="2386252"/>
                <a:ext cx="110195" cy="78523"/>
              </a:xfrm>
              <a:custGeom>
                <a:avLst/>
                <a:gdLst/>
                <a:ahLst/>
                <a:cxnLst/>
                <a:rect l="l" t="t" r="r" b="b"/>
                <a:pathLst>
                  <a:path w="110195" h="78523" extrusionOk="0">
                    <a:moveTo>
                      <a:pt x="107252" y="70055"/>
                    </a:moveTo>
                    <a:cubicBezTo>
                      <a:pt x="101632" y="78723"/>
                      <a:pt x="90106" y="81104"/>
                      <a:pt x="81439" y="75484"/>
                    </a:cubicBezTo>
                    <a:cubicBezTo>
                      <a:pt x="58769" y="60720"/>
                      <a:pt x="34957" y="47195"/>
                      <a:pt x="10573" y="35479"/>
                    </a:cubicBezTo>
                    <a:cubicBezTo>
                      <a:pt x="3905" y="32241"/>
                      <a:pt x="0" y="25573"/>
                      <a:pt x="0" y="18620"/>
                    </a:cubicBezTo>
                    <a:cubicBezTo>
                      <a:pt x="0" y="15953"/>
                      <a:pt x="571" y="13191"/>
                      <a:pt x="1810" y="10524"/>
                    </a:cubicBezTo>
                    <a:cubicBezTo>
                      <a:pt x="6287" y="1285"/>
                      <a:pt x="17431" y="-2621"/>
                      <a:pt x="26670" y="1856"/>
                    </a:cubicBezTo>
                    <a:cubicBezTo>
                      <a:pt x="52483" y="14334"/>
                      <a:pt x="77724" y="28526"/>
                      <a:pt x="101727" y="44242"/>
                    </a:cubicBezTo>
                    <a:cubicBezTo>
                      <a:pt x="110395" y="49862"/>
                      <a:pt x="112776" y="61387"/>
                      <a:pt x="107156" y="700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4" name="Google Shape;2104;p17"/>
              <p:cNvSpPr/>
              <p:nvPr/>
            </p:nvSpPr>
            <p:spPr>
              <a:xfrm>
                <a:off x="5917120" y="2270193"/>
                <a:ext cx="113269" cy="72783"/>
              </a:xfrm>
              <a:custGeom>
                <a:avLst/>
                <a:gdLst/>
                <a:ahLst/>
                <a:cxnLst/>
                <a:rect l="l" t="t" r="r" b="b"/>
                <a:pathLst>
                  <a:path w="113269" h="72783" extrusionOk="0">
                    <a:moveTo>
                      <a:pt x="110966" y="62955"/>
                    </a:moveTo>
                    <a:cubicBezTo>
                      <a:pt x="106108" y="72004"/>
                      <a:pt x="94774" y="75433"/>
                      <a:pt x="85725" y="70575"/>
                    </a:cubicBezTo>
                    <a:cubicBezTo>
                      <a:pt x="61817" y="57717"/>
                      <a:pt x="36862" y="46096"/>
                      <a:pt x="11716" y="36000"/>
                    </a:cubicBezTo>
                    <a:cubicBezTo>
                      <a:pt x="4477" y="33047"/>
                      <a:pt x="0" y="26094"/>
                      <a:pt x="0" y="18664"/>
                    </a:cubicBezTo>
                    <a:cubicBezTo>
                      <a:pt x="0" y="16378"/>
                      <a:pt x="476" y="13997"/>
                      <a:pt x="1333" y="11711"/>
                    </a:cubicBezTo>
                    <a:cubicBezTo>
                      <a:pt x="5144" y="2186"/>
                      <a:pt x="16002" y="-2481"/>
                      <a:pt x="25622" y="1329"/>
                    </a:cubicBezTo>
                    <a:cubicBezTo>
                      <a:pt x="52102" y="11901"/>
                      <a:pt x="78296" y="24189"/>
                      <a:pt x="103441" y="37714"/>
                    </a:cubicBezTo>
                    <a:cubicBezTo>
                      <a:pt x="112490" y="42572"/>
                      <a:pt x="115919" y="53907"/>
                      <a:pt x="111062" y="629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5" name="Google Shape;2105;p17"/>
              <p:cNvSpPr/>
              <p:nvPr/>
            </p:nvSpPr>
            <p:spPr>
              <a:xfrm>
                <a:off x="6077711" y="2231783"/>
                <a:ext cx="107087" cy="83769"/>
              </a:xfrm>
              <a:custGeom>
                <a:avLst/>
                <a:gdLst/>
                <a:ahLst/>
                <a:cxnLst/>
                <a:rect l="l" t="t" r="r" b="b"/>
                <a:pathLst>
                  <a:path w="107087" h="83769" extrusionOk="0">
                    <a:moveTo>
                      <a:pt x="99536" y="50121"/>
                    </a:moveTo>
                    <a:cubicBezTo>
                      <a:pt x="107823" y="56217"/>
                      <a:pt x="109538" y="67932"/>
                      <a:pt x="103442" y="76219"/>
                    </a:cubicBezTo>
                    <a:cubicBezTo>
                      <a:pt x="97346" y="84506"/>
                      <a:pt x="85630" y="86220"/>
                      <a:pt x="77343" y="80124"/>
                    </a:cubicBezTo>
                    <a:cubicBezTo>
                      <a:pt x="55436" y="63932"/>
                      <a:pt x="32385" y="48597"/>
                      <a:pt x="9049" y="34595"/>
                    </a:cubicBezTo>
                    <a:cubicBezTo>
                      <a:pt x="3239" y="31071"/>
                      <a:pt x="0" y="24879"/>
                      <a:pt x="0" y="18593"/>
                    </a:cubicBezTo>
                    <a:cubicBezTo>
                      <a:pt x="0" y="15354"/>
                      <a:pt x="858" y="12021"/>
                      <a:pt x="2667" y="9068"/>
                    </a:cubicBezTo>
                    <a:cubicBezTo>
                      <a:pt x="7906" y="210"/>
                      <a:pt x="19431" y="-2648"/>
                      <a:pt x="28289" y="2686"/>
                    </a:cubicBezTo>
                    <a:cubicBezTo>
                      <a:pt x="52673" y="17259"/>
                      <a:pt x="76676" y="33261"/>
                      <a:pt x="99632" y="50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6" name="Google Shape;2106;p17"/>
              <p:cNvSpPr/>
              <p:nvPr/>
            </p:nvSpPr>
            <p:spPr>
              <a:xfrm>
                <a:off x="5755671" y="2225567"/>
                <a:ext cx="119233" cy="55078"/>
              </a:xfrm>
              <a:custGeom>
                <a:avLst/>
                <a:gdLst/>
                <a:ahLst/>
                <a:cxnLst/>
                <a:rect l="l" t="t" r="r" b="b"/>
                <a:pathLst>
                  <a:path w="119233" h="55078" extrusionOk="0">
                    <a:moveTo>
                      <a:pt x="118586" y="41382"/>
                    </a:moveTo>
                    <a:cubicBezTo>
                      <a:pt x="115824" y="51288"/>
                      <a:pt x="105537" y="57098"/>
                      <a:pt x="95631" y="54431"/>
                    </a:cubicBezTo>
                    <a:cubicBezTo>
                      <a:pt x="69437" y="47192"/>
                      <a:pt x="42577" y="41382"/>
                      <a:pt x="15716" y="37096"/>
                    </a:cubicBezTo>
                    <a:cubicBezTo>
                      <a:pt x="6572" y="35667"/>
                      <a:pt x="0" y="27666"/>
                      <a:pt x="0" y="18713"/>
                    </a:cubicBezTo>
                    <a:cubicBezTo>
                      <a:pt x="0" y="17760"/>
                      <a:pt x="0" y="16712"/>
                      <a:pt x="191" y="15760"/>
                    </a:cubicBezTo>
                    <a:cubicBezTo>
                      <a:pt x="1810" y="5568"/>
                      <a:pt x="11335" y="-1385"/>
                      <a:pt x="21527" y="234"/>
                    </a:cubicBezTo>
                    <a:cubicBezTo>
                      <a:pt x="49721" y="4711"/>
                      <a:pt x="78010" y="10902"/>
                      <a:pt x="105537" y="18427"/>
                    </a:cubicBezTo>
                    <a:cubicBezTo>
                      <a:pt x="115443" y="21189"/>
                      <a:pt x="121253" y="31476"/>
                      <a:pt x="118586" y="413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7" name="Google Shape;2107;p17"/>
              <p:cNvSpPr/>
              <p:nvPr/>
            </p:nvSpPr>
            <p:spPr>
              <a:xfrm>
                <a:off x="6325552" y="2455056"/>
                <a:ext cx="84249" cy="106645"/>
              </a:xfrm>
              <a:custGeom>
                <a:avLst/>
                <a:gdLst/>
                <a:ahLst/>
                <a:cxnLst/>
                <a:rect l="l" t="t" r="r" b="b"/>
                <a:pathLst>
                  <a:path w="84249" h="106645" extrusionOk="0">
                    <a:moveTo>
                      <a:pt x="33528" y="7347"/>
                    </a:moveTo>
                    <a:cubicBezTo>
                      <a:pt x="50578" y="30111"/>
                      <a:pt x="66770" y="54019"/>
                      <a:pt x="81534" y="78308"/>
                    </a:cubicBezTo>
                    <a:cubicBezTo>
                      <a:pt x="86868" y="87071"/>
                      <a:pt x="84106" y="98596"/>
                      <a:pt x="75343" y="103930"/>
                    </a:cubicBezTo>
                    <a:cubicBezTo>
                      <a:pt x="66580" y="109264"/>
                      <a:pt x="55054" y="106502"/>
                      <a:pt x="49721" y="97739"/>
                    </a:cubicBezTo>
                    <a:cubicBezTo>
                      <a:pt x="35528" y="74498"/>
                      <a:pt x="20098" y="51638"/>
                      <a:pt x="3715" y="29826"/>
                    </a:cubicBezTo>
                    <a:cubicBezTo>
                      <a:pt x="1238" y="26492"/>
                      <a:pt x="0" y="22587"/>
                      <a:pt x="0" y="18681"/>
                    </a:cubicBezTo>
                    <a:cubicBezTo>
                      <a:pt x="0" y="12966"/>
                      <a:pt x="2572" y="7442"/>
                      <a:pt x="7429" y="3727"/>
                    </a:cubicBezTo>
                    <a:cubicBezTo>
                      <a:pt x="15716" y="-2464"/>
                      <a:pt x="27337" y="-750"/>
                      <a:pt x="33528" y="74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8" name="Google Shape;2108;p17"/>
              <p:cNvSpPr/>
              <p:nvPr/>
            </p:nvSpPr>
            <p:spPr>
              <a:xfrm>
                <a:off x="6169722" y="2601827"/>
                <a:ext cx="80586" cy="109182"/>
              </a:xfrm>
              <a:custGeom>
                <a:avLst/>
                <a:gdLst/>
                <a:ahLst/>
                <a:cxnLst/>
                <a:rect l="l" t="t" r="r" b="b"/>
                <a:pathLst>
                  <a:path w="80586" h="109182" extrusionOk="0">
                    <a:moveTo>
                      <a:pt x="34004" y="8023"/>
                    </a:moveTo>
                    <a:cubicBezTo>
                      <a:pt x="50387" y="31549"/>
                      <a:pt x="65342" y="56505"/>
                      <a:pt x="78486" y="81937"/>
                    </a:cubicBezTo>
                    <a:cubicBezTo>
                      <a:pt x="83249" y="91081"/>
                      <a:pt x="79629" y="102320"/>
                      <a:pt x="70485" y="107083"/>
                    </a:cubicBezTo>
                    <a:cubicBezTo>
                      <a:pt x="61341" y="111845"/>
                      <a:pt x="50102" y="108226"/>
                      <a:pt x="45339" y="99082"/>
                    </a:cubicBezTo>
                    <a:cubicBezTo>
                      <a:pt x="32861" y="75079"/>
                      <a:pt x="18764" y="51552"/>
                      <a:pt x="3334" y="29263"/>
                    </a:cubicBezTo>
                    <a:cubicBezTo>
                      <a:pt x="1048" y="26025"/>
                      <a:pt x="0" y="22310"/>
                      <a:pt x="0" y="18691"/>
                    </a:cubicBezTo>
                    <a:cubicBezTo>
                      <a:pt x="0" y="12785"/>
                      <a:pt x="2762" y="6975"/>
                      <a:pt x="8001" y="3355"/>
                    </a:cubicBezTo>
                    <a:cubicBezTo>
                      <a:pt x="16478" y="-2550"/>
                      <a:pt x="28099" y="-455"/>
                      <a:pt x="33909" y="80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9" name="Google Shape;2109;p17"/>
              <p:cNvSpPr/>
              <p:nvPr/>
            </p:nvSpPr>
            <p:spPr>
              <a:xfrm>
                <a:off x="5763577" y="2553679"/>
                <a:ext cx="114676" cy="69310"/>
              </a:xfrm>
              <a:custGeom>
                <a:avLst/>
                <a:gdLst/>
                <a:ahLst/>
                <a:cxnLst/>
                <a:rect l="l" t="t" r="r" b="b"/>
                <a:pathLst>
                  <a:path w="114676" h="69310" extrusionOk="0">
                    <a:moveTo>
                      <a:pt x="112586" y="59409"/>
                    </a:moveTo>
                    <a:cubicBezTo>
                      <a:pt x="107728" y="68457"/>
                      <a:pt x="96488" y="71982"/>
                      <a:pt x="87344" y="67124"/>
                    </a:cubicBezTo>
                    <a:cubicBezTo>
                      <a:pt x="63722" y="54551"/>
                      <a:pt x="38862" y="44264"/>
                      <a:pt x="13240" y="36453"/>
                    </a:cubicBezTo>
                    <a:cubicBezTo>
                      <a:pt x="5239" y="33977"/>
                      <a:pt x="0" y="26643"/>
                      <a:pt x="0" y="18642"/>
                    </a:cubicBezTo>
                    <a:cubicBezTo>
                      <a:pt x="0" y="16832"/>
                      <a:pt x="286" y="15022"/>
                      <a:pt x="857" y="13213"/>
                    </a:cubicBezTo>
                    <a:cubicBezTo>
                      <a:pt x="3905" y="3402"/>
                      <a:pt x="14288" y="-2218"/>
                      <a:pt x="24098" y="830"/>
                    </a:cubicBezTo>
                    <a:cubicBezTo>
                      <a:pt x="51911" y="9307"/>
                      <a:pt x="79057" y="20547"/>
                      <a:pt x="104775" y="34263"/>
                    </a:cubicBezTo>
                    <a:cubicBezTo>
                      <a:pt x="113824" y="39121"/>
                      <a:pt x="117348" y="50360"/>
                      <a:pt x="112490" y="595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0" name="Google Shape;2110;p17"/>
              <p:cNvSpPr/>
              <p:nvPr/>
            </p:nvSpPr>
            <p:spPr>
              <a:xfrm>
                <a:off x="5915977" y="2506050"/>
                <a:ext cx="105565" cy="85920"/>
              </a:xfrm>
              <a:custGeom>
                <a:avLst/>
                <a:gdLst/>
                <a:ahLst/>
                <a:cxnLst/>
                <a:rect l="l" t="t" r="r" b="b"/>
                <a:pathLst>
                  <a:path w="105565" h="85920" extrusionOk="0">
                    <a:moveTo>
                      <a:pt x="74962" y="81701"/>
                    </a:moveTo>
                    <a:cubicBezTo>
                      <a:pt x="54292" y="64366"/>
                      <a:pt x="32099" y="48554"/>
                      <a:pt x="9049" y="34648"/>
                    </a:cubicBezTo>
                    <a:cubicBezTo>
                      <a:pt x="3238" y="31123"/>
                      <a:pt x="0" y="25027"/>
                      <a:pt x="0" y="18646"/>
                    </a:cubicBezTo>
                    <a:cubicBezTo>
                      <a:pt x="0" y="15407"/>
                      <a:pt x="857" y="12073"/>
                      <a:pt x="2667" y="9025"/>
                    </a:cubicBezTo>
                    <a:cubicBezTo>
                      <a:pt x="8001" y="167"/>
                      <a:pt x="19431" y="-2595"/>
                      <a:pt x="28289" y="2644"/>
                    </a:cubicBezTo>
                    <a:cubicBezTo>
                      <a:pt x="52959" y="17503"/>
                      <a:pt x="76676" y="34457"/>
                      <a:pt x="98870" y="52936"/>
                    </a:cubicBezTo>
                    <a:cubicBezTo>
                      <a:pt x="106775" y="59603"/>
                      <a:pt x="107823" y="71319"/>
                      <a:pt x="101251" y="79225"/>
                    </a:cubicBezTo>
                    <a:cubicBezTo>
                      <a:pt x="94679" y="87130"/>
                      <a:pt x="82867" y="88178"/>
                      <a:pt x="74962" y="816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1" name="Google Shape;2111;p17"/>
              <p:cNvSpPr/>
              <p:nvPr/>
            </p:nvSpPr>
            <p:spPr>
              <a:xfrm>
                <a:off x="6057423" y="2477678"/>
                <a:ext cx="97406" cy="95752"/>
              </a:xfrm>
              <a:custGeom>
                <a:avLst/>
                <a:gdLst/>
                <a:ahLst/>
                <a:cxnLst/>
                <a:rect l="l" t="t" r="r" b="b"/>
                <a:pathLst>
                  <a:path w="97406" h="95752" extrusionOk="0">
                    <a:moveTo>
                      <a:pt x="64960" y="89595"/>
                    </a:moveTo>
                    <a:cubicBezTo>
                      <a:pt x="46767" y="69497"/>
                      <a:pt x="27146" y="50447"/>
                      <a:pt x="6572" y="32826"/>
                    </a:cubicBezTo>
                    <a:cubicBezTo>
                      <a:pt x="2286" y="29111"/>
                      <a:pt x="0" y="23873"/>
                      <a:pt x="0" y="18634"/>
                    </a:cubicBezTo>
                    <a:cubicBezTo>
                      <a:pt x="0" y="14348"/>
                      <a:pt x="1429" y="10061"/>
                      <a:pt x="4477" y="6537"/>
                    </a:cubicBezTo>
                    <a:cubicBezTo>
                      <a:pt x="11144" y="-1273"/>
                      <a:pt x="22955" y="-2226"/>
                      <a:pt x="30766" y="4442"/>
                    </a:cubicBezTo>
                    <a:cubicBezTo>
                      <a:pt x="52578" y="23111"/>
                      <a:pt x="73342" y="43304"/>
                      <a:pt x="92583" y="64544"/>
                    </a:cubicBezTo>
                    <a:cubicBezTo>
                      <a:pt x="99536" y="72164"/>
                      <a:pt x="98869" y="83975"/>
                      <a:pt x="91249" y="90929"/>
                    </a:cubicBezTo>
                    <a:cubicBezTo>
                      <a:pt x="83629" y="97882"/>
                      <a:pt x="71818" y="97215"/>
                      <a:pt x="64865" y="895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2" name="Google Shape;2112;p17"/>
              <p:cNvSpPr/>
              <p:nvPr/>
            </p:nvSpPr>
            <p:spPr>
              <a:xfrm>
                <a:off x="5654611" y="2853023"/>
                <a:ext cx="71833" cy="49926"/>
              </a:xfrm>
              <a:custGeom>
                <a:avLst/>
                <a:gdLst/>
                <a:ahLst/>
                <a:cxnLst/>
                <a:rect l="l" t="t" r="r" b="b"/>
                <a:pathLst>
                  <a:path w="71833" h="4992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622" y="0"/>
                      <a:pt x="42291" y="4858"/>
                      <a:pt x="61531" y="14573"/>
                    </a:cubicBezTo>
                    <a:cubicBezTo>
                      <a:pt x="70771" y="19241"/>
                      <a:pt x="74486" y="30385"/>
                      <a:pt x="69818" y="39624"/>
                    </a:cubicBezTo>
                    <a:cubicBezTo>
                      <a:pt x="65151" y="48863"/>
                      <a:pt x="54007" y="52578"/>
                      <a:pt x="44767" y="47911"/>
                    </a:cubicBezTo>
                    <a:cubicBezTo>
                      <a:pt x="30766" y="40862"/>
                      <a:pt x="15716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3" name="Google Shape;2113;p17"/>
              <p:cNvSpPr/>
              <p:nvPr/>
            </p:nvSpPr>
            <p:spPr>
              <a:xfrm>
                <a:off x="5761290" y="2443033"/>
                <a:ext cx="117124" cy="62770"/>
              </a:xfrm>
              <a:custGeom>
                <a:avLst/>
                <a:gdLst/>
                <a:ahLst/>
                <a:cxnLst/>
                <a:rect l="l" t="t" r="r" b="b"/>
                <a:pathLst>
                  <a:path w="117124" h="62770" extrusionOk="0">
                    <a:moveTo>
                      <a:pt x="115729" y="51183"/>
                    </a:moveTo>
                    <a:cubicBezTo>
                      <a:pt x="111824" y="60708"/>
                      <a:pt x="100965" y="65280"/>
                      <a:pt x="91440" y="61374"/>
                    </a:cubicBezTo>
                    <a:cubicBezTo>
                      <a:pt x="66485" y="51183"/>
                      <a:pt x="40577" y="42896"/>
                      <a:pt x="14383" y="36705"/>
                    </a:cubicBezTo>
                    <a:cubicBezTo>
                      <a:pt x="5810" y="34704"/>
                      <a:pt x="0" y="26989"/>
                      <a:pt x="0" y="18607"/>
                    </a:cubicBezTo>
                    <a:cubicBezTo>
                      <a:pt x="0" y="17178"/>
                      <a:pt x="191" y="15750"/>
                      <a:pt x="476" y="14321"/>
                    </a:cubicBezTo>
                    <a:cubicBezTo>
                      <a:pt x="2858" y="4320"/>
                      <a:pt x="12859" y="-1872"/>
                      <a:pt x="22955" y="510"/>
                    </a:cubicBezTo>
                    <a:cubicBezTo>
                      <a:pt x="51054" y="7177"/>
                      <a:pt x="78867" y="16035"/>
                      <a:pt x="105537" y="26989"/>
                    </a:cubicBezTo>
                    <a:cubicBezTo>
                      <a:pt x="115062" y="30894"/>
                      <a:pt x="119634" y="41753"/>
                      <a:pt x="115729" y="512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4" name="Google Shape;2114;p17"/>
              <p:cNvSpPr/>
              <p:nvPr/>
            </p:nvSpPr>
            <p:spPr>
              <a:xfrm>
                <a:off x="5926073" y="2160194"/>
                <a:ext cx="114897" cy="69348"/>
              </a:xfrm>
              <a:custGeom>
                <a:avLst/>
                <a:gdLst/>
                <a:ahLst/>
                <a:cxnLst/>
                <a:rect l="l" t="t" r="r" b="b"/>
                <a:pathLst>
                  <a:path w="114897" h="69348" extrusionOk="0">
                    <a:moveTo>
                      <a:pt x="104204" y="33794"/>
                    </a:moveTo>
                    <a:cubicBezTo>
                      <a:pt x="113538" y="38175"/>
                      <a:pt x="117538" y="49320"/>
                      <a:pt x="113062" y="58654"/>
                    </a:cubicBezTo>
                    <a:cubicBezTo>
                      <a:pt x="108680" y="67989"/>
                      <a:pt x="97536" y="71989"/>
                      <a:pt x="88202" y="67512"/>
                    </a:cubicBezTo>
                    <a:cubicBezTo>
                      <a:pt x="63532" y="55892"/>
                      <a:pt x="38005" y="45319"/>
                      <a:pt x="12382" y="36175"/>
                    </a:cubicBezTo>
                    <a:cubicBezTo>
                      <a:pt x="4763" y="33413"/>
                      <a:pt x="0" y="26269"/>
                      <a:pt x="0" y="18649"/>
                    </a:cubicBezTo>
                    <a:cubicBezTo>
                      <a:pt x="0" y="16554"/>
                      <a:pt x="381" y="14458"/>
                      <a:pt x="1048" y="12363"/>
                    </a:cubicBezTo>
                    <a:cubicBezTo>
                      <a:pt x="4477" y="2647"/>
                      <a:pt x="15240" y="-2401"/>
                      <a:pt x="24860" y="1123"/>
                    </a:cubicBezTo>
                    <a:cubicBezTo>
                      <a:pt x="51625" y="10743"/>
                      <a:pt x="78296" y="21697"/>
                      <a:pt x="104013" y="338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5" name="Google Shape;2115;p17"/>
              <p:cNvSpPr/>
              <p:nvPr/>
            </p:nvSpPr>
            <p:spPr>
              <a:xfrm>
                <a:off x="5654706" y="2109977"/>
                <a:ext cx="62980" cy="38501"/>
              </a:xfrm>
              <a:custGeom>
                <a:avLst/>
                <a:gdLst/>
                <a:ahLst/>
                <a:cxnLst/>
                <a:rect l="l" t="t" r="r" b="b"/>
                <a:pathLst>
                  <a:path w="62980" h="38501" extrusionOk="0">
                    <a:moveTo>
                      <a:pt x="62865" y="20765"/>
                    </a:moveTo>
                    <a:cubicBezTo>
                      <a:pt x="62389" y="31052"/>
                      <a:pt x="53626" y="38957"/>
                      <a:pt x="43339" y="38481"/>
                    </a:cubicBezTo>
                    <a:cubicBezTo>
                      <a:pt x="28956" y="37719"/>
                      <a:pt x="14383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5049" y="0"/>
                      <a:pt x="30194" y="381"/>
                      <a:pt x="45244" y="1143"/>
                    </a:cubicBezTo>
                    <a:cubicBezTo>
                      <a:pt x="55531" y="1715"/>
                      <a:pt x="63436" y="10478"/>
                      <a:pt x="62960" y="206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6" name="Google Shape;2116;p17"/>
              <p:cNvSpPr/>
              <p:nvPr/>
            </p:nvSpPr>
            <p:spPr>
              <a:xfrm>
                <a:off x="6191059" y="2459292"/>
                <a:ext cx="90704" cy="101911"/>
              </a:xfrm>
              <a:custGeom>
                <a:avLst/>
                <a:gdLst/>
                <a:ahLst/>
                <a:cxnLst/>
                <a:rect l="l" t="t" r="r" b="b"/>
                <a:pathLst>
                  <a:path w="90704" h="101911" extrusionOk="0">
                    <a:moveTo>
                      <a:pt x="32290" y="5873"/>
                    </a:moveTo>
                    <a:cubicBezTo>
                      <a:pt x="51721" y="26828"/>
                      <a:pt x="70104" y="49116"/>
                      <a:pt x="87058" y="72167"/>
                    </a:cubicBezTo>
                    <a:cubicBezTo>
                      <a:pt x="93154" y="80454"/>
                      <a:pt x="91440" y="92169"/>
                      <a:pt x="83153" y="98265"/>
                    </a:cubicBezTo>
                    <a:cubicBezTo>
                      <a:pt x="74866" y="104361"/>
                      <a:pt x="63151" y="102647"/>
                      <a:pt x="57055" y="94360"/>
                    </a:cubicBezTo>
                    <a:cubicBezTo>
                      <a:pt x="40957" y="72453"/>
                      <a:pt x="23431" y="51307"/>
                      <a:pt x="4953" y="31305"/>
                    </a:cubicBezTo>
                    <a:cubicBezTo>
                      <a:pt x="1619" y="27685"/>
                      <a:pt x="0" y="23208"/>
                      <a:pt x="0" y="18636"/>
                    </a:cubicBezTo>
                    <a:cubicBezTo>
                      <a:pt x="0" y="13588"/>
                      <a:pt x="2000" y="8635"/>
                      <a:pt x="6001" y="4920"/>
                    </a:cubicBezTo>
                    <a:cubicBezTo>
                      <a:pt x="13525" y="-2033"/>
                      <a:pt x="25337" y="-1557"/>
                      <a:pt x="32385" y="59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7" name="Google Shape;2117;p17"/>
              <p:cNvSpPr/>
              <p:nvPr/>
            </p:nvSpPr>
            <p:spPr>
              <a:xfrm>
                <a:off x="6290309" y="2593921"/>
                <a:ext cx="75180" cy="112158"/>
              </a:xfrm>
              <a:custGeom>
                <a:avLst/>
                <a:gdLst/>
                <a:ahLst/>
                <a:cxnLst/>
                <a:rect l="l" t="t" r="r" b="b"/>
                <a:pathLst>
                  <a:path w="75180" h="112158" extrusionOk="0">
                    <a:moveTo>
                      <a:pt x="34862" y="9356"/>
                    </a:moveTo>
                    <a:cubicBezTo>
                      <a:pt x="49149" y="34121"/>
                      <a:pt x="62198" y="59934"/>
                      <a:pt x="73628" y="86032"/>
                    </a:cubicBezTo>
                    <a:cubicBezTo>
                      <a:pt x="77724" y="95462"/>
                      <a:pt x="73438" y="106416"/>
                      <a:pt x="64008" y="110607"/>
                    </a:cubicBezTo>
                    <a:cubicBezTo>
                      <a:pt x="54578" y="114703"/>
                      <a:pt x="43529" y="110416"/>
                      <a:pt x="39434" y="100987"/>
                    </a:cubicBezTo>
                    <a:cubicBezTo>
                      <a:pt x="28575" y="76126"/>
                      <a:pt x="16097" y="51552"/>
                      <a:pt x="2477" y="28025"/>
                    </a:cubicBezTo>
                    <a:cubicBezTo>
                      <a:pt x="762" y="25072"/>
                      <a:pt x="0" y="21834"/>
                      <a:pt x="0" y="18691"/>
                    </a:cubicBezTo>
                    <a:cubicBezTo>
                      <a:pt x="0" y="12214"/>
                      <a:pt x="3334" y="6022"/>
                      <a:pt x="9335" y="2498"/>
                    </a:cubicBezTo>
                    <a:cubicBezTo>
                      <a:pt x="18288" y="-2645"/>
                      <a:pt x="29623" y="403"/>
                      <a:pt x="34766" y="93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8" name="Google Shape;2118;p17"/>
              <p:cNvSpPr/>
              <p:nvPr/>
            </p:nvSpPr>
            <p:spPr>
              <a:xfrm>
                <a:off x="5654611" y="2534602"/>
                <a:ext cx="64296" cy="39722"/>
              </a:xfrm>
              <a:custGeom>
                <a:avLst/>
                <a:gdLst/>
                <a:ahLst/>
                <a:cxnLst/>
                <a:rect l="l" t="t" r="r" b="b"/>
                <a:pathLst>
                  <a:path w="64296" h="3972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5907" y="0"/>
                      <a:pt x="31909" y="857"/>
                      <a:pt x="47530" y="2476"/>
                    </a:cubicBezTo>
                    <a:cubicBezTo>
                      <a:pt x="57817" y="3524"/>
                      <a:pt x="65246" y="12668"/>
                      <a:pt x="64198" y="22955"/>
                    </a:cubicBezTo>
                    <a:cubicBezTo>
                      <a:pt x="63151" y="33242"/>
                      <a:pt x="54007" y="40672"/>
                      <a:pt x="43720" y="39624"/>
                    </a:cubicBezTo>
                    <a:cubicBezTo>
                      <a:pt x="29337" y="38100"/>
                      <a:pt x="14573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9" name="Google Shape;2119;p17"/>
              <p:cNvSpPr/>
              <p:nvPr/>
            </p:nvSpPr>
            <p:spPr>
              <a:xfrm>
                <a:off x="5654515" y="2216086"/>
                <a:ext cx="54997" cy="38215"/>
              </a:xfrm>
              <a:custGeom>
                <a:avLst/>
                <a:gdLst/>
                <a:ahLst/>
                <a:cxnLst/>
                <a:rect l="l" t="t" r="r" b="b"/>
                <a:pathLst>
                  <a:path w="54997" h="38215" extrusionOk="0">
                    <a:moveTo>
                      <a:pt x="37243" y="952"/>
                    </a:moveTo>
                    <a:cubicBezTo>
                      <a:pt x="47530" y="1429"/>
                      <a:pt x="55626" y="10096"/>
                      <a:pt x="54959" y="20479"/>
                    </a:cubicBezTo>
                    <a:cubicBezTo>
                      <a:pt x="54483" y="30766"/>
                      <a:pt x="45720" y="38671"/>
                      <a:pt x="35433" y="38195"/>
                    </a:cubicBezTo>
                    <a:cubicBezTo>
                      <a:pt x="23717" y="37624"/>
                      <a:pt x="11811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2383" y="0"/>
                      <a:pt x="24955" y="286"/>
                      <a:pt x="37147" y="8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0" name="Google Shape;2120;p17"/>
              <p:cNvSpPr/>
              <p:nvPr/>
            </p:nvSpPr>
            <p:spPr>
              <a:xfrm>
                <a:off x="5763672" y="2119391"/>
                <a:ext cx="119556" cy="53659"/>
              </a:xfrm>
              <a:custGeom>
                <a:avLst/>
                <a:gdLst/>
                <a:ahLst/>
                <a:cxnLst/>
                <a:rect l="l" t="t" r="r" b="b"/>
                <a:pathLst>
                  <a:path w="119556" h="53659" extrusionOk="0">
                    <a:moveTo>
                      <a:pt x="286" y="15923"/>
                    </a:moveTo>
                    <a:cubicBezTo>
                      <a:pt x="1810" y="5732"/>
                      <a:pt x="11240" y="-1317"/>
                      <a:pt x="21431" y="207"/>
                    </a:cubicBezTo>
                    <a:cubicBezTo>
                      <a:pt x="49625" y="4398"/>
                      <a:pt x="77915" y="10018"/>
                      <a:pt x="105442" y="16971"/>
                    </a:cubicBezTo>
                    <a:cubicBezTo>
                      <a:pt x="115443" y="19448"/>
                      <a:pt x="121539" y="29639"/>
                      <a:pt x="118967" y="39545"/>
                    </a:cubicBezTo>
                    <a:cubicBezTo>
                      <a:pt x="116491" y="49547"/>
                      <a:pt x="106299" y="55643"/>
                      <a:pt x="96393" y="53071"/>
                    </a:cubicBezTo>
                    <a:cubicBezTo>
                      <a:pt x="70009" y="46499"/>
                      <a:pt x="42958" y="41069"/>
                      <a:pt x="15907" y="37069"/>
                    </a:cubicBezTo>
                    <a:cubicBezTo>
                      <a:pt x="6668" y="35735"/>
                      <a:pt x="0" y="27734"/>
                      <a:pt x="0" y="18686"/>
                    </a:cubicBezTo>
                    <a:cubicBezTo>
                      <a:pt x="0" y="17733"/>
                      <a:pt x="0" y="16876"/>
                      <a:pt x="191" y="159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1" name="Google Shape;2121;p17"/>
              <p:cNvSpPr/>
              <p:nvPr/>
            </p:nvSpPr>
            <p:spPr>
              <a:xfrm>
                <a:off x="5758528" y="2333776"/>
                <a:ext cx="118544" cy="58290"/>
              </a:xfrm>
              <a:custGeom>
                <a:avLst/>
                <a:gdLst/>
                <a:ahLst/>
                <a:cxnLst/>
                <a:rect l="l" t="t" r="r" b="b"/>
                <a:pathLst>
                  <a:path w="118544" h="58290" extrusionOk="0">
                    <a:moveTo>
                      <a:pt x="0" y="18708"/>
                    </a:moveTo>
                    <a:cubicBezTo>
                      <a:pt x="0" y="17565"/>
                      <a:pt x="95" y="16327"/>
                      <a:pt x="381" y="15184"/>
                    </a:cubicBezTo>
                    <a:cubicBezTo>
                      <a:pt x="2286" y="5087"/>
                      <a:pt x="12097" y="-1580"/>
                      <a:pt x="22193" y="325"/>
                    </a:cubicBezTo>
                    <a:cubicBezTo>
                      <a:pt x="50387" y="5754"/>
                      <a:pt x="78486" y="12993"/>
                      <a:pt x="105728" y="21947"/>
                    </a:cubicBezTo>
                    <a:cubicBezTo>
                      <a:pt x="115538" y="25185"/>
                      <a:pt x="120777" y="35758"/>
                      <a:pt x="117634" y="45473"/>
                    </a:cubicBezTo>
                    <a:cubicBezTo>
                      <a:pt x="114395" y="55284"/>
                      <a:pt x="103822" y="60523"/>
                      <a:pt x="94107" y="57380"/>
                    </a:cubicBezTo>
                    <a:cubicBezTo>
                      <a:pt x="68389" y="48902"/>
                      <a:pt x="41910" y="42044"/>
                      <a:pt x="15335" y="36901"/>
                    </a:cubicBezTo>
                    <a:cubicBezTo>
                      <a:pt x="6382" y="35186"/>
                      <a:pt x="190" y="27376"/>
                      <a:pt x="190" y="186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2" name="Google Shape;2122;p17"/>
              <p:cNvSpPr/>
              <p:nvPr/>
            </p:nvSpPr>
            <p:spPr>
              <a:xfrm>
                <a:off x="5654611" y="2428303"/>
                <a:ext cx="61202" cy="39009"/>
              </a:xfrm>
              <a:custGeom>
                <a:avLst/>
                <a:gdLst/>
                <a:ahLst/>
                <a:cxnLst/>
                <a:rect l="l" t="t" r="r" b="b"/>
                <a:pathLst>
                  <a:path w="61202" h="39009" extrusionOk="0">
                    <a:moveTo>
                      <a:pt x="44005" y="1810"/>
                    </a:moveTo>
                    <a:cubicBezTo>
                      <a:pt x="54292" y="2572"/>
                      <a:pt x="61913" y="11621"/>
                      <a:pt x="61150" y="21812"/>
                    </a:cubicBezTo>
                    <a:cubicBezTo>
                      <a:pt x="60388" y="32099"/>
                      <a:pt x="51340" y="39719"/>
                      <a:pt x="41148" y="38957"/>
                    </a:cubicBezTo>
                    <a:cubicBezTo>
                      <a:pt x="27527" y="37909"/>
                      <a:pt x="13716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4669" y="0"/>
                      <a:pt x="29432" y="571"/>
                      <a:pt x="44005" y="1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3" name="Google Shape;2123;p17"/>
              <p:cNvSpPr/>
              <p:nvPr/>
            </p:nvSpPr>
            <p:spPr>
              <a:xfrm>
                <a:off x="5654706" y="2322290"/>
                <a:ext cx="58036" cy="38510"/>
              </a:xfrm>
              <a:custGeom>
                <a:avLst/>
                <a:gdLst/>
                <a:ahLst/>
                <a:cxnLst/>
                <a:rect l="l" t="t" r="r" b="b"/>
                <a:pathLst>
                  <a:path w="58036" h="38510" extrusionOk="0">
                    <a:moveTo>
                      <a:pt x="57912" y="20955"/>
                    </a:moveTo>
                    <a:cubicBezTo>
                      <a:pt x="57340" y="31242"/>
                      <a:pt x="48482" y="39053"/>
                      <a:pt x="38195" y="38481"/>
                    </a:cubicBezTo>
                    <a:cubicBezTo>
                      <a:pt x="25527" y="37719"/>
                      <a:pt x="12668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ubicBezTo>
                      <a:pt x="13430" y="0"/>
                      <a:pt x="27051" y="381"/>
                      <a:pt x="40481" y="1238"/>
                    </a:cubicBezTo>
                    <a:cubicBezTo>
                      <a:pt x="50768" y="1810"/>
                      <a:pt x="58579" y="10573"/>
                      <a:pt x="58007" y="209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4" name="Google Shape;2124;p17"/>
              <p:cNvSpPr/>
              <p:nvPr/>
            </p:nvSpPr>
            <p:spPr>
              <a:xfrm>
                <a:off x="6212490" y="2331372"/>
                <a:ext cx="96792" cy="96282"/>
              </a:xfrm>
              <a:custGeom>
                <a:avLst/>
                <a:gdLst/>
                <a:ahLst/>
                <a:cxnLst/>
                <a:rect l="l" t="t" r="r" b="b"/>
                <a:pathLst>
                  <a:path w="96792" h="96282" extrusionOk="0">
                    <a:moveTo>
                      <a:pt x="91916" y="65022"/>
                    </a:moveTo>
                    <a:cubicBezTo>
                      <a:pt x="98869" y="72642"/>
                      <a:pt x="98298" y="84453"/>
                      <a:pt x="90773" y="91406"/>
                    </a:cubicBezTo>
                    <a:cubicBezTo>
                      <a:pt x="83153" y="98359"/>
                      <a:pt x="71342" y="97788"/>
                      <a:pt x="64389" y="90263"/>
                    </a:cubicBezTo>
                    <a:cubicBezTo>
                      <a:pt x="46006" y="70165"/>
                      <a:pt x="26384" y="50639"/>
                      <a:pt x="6191" y="32446"/>
                    </a:cubicBezTo>
                    <a:cubicBezTo>
                      <a:pt x="2096" y="28732"/>
                      <a:pt x="0" y="23683"/>
                      <a:pt x="0" y="18635"/>
                    </a:cubicBezTo>
                    <a:cubicBezTo>
                      <a:pt x="0" y="14158"/>
                      <a:pt x="1619" y="9682"/>
                      <a:pt x="4763" y="6157"/>
                    </a:cubicBezTo>
                    <a:cubicBezTo>
                      <a:pt x="11621" y="-1463"/>
                      <a:pt x="23431" y="-2129"/>
                      <a:pt x="31051" y="4824"/>
                    </a:cubicBezTo>
                    <a:cubicBezTo>
                      <a:pt x="52197" y="23874"/>
                      <a:pt x="72676" y="44162"/>
                      <a:pt x="91821" y="652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5" name="Google Shape;2125;p17"/>
              <p:cNvSpPr/>
              <p:nvPr/>
            </p:nvSpPr>
            <p:spPr>
              <a:xfrm>
                <a:off x="5855302" y="2922501"/>
                <a:ext cx="42386" cy="67586"/>
              </a:xfrm>
              <a:custGeom>
                <a:avLst/>
                <a:gdLst/>
                <a:ahLst/>
                <a:cxnLst/>
                <a:rect l="l" t="t" r="r" b="b"/>
                <a:pathLst>
                  <a:path w="42386" h="67586" extrusionOk="0">
                    <a:moveTo>
                      <a:pt x="36862" y="14723"/>
                    </a:moveTo>
                    <a:cubicBezTo>
                      <a:pt x="40672" y="31963"/>
                      <a:pt x="42386" y="49775"/>
                      <a:pt x="42386" y="67587"/>
                    </a:cubicBezTo>
                    <a:lnTo>
                      <a:pt x="5143" y="67587"/>
                    </a:lnTo>
                    <a:cubicBezTo>
                      <a:pt x="5143" y="52442"/>
                      <a:pt x="3715" y="37392"/>
                      <a:pt x="476" y="22724"/>
                    </a:cubicBezTo>
                    <a:cubicBezTo>
                      <a:pt x="190" y="21390"/>
                      <a:pt x="0" y="19962"/>
                      <a:pt x="0" y="18628"/>
                    </a:cubicBezTo>
                    <a:cubicBezTo>
                      <a:pt x="0" y="10056"/>
                      <a:pt x="5905" y="2340"/>
                      <a:pt x="14573" y="435"/>
                    </a:cubicBezTo>
                    <a:cubicBezTo>
                      <a:pt x="24670" y="-1755"/>
                      <a:pt x="34576" y="4531"/>
                      <a:pt x="36862" y="146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6" name="Google Shape;2126;p17"/>
              <p:cNvSpPr/>
              <p:nvPr/>
            </p:nvSpPr>
            <p:spPr>
              <a:xfrm>
                <a:off x="5962935" y="2920419"/>
                <a:ext cx="40957" cy="69764"/>
              </a:xfrm>
              <a:custGeom>
                <a:avLst/>
                <a:gdLst/>
                <a:ahLst/>
                <a:cxnLst/>
                <a:rect l="l" t="t" r="r" b="b"/>
                <a:pathLst>
                  <a:path w="40957" h="69764" extrusionOk="0">
                    <a:moveTo>
                      <a:pt x="36957" y="15757"/>
                    </a:moveTo>
                    <a:cubicBezTo>
                      <a:pt x="39719" y="33474"/>
                      <a:pt x="40957" y="51667"/>
                      <a:pt x="40957" y="69764"/>
                    </a:cubicBezTo>
                    <a:lnTo>
                      <a:pt x="3715" y="69764"/>
                    </a:lnTo>
                    <a:cubicBezTo>
                      <a:pt x="3715" y="53572"/>
                      <a:pt x="2667" y="37379"/>
                      <a:pt x="190" y="21472"/>
                    </a:cubicBezTo>
                    <a:cubicBezTo>
                      <a:pt x="0" y="20520"/>
                      <a:pt x="0" y="19567"/>
                      <a:pt x="0" y="18615"/>
                    </a:cubicBezTo>
                    <a:cubicBezTo>
                      <a:pt x="0" y="9566"/>
                      <a:pt x="6572" y="1660"/>
                      <a:pt x="15812" y="232"/>
                    </a:cubicBezTo>
                    <a:cubicBezTo>
                      <a:pt x="26003" y="-1388"/>
                      <a:pt x="35528" y="5661"/>
                      <a:pt x="37147" y="157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7" name="Google Shape;2127;p17"/>
              <p:cNvSpPr/>
              <p:nvPr/>
            </p:nvSpPr>
            <p:spPr>
              <a:xfrm>
                <a:off x="6069805" y="2918226"/>
                <a:ext cx="40290" cy="71956"/>
              </a:xfrm>
              <a:custGeom>
                <a:avLst/>
                <a:gdLst/>
                <a:ahLst/>
                <a:cxnLst/>
                <a:rect l="l" t="t" r="r" b="b"/>
                <a:pathLst>
                  <a:path w="40290" h="71956" extrusionOk="0">
                    <a:moveTo>
                      <a:pt x="37052" y="16426"/>
                    </a:moveTo>
                    <a:cubicBezTo>
                      <a:pt x="39243" y="34714"/>
                      <a:pt x="40291" y="53383"/>
                      <a:pt x="40291" y="71956"/>
                    </a:cubicBezTo>
                    <a:lnTo>
                      <a:pt x="3048" y="71956"/>
                    </a:lnTo>
                    <a:cubicBezTo>
                      <a:pt x="3048" y="54907"/>
                      <a:pt x="2096" y="37762"/>
                      <a:pt x="95" y="20902"/>
                    </a:cubicBezTo>
                    <a:cubicBezTo>
                      <a:pt x="95" y="20140"/>
                      <a:pt x="0" y="19378"/>
                      <a:pt x="0" y="18616"/>
                    </a:cubicBezTo>
                    <a:cubicBezTo>
                      <a:pt x="0" y="9282"/>
                      <a:pt x="6953" y="1281"/>
                      <a:pt x="16383" y="138"/>
                    </a:cubicBezTo>
                    <a:cubicBezTo>
                      <a:pt x="26575" y="-1100"/>
                      <a:pt x="35909" y="6139"/>
                      <a:pt x="37147" y="16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8" name="Google Shape;2128;p17"/>
              <p:cNvSpPr/>
              <p:nvPr/>
            </p:nvSpPr>
            <p:spPr>
              <a:xfrm>
                <a:off x="5745193" y="2925566"/>
                <a:ext cx="46386" cy="64521"/>
              </a:xfrm>
              <a:custGeom>
                <a:avLst/>
                <a:gdLst/>
                <a:ahLst/>
                <a:cxnLst/>
                <a:rect l="l" t="t" r="r" b="b"/>
                <a:pathLst>
                  <a:path w="46386" h="64521" extrusionOk="0">
                    <a:moveTo>
                      <a:pt x="0" y="18706"/>
                    </a:moveTo>
                    <a:cubicBezTo>
                      <a:pt x="0" y="11467"/>
                      <a:pt x="4286" y="4514"/>
                      <a:pt x="11430" y="1466"/>
                    </a:cubicBezTo>
                    <a:cubicBezTo>
                      <a:pt x="20955" y="-2535"/>
                      <a:pt x="31813" y="1942"/>
                      <a:pt x="35814" y="11372"/>
                    </a:cubicBezTo>
                    <a:cubicBezTo>
                      <a:pt x="42863" y="28231"/>
                      <a:pt x="46291" y="46329"/>
                      <a:pt x="46387" y="64521"/>
                    </a:cubicBezTo>
                    <a:lnTo>
                      <a:pt x="9144" y="64521"/>
                    </a:lnTo>
                    <a:cubicBezTo>
                      <a:pt x="9144" y="51282"/>
                      <a:pt x="6667" y="38042"/>
                      <a:pt x="1524" y="25850"/>
                    </a:cubicBezTo>
                    <a:cubicBezTo>
                      <a:pt x="571" y="23469"/>
                      <a:pt x="95" y="20992"/>
                      <a:pt x="95" y="186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9" name="Google Shape;2129;p17"/>
              <p:cNvSpPr/>
              <p:nvPr/>
            </p:nvSpPr>
            <p:spPr>
              <a:xfrm>
                <a:off x="5896831" y="2768104"/>
                <a:ext cx="80036" cy="109315"/>
              </a:xfrm>
              <a:custGeom>
                <a:avLst/>
                <a:gdLst/>
                <a:ahLst/>
                <a:cxnLst/>
                <a:rect l="l" t="t" r="r" b="b"/>
                <a:pathLst>
                  <a:path w="80036" h="109315" extrusionOk="0">
                    <a:moveTo>
                      <a:pt x="44291" y="97968"/>
                    </a:moveTo>
                    <a:cubicBezTo>
                      <a:pt x="33814" y="73774"/>
                      <a:pt x="20193" y="50914"/>
                      <a:pt x="3905" y="30055"/>
                    </a:cubicBezTo>
                    <a:cubicBezTo>
                      <a:pt x="1238" y="26626"/>
                      <a:pt x="0" y="22625"/>
                      <a:pt x="0" y="18625"/>
                    </a:cubicBezTo>
                    <a:cubicBezTo>
                      <a:pt x="0" y="13100"/>
                      <a:pt x="2477" y="7576"/>
                      <a:pt x="7144" y="3956"/>
                    </a:cubicBezTo>
                    <a:cubicBezTo>
                      <a:pt x="15240" y="-2426"/>
                      <a:pt x="26956" y="-902"/>
                      <a:pt x="33338" y="7195"/>
                    </a:cubicBezTo>
                    <a:cubicBezTo>
                      <a:pt x="51530" y="30531"/>
                      <a:pt x="66770" y="56153"/>
                      <a:pt x="78486" y="83204"/>
                    </a:cubicBezTo>
                    <a:cubicBezTo>
                      <a:pt x="82582" y="92634"/>
                      <a:pt x="78296" y="103683"/>
                      <a:pt x="68771" y="107779"/>
                    </a:cubicBezTo>
                    <a:cubicBezTo>
                      <a:pt x="59341" y="111874"/>
                      <a:pt x="48387" y="107493"/>
                      <a:pt x="44196" y="980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0" name="Google Shape;2130;p17"/>
              <p:cNvSpPr/>
              <p:nvPr/>
            </p:nvSpPr>
            <p:spPr>
              <a:xfrm>
                <a:off x="5763672" y="2786685"/>
                <a:ext cx="95894" cy="96700"/>
              </a:xfrm>
              <a:custGeom>
                <a:avLst/>
                <a:gdLst/>
                <a:ahLst/>
                <a:cxnLst/>
                <a:rect l="l" t="t" r="r" b="b"/>
                <a:pathLst>
                  <a:path w="95894" h="96700" extrusionOk="0">
                    <a:moveTo>
                      <a:pt x="87725" y="93484"/>
                    </a:moveTo>
                    <a:cubicBezTo>
                      <a:pt x="79153" y="99295"/>
                      <a:pt x="67628" y="97009"/>
                      <a:pt x="61817" y="88436"/>
                    </a:cubicBezTo>
                    <a:cubicBezTo>
                      <a:pt x="47339" y="67005"/>
                      <a:pt x="29242" y="48717"/>
                      <a:pt x="8001" y="33953"/>
                    </a:cubicBezTo>
                    <a:cubicBezTo>
                      <a:pt x="2762" y="30334"/>
                      <a:pt x="0" y="24523"/>
                      <a:pt x="0" y="18618"/>
                    </a:cubicBezTo>
                    <a:cubicBezTo>
                      <a:pt x="0" y="14998"/>
                      <a:pt x="1048" y="11284"/>
                      <a:pt x="3334" y="8045"/>
                    </a:cubicBezTo>
                    <a:cubicBezTo>
                      <a:pt x="9239" y="-432"/>
                      <a:pt x="20860" y="-2528"/>
                      <a:pt x="29242" y="3283"/>
                    </a:cubicBezTo>
                    <a:cubicBezTo>
                      <a:pt x="54293" y="20618"/>
                      <a:pt x="75629" y="42240"/>
                      <a:pt x="92678" y="67481"/>
                    </a:cubicBezTo>
                    <a:cubicBezTo>
                      <a:pt x="98489" y="76054"/>
                      <a:pt x="96203" y="87579"/>
                      <a:pt x="87630" y="933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1" name="Google Shape;2131;p17"/>
              <p:cNvSpPr/>
              <p:nvPr/>
            </p:nvSpPr>
            <p:spPr>
              <a:xfrm>
                <a:off x="6389083" y="2911835"/>
                <a:ext cx="39528" cy="78252"/>
              </a:xfrm>
              <a:custGeom>
                <a:avLst/>
                <a:gdLst/>
                <a:ahLst/>
                <a:cxnLst/>
                <a:rect l="l" t="t" r="r" b="b"/>
                <a:pathLst>
                  <a:path w="39528" h="78252" extrusionOk="0">
                    <a:moveTo>
                      <a:pt x="37148" y="17197"/>
                    </a:moveTo>
                    <a:cubicBezTo>
                      <a:pt x="38767" y="37390"/>
                      <a:pt x="39434" y="57869"/>
                      <a:pt x="39529" y="78253"/>
                    </a:cubicBezTo>
                    <a:lnTo>
                      <a:pt x="2191" y="78253"/>
                    </a:lnTo>
                    <a:cubicBezTo>
                      <a:pt x="2191" y="58822"/>
                      <a:pt x="1429" y="39295"/>
                      <a:pt x="0" y="20055"/>
                    </a:cubicBezTo>
                    <a:cubicBezTo>
                      <a:pt x="0" y="19579"/>
                      <a:pt x="0" y="19103"/>
                      <a:pt x="0" y="18626"/>
                    </a:cubicBezTo>
                    <a:cubicBezTo>
                      <a:pt x="0" y="9006"/>
                      <a:pt x="7429" y="814"/>
                      <a:pt x="17240" y="53"/>
                    </a:cubicBezTo>
                    <a:cubicBezTo>
                      <a:pt x="27527" y="-710"/>
                      <a:pt x="36481" y="6910"/>
                      <a:pt x="37243" y="171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2" name="Google Shape;2132;p17"/>
              <p:cNvSpPr/>
              <p:nvPr/>
            </p:nvSpPr>
            <p:spPr>
              <a:xfrm>
                <a:off x="6176295" y="2916075"/>
                <a:ext cx="39909" cy="74107"/>
              </a:xfrm>
              <a:custGeom>
                <a:avLst/>
                <a:gdLst/>
                <a:ahLst/>
                <a:cxnLst/>
                <a:rect l="l" t="t" r="r" b="b"/>
                <a:pathLst>
                  <a:path w="39909" h="74107" extrusionOk="0">
                    <a:moveTo>
                      <a:pt x="37147" y="16862"/>
                    </a:moveTo>
                    <a:cubicBezTo>
                      <a:pt x="39053" y="35722"/>
                      <a:pt x="39910" y="54962"/>
                      <a:pt x="39910" y="74108"/>
                    </a:cubicBezTo>
                    <a:lnTo>
                      <a:pt x="2667" y="74108"/>
                    </a:lnTo>
                    <a:cubicBezTo>
                      <a:pt x="2667" y="56201"/>
                      <a:pt x="1810" y="38198"/>
                      <a:pt x="95" y="20577"/>
                    </a:cubicBezTo>
                    <a:cubicBezTo>
                      <a:pt x="95" y="19911"/>
                      <a:pt x="0" y="19339"/>
                      <a:pt x="0" y="18672"/>
                    </a:cubicBezTo>
                    <a:cubicBezTo>
                      <a:pt x="0" y="9242"/>
                      <a:pt x="7144" y="1146"/>
                      <a:pt x="16764" y="98"/>
                    </a:cubicBezTo>
                    <a:cubicBezTo>
                      <a:pt x="27051" y="-949"/>
                      <a:pt x="36195" y="6480"/>
                      <a:pt x="37147" y="167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3" name="Google Shape;2133;p17"/>
              <p:cNvSpPr/>
              <p:nvPr/>
            </p:nvSpPr>
            <p:spPr>
              <a:xfrm>
                <a:off x="6496049" y="2920907"/>
                <a:ext cx="38576" cy="69276"/>
              </a:xfrm>
              <a:custGeom>
                <a:avLst/>
                <a:gdLst/>
                <a:ahLst/>
                <a:cxnLst/>
                <a:rect l="l" t="t" r="r" b="b"/>
                <a:pathLst>
                  <a:path w="38576" h="69276" extrusionOk="0">
                    <a:moveTo>
                      <a:pt x="37243" y="17555"/>
                    </a:moveTo>
                    <a:cubicBezTo>
                      <a:pt x="38195" y="34700"/>
                      <a:pt x="38576" y="51941"/>
                      <a:pt x="38576" y="69276"/>
                    </a:cubicBezTo>
                    <a:lnTo>
                      <a:pt x="1238" y="69276"/>
                    </a:lnTo>
                    <a:cubicBezTo>
                      <a:pt x="1238" y="52703"/>
                      <a:pt x="953" y="36129"/>
                      <a:pt x="0" y="19746"/>
                    </a:cubicBezTo>
                    <a:cubicBezTo>
                      <a:pt x="0" y="19365"/>
                      <a:pt x="0" y="18984"/>
                      <a:pt x="0" y="18603"/>
                    </a:cubicBezTo>
                    <a:cubicBezTo>
                      <a:pt x="0" y="8792"/>
                      <a:pt x="7620" y="601"/>
                      <a:pt x="17526" y="29"/>
                    </a:cubicBezTo>
                    <a:cubicBezTo>
                      <a:pt x="27813" y="-542"/>
                      <a:pt x="36671" y="7268"/>
                      <a:pt x="37243" y="175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4" name="Google Shape;2134;p17"/>
              <p:cNvSpPr/>
              <p:nvPr/>
            </p:nvSpPr>
            <p:spPr>
              <a:xfrm>
                <a:off x="6282784" y="2914012"/>
                <a:ext cx="39624" cy="76171"/>
              </a:xfrm>
              <a:custGeom>
                <a:avLst/>
                <a:gdLst/>
                <a:ahLst/>
                <a:cxnLst/>
                <a:rect l="l" t="t" r="r" b="b"/>
                <a:pathLst>
                  <a:path w="39624" h="76171" extrusionOk="0">
                    <a:moveTo>
                      <a:pt x="37148" y="17021"/>
                    </a:moveTo>
                    <a:cubicBezTo>
                      <a:pt x="38862" y="36642"/>
                      <a:pt x="39624" y="56455"/>
                      <a:pt x="39624" y="76171"/>
                    </a:cubicBezTo>
                    <a:lnTo>
                      <a:pt x="2381" y="76171"/>
                    </a:lnTo>
                    <a:cubicBezTo>
                      <a:pt x="2381" y="57502"/>
                      <a:pt x="1619" y="38738"/>
                      <a:pt x="0" y="20259"/>
                    </a:cubicBezTo>
                    <a:cubicBezTo>
                      <a:pt x="0" y="19688"/>
                      <a:pt x="0" y="19117"/>
                      <a:pt x="0" y="18640"/>
                    </a:cubicBezTo>
                    <a:cubicBezTo>
                      <a:pt x="0" y="9115"/>
                      <a:pt x="7334" y="924"/>
                      <a:pt x="17050" y="67"/>
                    </a:cubicBezTo>
                    <a:cubicBezTo>
                      <a:pt x="27337" y="-791"/>
                      <a:pt x="36386" y="6734"/>
                      <a:pt x="37243" y="170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5" name="Google Shape;2135;p17"/>
              <p:cNvSpPr/>
              <p:nvPr/>
            </p:nvSpPr>
            <p:spPr>
              <a:xfrm>
                <a:off x="5654706" y="2959226"/>
                <a:ext cx="30956" cy="30956"/>
              </a:xfrm>
              <a:custGeom>
                <a:avLst/>
                <a:gdLst/>
                <a:ahLst/>
                <a:cxnLst/>
                <a:rect l="l" t="t" r="r" b="b"/>
                <a:pathLst>
                  <a:path w="30956" h="30956" extrusionOk="0">
                    <a:moveTo>
                      <a:pt x="30956" y="30956"/>
                    </a:moveTo>
                    <a:lnTo>
                      <a:pt x="6286" y="30956"/>
                    </a:lnTo>
                    <a:cubicBezTo>
                      <a:pt x="6286" y="27527"/>
                      <a:pt x="3429" y="24670"/>
                      <a:pt x="0" y="24670"/>
                    </a:cubicBezTo>
                    <a:lnTo>
                      <a:pt x="0" y="2467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7050" y="0"/>
                      <a:pt x="30956" y="13907"/>
                      <a:pt x="30956" y="309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6" name="Google Shape;2136;p17"/>
              <p:cNvSpPr/>
              <p:nvPr/>
            </p:nvSpPr>
            <p:spPr>
              <a:xfrm>
                <a:off x="6044183" y="2613429"/>
                <a:ext cx="87589" cy="104297"/>
              </a:xfrm>
              <a:custGeom>
                <a:avLst/>
                <a:gdLst/>
                <a:ahLst/>
                <a:cxnLst/>
                <a:rect l="l" t="t" r="r" b="b"/>
                <a:pathLst>
                  <a:path w="87589" h="104297" extrusionOk="0">
                    <a:moveTo>
                      <a:pt x="53245" y="95671"/>
                    </a:moveTo>
                    <a:cubicBezTo>
                      <a:pt x="38767" y="73001"/>
                      <a:pt x="22479" y="51189"/>
                      <a:pt x="4667" y="30901"/>
                    </a:cubicBezTo>
                    <a:cubicBezTo>
                      <a:pt x="1524" y="27376"/>
                      <a:pt x="0" y="22995"/>
                      <a:pt x="0" y="18613"/>
                    </a:cubicBezTo>
                    <a:cubicBezTo>
                      <a:pt x="0" y="13470"/>
                      <a:pt x="2191" y="8231"/>
                      <a:pt x="6382" y="4612"/>
                    </a:cubicBezTo>
                    <a:cubicBezTo>
                      <a:pt x="14097" y="-2151"/>
                      <a:pt x="25908" y="-1389"/>
                      <a:pt x="32671" y="6326"/>
                    </a:cubicBezTo>
                    <a:cubicBezTo>
                      <a:pt x="51721" y="28043"/>
                      <a:pt x="69247" y="51380"/>
                      <a:pt x="84677" y="75668"/>
                    </a:cubicBezTo>
                    <a:cubicBezTo>
                      <a:pt x="90202" y="84336"/>
                      <a:pt x="87630" y="95861"/>
                      <a:pt x="78962" y="101386"/>
                    </a:cubicBezTo>
                    <a:cubicBezTo>
                      <a:pt x="70295" y="106910"/>
                      <a:pt x="58769" y="104338"/>
                      <a:pt x="53245" y="956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7" name="Google Shape;2137;p17"/>
              <p:cNvSpPr/>
              <p:nvPr/>
            </p:nvSpPr>
            <p:spPr>
              <a:xfrm>
                <a:off x="5765196" y="2666949"/>
                <a:ext cx="109600" cy="79456"/>
              </a:xfrm>
              <a:custGeom>
                <a:avLst/>
                <a:gdLst/>
                <a:ahLst/>
                <a:cxnLst/>
                <a:rect l="l" t="t" r="r" b="b"/>
                <a:pathLst>
                  <a:path w="109600" h="79456" extrusionOk="0">
                    <a:moveTo>
                      <a:pt x="105632" y="72155"/>
                    </a:moveTo>
                    <a:cubicBezTo>
                      <a:pt x="99346" y="80346"/>
                      <a:pt x="87630" y="81870"/>
                      <a:pt x="79438" y="75584"/>
                    </a:cubicBezTo>
                    <a:cubicBezTo>
                      <a:pt x="58484" y="59487"/>
                      <a:pt x="35528" y="46056"/>
                      <a:pt x="11335" y="35769"/>
                    </a:cubicBezTo>
                    <a:cubicBezTo>
                      <a:pt x="4191" y="32721"/>
                      <a:pt x="0" y="25863"/>
                      <a:pt x="0" y="18624"/>
                    </a:cubicBezTo>
                    <a:cubicBezTo>
                      <a:pt x="0" y="16148"/>
                      <a:pt x="476" y="13767"/>
                      <a:pt x="1524" y="11385"/>
                    </a:cubicBezTo>
                    <a:cubicBezTo>
                      <a:pt x="5525" y="1860"/>
                      <a:pt x="16478" y="-2521"/>
                      <a:pt x="26003" y="1479"/>
                    </a:cubicBezTo>
                    <a:cubicBezTo>
                      <a:pt x="53150" y="13005"/>
                      <a:pt x="78867" y="28054"/>
                      <a:pt x="102299" y="46056"/>
                    </a:cubicBezTo>
                    <a:cubicBezTo>
                      <a:pt x="110490" y="52343"/>
                      <a:pt x="112014" y="64059"/>
                      <a:pt x="105728" y="722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p17"/>
              <p:cNvSpPr/>
              <p:nvPr/>
            </p:nvSpPr>
            <p:spPr>
              <a:xfrm>
                <a:off x="5654611" y="2640615"/>
                <a:ext cx="67263" cy="40878"/>
              </a:xfrm>
              <a:custGeom>
                <a:avLst/>
                <a:gdLst/>
                <a:ahLst/>
                <a:cxnLst/>
                <a:rect l="l" t="t" r="r" b="b"/>
                <a:pathLst>
                  <a:path w="67263" h="40878" extrusionOk="0">
                    <a:moveTo>
                      <a:pt x="0" y="95"/>
                    </a:moveTo>
                    <a:lnTo>
                      <a:pt x="0" y="95"/>
                    </a:lnTo>
                    <a:cubicBezTo>
                      <a:pt x="17240" y="95"/>
                      <a:pt x="34480" y="1333"/>
                      <a:pt x="51340" y="3810"/>
                    </a:cubicBezTo>
                    <a:cubicBezTo>
                      <a:pt x="61531" y="5334"/>
                      <a:pt x="68580" y="14764"/>
                      <a:pt x="67056" y="24956"/>
                    </a:cubicBezTo>
                    <a:cubicBezTo>
                      <a:pt x="65532" y="35147"/>
                      <a:pt x="56102" y="42196"/>
                      <a:pt x="45911" y="40672"/>
                    </a:cubicBezTo>
                    <a:cubicBezTo>
                      <a:pt x="30861" y="38481"/>
                      <a:pt x="15335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p17"/>
              <p:cNvSpPr/>
              <p:nvPr/>
            </p:nvSpPr>
            <p:spPr>
              <a:xfrm>
                <a:off x="5910833" y="2631987"/>
                <a:ext cx="97032" cy="96079"/>
              </a:xfrm>
              <a:custGeom>
                <a:avLst/>
                <a:gdLst/>
                <a:ahLst/>
                <a:cxnLst/>
                <a:rect l="l" t="t" r="r" b="b"/>
                <a:pathLst>
                  <a:path w="97032" h="96079" extrusionOk="0">
                    <a:moveTo>
                      <a:pt x="64198" y="89305"/>
                    </a:moveTo>
                    <a:cubicBezTo>
                      <a:pt x="46958" y="68826"/>
                      <a:pt x="27718" y="49871"/>
                      <a:pt x="6953" y="33107"/>
                    </a:cubicBezTo>
                    <a:cubicBezTo>
                      <a:pt x="2381" y="29393"/>
                      <a:pt x="0" y="24059"/>
                      <a:pt x="0" y="18629"/>
                    </a:cubicBezTo>
                    <a:cubicBezTo>
                      <a:pt x="0" y="14534"/>
                      <a:pt x="1334" y="10343"/>
                      <a:pt x="4191" y="6914"/>
                    </a:cubicBezTo>
                    <a:cubicBezTo>
                      <a:pt x="10668" y="-1087"/>
                      <a:pt x="22384" y="-2326"/>
                      <a:pt x="30385" y="4151"/>
                    </a:cubicBezTo>
                    <a:cubicBezTo>
                      <a:pt x="52959" y="22439"/>
                      <a:pt x="73914" y="43109"/>
                      <a:pt x="92678" y="65397"/>
                    </a:cubicBezTo>
                    <a:cubicBezTo>
                      <a:pt x="99251" y="73303"/>
                      <a:pt x="98298" y="85019"/>
                      <a:pt x="90392" y="91686"/>
                    </a:cubicBezTo>
                    <a:cubicBezTo>
                      <a:pt x="82487" y="98354"/>
                      <a:pt x="70771" y="97306"/>
                      <a:pt x="64103" y="894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0" name="Google Shape;2140;p17"/>
              <p:cNvSpPr/>
              <p:nvPr/>
            </p:nvSpPr>
            <p:spPr>
              <a:xfrm>
                <a:off x="5654611" y="2746819"/>
                <a:ext cx="70132" cy="43271"/>
              </a:xfrm>
              <a:custGeom>
                <a:avLst/>
                <a:gdLst/>
                <a:ahLst/>
                <a:cxnLst/>
                <a:rect l="l" t="t" r="r" b="b"/>
                <a:pathLst>
                  <a:path w="70132" h="43271" extrusionOk="0">
                    <a:moveTo>
                      <a:pt x="55721" y="6477"/>
                    </a:moveTo>
                    <a:cubicBezTo>
                      <a:pt x="65722" y="8858"/>
                      <a:pt x="72009" y="18859"/>
                      <a:pt x="69628" y="28861"/>
                    </a:cubicBezTo>
                    <a:cubicBezTo>
                      <a:pt x="67246" y="38862"/>
                      <a:pt x="57245" y="45148"/>
                      <a:pt x="47244" y="42767"/>
                    </a:cubicBezTo>
                    <a:cubicBezTo>
                      <a:pt x="31813" y="39148"/>
                      <a:pt x="16002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ubicBezTo>
                      <a:pt x="18764" y="0"/>
                      <a:pt x="37529" y="2191"/>
                      <a:pt x="55721" y="63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1" name="Google Shape;2141;p17"/>
              <p:cNvSpPr/>
              <p:nvPr/>
            </p:nvSpPr>
            <p:spPr>
              <a:xfrm>
                <a:off x="6412610" y="2597992"/>
                <a:ext cx="69905" cy="114623"/>
              </a:xfrm>
              <a:custGeom>
                <a:avLst/>
                <a:gdLst/>
                <a:ahLst/>
                <a:cxnLst/>
                <a:rect l="l" t="t" r="r" b="b"/>
                <a:pathLst>
                  <a:path w="69905" h="114623" extrusionOk="0">
                    <a:moveTo>
                      <a:pt x="35433" y="10619"/>
                    </a:moveTo>
                    <a:cubicBezTo>
                      <a:pt x="47816" y="36241"/>
                      <a:pt x="59055" y="62816"/>
                      <a:pt x="68771" y="89581"/>
                    </a:cubicBezTo>
                    <a:cubicBezTo>
                      <a:pt x="72295" y="99201"/>
                      <a:pt x="67342" y="109965"/>
                      <a:pt x="57626" y="113489"/>
                    </a:cubicBezTo>
                    <a:cubicBezTo>
                      <a:pt x="47911" y="117013"/>
                      <a:pt x="37243" y="112060"/>
                      <a:pt x="33719" y="102345"/>
                    </a:cubicBezTo>
                    <a:cubicBezTo>
                      <a:pt x="24384" y="76722"/>
                      <a:pt x="13621" y="51291"/>
                      <a:pt x="1810" y="26812"/>
                    </a:cubicBezTo>
                    <a:cubicBezTo>
                      <a:pt x="571" y="24240"/>
                      <a:pt x="0" y="21477"/>
                      <a:pt x="0" y="18715"/>
                    </a:cubicBezTo>
                    <a:cubicBezTo>
                      <a:pt x="0" y="11762"/>
                      <a:pt x="3905" y="5094"/>
                      <a:pt x="10573" y="1856"/>
                    </a:cubicBezTo>
                    <a:cubicBezTo>
                      <a:pt x="19812" y="-2621"/>
                      <a:pt x="30956" y="1285"/>
                      <a:pt x="35433" y="10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2" name="Google Shape;2142;p17"/>
              <p:cNvSpPr/>
              <p:nvPr/>
            </p:nvSpPr>
            <p:spPr>
              <a:xfrm>
                <a:off x="6357651" y="2747409"/>
                <a:ext cx="57600" cy="118610"/>
              </a:xfrm>
              <a:custGeom>
                <a:avLst/>
                <a:gdLst/>
                <a:ahLst/>
                <a:cxnLst/>
                <a:rect l="l" t="t" r="r" b="b"/>
                <a:pathLst>
                  <a:path w="57600" h="118610" extrusionOk="0">
                    <a:moveTo>
                      <a:pt x="36386" y="13126"/>
                    </a:moveTo>
                    <a:cubicBezTo>
                      <a:pt x="44863" y="40367"/>
                      <a:pt x="51816" y="68466"/>
                      <a:pt x="57245" y="96470"/>
                    </a:cubicBezTo>
                    <a:cubicBezTo>
                      <a:pt x="59246" y="106566"/>
                      <a:pt x="52578" y="116377"/>
                      <a:pt x="42481" y="118282"/>
                    </a:cubicBezTo>
                    <a:cubicBezTo>
                      <a:pt x="32385" y="120187"/>
                      <a:pt x="22574" y="113615"/>
                      <a:pt x="20669" y="103518"/>
                    </a:cubicBezTo>
                    <a:cubicBezTo>
                      <a:pt x="15526" y="76848"/>
                      <a:pt x="8858" y="50178"/>
                      <a:pt x="857" y="24175"/>
                    </a:cubicBezTo>
                    <a:cubicBezTo>
                      <a:pt x="286" y="22365"/>
                      <a:pt x="0" y="20460"/>
                      <a:pt x="0" y="18650"/>
                    </a:cubicBezTo>
                    <a:cubicBezTo>
                      <a:pt x="0" y="10649"/>
                      <a:pt x="5144" y="3315"/>
                      <a:pt x="13145" y="839"/>
                    </a:cubicBezTo>
                    <a:cubicBezTo>
                      <a:pt x="22955" y="-2209"/>
                      <a:pt x="33433" y="3315"/>
                      <a:pt x="36481" y="131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3" name="Google Shape;2143;p17"/>
              <p:cNvSpPr/>
              <p:nvPr/>
            </p:nvSpPr>
            <p:spPr>
              <a:xfrm>
                <a:off x="6470141" y="2755558"/>
                <a:ext cx="54240" cy="119320"/>
              </a:xfrm>
              <a:custGeom>
                <a:avLst/>
                <a:gdLst/>
                <a:ahLst/>
                <a:cxnLst/>
                <a:rect l="l" t="t" r="r" b="b"/>
                <a:pathLst>
                  <a:path w="54240" h="119320" extrusionOk="0">
                    <a:moveTo>
                      <a:pt x="36671" y="13835"/>
                    </a:moveTo>
                    <a:cubicBezTo>
                      <a:pt x="43815" y="41362"/>
                      <a:pt x="49625" y="69651"/>
                      <a:pt x="54007" y="97750"/>
                    </a:cubicBezTo>
                    <a:cubicBezTo>
                      <a:pt x="55626" y="107942"/>
                      <a:pt x="48673" y="117467"/>
                      <a:pt x="38481" y="119086"/>
                    </a:cubicBezTo>
                    <a:cubicBezTo>
                      <a:pt x="28289" y="120705"/>
                      <a:pt x="18764" y="113752"/>
                      <a:pt x="17145" y="103560"/>
                    </a:cubicBezTo>
                    <a:cubicBezTo>
                      <a:pt x="12954" y="76605"/>
                      <a:pt x="7334" y="49649"/>
                      <a:pt x="571" y="23265"/>
                    </a:cubicBezTo>
                    <a:cubicBezTo>
                      <a:pt x="190" y="21741"/>
                      <a:pt x="0" y="20121"/>
                      <a:pt x="0" y="18597"/>
                    </a:cubicBezTo>
                    <a:cubicBezTo>
                      <a:pt x="0" y="10311"/>
                      <a:pt x="5620" y="2691"/>
                      <a:pt x="14002" y="595"/>
                    </a:cubicBezTo>
                    <a:cubicBezTo>
                      <a:pt x="24003" y="-1977"/>
                      <a:pt x="34099" y="4024"/>
                      <a:pt x="36767" y="14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4" name="Google Shape;2144;p17"/>
              <p:cNvSpPr/>
              <p:nvPr/>
            </p:nvSpPr>
            <p:spPr>
              <a:xfrm>
                <a:off x="6133909" y="2754411"/>
                <a:ext cx="64704" cy="116548"/>
              </a:xfrm>
              <a:custGeom>
                <a:avLst/>
                <a:gdLst/>
                <a:ahLst/>
                <a:cxnLst/>
                <a:rect l="l" t="t" r="r" b="b"/>
                <a:pathLst>
                  <a:path w="64704" h="116548" extrusionOk="0">
                    <a:moveTo>
                      <a:pt x="28099" y="102612"/>
                    </a:moveTo>
                    <a:cubicBezTo>
                      <a:pt x="21241" y="76514"/>
                      <a:pt x="12382" y="50796"/>
                      <a:pt x="1524" y="26126"/>
                    </a:cubicBezTo>
                    <a:cubicBezTo>
                      <a:pt x="476" y="23650"/>
                      <a:pt x="0" y="21173"/>
                      <a:pt x="0" y="18697"/>
                    </a:cubicBezTo>
                    <a:cubicBezTo>
                      <a:pt x="0" y="11553"/>
                      <a:pt x="4191" y="4695"/>
                      <a:pt x="11144" y="1552"/>
                    </a:cubicBezTo>
                    <a:cubicBezTo>
                      <a:pt x="20574" y="-2544"/>
                      <a:pt x="31623" y="1742"/>
                      <a:pt x="35719" y="11172"/>
                    </a:cubicBezTo>
                    <a:cubicBezTo>
                      <a:pt x="47244" y="37652"/>
                      <a:pt x="56864" y="65179"/>
                      <a:pt x="64103" y="93182"/>
                    </a:cubicBezTo>
                    <a:cubicBezTo>
                      <a:pt x="66675" y="103088"/>
                      <a:pt x="60769" y="113375"/>
                      <a:pt x="50768" y="115947"/>
                    </a:cubicBezTo>
                    <a:cubicBezTo>
                      <a:pt x="40767" y="118519"/>
                      <a:pt x="30575" y="112613"/>
                      <a:pt x="28004" y="1026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5" name="Google Shape;2145;p17"/>
              <p:cNvSpPr/>
              <p:nvPr/>
            </p:nvSpPr>
            <p:spPr>
              <a:xfrm>
                <a:off x="6018180" y="2759644"/>
                <a:ext cx="70719" cy="114092"/>
              </a:xfrm>
              <a:custGeom>
                <a:avLst/>
                <a:gdLst/>
                <a:ahLst/>
                <a:cxnLst/>
                <a:rect l="l" t="t" r="r" b="b"/>
                <a:pathLst>
                  <a:path w="70719" h="114092" extrusionOk="0">
                    <a:moveTo>
                      <a:pt x="34385" y="101189"/>
                    </a:moveTo>
                    <a:cubicBezTo>
                      <a:pt x="26099" y="75757"/>
                      <a:pt x="15335" y="51088"/>
                      <a:pt x="2381" y="27656"/>
                    </a:cubicBezTo>
                    <a:cubicBezTo>
                      <a:pt x="762" y="24799"/>
                      <a:pt x="0" y="21656"/>
                      <a:pt x="0" y="18607"/>
                    </a:cubicBezTo>
                    <a:cubicBezTo>
                      <a:pt x="0" y="12035"/>
                      <a:pt x="3429" y="5654"/>
                      <a:pt x="9620" y="2320"/>
                    </a:cubicBezTo>
                    <a:cubicBezTo>
                      <a:pt x="18574" y="-2633"/>
                      <a:pt x="30004" y="605"/>
                      <a:pt x="34957" y="9559"/>
                    </a:cubicBezTo>
                    <a:cubicBezTo>
                      <a:pt x="49149" y="35086"/>
                      <a:pt x="60865" y="62042"/>
                      <a:pt x="69818" y="89664"/>
                    </a:cubicBezTo>
                    <a:cubicBezTo>
                      <a:pt x="72962" y="99475"/>
                      <a:pt x="67628" y="109952"/>
                      <a:pt x="57817" y="113191"/>
                    </a:cubicBezTo>
                    <a:cubicBezTo>
                      <a:pt x="48006" y="116334"/>
                      <a:pt x="37529" y="111000"/>
                      <a:pt x="34290" y="1011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6" name="Google Shape;2146;p17"/>
              <p:cNvSpPr/>
              <p:nvPr/>
            </p:nvSpPr>
            <p:spPr>
              <a:xfrm>
                <a:off x="6246589" y="2750457"/>
                <a:ext cx="60633" cy="117764"/>
              </a:xfrm>
              <a:custGeom>
                <a:avLst/>
                <a:gdLst/>
                <a:ahLst/>
                <a:cxnLst/>
                <a:rect l="l" t="t" r="r" b="b"/>
                <a:pathLst>
                  <a:path w="60633" h="117764" extrusionOk="0">
                    <a:moveTo>
                      <a:pt x="23813" y="103327"/>
                    </a:moveTo>
                    <a:cubicBezTo>
                      <a:pt x="18002" y="76848"/>
                      <a:pt x="10382" y="50559"/>
                      <a:pt x="1143" y="25032"/>
                    </a:cubicBezTo>
                    <a:cubicBezTo>
                      <a:pt x="381" y="22936"/>
                      <a:pt x="0" y="20746"/>
                      <a:pt x="0" y="18650"/>
                    </a:cubicBezTo>
                    <a:cubicBezTo>
                      <a:pt x="0" y="11030"/>
                      <a:pt x="4763" y="3886"/>
                      <a:pt x="12287" y="1124"/>
                    </a:cubicBezTo>
                    <a:cubicBezTo>
                      <a:pt x="22003" y="-2400"/>
                      <a:pt x="32671" y="2648"/>
                      <a:pt x="36195" y="12268"/>
                    </a:cubicBezTo>
                    <a:cubicBezTo>
                      <a:pt x="46006" y="39224"/>
                      <a:pt x="54007" y="67132"/>
                      <a:pt x="60198" y="95136"/>
                    </a:cubicBezTo>
                    <a:cubicBezTo>
                      <a:pt x="62389" y="105232"/>
                      <a:pt x="56102" y="115138"/>
                      <a:pt x="46006" y="117329"/>
                    </a:cubicBezTo>
                    <a:cubicBezTo>
                      <a:pt x="35909" y="119520"/>
                      <a:pt x="26003" y="113233"/>
                      <a:pt x="23813" y="1031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47" name="Google Shape;2147;p17"/>
            <p:cNvGrpSpPr/>
            <p:nvPr/>
          </p:nvGrpSpPr>
          <p:grpSpPr>
            <a:xfrm rot="10800000">
              <a:off x="356950" y="1138264"/>
              <a:ext cx="342853" cy="342765"/>
              <a:chOff x="5654611" y="4750022"/>
              <a:chExt cx="880014" cy="880014"/>
            </a:xfrm>
          </p:grpSpPr>
          <p:sp>
            <p:nvSpPr>
              <p:cNvPr id="2148" name="Google Shape;2148;p17"/>
              <p:cNvSpPr/>
              <p:nvPr/>
            </p:nvSpPr>
            <p:spPr>
              <a:xfrm>
                <a:off x="5654611" y="4750022"/>
                <a:ext cx="880014" cy="88001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9" name="Google Shape;2149;p17"/>
              <p:cNvSpPr/>
              <p:nvPr/>
            </p:nvSpPr>
            <p:spPr>
              <a:xfrm>
                <a:off x="5654611" y="4750022"/>
                <a:ext cx="872394" cy="872490"/>
              </a:xfrm>
              <a:custGeom>
                <a:avLst/>
                <a:gdLst/>
                <a:ahLst/>
                <a:cxnLst/>
                <a:rect l="l" t="t" r="r" b="b"/>
                <a:pathLst>
                  <a:path w="872394" h="872490" extrusionOk="0">
                    <a:moveTo>
                      <a:pt x="872395" y="0"/>
                    </a:moveTo>
                    <a:lnTo>
                      <a:pt x="0" y="0"/>
                    </a:lnTo>
                    <a:lnTo>
                      <a:pt x="0" y="872490"/>
                    </a:lnTo>
                    <a:cubicBezTo>
                      <a:pt x="4000" y="392430"/>
                      <a:pt x="392430" y="4000"/>
                      <a:pt x="8723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50" name="Google Shape;2150;p17"/>
            <p:cNvSpPr/>
            <p:nvPr/>
          </p:nvSpPr>
          <p:spPr>
            <a:xfrm rot="10800000">
              <a:off x="359368" y="454169"/>
              <a:ext cx="340673" cy="340673"/>
            </a:xfrm>
            <a:custGeom>
              <a:avLst/>
              <a:gdLst/>
              <a:ahLst/>
              <a:cxnLst/>
              <a:rect l="l" t="t" r="r" b="b"/>
              <a:pathLst>
                <a:path w="879157" h="879157" extrusionOk="0">
                  <a:moveTo>
                    <a:pt x="879158" y="439579"/>
                  </a:moveTo>
                  <a:cubicBezTo>
                    <a:pt x="879158" y="682351"/>
                    <a:pt x="682352" y="879158"/>
                    <a:pt x="439579" y="879158"/>
                  </a:cubicBezTo>
                  <a:cubicBezTo>
                    <a:pt x="196806" y="879158"/>
                    <a:pt x="0" y="682351"/>
                    <a:pt x="0" y="439579"/>
                  </a:cubicBezTo>
                  <a:cubicBezTo>
                    <a:pt x="0" y="196806"/>
                    <a:pt x="196806" y="0"/>
                    <a:pt x="439579" y="0"/>
                  </a:cubicBezTo>
                  <a:cubicBezTo>
                    <a:pt x="682352" y="0"/>
                    <a:pt x="879158" y="196806"/>
                    <a:pt x="879158" y="43957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1" name="Google Shape;2151;p17"/>
            <p:cNvSpPr/>
            <p:nvPr/>
          </p:nvSpPr>
          <p:spPr>
            <a:xfrm rot="10800000">
              <a:off x="362326" y="1827177"/>
              <a:ext cx="338805" cy="338805"/>
            </a:xfrm>
            <a:custGeom>
              <a:avLst/>
              <a:gdLst/>
              <a:ahLst/>
              <a:cxnLst/>
              <a:rect l="l" t="t" r="r" b="b"/>
              <a:pathLst>
                <a:path w="880014" h="880014" extrusionOk="0">
                  <a:moveTo>
                    <a:pt x="0" y="0"/>
                  </a:moveTo>
                  <a:lnTo>
                    <a:pt x="880015" y="0"/>
                  </a:lnTo>
                  <a:lnTo>
                    <a:pt x="880015" y="880015"/>
                  </a:lnTo>
                  <a:lnTo>
                    <a:pt x="0" y="88001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2" name="Google Shape;2152;p17"/>
            <p:cNvSpPr/>
            <p:nvPr/>
          </p:nvSpPr>
          <p:spPr>
            <a:xfrm rot="9335200">
              <a:off x="360555" y="3539729"/>
              <a:ext cx="340333" cy="340333"/>
            </a:xfrm>
            <a:custGeom>
              <a:avLst/>
              <a:gdLst/>
              <a:ahLst/>
              <a:cxnLst/>
              <a:rect l="l" t="t" r="r" b="b"/>
              <a:pathLst>
                <a:path w="879157" h="879157" extrusionOk="0">
                  <a:moveTo>
                    <a:pt x="879157" y="439579"/>
                  </a:moveTo>
                  <a:cubicBezTo>
                    <a:pt x="879157" y="682351"/>
                    <a:pt x="682351" y="879157"/>
                    <a:pt x="439579" y="879157"/>
                  </a:cubicBezTo>
                  <a:cubicBezTo>
                    <a:pt x="196806" y="879157"/>
                    <a:pt x="0" y="682351"/>
                    <a:pt x="0" y="439579"/>
                  </a:cubicBezTo>
                  <a:cubicBezTo>
                    <a:pt x="0" y="196806"/>
                    <a:pt x="196806" y="0"/>
                    <a:pt x="439579" y="0"/>
                  </a:cubicBezTo>
                  <a:cubicBezTo>
                    <a:pt x="682351" y="0"/>
                    <a:pt x="879157" y="196806"/>
                    <a:pt x="879157" y="4395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3" name="Google Shape;2153;p17"/>
            <p:cNvSpPr/>
            <p:nvPr/>
          </p:nvSpPr>
          <p:spPr>
            <a:xfrm rot="10800000">
              <a:off x="361525" y="2857825"/>
              <a:ext cx="338769" cy="338769"/>
            </a:xfrm>
            <a:custGeom>
              <a:avLst/>
              <a:gdLst/>
              <a:ahLst/>
              <a:cxnLst/>
              <a:rect l="l" t="t" r="r" b="b"/>
              <a:pathLst>
                <a:path w="879919" h="879919" extrusionOk="0">
                  <a:moveTo>
                    <a:pt x="0" y="879919"/>
                  </a:moveTo>
                  <a:lnTo>
                    <a:pt x="879920" y="879919"/>
                  </a:lnTo>
                  <a:lnTo>
                    <a:pt x="879920" y="872395"/>
                  </a:lnTo>
                  <a:cubicBezTo>
                    <a:pt x="875919" y="392430"/>
                    <a:pt x="487489" y="4000"/>
                    <a:pt x="7525" y="0"/>
                  </a:cubicBezTo>
                  <a:lnTo>
                    <a:pt x="0" y="0"/>
                  </a:lnTo>
                  <a:lnTo>
                    <a:pt x="0" y="87991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4" name="Google Shape;2154;p17"/>
            <p:cNvGrpSpPr/>
            <p:nvPr/>
          </p:nvGrpSpPr>
          <p:grpSpPr>
            <a:xfrm flipH="1">
              <a:off x="356950" y="4224462"/>
              <a:ext cx="342891" cy="342840"/>
              <a:chOff x="5654515" y="2109977"/>
              <a:chExt cx="880110" cy="880206"/>
            </a:xfrm>
          </p:grpSpPr>
          <p:sp>
            <p:nvSpPr>
              <p:cNvPr id="2155" name="Google Shape;2155;p17"/>
              <p:cNvSpPr/>
              <p:nvPr/>
            </p:nvSpPr>
            <p:spPr>
              <a:xfrm>
                <a:off x="6064471" y="2349487"/>
                <a:ext cx="103582" cy="88672"/>
              </a:xfrm>
              <a:custGeom>
                <a:avLst/>
                <a:gdLst/>
                <a:ahLst/>
                <a:cxnLst/>
                <a:rect l="l" t="t" r="r" b="b"/>
                <a:pathLst>
                  <a:path w="103582" h="88672" extrusionOk="0">
                    <a:moveTo>
                      <a:pt x="72771" y="84055"/>
                    </a:moveTo>
                    <a:cubicBezTo>
                      <a:pt x="52197" y="66243"/>
                      <a:pt x="30480" y="49384"/>
                      <a:pt x="8096" y="33953"/>
                    </a:cubicBezTo>
                    <a:cubicBezTo>
                      <a:pt x="2857" y="30334"/>
                      <a:pt x="0" y="24523"/>
                      <a:pt x="0" y="18618"/>
                    </a:cubicBezTo>
                    <a:cubicBezTo>
                      <a:pt x="0" y="14998"/>
                      <a:pt x="1048" y="11284"/>
                      <a:pt x="3334" y="8045"/>
                    </a:cubicBezTo>
                    <a:cubicBezTo>
                      <a:pt x="9144" y="-432"/>
                      <a:pt x="20764" y="-2528"/>
                      <a:pt x="29242" y="3283"/>
                    </a:cubicBezTo>
                    <a:cubicBezTo>
                      <a:pt x="52769" y="19475"/>
                      <a:pt x="75533" y="37192"/>
                      <a:pt x="97155" y="55956"/>
                    </a:cubicBezTo>
                    <a:cubicBezTo>
                      <a:pt x="104965" y="62719"/>
                      <a:pt x="105728" y="74434"/>
                      <a:pt x="99060" y="82245"/>
                    </a:cubicBezTo>
                    <a:cubicBezTo>
                      <a:pt x="92297" y="90055"/>
                      <a:pt x="80486" y="90817"/>
                      <a:pt x="72771" y="841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p17"/>
              <p:cNvSpPr/>
              <p:nvPr/>
            </p:nvSpPr>
            <p:spPr>
              <a:xfrm>
                <a:off x="5917405" y="2386252"/>
                <a:ext cx="110195" cy="78523"/>
              </a:xfrm>
              <a:custGeom>
                <a:avLst/>
                <a:gdLst/>
                <a:ahLst/>
                <a:cxnLst/>
                <a:rect l="l" t="t" r="r" b="b"/>
                <a:pathLst>
                  <a:path w="110195" h="78523" extrusionOk="0">
                    <a:moveTo>
                      <a:pt x="107252" y="70055"/>
                    </a:moveTo>
                    <a:cubicBezTo>
                      <a:pt x="101632" y="78723"/>
                      <a:pt x="90106" y="81104"/>
                      <a:pt x="81439" y="75484"/>
                    </a:cubicBezTo>
                    <a:cubicBezTo>
                      <a:pt x="58769" y="60720"/>
                      <a:pt x="34957" y="47195"/>
                      <a:pt x="10573" y="35479"/>
                    </a:cubicBezTo>
                    <a:cubicBezTo>
                      <a:pt x="3905" y="32241"/>
                      <a:pt x="0" y="25573"/>
                      <a:pt x="0" y="18620"/>
                    </a:cubicBezTo>
                    <a:cubicBezTo>
                      <a:pt x="0" y="15953"/>
                      <a:pt x="571" y="13191"/>
                      <a:pt x="1810" y="10524"/>
                    </a:cubicBezTo>
                    <a:cubicBezTo>
                      <a:pt x="6287" y="1285"/>
                      <a:pt x="17431" y="-2621"/>
                      <a:pt x="26670" y="1856"/>
                    </a:cubicBezTo>
                    <a:cubicBezTo>
                      <a:pt x="52483" y="14334"/>
                      <a:pt x="77724" y="28526"/>
                      <a:pt x="101727" y="44242"/>
                    </a:cubicBezTo>
                    <a:cubicBezTo>
                      <a:pt x="110395" y="49862"/>
                      <a:pt x="112776" y="61387"/>
                      <a:pt x="107156" y="700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7" name="Google Shape;2157;p17"/>
              <p:cNvSpPr/>
              <p:nvPr/>
            </p:nvSpPr>
            <p:spPr>
              <a:xfrm>
                <a:off x="5917120" y="2270193"/>
                <a:ext cx="113269" cy="72783"/>
              </a:xfrm>
              <a:custGeom>
                <a:avLst/>
                <a:gdLst/>
                <a:ahLst/>
                <a:cxnLst/>
                <a:rect l="l" t="t" r="r" b="b"/>
                <a:pathLst>
                  <a:path w="113269" h="72783" extrusionOk="0">
                    <a:moveTo>
                      <a:pt x="110966" y="62955"/>
                    </a:moveTo>
                    <a:cubicBezTo>
                      <a:pt x="106108" y="72004"/>
                      <a:pt x="94774" y="75433"/>
                      <a:pt x="85725" y="70575"/>
                    </a:cubicBezTo>
                    <a:cubicBezTo>
                      <a:pt x="61817" y="57717"/>
                      <a:pt x="36862" y="46096"/>
                      <a:pt x="11716" y="36000"/>
                    </a:cubicBezTo>
                    <a:cubicBezTo>
                      <a:pt x="4477" y="33047"/>
                      <a:pt x="0" y="26094"/>
                      <a:pt x="0" y="18664"/>
                    </a:cubicBezTo>
                    <a:cubicBezTo>
                      <a:pt x="0" y="16378"/>
                      <a:pt x="476" y="13997"/>
                      <a:pt x="1333" y="11711"/>
                    </a:cubicBezTo>
                    <a:cubicBezTo>
                      <a:pt x="5144" y="2186"/>
                      <a:pt x="16002" y="-2481"/>
                      <a:pt x="25622" y="1329"/>
                    </a:cubicBezTo>
                    <a:cubicBezTo>
                      <a:pt x="52102" y="11901"/>
                      <a:pt x="78296" y="24189"/>
                      <a:pt x="103441" y="37714"/>
                    </a:cubicBezTo>
                    <a:cubicBezTo>
                      <a:pt x="112490" y="42572"/>
                      <a:pt x="115919" y="53907"/>
                      <a:pt x="111062" y="629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8" name="Google Shape;2158;p17"/>
              <p:cNvSpPr/>
              <p:nvPr/>
            </p:nvSpPr>
            <p:spPr>
              <a:xfrm>
                <a:off x="6077711" y="2231783"/>
                <a:ext cx="107087" cy="83769"/>
              </a:xfrm>
              <a:custGeom>
                <a:avLst/>
                <a:gdLst/>
                <a:ahLst/>
                <a:cxnLst/>
                <a:rect l="l" t="t" r="r" b="b"/>
                <a:pathLst>
                  <a:path w="107087" h="83769" extrusionOk="0">
                    <a:moveTo>
                      <a:pt x="99536" y="50121"/>
                    </a:moveTo>
                    <a:cubicBezTo>
                      <a:pt x="107823" y="56217"/>
                      <a:pt x="109538" y="67932"/>
                      <a:pt x="103442" y="76219"/>
                    </a:cubicBezTo>
                    <a:cubicBezTo>
                      <a:pt x="97346" y="84506"/>
                      <a:pt x="85630" y="86220"/>
                      <a:pt x="77343" y="80124"/>
                    </a:cubicBezTo>
                    <a:cubicBezTo>
                      <a:pt x="55436" y="63932"/>
                      <a:pt x="32385" y="48597"/>
                      <a:pt x="9049" y="34595"/>
                    </a:cubicBezTo>
                    <a:cubicBezTo>
                      <a:pt x="3239" y="31071"/>
                      <a:pt x="0" y="24879"/>
                      <a:pt x="0" y="18593"/>
                    </a:cubicBezTo>
                    <a:cubicBezTo>
                      <a:pt x="0" y="15354"/>
                      <a:pt x="858" y="12021"/>
                      <a:pt x="2667" y="9068"/>
                    </a:cubicBezTo>
                    <a:cubicBezTo>
                      <a:pt x="7906" y="210"/>
                      <a:pt x="19431" y="-2648"/>
                      <a:pt x="28289" y="2686"/>
                    </a:cubicBezTo>
                    <a:cubicBezTo>
                      <a:pt x="52673" y="17259"/>
                      <a:pt x="76676" y="33261"/>
                      <a:pt x="99632" y="50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9" name="Google Shape;2159;p17"/>
              <p:cNvSpPr/>
              <p:nvPr/>
            </p:nvSpPr>
            <p:spPr>
              <a:xfrm>
                <a:off x="5755671" y="2225567"/>
                <a:ext cx="119233" cy="55078"/>
              </a:xfrm>
              <a:custGeom>
                <a:avLst/>
                <a:gdLst/>
                <a:ahLst/>
                <a:cxnLst/>
                <a:rect l="l" t="t" r="r" b="b"/>
                <a:pathLst>
                  <a:path w="119233" h="55078" extrusionOk="0">
                    <a:moveTo>
                      <a:pt x="118586" y="41382"/>
                    </a:moveTo>
                    <a:cubicBezTo>
                      <a:pt x="115824" y="51288"/>
                      <a:pt x="105537" y="57098"/>
                      <a:pt x="95631" y="54431"/>
                    </a:cubicBezTo>
                    <a:cubicBezTo>
                      <a:pt x="69437" y="47192"/>
                      <a:pt x="42577" y="41382"/>
                      <a:pt x="15716" y="37096"/>
                    </a:cubicBezTo>
                    <a:cubicBezTo>
                      <a:pt x="6572" y="35667"/>
                      <a:pt x="0" y="27666"/>
                      <a:pt x="0" y="18713"/>
                    </a:cubicBezTo>
                    <a:cubicBezTo>
                      <a:pt x="0" y="17760"/>
                      <a:pt x="0" y="16712"/>
                      <a:pt x="191" y="15760"/>
                    </a:cubicBezTo>
                    <a:cubicBezTo>
                      <a:pt x="1810" y="5568"/>
                      <a:pt x="11335" y="-1385"/>
                      <a:pt x="21527" y="234"/>
                    </a:cubicBezTo>
                    <a:cubicBezTo>
                      <a:pt x="49721" y="4711"/>
                      <a:pt x="78010" y="10902"/>
                      <a:pt x="105537" y="18427"/>
                    </a:cubicBezTo>
                    <a:cubicBezTo>
                      <a:pt x="115443" y="21189"/>
                      <a:pt x="121253" y="31476"/>
                      <a:pt x="118586" y="413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0" name="Google Shape;2160;p17"/>
              <p:cNvSpPr/>
              <p:nvPr/>
            </p:nvSpPr>
            <p:spPr>
              <a:xfrm>
                <a:off x="6325552" y="2455056"/>
                <a:ext cx="84249" cy="106645"/>
              </a:xfrm>
              <a:custGeom>
                <a:avLst/>
                <a:gdLst/>
                <a:ahLst/>
                <a:cxnLst/>
                <a:rect l="l" t="t" r="r" b="b"/>
                <a:pathLst>
                  <a:path w="84249" h="106645" extrusionOk="0">
                    <a:moveTo>
                      <a:pt x="33528" y="7347"/>
                    </a:moveTo>
                    <a:cubicBezTo>
                      <a:pt x="50578" y="30111"/>
                      <a:pt x="66770" y="54019"/>
                      <a:pt x="81534" y="78308"/>
                    </a:cubicBezTo>
                    <a:cubicBezTo>
                      <a:pt x="86868" y="87071"/>
                      <a:pt x="84106" y="98596"/>
                      <a:pt x="75343" y="103930"/>
                    </a:cubicBezTo>
                    <a:cubicBezTo>
                      <a:pt x="66580" y="109264"/>
                      <a:pt x="55054" y="106502"/>
                      <a:pt x="49721" y="97739"/>
                    </a:cubicBezTo>
                    <a:cubicBezTo>
                      <a:pt x="35528" y="74498"/>
                      <a:pt x="20098" y="51638"/>
                      <a:pt x="3715" y="29826"/>
                    </a:cubicBezTo>
                    <a:cubicBezTo>
                      <a:pt x="1238" y="26492"/>
                      <a:pt x="0" y="22587"/>
                      <a:pt x="0" y="18681"/>
                    </a:cubicBezTo>
                    <a:cubicBezTo>
                      <a:pt x="0" y="12966"/>
                      <a:pt x="2572" y="7442"/>
                      <a:pt x="7429" y="3727"/>
                    </a:cubicBezTo>
                    <a:cubicBezTo>
                      <a:pt x="15716" y="-2464"/>
                      <a:pt x="27337" y="-750"/>
                      <a:pt x="33528" y="74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1" name="Google Shape;2161;p17"/>
              <p:cNvSpPr/>
              <p:nvPr/>
            </p:nvSpPr>
            <p:spPr>
              <a:xfrm>
                <a:off x="6169722" y="2601827"/>
                <a:ext cx="80586" cy="109182"/>
              </a:xfrm>
              <a:custGeom>
                <a:avLst/>
                <a:gdLst/>
                <a:ahLst/>
                <a:cxnLst/>
                <a:rect l="l" t="t" r="r" b="b"/>
                <a:pathLst>
                  <a:path w="80586" h="109182" extrusionOk="0">
                    <a:moveTo>
                      <a:pt x="34004" y="8023"/>
                    </a:moveTo>
                    <a:cubicBezTo>
                      <a:pt x="50387" y="31549"/>
                      <a:pt x="65342" y="56505"/>
                      <a:pt x="78486" y="81937"/>
                    </a:cubicBezTo>
                    <a:cubicBezTo>
                      <a:pt x="83249" y="91081"/>
                      <a:pt x="79629" y="102320"/>
                      <a:pt x="70485" y="107083"/>
                    </a:cubicBezTo>
                    <a:cubicBezTo>
                      <a:pt x="61341" y="111845"/>
                      <a:pt x="50102" y="108226"/>
                      <a:pt x="45339" y="99082"/>
                    </a:cubicBezTo>
                    <a:cubicBezTo>
                      <a:pt x="32861" y="75079"/>
                      <a:pt x="18764" y="51552"/>
                      <a:pt x="3334" y="29263"/>
                    </a:cubicBezTo>
                    <a:cubicBezTo>
                      <a:pt x="1048" y="26025"/>
                      <a:pt x="0" y="22310"/>
                      <a:pt x="0" y="18691"/>
                    </a:cubicBezTo>
                    <a:cubicBezTo>
                      <a:pt x="0" y="12785"/>
                      <a:pt x="2762" y="6975"/>
                      <a:pt x="8001" y="3355"/>
                    </a:cubicBezTo>
                    <a:cubicBezTo>
                      <a:pt x="16478" y="-2550"/>
                      <a:pt x="28099" y="-455"/>
                      <a:pt x="33909" y="80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2" name="Google Shape;2162;p17"/>
              <p:cNvSpPr/>
              <p:nvPr/>
            </p:nvSpPr>
            <p:spPr>
              <a:xfrm>
                <a:off x="5763577" y="2553679"/>
                <a:ext cx="114676" cy="69310"/>
              </a:xfrm>
              <a:custGeom>
                <a:avLst/>
                <a:gdLst/>
                <a:ahLst/>
                <a:cxnLst/>
                <a:rect l="l" t="t" r="r" b="b"/>
                <a:pathLst>
                  <a:path w="114676" h="69310" extrusionOk="0">
                    <a:moveTo>
                      <a:pt x="112586" y="59409"/>
                    </a:moveTo>
                    <a:cubicBezTo>
                      <a:pt x="107728" y="68457"/>
                      <a:pt x="96488" y="71982"/>
                      <a:pt x="87344" y="67124"/>
                    </a:cubicBezTo>
                    <a:cubicBezTo>
                      <a:pt x="63722" y="54551"/>
                      <a:pt x="38862" y="44264"/>
                      <a:pt x="13240" y="36453"/>
                    </a:cubicBezTo>
                    <a:cubicBezTo>
                      <a:pt x="5239" y="33977"/>
                      <a:pt x="0" y="26643"/>
                      <a:pt x="0" y="18642"/>
                    </a:cubicBezTo>
                    <a:cubicBezTo>
                      <a:pt x="0" y="16832"/>
                      <a:pt x="286" y="15022"/>
                      <a:pt x="857" y="13213"/>
                    </a:cubicBezTo>
                    <a:cubicBezTo>
                      <a:pt x="3905" y="3402"/>
                      <a:pt x="14288" y="-2218"/>
                      <a:pt x="24098" y="830"/>
                    </a:cubicBezTo>
                    <a:cubicBezTo>
                      <a:pt x="51911" y="9307"/>
                      <a:pt x="79057" y="20547"/>
                      <a:pt x="104775" y="34263"/>
                    </a:cubicBezTo>
                    <a:cubicBezTo>
                      <a:pt x="113824" y="39121"/>
                      <a:pt x="117348" y="50360"/>
                      <a:pt x="112490" y="595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3" name="Google Shape;2163;p17"/>
              <p:cNvSpPr/>
              <p:nvPr/>
            </p:nvSpPr>
            <p:spPr>
              <a:xfrm>
                <a:off x="5915977" y="2506050"/>
                <a:ext cx="105565" cy="85920"/>
              </a:xfrm>
              <a:custGeom>
                <a:avLst/>
                <a:gdLst/>
                <a:ahLst/>
                <a:cxnLst/>
                <a:rect l="l" t="t" r="r" b="b"/>
                <a:pathLst>
                  <a:path w="105565" h="85920" extrusionOk="0">
                    <a:moveTo>
                      <a:pt x="74962" y="81701"/>
                    </a:moveTo>
                    <a:cubicBezTo>
                      <a:pt x="54292" y="64366"/>
                      <a:pt x="32099" y="48554"/>
                      <a:pt x="9049" y="34648"/>
                    </a:cubicBezTo>
                    <a:cubicBezTo>
                      <a:pt x="3238" y="31123"/>
                      <a:pt x="0" y="25027"/>
                      <a:pt x="0" y="18646"/>
                    </a:cubicBezTo>
                    <a:cubicBezTo>
                      <a:pt x="0" y="15407"/>
                      <a:pt x="857" y="12073"/>
                      <a:pt x="2667" y="9025"/>
                    </a:cubicBezTo>
                    <a:cubicBezTo>
                      <a:pt x="8001" y="167"/>
                      <a:pt x="19431" y="-2595"/>
                      <a:pt x="28289" y="2644"/>
                    </a:cubicBezTo>
                    <a:cubicBezTo>
                      <a:pt x="52959" y="17503"/>
                      <a:pt x="76676" y="34457"/>
                      <a:pt x="98870" y="52936"/>
                    </a:cubicBezTo>
                    <a:cubicBezTo>
                      <a:pt x="106775" y="59603"/>
                      <a:pt x="107823" y="71319"/>
                      <a:pt x="101251" y="79225"/>
                    </a:cubicBezTo>
                    <a:cubicBezTo>
                      <a:pt x="94679" y="87130"/>
                      <a:pt x="82867" y="88178"/>
                      <a:pt x="74962" y="816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4" name="Google Shape;2164;p17"/>
              <p:cNvSpPr/>
              <p:nvPr/>
            </p:nvSpPr>
            <p:spPr>
              <a:xfrm>
                <a:off x="6057423" y="2477678"/>
                <a:ext cx="97406" cy="95752"/>
              </a:xfrm>
              <a:custGeom>
                <a:avLst/>
                <a:gdLst/>
                <a:ahLst/>
                <a:cxnLst/>
                <a:rect l="l" t="t" r="r" b="b"/>
                <a:pathLst>
                  <a:path w="97406" h="95752" extrusionOk="0">
                    <a:moveTo>
                      <a:pt x="64960" y="89595"/>
                    </a:moveTo>
                    <a:cubicBezTo>
                      <a:pt x="46767" y="69497"/>
                      <a:pt x="27146" y="50447"/>
                      <a:pt x="6572" y="32826"/>
                    </a:cubicBezTo>
                    <a:cubicBezTo>
                      <a:pt x="2286" y="29111"/>
                      <a:pt x="0" y="23873"/>
                      <a:pt x="0" y="18634"/>
                    </a:cubicBezTo>
                    <a:cubicBezTo>
                      <a:pt x="0" y="14348"/>
                      <a:pt x="1429" y="10061"/>
                      <a:pt x="4477" y="6537"/>
                    </a:cubicBezTo>
                    <a:cubicBezTo>
                      <a:pt x="11144" y="-1273"/>
                      <a:pt x="22955" y="-2226"/>
                      <a:pt x="30766" y="4442"/>
                    </a:cubicBezTo>
                    <a:cubicBezTo>
                      <a:pt x="52578" y="23111"/>
                      <a:pt x="73342" y="43304"/>
                      <a:pt x="92583" y="64544"/>
                    </a:cubicBezTo>
                    <a:cubicBezTo>
                      <a:pt x="99536" y="72164"/>
                      <a:pt x="98869" y="83975"/>
                      <a:pt x="91249" y="90929"/>
                    </a:cubicBezTo>
                    <a:cubicBezTo>
                      <a:pt x="83629" y="97882"/>
                      <a:pt x="71818" y="97215"/>
                      <a:pt x="64865" y="895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5" name="Google Shape;2165;p17"/>
              <p:cNvSpPr/>
              <p:nvPr/>
            </p:nvSpPr>
            <p:spPr>
              <a:xfrm>
                <a:off x="5654611" y="2853023"/>
                <a:ext cx="71833" cy="49926"/>
              </a:xfrm>
              <a:custGeom>
                <a:avLst/>
                <a:gdLst/>
                <a:ahLst/>
                <a:cxnLst/>
                <a:rect l="l" t="t" r="r" b="b"/>
                <a:pathLst>
                  <a:path w="71833" h="4992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622" y="0"/>
                      <a:pt x="42291" y="4858"/>
                      <a:pt x="61531" y="14573"/>
                    </a:cubicBezTo>
                    <a:cubicBezTo>
                      <a:pt x="70771" y="19241"/>
                      <a:pt x="74486" y="30385"/>
                      <a:pt x="69818" y="39624"/>
                    </a:cubicBezTo>
                    <a:cubicBezTo>
                      <a:pt x="65151" y="48863"/>
                      <a:pt x="54007" y="52578"/>
                      <a:pt x="44767" y="47911"/>
                    </a:cubicBezTo>
                    <a:cubicBezTo>
                      <a:pt x="30766" y="40862"/>
                      <a:pt x="15716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6" name="Google Shape;2166;p17"/>
              <p:cNvSpPr/>
              <p:nvPr/>
            </p:nvSpPr>
            <p:spPr>
              <a:xfrm>
                <a:off x="5761290" y="2443033"/>
                <a:ext cx="117124" cy="62770"/>
              </a:xfrm>
              <a:custGeom>
                <a:avLst/>
                <a:gdLst/>
                <a:ahLst/>
                <a:cxnLst/>
                <a:rect l="l" t="t" r="r" b="b"/>
                <a:pathLst>
                  <a:path w="117124" h="62770" extrusionOk="0">
                    <a:moveTo>
                      <a:pt x="115729" y="51183"/>
                    </a:moveTo>
                    <a:cubicBezTo>
                      <a:pt x="111824" y="60708"/>
                      <a:pt x="100965" y="65280"/>
                      <a:pt x="91440" y="61374"/>
                    </a:cubicBezTo>
                    <a:cubicBezTo>
                      <a:pt x="66485" y="51183"/>
                      <a:pt x="40577" y="42896"/>
                      <a:pt x="14383" y="36705"/>
                    </a:cubicBezTo>
                    <a:cubicBezTo>
                      <a:pt x="5810" y="34704"/>
                      <a:pt x="0" y="26989"/>
                      <a:pt x="0" y="18607"/>
                    </a:cubicBezTo>
                    <a:cubicBezTo>
                      <a:pt x="0" y="17178"/>
                      <a:pt x="191" y="15750"/>
                      <a:pt x="476" y="14321"/>
                    </a:cubicBezTo>
                    <a:cubicBezTo>
                      <a:pt x="2858" y="4320"/>
                      <a:pt x="12859" y="-1872"/>
                      <a:pt x="22955" y="510"/>
                    </a:cubicBezTo>
                    <a:cubicBezTo>
                      <a:pt x="51054" y="7177"/>
                      <a:pt x="78867" y="16035"/>
                      <a:pt x="105537" y="26989"/>
                    </a:cubicBezTo>
                    <a:cubicBezTo>
                      <a:pt x="115062" y="30894"/>
                      <a:pt x="119634" y="41753"/>
                      <a:pt x="115729" y="512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7" name="Google Shape;2167;p17"/>
              <p:cNvSpPr/>
              <p:nvPr/>
            </p:nvSpPr>
            <p:spPr>
              <a:xfrm>
                <a:off x="5926073" y="2160194"/>
                <a:ext cx="114897" cy="69348"/>
              </a:xfrm>
              <a:custGeom>
                <a:avLst/>
                <a:gdLst/>
                <a:ahLst/>
                <a:cxnLst/>
                <a:rect l="l" t="t" r="r" b="b"/>
                <a:pathLst>
                  <a:path w="114897" h="69348" extrusionOk="0">
                    <a:moveTo>
                      <a:pt x="104204" y="33794"/>
                    </a:moveTo>
                    <a:cubicBezTo>
                      <a:pt x="113538" y="38175"/>
                      <a:pt x="117538" y="49320"/>
                      <a:pt x="113062" y="58654"/>
                    </a:cubicBezTo>
                    <a:cubicBezTo>
                      <a:pt x="108680" y="67989"/>
                      <a:pt x="97536" y="71989"/>
                      <a:pt x="88202" y="67512"/>
                    </a:cubicBezTo>
                    <a:cubicBezTo>
                      <a:pt x="63532" y="55892"/>
                      <a:pt x="38005" y="45319"/>
                      <a:pt x="12382" y="36175"/>
                    </a:cubicBezTo>
                    <a:cubicBezTo>
                      <a:pt x="4763" y="33413"/>
                      <a:pt x="0" y="26269"/>
                      <a:pt x="0" y="18649"/>
                    </a:cubicBezTo>
                    <a:cubicBezTo>
                      <a:pt x="0" y="16554"/>
                      <a:pt x="381" y="14458"/>
                      <a:pt x="1048" y="12363"/>
                    </a:cubicBezTo>
                    <a:cubicBezTo>
                      <a:pt x="4477" y="2647"/>
                      <a:pt x="15240" y="-2401"/>
                      <a:pt x="24860" y="1123"/>
                    </a:cubicBezTo>
                    <a:cubicBezTo>
                      <a:pt x="51625" y="10743"/>
                      <a:pt x="78296" y="21697"/>
                      <a:pt x="104013" y="338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8" name="Google Shape;2168;p17"/>
              <p:cNvSpPr/>
              <p:nvPr/>
            </p:nvSpPr>
            <p:spPr>
              <a:xfrm>
                <a:off x="5654706" y="2109977"/>
                <a:ext cx="62980" cy="38501"/>
              </a:xfrm>
              <a:custGeom>
                <a:avLst/>
                <a:gdLst/>
                <a:ahLst/>
                <a:cxnLst/>
                <a:rect l="l" t="t" r="r" b="b"/>
                <a:pathLst>
                  <a:path w="62980" h="38501" extrusionOk="0">
                    <a:moveTo>
                      <a:pt x="62865" y="20765"/>
                    </a:moveTo>
                    <a:cubicBezTo>
                      <a:pt x="62389" y="31052"/>
                      <a:pt x="53626" y="38957"/>
                      <a:pt x="43339" y="38481"/>
                    </a:cubicBezTo>
                    <a:cubicBezTo>
                      <a:pt x="28956" y="37719"/>
                      <a:pt x="14383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5049" y="0"/>
                      <a:pt x="30194" y="381"/>
                      <a:pt x="45244" y="1143"/>
                    </a:cubicBezTo>
                    <a:cubicBezTo>
                      <a:pt x="55531" y="1715"/>
                      <a:pt x="63436" y="10478"/>
                      <a:pt x="62960" y="206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9" name="Google Shape;2169;p17"/>
              <p:cNvSpPr/>
              <p:nvPr/>
            </p:nvSpPr>
            <p:spPr>
              <a:xfrm>
                <a:off x="6191059" y="2459292"/>
                <a:ext cx="90704" cy="101911"/>
              </a:xfrm>
              <a:custGeom>
                <a:avLst/>
                <a:gdLst/>
                <a:ahLst/>
                <a:cxnLst/>
                <a:rect l="l" t="t" r="r" b="b"/>
                <a:pathLst>
                  <a:path w="90704" h="101911" extrusionOk="0">
                    <a:moveTo>
                      <a:pt x="32290" y="5873"/>
                    </a:moveTo>
                    <a:cubicBezTo>
                      <a:pt x="51721" y="26828"/>
                      <a:pt x="70104" y="49116"/>
                      <a:pt x="87058" y="72167"/>
                    </a:cubicBezTo>
                    <a:cubicBezTo>
                      <a:pt x="93154" y="80454"/>
                      <a:pt x="91440" y="92169"/>
                      <a:pt x="83153" y="98265"/>
                    </a:cubicBezTo>
                    <a:cubicBezTo>
                      <a:pt x="74866" y="104361"/>
                      <a:pt x="63151" y="102647"/>
                      <a:pt x="57055" y="94360"/>
                    </a:cubicBezTo>
                    <a:cubicBezTo>
                      <a:pt x="40957" y="72453"/>
                      <a:pt x="23431" y="51307"/>
                      <a:pt x="4953" y="31305"/>
                    </a:cubicBezTo>
                    <a:cubicBezTo>
                      <a:pt x="1619" y="27685"/>
                      <a:pt x="0" y="23208"/>
                      <a:pt x="0" y="18636"/>
                    </a:cubicBezTo>
                    <a:cubicBezTo>
                      <a:pt x="0" y="13588"/>
                      <a:pt x="2000" y="8635"/>
                      <a:pt x="6001" y="4920"/>
                    </a:cubicBezTo>
                    <a:cubicBezTo>
                      <a:pt x="13525" y="-2033"/>
                      <a:pt x="25337" y="-1557"/>
                      <a:pt x="32385" y="59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0" name="Google Shape;2170;p17"/>
              <p:cNvSpPr/>
              <p:nvPr/>
            </p:nvSpPr>
            <p:spPr>
              <a:xfrm>
                <a:off x="6290309" y="2593921"/>
                <a:ext cx="75180" cy="112158"/>
              </a:xfrm>
              <a:custGeom>
                <a:avLst/>
                <a:gdLst/>
                <a:ahLst/>
                <a:cxnLst/>
                <a:rect l="l" t="t" r="r" b="b"/>
                <a:pathLst>
                  <a:path w="75180" h="112158" extrusionOk="0">
                    <a:moveTo>
                      <a:pt x="34862" y="9356"/>
                    </a:moveTo>
                    <a:cubicBezTo>
                      <a:pt x="49149" y="34121"/>
                      <a:pt x="62198" y="59934"/>
                      <a:pt x="73628" y="86032"/>
                    </a:cubicBezTo>
                    <a:cubicBezTo>
                      <a:pt x="77724" y="95462"/>
                      <a:pt x="73438" y="106416"/>
                      <a:pt x="64008" y="110607"/>
                    </a:cubicBezTo>
                    <a:cubicBezTo>
                      <a:pt x="54578" y="114703"/>
                      <a:pt x="43529" y="110416"/>
                      <a:pt x="39434" y="100987"/>
                    </a:cubicBezTo>
                    <a:cubicBezTo>
                      <a:pt x="28575" y="76126"/>
                      <a:pt x="16097" y="51552"/>
                      <a:pt x="2477" y="28025"/>
                    </a:cubicBezTo>
                    <a:cubicBezTo>
                      <a:pt x="762" y="25072"/>
                      <a:pt x="0" y="21834"/>
                      <a:pt x="0" y="18691"/>
                    </a:cubicBezTo>
                    <a:cubicBezTo>
                      <a:pt x="0" y="12214"/>
                      <a:pt x="3334" y="6022"/>
                      <a:pt x="9335" y="2498"/>
                    </a:cubicBezTo>
                    <a:cubicBezTo>
                      <a:pt x="18288" y="-2645"/>
                      <a:pt x="29623" y="403"/>
                      <a:pt x="34766" y="93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1" name="Google Shape;2171;p17"/>
              <p:cNvSpPr/>
              <p:nvPr/>
            </p:nvSpPr>
            <p:spPr>
              <a:xfrm>
                <a:off x="5654611" y="2534602"/>
                <a:ext cx="64296" cy="39722"/>
              </a:xfrm>
              <a:custGeom>
                <a:avLst/>
                <a:gdLst/>
                <a:ahLst/>
                <a:cxnLst/>
                <a:rect l="l" t="t" r="r" b="b"/>
                <a:pathLst>
                  <a:path w="64296" h="3972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5907" y="0"/>
                      <a:pt x="31909" y="857"/>
                      <a:pt x="47530" y="2476"/>
                    </a:cubicBezTo>
                    <a:cubicBezTo>
                      <a:pt x="57817" y="3524"/>
                      <a:pt x="65246" y="12668"/>
                      <a:pt x="64198" y="22955"/>
                    </a:cubicBezTo>
                    <a:cubicBezTo>
                      <a:pt x="63151" y="33242"/>
                      <a:pt x="54007" y="40672"/>
                      <a:pt x="43720" y="39624"/>
                    </a:cubicBezTo>
                    <a:cubicBezTo>
                      <a:pt x="29337" y="38100"/>
                      <a:pt x="14573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p17"/>
              <p:cNvSpPr/>
              <p:nvPr/>
            </p:nvSpPr>
            <p:spPr>
              <a:xfrm>
                <a:off x="5654515" y="2216086"/>
                <a:ext cx="54997" cy="38215"/>
              </a:xfrm>
              <a:custGeom>
                <a:avLst/>
                <a:gdLst/>
                <a:ahLst/>
                <a:cxnLst/>
                <a:rect l="l" t="t" r="r" b="b"/>
                <a:pathLst>
                  <a:path w="54997" h="38215" extrusionOk="0">
                    <a:moveTo>
                      <a:pt x="37243" y="952"/>
                    </a:moveTo>
                    <a:cubicBezTo>
                      <a:pt x="47530" y="1429"/>
                      <a:pt x="55626" y="10096"/>
                      <a:pt x="54959" y="20479"/>
                    </a:cubicBezTo>
                    <a:cubicBezTo>
                      <a:pt x="54483" y="30766"/>
                      <a:pt x="45720" y="38671"/>
                      <a:pt x="35433" y="38195"/>
                    </a:cubicBezTo>
                    <a:cubicBezTo>
                      <a:pt x="23717" y="37624"/>
                      <a:pt x="11811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2383" y="0"/>
                      <a:pt x="24955" y="286"/>
                      <a:pt x="37147" y="8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p17"/>
              <p:cNvSpPr/>
              <p:nvPr/>
            </p:nvSpPr>
            <p:spPr>
              <a:xfrm>
                <a:off x="5763672" y="2119391"/>
                <a:ext cx="119556" cy="53659"/>
              </a:xfrm>
              <a:custGeom>
                <a:avLst/>
                <a:gdLst/>
                <a:ahLst/>
                <a:cxnLst/>
                <a:rect l="l" t="t" r="r" b="b"/>
                <a:pathLst>
                  <a:path w="119556" h="53659" extrusionOk="0">
                    <a:moveTo>
                      <a:pt x="286" y="15923"/>
                    </a:moveTo>
                    <a:cubicBezTo>
                      <a:pt x="1810" y="5732"/>
                      <a:pt x="11240" y="-1317"/>
                      <a:pt x="21431" y="207"/>
                    </a:cubicBezTo>
                    <a:cubicBezTo>
                      <a:pt x="49625" y="4398"/>
                      <a:pt x="77915" y="10018"/>
                      <a:pt x="105442" y="16971"/>
                    </a:cubicBezTo>
                    <a:cubicBezTo>
                      <a:pt x="115443" y="19448"/>
                      <a:pt x="121539" y="29639"/>
                      <a:pt x="118967" y="39545"/>
                    </a:cubicBezTo>
                    <a:cubicBezTo>
                      <a:pt x="116491" y="49547"/>
                      <a:pt x="106299" y="55643"/>
                      <a:pt x="96393" y="53071"/>
                    </a:cubicBezTo>
                    <a:cubicBezTo>
                      <a:pt x="70009" y="46499"/>
                      <a:pt x="42958" y="41069"/>
                      <a:pt x="15907" y="37069"/>
                    </a:cubicBezTo>
                    <a:cubicBezTo>
                      <a:pt x="6668" y="35735"/>
                      <a:pt x="0" y="27734"/>
                      <a:pt x="0" y="18686"/>
                    </a:cubicBezTo>
                    <a:cubicBezTo>
                      <a:pt x="0" y="17733"/>
                      <a:pt x="0" y="16876"/>
                      <a:pt x="191" y="159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4" name="Google Shape;2174;p17"/>
              <p:cNvSpPr/>
              <p:nvPr/>
            </p:nvSpPr>
            <p:spPr>
              <a:xfrm>
                <a:off x="5758528" y="2333776"/>
                <a:ext cx="118544" cy="58290"/>
              </a:xfrm>
              <a:custGeom>
                <a:avLst/>
                <a:gdLst/>
                <a:ahLst/>
                <a:cxnLst/>
                <a:rect l="l" t="t" r="r" b="b"/>
                <a:pathLst>
                  <a:path w="118544" h="58290" extrusionOk="0">
                    <a:moveTo>
                      <a:pt x="0" y="18708"/>
                    </a:moveTo>
                    <a:cubicBezTo>
                      <a:pt x="0" y="17565"/>
                      <a:pt x="95" y="16327"/>
                      <a:pt x="381" y="15184"/>
                    </a:cubicBezTo>
                    <a:cubicBezTo>
                      <a:pt x="2286" y="5087"/>
                      <a:pt x="12097" y="-1580"/>
                      <a:pt x="22193" y="325"/>
                    </a:cubicBezTo>
                    <a:cubicBezTo>
                      <a:pt x="50387" y="5754"/>
                      <a:pt x="78486" y="12993"/>
                      <a:pt x="105728" y="21947"/>
                    </a:cubicBezTo>
                    <a:cubicBezTo>
                      <a:pt x="115538" y="25185"/>
                      <a:pt x="120777" y="35758"/>
                      <a:pt x="117634" y="45473"/>
                    </a:cubicBezTo>
                    <a:cubicBezTo>
                      <a:pt x="114395" y="55284"/>
                      <a:pt x="103822" y="60523"/>
                      <a:pt x="94107" y="57380"/>
                    </a:cubicBezTo>
                    <a:cubicBezTo>
                      <a:pt x="68389" y="48902"/>
                      <a:pt x="41910" y="42044"/>
                      <a:pt x="15335" y="36901"/>
                    </a:cubicBezTo>
                    <a:cubicBezTo>
                      <a:pt x="6382" y="35186"/>
                      <a:pt x="190" y="27376"/>
                      <a:pt x="190" y="186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5" name="Google Shape;2175;p17"/>
              <p:cNvSpPr/>
              <p:nvPr/>
            </p:nvSpPr>
            <p:spPr>
              <a:xfrm>
                <a:off x="5654611" y="2428303"/>
                <a:ext cx="61202" cy="39009"/>
              </a:xfrm>
              <a:custGeom>
                <a:avLst/>
                <a:gdLst/>
                <a:ahLst/>
                <a:cxnLst/>
                <a:rect l="l" t="t" r="r" b="b"/>
                <a:pathLst>
                  <a:path w="61202" h="39009" extrusionOk="0">
                    <a:moveTo>
                      <a:pt x="44005" y="1810"/>
                    </a:moveTo>
                    <a:cubicBezTo>
                      <a:pt x="54292" y="2572"/>
                      <a:pt x="61913" y="11621"/>
                      <a:pt x="61150" y="21812"/>
                    </a:cubicBezTo>
                    <a:cubicBezTo>
                      <a:pt x="60388" y="32099"/>
                      <a:pt x="51340" y="39719"/>
                      <a:pt x="41148" y="38957"/>
                    </a:cubicBezTo>
                    <a:cubicBezTo>
                      <a:pt x="27527" y="37909"/>
                      <a:pt x="13716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4669" y="0"/>
                      <a:pt x="29432" y="571"/>
                      <a:pt x="44005" y="1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6" name="Google Shape;2176;p17"/>
              <p:cNvSpPr/>
              <p:nvPr/>
            </p:nvSpPr>
            <p:spPr>
              <a:xfrm>
                <a:off x="5654706" y="2322290"/>
                <a:ext cx="58036" cy="38510"/>
              </a:xfrm>
              <a:custGeom>
                <a:avLst/>
                <a:gdLst/>
                <a:ahLst/>
                <a:cxnLst/>
                <a:rect l="l" t="t" r="r" b="b"/>
                <a:pathLst>
                  <a:path w="58036" h="38510" extrusionOk="0">
                    <a:moveTo>
                      <a:pt x="57912" y="20955"/>
                    </a:moveTo>
                    <a:cubicBezTo>
                      <a:pt x="57340" y="31242"/>
                      <a:pt x="48482" y="39053"/>
                      <a:pt x="38195" y="38481"/>
                    </a:cubicBezTo>
                    <a:cubicBezTo>
                      <a:pt x="25527" y="37719"/>
                      <a:pt x="12668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ubicBezTo>
                      <a:pt x="13430" y="0"/>
                      <a:pt x="27051" y="381"/>
                      <a:pt x="40481" y="1238"/>
                    </a:cubicBezTo>
                    <a:cubicBezTo>
                      <a:pt x="50768" y="1810"/>
                      <a:pt x="58579" y="10573"/>
                      <a:pt x="58007" y="209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7" name="Google Shape;2177;p17"/>
              <p:cNvSpPr/>
              <p:nvPr/>
            </p:nvSpPr>
            <p:spPr>
              <a:xfrm>
                <a:off x="6212490" y="2331372"/>
                <a:ext cx="96792" cy="96282"/>
              </a:xfrm>
              <a:custGeom>
                <a:avLst/>
                <a:gdLst/>
                <a:ahLst/>
                <a:cxnLst/>
                <a:rect l="l" t="t" r="r" b="b"/>
                <a:pathLst>
                  <a:path w="96792" h="96282" extrusionOk="0">
                    <a:moveTo>
                      <a:pt x="91916" y="65022"/>
                    </a:moveTo>
                    <a:cubicBezTo>
                      <a:pt x="98869" y="72642"/>
                      <a:pt x="98298" y="84453"/>
                      <a:pt x="90773" y="91406"/>
                    </a:cubicBezTo>
                    <a:cubicBezTo>
                      <a:pt x="83153" y="98359"/>
                      <a:pt x="71342" y="97788"/>
                      <a:pt x="64389" y="90263"/>
                    </a:cubicBezTo>
                    <a:cubicBezTo>
                      <a:pt x="46006" y="70165"/>
                      <a:pt x="26384" y="50639"/>
                      <a:pt x="6191" y="32446"/>
                    </a:cubicBezTo>
                    <a:cubicBezTo>
                      <a:pt x="2096" y="28732"/>
                      <a:pt x="0" y="23683"/>
                      <a:pt x="0" y="18635"/>
                    </a:cubicBezTo>
                    <a:cubicBezTo>
                      <a:pt x="0" y="14158"/>
                      <a:pt x="1619" y="9682"/>
                      <a:pt x="4763" y="6157"/>
                    </a:cubicBezTo>
                    <a:cubicBezTo>
                      <a:pt x="11621" y="-1463"/>
                      <a:pt x="23431" y="-2129"/>
                      <a:pt x="31051" y="4824"/>
                    </a:cubicBezTo>
                    <a:cubicBezTo>
                      <a:pt x="52197" y="23874"/>
                      <a:pt x="72676" y="44162"/>
                      <a:pt x="91821" y="652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8" name="Google Shape;2178;p17"/>
              <p:cNvSpPr/>
              <p:nvPr/>
            </p:nvSpPr>
            <p:spPr>
              <a:xfrm>
                <a:off x="5855302" y="2922501"/>
                <a:ext cx="42386" cy="67586"/>
              </a:xfrm>
              <a:custGeom>
                <a:avLst/>
                <a:gdLst/>
                <a:ahLst/>
                <a:cxnLst/>
                <a:rect l="l" t="t" r="r" b="b"/>
                <a:pathLst>
                  <a:path w="42386" h="67586" extrusionOk="0">
                    <a:moveTo>
                      <a:pt x="36862" y="14723"/>
                    </a:moveTo>
                    <a:cubicBezTo>
                      <a:pt x="40672" y="31963"/>
                      <a:pt x="42386" y="49775"/>
                      <a:pt x="42386" y="67587"/>
                    </a:cubicBezTo>
                    <a:lnTo>
                      <a:pt x="5143" y="67587"/>
                    </a:lnTo>
                    <a:cubicBezTo>
                      <a:pt x="5143" y="52442"/>
                      <a:pt x="3715" y="37392"/>
                      <a:pt x="476" y="22724"/>
                    </a:cubicBezTo>
                    <a:cubicBezTo>
                      <a:pt x="190" y="21390"/>
                      <a:pt x="0" y="19962"/>
                      <a:pt x="0" y="18628"/>
                    </a:cubicBezTo>
                    <a:cubicBezTo>
                      <a:pt x="0" y="10056"/>
                      <a:pt x="5905" y="2340"/>
                      <a:pt x="14573" y="435"/>
                    </a:cubicBezTo>
                    <a:cubicBezTo>
                      <a:pt x="24670" y="-1755"/>
                      <a:pt x="34576" y="4531"/>
                      <a:pt x="36862" y="146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9" name="Google Shape;2179;p17"/>
              <p:cNvSpPr/>
              <p:nvPr/>
            </p:nvSpPr>
            <p:spPr>
              <a:xfrm>
                <a:off x="5962935" y="2920419"/>
                <a:ext cx="40957" cy="69764"/>
              </a:xfrm>
              <a:custGeom>
                <a:avLst/>
                <a:gdLst/>
                <a:ahLst/>
                <a:cxnLst/>
                <a:rect l="l" t="t" r="r" b="b"/>
                <a:pathLst>
                  <a:path w="40957" h="69764" extrusionOk="0">
                    <a:moveTo>
                      <a:pt x="36957" y="15757"/>
                    </a:moveTo>
                    <a:cubicBezTo>
                      <a:pt x="39719" y="33474"/>
                      <a:pt x="40957" y="51667"/>
                      <a:pt x="40957" y="69764"/>
                    </a:cubicBezTo>
                    <a:lnTo>
                      <a:pt x="3715" y="69764"/>
                    </a:lnTo>
                    <a:cubicBezTo>
                      <a:pt x="3715" y="53572"/>
                      <a:pt x="2667" y="37379"/>
                      <a:pt x="190" y="21472"/>
                    </a:cubicBezTo>
                    <a:cubicBezTo>
                      <a:pt x="0" y="20520"/>
                      <a:pt x="0" y="19567"/>
                      <a:pt x="0" y="18615"/>
                    </a:cubicBezTo>
                    <a:cubicBezTo>
                      <a:pt x="0" y="9566"/>
                      <a:pt x="6572" y="1660"/>
                      <a:pt x="15812" y="232"/>
                    </a:cubicBezTo>
                    <a:cubicBezTo>
                      <a:pt x="26003" y="-1388"/>
                      <a:pt x="35528" y="5661"/>
                      <a:pt x="37147" y="157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0" name="Google Shape;2180;p17"/>
              <p:cNvSpPr/>
              <p:nvPr/>
            </p:nvSpPr>
            <p:spPr>
              <a:xfrm>
                <a:off x="6069805" y="2918226"/>
                <a:ext cx="40290" cy="71956"/>
              </a:xfrm>
              <a:custGeom>
                <a:avLst/>
                <a:gdLst/>
                <a:ahLst/>
                <a:cxnLst/>
                <a:rect l="l" t="t" r="r" b="b"/>
                <a:pathLst>
                  <a:path w="40290" h="71956" extrusionOk="0">
                    <a:moveTo>
                      <a:pt x="37052" y="16426"/>
                    </a:moveTo>
                    <a:cubicBezTo>
                      <a:pt x="39243" y="34714"/>
                      <a:pt x="40291" y="53383"/>
                      <a:pt x="40291" y="71956"/>
                    </a:cubicBezTo>
                    <a:lnTo>
                      <a:pt x="3048" y="71956"/>
                    </a:lnTo>
                    <a:cubicBezTo>
                      <a:pt x="3048" y="54907"/>
                      <a:pt x="2096" y="37762"/>
                      <a:pt x="95" y="20902"/>
                    </a:cubicBezTo>
                    <a:cubicBezTo>
                      <a:pt x="95" y="20140"/>
                      <a:pt x="0" y="19378"/>
                      <a:pt x="0" y="18616"/>
                    </a:cubicBezTo>
                    <a:cubicBezTo>
                      <a:pt x="0" y="9282"/>
                      <a:pt x="6953" y="1281"/>
                      <a:pt x="16383" y="138"/>
                    </a:cubicBezTo>
                    <a:cubicBezTo>
                      <a:pt x="26575" y="-1100"/>
                      <a:pt x="35909" y="6139"/>
                      <a:pt x="37147" y="16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1" name="Google Shape;2181;p17"/>
              <p:cNvSpPr/>
              <p:nvPr/>
            </p:nvSpPr>
            <p:spPr>
              <a:xfrm>
                <a:off x="5745193" y="2925566"/>
                <a:ext cx="46386" cy="64521"/>
              </a:xfrm>
              <a:custGeom>
                <a:avLst/>
                <a:gdLst/>
                <a:ahLst/>
                <a:cxnLst/>
                <a:rect l="l" t="t" r="r" b="b"/>
                <a:pathLst>
                  <a:path w="46386" h="64521" extrusionOk="0">
                    <a:moveTo>
                      <a:pt x="0" y="18706"/>
                    </a:moveTo>
                    <a:cubicBezTo>
                      <a:pt x="0" y="11467"/>
                      <a:pt x="4286" y="4514"/>
                      <a:pt x="11430" y="1466"/>
                    </a:cubicBezTo>
                    <a:cubicBezTo>
                      <a:pt x="20955" y="-2535"/>
                      <a:pt x="31813" y="1942"/>
                      <a:pt x="35814" y="11372"/>
                    </a:cubicBezTo>
                    <a:cubicBezTo>
                      <a:pt x="42863" y="28231"/>
                      <a:pt x="46291" y="46329"/>
                      <a:pt x="46387" y="64521"/>
                    </a:cubicBezTo>
                    <a:lnTo>
                      <a:pt x="9144" y="64521"/>
                    </a:lnTo>
                    <a:cubicBezTo>
                      <a:pt x="9144" y="51282"/>
                      <a:pt x="6667" y="38042"/>
                      <a:pt x="1524" y="25850"/>
                    </a:cubicBezTo>
                    <a:cubicBezTo>
                      <a:pt x="571" y="23469"/>
                      <a:pt x="95" y="20992"/>
                      <a:pt x="95" y="186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2" name="Google Shape;2182;p17"/>
              <p:cNvSpPr/>
              <p:nvPr/>
            </p:nvSpPr>
            <p:spPr>
              <a:xfrm>
                <a:off x="5896831" y="2768104"/>
                <a:ext cx="80036" cy="109315"/>
              </a:xfrm>
              <a:custGeom>
                <a:avLst/>
                <a:gdLst/>
                <a:ahLst/>
                <a:cxnLst/>
                <a:rect l="l" t="t" r="r" b="b"/>
                <a:pathLst>
                  <a:path w="80036" h="109315" extrusionOk="0">
                    <a:moveTo>
                      <a:pt x="44291" y="97968"/>
                    </a:moveTo>
                    <a:cubicBezTo>
                      <a:pt x="33814" y="73774"/>
                      <a:pt x="20193" y="50914"/>
                      <a:pt x="3905" y="30055"/>
                    </a:cubicBezTo>
                    <a:cubicBezTo>
                      <a:pt x="1238" y="26626"/>
                      <a:pt x="0" y="22625"/>
                      <a:pt x="0" y="18625"/>
                    </a:cubicBezTo>
                    <a:cubicBezTo>
                      <a:pt x="0" y="13100"/>
                      <a:pt x="2477" y="7576"/>
                      <a:pt x="7144" y="3956"/>
                    </a:cubicBezTo>
                    <a:cubicBezTo>
                      <a:pt x="15240" y="-2426"/>
                      <a:pt x="26956" y="-902"/>
                      <a:pt x="33338" y="7195"/>
                    </a:cubicBezTo>
                    <a:cubicBezTo>
                      <a:pt x="51530" y="30531"/>
                      <a:pt x="66770" y="56153"/>
                      <a:pt x="78486" y="83204"/>
                    </a:cubicBezTo>
                    <a:cubicBezTo>
                      <a:pt x="82582" y="92634"/>
                      <a:pt x="78296" y="103683"/>
                      <a:pt x="68771" y="107779"/>
                    </a:cubicBezTo>
                    <a:cubicBezTo>
                      <a:pt x="59341" y="111874"/>
                      <a:pt x="48387" y="107493"/>
                      <a:pt x="44196" y="980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3" name="Google Shape;2183;p17"/>
              <p:cNvSpPr/>
              <p:nvPr/>
            </p:nvSpPr>
            <p:spPr>
              <a:xfrm>
                <a:off x="5763672" y="2786685"/>
                <a:ext cx="95894" cy="96700"/>
              </a:xfrm>
              <a:custGeom>
                <a:avLst/>
                <a:gdLst/>
                <a:ahLst/>
                <a:cxnLst/>
                <a:rect l="l" t="t" r="r" b="b"/>
                <a:pathLst>
                  <a:path w="95894" h="96700" extrusionOk="0">
                    <a:moveTo>
                      <a:pt x="87725" y="93484"/>
                    </a:moveTo>
                    <a:cubicBezTo>
                      <a:pt x="79153" y="99295"/>
                      <a:pt x="67628" y="97009"/>
                      <a:pt x="61817" y="88436"/>
                    </a:cubicBezTo>
                    <a:cubicBezTo>
                      <a:pt x="47339" y="67005"/>
                      <a:pt x="29242" y="48717"/>
                      <a:pt x="8001" y="33953"/>
                    </a:cubicBezTo>
                    <a:cubicBezTo>
                      <a:pt x="2762" y="30334"/>
                      <a:pt x="0" y="24523"/>
                      <a:pt x="0" y="18618"/>
                    </a:cubicBezTo>
                    <a:cubicBezTo>
                      <a:pt x="0" y="14998"/>
                      <a:pt x="1048" y="11284"/>
                      <a:pt x="3334" y="8045"/>
                    </a:cubicBezTo>
                    <a:cubicBezTo>
                      <a:pt x="9239" y="-432"/>
                      <a:pt x="20860" y="-2528"/>
                      <a:pt x="29242" y="3283"/>
                    </a:cubicBezTo>
                    <a:cubicBezTo>
                      <a:pt x="54293" y="20618"/>
                      <a:pt x="75629" y="42240"/>
                      <a:pt x="92678" y="67481"/>
                    </a:cubicBezTo>
                    <a:cubicBezTo>
                      <a:pt x="98489" y="76054"/>
                      <a:pt x="96203" y="87579"/>
                      <a:pt x="87630" y="933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4" name="Google Shape;2184;p17"/>
              <p:cNvSpPr/>
              <p:nvPr/>
            </p:nvSpPr>
            <p:spPr>
              <a:xfrm>
                <a:off x="6389083" y="2911835"/>
                <a:ext cx="39528" cy="78252"/>
              </a:xfrm>
              <a:custGeom>
                <a:avLst/>
                <a:gdLst/>
                <a:ahLst/>
                <a:cxnLst/>
                <a:rect l="l" t="t" r="r" b="b"/>
                <a:pathLst>
                  <a:path w="39528" h="78252" extrusionOk="0">
                    <a:moveTo>
                      <a:pt x="37148" y="17197"/>
                    </a:moveTo>
                    <a:cubicBezTo>
                      <a:pt x="38767" y="37390"/>
                      <a:pt x="39434" y="57869"/>
                      <a:pt x="39529" y="78253"/>
                    </a:cubicBezTo>
                    <a:lnTo>
                      <a:pt x="2191" y="78253"/>
                    </a:lnTo>
                    <a:cubicBezTo>
                      <a:pt x="2191" y="58822"/>
                      <a:pt x="1429" y="39295"/>
                      <a:pt x="0" y="20055"/>
                    </a:cubicBezTo>
                    <a:cubicBezTo>
                      <a:pt x="0" y="19579"/>
                      <a:pt x="0" y="19103"/>
                      <a:pt x="0" y="18626"/>
                    </a:cubicBezTo>
                    <a:cubicBezTo>
                      <a:pt x="0" y="9006"/>
                      <a:pt x="7429" y="814"/>
                      <a:pt x="17240" y="53"/>
                    </a:cubicBezTo>
                    <a:cubicBezTo>
                      <a:pt x="27527" y="-710"/>
                      <a:pt x="36481" y="6910"/>
                      <a:pt x="37243" y="171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5" name="Google Shape;2185;p17"/>
              <p:cNvSpPr/>
              <p:nvPr/>
            </p:nvSpPr>
            <p:spPr>
              <a:xfrm>
                <a:off x="6176295" y="2916075"/>
                <a:ext cx="39909" cy="74107"/>
              </a:xfrm>
              <a:custGeom>
                <a:avLst/>
                <a:gdLst/>
                <a:ahLst/>
                <a:cxnLst/>
                <a:rect l="l" t="t" r="r" b="b"/>
                <a:pathLst>
                  <a:path w="39909" h="74107" extrusionOk="0">
                    <a:moveTo>
                      <a:pt x="37147" y="16862"/>
                    </a:moveTo>
                    <a:cubicBezTo>
                      <a:pt x="39053" y="35722"/>
                      <a:pt x="39910" y="54962"/>
                      <a:pt x="39910" y="74108"/>
                    </a:cubicBezTo>
                    <a:lnTo>
                      <a:pt x="2667" y="74108"/>
                    </a:lnTo>
                    <a:cubicBezTo>
                      <a:pt x="2667" y="56201"/>
                      <a:pt x="1810" y="38198"/>
                      <a:pt x="95" y="20577"/>
                    </a:cubicBezTo>
                    <a:cubicBezTo>
                      <a:pt x="95" y="19911"/>
                      <a:pt x="0" y="19339"/>
                      <a:pt x="0" y="18672"/>
                    </a:cubicBezTo>
                    <a:cubicBezTo>
                      <a:pt x="0" y="9242"/>
                      <a:pt x="7144" y="1146"/>
                      <a:pt x="16764" y="98"/>
                    </a:cubicBezTo>
                    <a:cubicBezTo>
                      <a:pt x="27051" y="-949"/>
                      <a:pt x="36195" y="6480"/>
                      <a:pt x="37147" y="167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6" name="Google Shape;2186;p17"/>
              <p:cNvSpPr/>
              <p:nvPr/>
            </p:nvSpPr>
            <p:spPr>
              <a:xfrm>
                <a:off x="6496049" y="2920907"/>
                <a:ext cx="38576" cy="69276"/>
              </a:xfrm>
              <a:custGeom>
                <a:avLst/>
                <a:gdLst/>
                <a:ahLst/>
                <a:cxnLst/>
                <a:rect l="l" t="t" r="r" b="b"/>
                <a:pathLst>
                  <a:path w="38576" h="69276" extrusionOk="0">
                    <a:moveTo>
                      <a:pt x="37243" y="17555"/>
                    </a:moveTo>
                    <a:cubicBezTo>
                      <a:pt x="38195" y="34700"/>
                      <a:pt x="38576" y="51941"/>
                      <a:pt x="38576" y="69276"/>
                    </a:cubicBezTo>
                    <a:lnTo>
                      <a:pt x="1238" y="69276"/>
                    </a:lnTo>
                    <a:cubicBezTo>
                      <a:pt x="1238" y="52703"/>
                      <a:pt x="953" y="36129"/>
                      <a:pt x="0" y="19746"/>
                    </a:cubicBezTo>
                    <a:cubicBezTo>
                      <a:pt x="0" y="19365"/>
                      <a:pt x="0" y="18984"/>
                      <a:pt x="0" y="18603"/>
                    </a:cubicBezTo>
                    <a:cubicBezTo>
                      <a:pt x="0" y="8792"/>
                      <a:pt x="7620" y="601"/>
                      <a:pt x="17526" y="29"/>
                    </a:cubicBezTo>
                    <a:cubicBezTo>
                      <a:pt x="27813" y="-542"/>
                      <a:pt x="36671" y="7268"/>
                      <a:pt x="37243" y="175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7" name="Google Shape;2187;p17"/>
              <p:cNvSpPr/>
              <p:nvPr/>
            </p:nvSpPr>
            <p:spPr>
              <a:xfrm>
                <a:off x="6282784" y="2914012"/>
                <a:ext cx="39624" cy="76171"/>
              </a:xfrm>
              <a:custGeom>
                <a:avLst/>
                <a:gdLst/>
                <a:ahLst/>
                <a:cxnLst/>
                <a:rect l="l" t="t" r="r" b="b"/>
                <a:pathLst>
                  <a:path w="39624" h="76171" extrusionOk="0">
                    <a:moveTo>
                      <a:pt x="37148" y="17021"/>
                    </a:moveTo>
                    <a:cubicBezTo>
                      <a:pt x="38862" y="36642"/>
                      <a:pt x="39624" y="56455"/>
                      <a:pt x="39624" y="76171"/>
                    </a:cubicBezTo>
                    <a:lnTo>
                      <a:pt x="2381" y="76171"/>
                    </a:lnTo>
                    <a:cubicBezTo>
                      <a:pt x="2381" y="57502"/>
                      <a:pt x="1619" y="38738"/>
                      <a:pt x="0" y="20259"/>
                    </a:cubicBezTo>
                    <a:cubicBezTo>
                      <a:pt x="0" y="19688"/>
                      <a:pt x="0" y="19117"/>
                      <a:pt x="0" y="18640"/>
                    </a:cubicBezTo>
                    <a:cubicBezTo>
                      <a:pt x="0" y="9115"/>
                      <a:pt x="7334" y="924"/>
                      <a:pt x="17050" y="67"/>
                    </a:cubicBezTo>
                    <a:cubicBezTo>
                      <a:pt x="27337" y="-791"/>
                      <a:pt x="36386" y="6734"/>
                      <a:pt x="37243" y="170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8" name="Google Shape;2188;p17"/>
              <p:cNvSpPr/>
              <p:nvPr/>
            </p:nvSpPr>
            <p:spPr>
              <a:xfrm>
                <a:off x="5654706" y="2959226"/>
                <a:ext cx="30956" cy="30956"/>
              </a:xfrm>
              <a:custGeom>
                <a:avLst/>
                <a:gdLst/>
                <a:ahLst/>
                <a:cxnLst/>
                <a:rect l="l" t="t" r="r" b="b"/>
                <a:pathLst>
                  <a:path w="30956" h="30956" extrusionOk="0">
                    <a:moveTo>
                      <a:pt x="30956" y="30956"/>
                    </a:moveTo>
                    <a:lnTo>
                      <a:pt x="6286" y="30956"/>
                    </a:lnTo>
                    <a:cubicBezTo>
                      <a:pt x="6286" y="27527"/>
                      <a:pt x="3429" y="24670"/>
                      <a:pt x="0" y="24670"/>
                    </a:cubicBezTo>
                    <a:lnTo>
                      <a:pt x="0" y="2467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7050" y="0"/>
                      <a:pt x="30956" y="13907"/>
                      <a:pt x="30956" y="309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p17"/>
              <p:cNvSpPr/>
              <p:nvPr/>
            </p:nvSpPr>
            <p:spPr>
              <a:xfrm>
                <a:off x="6044183" y="2613429"/>
                <a:ext cx="87589" cy="104297"/>
              </a:xfrm>
              <a:custGeom>
                <a:avLst/>
                <a:gdLst/>
                <a:ahLst/>
                <a:cxnLst/>
                <a:rect l="l" t="t" r="r" b="b"/>
                <a:pathLst>
                  <a:path w="87589" h="104297" extrusionOk="0">
                    <a:moveTo>
                      <a:pt x="53245" y="95671"/>
                    </a:moveTo>
                    <a:cubicBezTo>
                      <a:pt x="38767" y="73001"/>
                      <a:pt x="22479" y="51189"/>
                      <a:pt x="4667" y="30901"/>
                    </a:cubicBezTo>
                    <a:cubicBezTo>
                      <a:pt x="1524" y="27376"/>
                      <a:pt x="0" y="22995"/>
                      <a:pt x="0" y="18613"/>
                    </a:cubicBezTo>
                    <a:cubicBezTo>
                      <a:pt x="0" y="13470"/>
                      <a:pt x="2191" y="8231"/>
                      <a:pt x="6382" y="4612"/>
                    </a:cubicBezTo>
                    <a:cubicBezTo>
                      <a:pt x="14097" y="-2151"/>
                      <a:pt x="25908" y="-1389"/>
                      <a:pt x="32671" y="6326"/>
                    </a:cubicBezTo>
                    <a:cubicBezTo>
                      <a:pt x="51721" y="28043"/>
                      <a:pt x="69247" y="51380"/>
                      <a:pt x="84677" y="75668"/>
                    </a:cubicBezTo>
                    <a:cubicBezTo>
                      <a:pt x="90202" y="84336"/>
                      <a:pt x="87630" y="95861"/>
                      <a:pt x="78962" y="101386"/>
                    </a:cubicBezTo>
                    <a:cubicBezTo>
                      <a:pt x="70295" y="106910"/>
                      <a:pt x="58769" y="104338"/>
                      <a:pt x="53245" y="956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p17"/>
              <p:cNvSpPr/>
              <p:nvPr/>
            </p:nvSpPr>
            <p:spPr>
              <a:xfrm>
                <a:off x="5765196" y="2666949"/>
                <a:ext cx="109600" cy="79456"/>
              </a:xfrm>
              <a:custGeom>
                <a:avLst/>
                <a:gdLst/>
                <a:ahLst/>
                <a:cxnLst/>
                <a:rect l="l" t="t" r="r" b="b"/>
                <a:pathLst>
                  <a:path w="109600" h="79456" extrusionOk="0">
                    <a:moveTo>
                      <a:pt x="105632" y="72155"/>
                    </a:moveTo>
                    <a:cubicBezTo>
                      <a:pt x="99346" y="80346"/>
                      <a:pt x="87630" y="81870"/>
                      <a:pt x="79438" y="75584"/>
                    </a:cubicBezTo>
                    <a:cubicBezTo>
                      <a:pt x="58484" y="59487"/>
                      <a:pt x="35528" y="46056"/>
                      <a:pt x="11335" y="35769"/>
                    </a:cubicBezTo>
                    <a:cubicBezTo>
                      <a:pt x="4191" y="32721"/>
                      <a:pt x="0" y="25863"/>
                      <a:pt x="0" y="18624"/>
                    </a:cubicBezTo>
                    <a:cubicBezTo>
                      <a:pt x="0" y="16148"/>
                      <a:pt x="476" y="13767"/>
                      <a:pt x="1524" y="11385"/>
                    </a:cubicBezTo>
                    <a:cubicBezTo>
                      <a:pt x="5525" y="1860"/>
                      <a:pt x="16478" y="-2521"/>
                      <a:pt x="26003" y="1479"/>
                    </a:cubicBezTo>
                    <a:cubicBezTo>
                      <a:pt x="53150" y="13005"/>
                      <a:pt x="78867" y="28054"/>
                      <a:pt x="102299" y="46056"/>
                    </a:cubicBezTo>
                    <a:cubicBezTo>
                      <a:pt x="110490" y="52343"/>
                      <a:pt x="112014" y="64059"/>
                      <a:pt x="105728" y="722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1" name="Google Shape;2191;p17"/>
              <p:cNvSpPr/>
              <p:nvPr/>
            </p:nvSpPr>
            <p:spPr>
              <a:xfrm>
                <a:off x="5654611" y="2640615"/>
                <a:ext cx="67263" cy="40878"/>
              </a:xfrm>
              <a:custGeom>
                <a:avLst/>
                <a:gdLst/>
                <a:ahLst/>
                <a:cxnLst/>
                <a:rect l="l" t="t" r="r" b="b"/>
                <a:pathLst>
                  <a:path w="67263" h="40878" extrusionOk="0">
                    <a:moveTo>
                      <a:pt x="0" y="95"/>
                    </a:moveTo>
                    <a:lnTo>
                      <a:pt x="0" y="95"/>
                    </a:lnTo>
                    <a:cubicBezTo>
                      <a:pt x="17240" y="95"/>
                      <a:pt x="34480" y="1333"/>
                      <a:pt x="51340" y="3810"/>
                    </a:cubicBezTo>
                    <a:cubicBezTo>
                      <a:pt x="61531" y="5334"/>
                      <a:pt x="68580" y="14764"/>
                      <a:pt x="67056" y="24956"/>
                    </a:cubicBezTo>
                    <a:cubicBezTo>
                      <a:pt x="65532" y="35147"/>
                      <a:pt x="56102" y="42196"/>
                      <a:pt x="45911" y="40672"/>
                    </a:cubicBezTo>
                    <a:cubicBezTo>
                      <a:pt x="30861" y="38481"/>
                      <a:pt x="15335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2" name="Google Shape;2192;p17"/>
              <p:cNvSpPr/>
              <p:nvPr/>
            </p:nvSpPr>
            <p:spPr>
              <a:xfrm>
                <a:off x="5910833" y="2631987"/>
                <a:ext cx="97032" cy="96079"/>
              </a:xfrm>
              <a:custGeom>
                <a:avLst/>
                <a:gdLst/>
                <a:ahLst/>
                <a:cxnLst/>
                <a:rect l="l" t="t" r="r" b="b"/>
                <a:pathLst>
                  <a:path w="97032" h="96079" extrusionOk="0">
                    <a:moveTo>
                      <a:pt x="64198" y="89305"/>
                    </a:moveTo>
                    <a:cubicBezTo>
                      <a:pt x="46958" y="68826"/>
                      <a:pt x="27718" y="49871"/>
                      <a:pt x="6953" y="33107"/>
                    </a:cubicBezTo>
                    <a:cubicBezTo>
                      <a:pt x="2381" y="29393"/>
                      <a:pt x="0" y="24059"/>
                      <a:pt x="0" y="18629"/>
                    </a:cubicBezTo>
                    <a:cubicBezTo>
                      <a:pt x="0" y="14534"/>
                      <a:pt x="1334" y="10343"/>
                      <a:pt x="4191" y="6914"/>
                    </a:cubicBezTo>
                    <a:cubicBezTo>
                      <a:pt x="10668" y="-1087"/>
                      <a:pt x="22384" y="-2326"/>
                      <a:pt x="30385" y="4151"/>
                    </a:cubicBezTo>
                    <a:cubicBezTo>
                      <a:pt x="52959" y="22439"/>
                      <a:pt x="73914" y="43109"/>
                      <a:pt x="92678" y="65397"/>
                    </a:cubicBezTo>
                    <a:cubicBezTo>
                      <a:pt x="99251" y="73303"/>
                      <a:pt x="98298" y="85019"/>
                      <a:pt x="90392" y="91686"/>
                    </a:cubicBezTo>
                    <a:cubicBezTo>
                      <a:pt x="82487" y="98354"/>
                      <a:pt x="70771" y="97306"/>
                      <a:pt x="64103" y="894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3" name="Google Shape;2193;p17"/>
              <p:cNvSpPr/>
              <p:nvPr/>
            </p:nvSpPr>
            <p:spPr>
              <a:xfrm>
                <a:off x="5654611" y="2746819"/>
                <a:ext cx="70132" cy="43271"/>
              </a:xfrm>
              <a:custGeom>
                <a:avLst/>
                <a:gdLst/>
                <a:ahLst/>
                <a:cxnLst/>
                <a:rect l="l" t="t" r="r" b="b"/>
                <a:pathLst>
                  <a:path w="70132" h="43271" extrusionOk="0">
                    <a:moveTo>
                      <a:pt x="55721" y="6477"/>
                    </a:moveTo>
                    <a:cubicBezTo>
                      <a:pt x="65722" y="8858"/>
                      <a:pt x="72009" y="18859"/>
                      <a:pt x="69628" y="28861"/>
                    </a:cubicBezTo>
                    <a:cubicBezTo>
                      <a:pt x="67246" y="38862"/>
                      <a:pt x="57245" y="45148"/>
                      <a:pt x="47244" y="42767"/>
                    </a:cubicBezTo>
                    <a:cubicBezTo>
                      <a:pt x="31813" y="39148"/>
                      <a:pt x="16002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ubicBezTo>
                      <a:pt x="18764" y="0"/>
                      <a:pt x="37529" y="2191"/>
                      <a:pt x="55721" y="63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4" name="Google Shape;2194;p17"/>
              <p:cNvSpPr/>
              <p:nvPr/>
            </p:nvSpPr>
            <p:spPr>
              <a:xfrm>
                <a:off x="6412610" y="2597992"/>
                <a:ext cx="69905" cy="114623"/>
              </a:xfrm>
              <a:custGeom>
                <a:avLst/>
                <a:gdLst/>
                <a:ahLst/>
                <a:cxnLst/>
                <a:rect l="l" t="t" r="r" b="b"/>
                <a:pathLst>
                  <a:path w="69905" h="114623" extrusionOk="0">
                    <a:moveTo>
                      <a:pt x="35433" y="10619"/>
                    </a:moveTo>
                    <a:cubicBezTo>
                      <a:pt x="47816" y="36241"/>
                      <a:pt x="59055" y="62816"/>
                      <a:pt x="68771" y="89581"/>
                    </a:cubicBezTo>
                    <a:cubicBezTo>
                      <a:pt x="72295" y="99201"/>
                      <a:pt x="67342" y="109965"/>
                      <a:pt x="57626" y="113489"/>
                    </a:cubicBezTo>
                    <a:cubicBezTo>
                      <a:pt x="47911" y="117013"/>
                      <a:pt x="37243" y="112060"/>
                      <a:pt x="33719" y="102345"/>
                    </a:cubicBezTo>
                    <a:cubicBezTo>
                      <a:pt x="24384" y="76722"/>
                      <a:pt x="13621" y="51291"/>
                      <a:pt x="1810" y="26812"/>
                    </a:cubicBezTo>
                    <a:cubicBezTo>
                      <a:pt x="571" y="24240"/>
                      <a:pt x="0" y="21477"/>
                      <a:pt x="0" y="18715"/>
                    </a:cubicBezTo>
                    <a:cubicBezTo>
                      <a:pt x="0" y="11762"/>
                      <a:pt x="3905" y="5094"/>
                      <a:pt x="10573" y="1856"/>
                    </a:cubicBezTo>
                    <a:cubicBezTo>
                      <a:pt x="19812" y="-2621"/>
                      <a:pt x="30956" y="1285"/>
                      <a:pt x="35433" y="10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5" name="Google Shape;2195;p17"/>
              <p:cNvSpPr/>
              <p:nvPr/>
            </p:nvSpPr>
            <p:spPr>
              <a:xfrm>
                <a:off x="6357651" y="2747409"/>
                <a:ext cx="57600" cy="118610"/>
              </a:xfrm>
              <a:custGeom>
                <a:avLst/>
                <a:gdLst/>
                <a:ahLst/>
                <a:cxnLst/>
                <a:rect l="l" t="t" r="r" b="b"/>
                <a:pathLst>
                  <a:path w="57600" h="118610" extrusionOk="0">
                    <a:moveTo>
                      <a:pt x="36386" y="13126"/>
                    </a:moveTo>
                    <a:cubicBezTo>
                      <a:pt x="44863" y="40367"/>
                      <a:pt x="51816" y="68466"/>
                      <a:pt x="57245" y="96470"/>
                    </a:cubicBezTo>
                    <a:cubicBezTo>
                      <a:pt x="59246" y="106566"/>
                      <a:pt x="52578" y="116377"/>
                      <a:pt x="42481" y="118282"/>
                    </a:cubicBezTo>
                    <a:cubicBezTo>
                      <a:pt x="32385" y="120187"/>
                      <a:pt x="22574" y="113615"/>
                      <a:pt x="20669" y="103518"/>
                    </a:cubicBezTo>
                    <a:cubicBezTo>
                      <a:pt x="15526" y="76848"/>
                      <a:pt x="8858" y="50178"/>
                      <a:pt x="857" y="24175"/>
                    </a:cubicBezTo>
                    <a:cubicBezTo>
                      <a:pt x="286" y="22365"/>
                      <a:pt x="0" y="20460"/>
                      <a:pt x="0" y="18650"/>
                    </a:cubicBezTo>
                    <a:cubicBezTo>
                      <a:pt x="0" y="10649"/>
                      <a:pt x="5144" y="3315"/>
                      <a:pt x="13145" y="839"/>
                    </a:cubicBezTo>
                    <a:cubicBezTo>
                      <a:pt x="22955" y="-2209"/>
                      <a:pt x="33433" y="3315"/>
                      <a:pt x="36481" y="131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6" name="Google Shape;2196;p17"/>
              <p:cNvSpPr/>
              <p:nvPr/>
            </p:nvSpPr>
            <p:spPr>
              <a:xfrm>
                <a:off x="6470141" y="2755558"/>
                <a:ext cx="54240" cy="119320"/>
              </a:xfrm>
              <a:custGeom>
                <a:avLst/>
                <a:gdLst/>
                <a:ahLst/>
                <a:cxnLst/>
                <a:rect l="l" t="t" r="r" b="b"/>
                <a:pathLst>
                  <a:path w="54240" h="119320" extrusionOk="0">
                    <a:moveTo>
                      <a:pt x="36671" y="13835"/>
                    </a:moveTo>
                    <a:cubicBezTo>
                      <a:pt x="43815" y="41362"/>
                      <a:pt x="49625" y="69651"/>
                      <a:pt x="54007" y="97750"/>
                    </a:cubicBezTo>
                    <a:cubicBezTo>
                      <a:pt x="55626" y="107942"/>
                      <a:pt x="48673" y="117467"/>
                      <a:pt x="38481" y="119086"/>
                    </a:cubicBezTo>
                    <a:cubicBezTo>
                      <a:pt x="28289" y="120705"/>
                      <a:pt x="18764" y="113752"/>
                      <a:pt x="17145" y="103560"/>
                    </a:cubicBezTo>
                    <a:cubicBezTo>
                      <a:pt x="12954" y="76605"/>
                      <a:pt x="7334" y="49649"/>
                      <a:pt x="571" y="23265"/>
                    </a:cubicBezTo>
                    <a:cubicBezTo>
                      <a:pt x="190" y="21741"/>
                      <a:pt x="0" y="20121"/>
                      <a:pt x="0" y="18597"/>
                    </a:cubicBezTo>
                    <a:cubicBezTo>
                      <a:pt x="0" y="10311"/>
                      <a:pt x="5620" y="2691"/>
                      <a:pt x="14002" y="595"/>
                    </a:cubicBezTo>
                    <a:cubicBezTo>
                      <a:pt x="24003" y="-1977"/>
                      <a:pt x="34099" y="4024"/>
                      <a:pt x="36767" y="14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7" name="Google Shape;2197;p17"/>
              <p:cNvSpPr/>
              <p:nvPr/>
            </p:nvSpPr>
            <p:spPr>
              <a:xfrm>
                <a:off x="6133909" y="2754411"/>
                <a:ext cx="64704" cy="116548"/>
              </a:xfrm>
              <a:custGeom>
                <a:avLst/>
                <a:gdLst/>
                <a:ahLst/>
                <a:cxnLst/>
                <a:rect l="l" t="t" r="r" b="b"/>
                <a:pathLst>
                  <a:path w="64704" h="116548" extrusionOk="0">
                    <a:moveTo>
                      <a:pt x="28099" y="102612"/>
                    </a:moveTo>
                    <a:cubicBezTo>
                      <a:pt x="21241" y="76514"/>
                      <a:pt x="12382" y="50796"/>
                      <a:pt x="1524" y="26126"/>
                    </a:cubicBezTo>
                    <a:cubicBezTo>
                      <a:pt x="476" y="23650"/>
                      <a:pt x="0" y="21173"/>
                      <a:pt x="0" y="18697"/>
                    </a:cubicBezTo>
                    <a:cubicBezTo>
                      <a:pt x="0" y="11553"/>
                      <a:pt x="4191" y="4695"/>
                      <a:pt x="11144" y="1552"/>
                    </a:cubicBezTo>
                    <a:cubicBezTo>
                      <a:pt x="20574" y="-2544"/>
                      <a:pt x="31623" y="1742"/>
                      <a:pt x="35719" y="11172"/>
                    </a:cubicBezTo>
                    <a:cubicBezTo>
                      <a:pt x="47244" y="37652"/>
                      <a:pt x="56864" y="65179"/>
                      <a:pt x="64103" y="93182"/>
                    </a:cubicBezTo>
                    <a:cubicBezTo>
                      <a:pt x="66675" y="103088"/>
                      <a:pt x="60769" y="113375"/>
                      <a:pt x="50768" y="115947"/>
                    </a:cubicBezTo>
                    <a:cubicBezTo>
                      <a:pt x="40767" y="118519"/>
                      <a:pt x="30575" y="112613"/>
                      <a:pt x="28004" y="1026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8" name="Google Shape;2198;p17"/>
              <p:cNvSpPr/>
              <p:nvPr/>
            </p:nvSpPr>
            <p:spPr>
              <a:xfrm>
                <a:off x="6018180" y="2759644"/>
                <a:ext cx="70719" cy="114092"/>
              </a:xfrm>
              <a:custGeom>
                <a:avLst/>
                <a:gdLst/>
                <a:ahLst/>
                <a:cxnLst/>
                <a:rect l="l" t="t" r="r" b="b"/>
                <a:pathLst>
                  <a:path w="70719" h="114092" extrusionOk="0">
                    <a:moveTo>
                      <a:pt x="34385" y="101189"/>
                    </a:moveTo>
                    <a:cubicBezTo>
                      <a:pt x="26099" y="75757"/>
                      <a:pt x="15335" y="51088"/>
                      <a:pt x="2381" y="27656"/>
                    </a:cubicBezTo>
                    <a:cubicBezTo>
                      <a:pt x="762" y="24799"/>
                      <a:pt x="0" y="21656"/>
                      <a:pt x="0" y="18607"/>
                    </a:cubicBezTo>
                    <a:cubicBezTo>
                      <a:pt x="0" y="12035"/>
                      <a:pt x="3429" y="5654"/>
                      <a:pt x="9620" y="2320"/>
                    </a:cubicBezTo>
                    <a:cubicBezTo>
                      <a:pt x="18574" y="-2633"/>
                      <a:pt x="30004" y="605"/>
                      <a:pt x="34957" y="9559"/>
                    </a:cubicBezTo>
                    <a:cubicBezTo>
                      <a:pt x="49149" y="35086"/>
                      <a:pt x="60865" y="62042"/>
                      <a:pt x="69818" y="89664"/>
                    </a:cubicBezTo>
                    <a:cubicBezTo>
                      <a:pt x="72962" y="99475"/>
                      <a:pt x="67628" y="109952"/>
                      <a:pt x="57817" y="113191"/>
                    </a:cubicBezTo>
                    <a:cubicBezTo>
                      <a:pt x="48006" y="116334"/>
                      <a:pt x="37529" y="111000"/>
                      <a:pt x="34290" y="1011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9" name="Google Shape;2199;p17"/>
              <p:cNvSpPr/>
              <p:nvPr/>
            </p:nvSpPr>
            <p:spPr>
              <a:xfrm>
                <a:off x="6246589" y="2750457"/>
                <a:ext cx="60633" cy="117764"/>
              </a:xfrm>
              <a:custGeom>
                <a:avLst/>
                <a:gdLst/>
                <a:ahLst/>
                <a:cxnLst/>
                <a:rect l="l" t="t" r="r" b="b"/>
                <a:pathLst>
                  <a:path w="60633" h="117764" extrusionOk="0">
                    <a:moveTo>
                      <a:pt x="23813" y="103327"/>
                    </a:moveTo>
                    <a:cubicBezTo>
                      <a:pt x="18002" y="76848"/>
                      <a:pt x="10382" y="50559"/>
                      <a:pt x="1143" y="25032"/>
                    </a:cubicBezTo>
                    <a:cubicBezTo>
                      <a:pt x="381" y="22936"/>
                      <a:pt x="0" y="20746"/>
                      <a:pt x="0" y="18650"/>
                    </a:cubicBezTo>
                    <a:cubicBezTo>
                      <a:pt x="0" y="11030"/>
                      <a:pt x="4763" y="3886"/>
                      <a:pt x="12287" y="1124"/>
                    </a:cubicBezTo>
                    <a:cubicBezTo>
                      <a:pt x="22003" y="-2400"/>
                      <a:pt x="32671" y="2648"/>
                      <a:pt x="36195" y="12268"/>
                    </a:cubicBezTo>
                    <a:cubicBezTo>
                      <a:pt x="46006" y="39224"/>
                      <a:pt x="54007" y="67132"/>
                      <a:pt x="60198" y="95136"/>
                    </a:cubicBezTo>
                    <a:cubicBezTo>
                      <a:pt x="62389" y="105232"/>
                      <a:pt x="56102" y="115138"/>
                      <a:pt x="46006" y="117329"/>
                    </a:cubicBezTo>
                    <a:cubicBezTo>
                      <a:pt x="35909" y="119520"/>
                      <a:pt x="26003" y="113233"/>
                      <a:pt x="23813" y="1031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00" name="Google Shape;2200;p17"/>
            <p:cNvGrpSpPr/>
            <p:nvPr/>
          </p:nvGrpSpPr>
          <p:grpSpPr>
            <a:xfrm rot="10800000">
              <a:off x="356950" y="3196469"/>
              <a:ext cx="342853" cy="342765"/>
              <a:chOff x="5654611" y="4750022"/>
              <a:chExt cx="880014" cy="880014"/>
            </a:xfrm>
          </p:grpSpPr>
          <p:sp>
            <p:nvSpPr>
              <p:cNvPr id="2201" name="Google Shape;2201;p17"/>
              <p:cNvSpPr/>
              <p:nvPr/>
            </p:nvSpPr>
            <p:spPr>
              <a:xfrm>
                <a:off x="5654611" y="4750022"/>
                <a:ext cx="880014" cy="88001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2" name="Google Shape;2202;p17"/>
              <p:cNvSpPr/>
              <p:nvPr/>
            </p:nvSpPr>
            <p:spPr>
              <a:xfrm>
                <a:off x="5654611" y="4750022"/>
                <a:ext cx="872394" cy="872490"/>
              </a:xfrm>
              <a:custGeom>
                <a:avLst/>
                <a:gdLst/>
                <a:ahLst/>
                <a:cxnLst/>
                <a:rect l="l" t="t" r="r" b="b"/>
                <a:pathLst>
                  <a:path w="872394" h="872490" extrusionOk="0">
                    <a:moveTo>
                      <a:pt x="872395" y="0"/>
                    </a:moveTo>
                    <a:lnTo>
                      <a:pt x="0" y="0"/>
                    </a:lnTo>
                    <a:lnTo>
                      <a:pt x="0" y="872490"/>
                    </a:lnTo>
                    <a:cubicBezTo>
                      <a:pt x="4000" y="392430"/>
                      <a:pt x="392430" y="4000"/>
                      <a:pt x="8723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03" name="Google Shape;2203;p17"/>
            <p:cNvSpPr/>
            <p:nvPr/>
          </p:nvSpPr>
          <p:spPr>
            <a:xfrm rot="10800000">
              <a:off x="359368" y="2512374"/>
              <a:ext cx="340673" cy="340673"/>
            </a:xfrm>
            <a:custGeom>
              <a:avLst/>
              <a:gdLst/>
              <a:ahLst/>
              <a:cxnLst/>
              <a:rect l="l" t="t" r="r" b="b"/>
              <a:pathLst>
                <a:path w="879157" h="879157" extrusionOk="0">
                  <a:moveTo>
                    <a:pt x="879158" y="439579"/>
                  </a:moveTo>
                  <a:cubicBezTo>
                    <a:pt x="879158" y="682351"/>
                    <a:pt x="682352" y="879158"/>
                    <a:pt x="439579" y="879158"/>
                  </a:cubicBezTo>
                  <a:cubicBezTo>
                    <a:pt x="196806" y="879158"/>
                    <a:pt x="0" y="682351"/>
                    <a:pt x="0" y="439579"/>
                  </a:cubicBezTo>
                  <a:cubicBezTo>
                    <a:pt x="0" y="196806"/>
                    <a:pt x="196806" y="0"/>
                    <a:pt x="439579" y="0"/>
                  </a:cubicBezTo>
                  <a:cubicBezTo>
                    <a:pt x="682352" y="0"/>
                    <a:pt x="879158" y="196806"/>
                    <a:pt x="879158" y="4395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17"/>
            <p:cNvSpPr/>
            <p:nvPr/>
          </p:nvSpPr>
          <p:spPr>
            <a:xfrm rot="10800000">
              <a:off x="362326" y="3885382"/>
              <a:ext cx="338805" cy="338805"/>
            </a:xfrm>
            <a:custGeom>
              <a:avLst/>
              <a:gdLst/>
              <a:ahLst/>
              <a:cxnLst/>
              <a:rect l="l" t="t" r="r" b="b"/>
              <a:pathLst>
                <a:path w="880014" h="880014" extrusionOk="0">
                  <a:moveTo>
                    <a:pt x="0" y="0"/>
                  </a:moveTo>
                  <a:lnTo>
                    <a:pt x="880015" y="0"/>
                  </a:lnTo>
                  <a:lnTo>
                    <a:pt x="880015" y="880015"/>
                  </a:lnTo>
                  <a:lnTo>
                    <a:pt x="0" y="88001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17"/>
            <p:cNvSpPr/>
            <p:nvPr/>
          </p:nvSpPr>
          <p:spPr>
            <a:xfrm rot="10800000">
              <a:off x="361525" y="4570557"/>
              <a:ext cx="338769" cy="338769"/>
            </a:xfrm>
            <a:custGeom>
              <a:avLst/>
              <a:gdLst/>
              <a:ahLst/>
              <a:cxnLst/>
              <a:rect l="l" t="t" r="r" b="b"/>
              <a:pathLst>
                <a:path w="879919" h="879919" extrusionOk="0">
                  <a:moveTo>
                    <a:pt x="0" y="879919"/>
                  </a:moveTo>
                  <a:lnTo>
                    <a:pt x="879920" y="879919"/>
                  </a:lnTo>
                  <a:lnTo>
                    <a:pt x="879920" y="872395"/>
                  </a:lnTo>
                  <a:cubicBezTo>
                    <a:pt x="875919" y="392430"/>
                    <a:pt x="487489" y="4000"/>
                    <a:pt x="7525" y="0"/>
                  </a:cubicBezTo>
                  <a:lnTo>
                    <a:pt x="0" y="0"/>
                  </a:lnTo>
                  <a:lnTo>
                    <a:pt x="0" y="87991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4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8" name="Google Shape;4518;p29"/>
          <p:cNvGrpSpPr/>
          <p:nvPr/>
        </p:nvGrpSpPr>
        <p:grpSpPr>
          <a:xfrm>
            <a:off x="-2575" y="-14250"/>
            <a:ext cx="9162000" cy="5172000"/>
            <a:chOff x="-2575" y="-14250"/>
            <a:chExt cx="9162000" cy="5172000"/>
          </a:xfrm>
        </p:grpSpPr>
        <p:grpSp>
          <p:nvGrpSpPr>
            <p:cNvPr id="4519" name="Google Shape;4519;p29"/>
            <p:cNvGrpSpPr/>
            <p:nvPr/>
          </p:nvGrpSpPr>
          <p:grpSpPr>
            <a:xfrm>
              <a:off x="239200" y="-14250"/>
              <a:ext cx="8665600" cy="5172000"/>
              <a:chOff x="239200" y="-14250"/>
              <a:chExt cx="8665600" cy="5172000"/>
            </a:xfrm>
          </p:grpSpPr>
          <p:cxnSp>
            <p:nvCxnSpPr>
              <p:cNvPr id="4520" name="Google Shape;4520;p29"/>
              <p:cNvCxnSpPr/>
              <p:nvPr/>
            </p:nvCxnSpPr>
            <p:spPr>
              <a:xfrm>
                <a:off x="2392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1" name="Google Shape;4521;p29"/>
              <p:cNvCxnSpPr/>
              <p:nvPr/>
            </p:nvCxnSpPr>
            <p:spPr>
              <a:xfrm>
                <a:off x="518476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2" name="Google Shape;4522;p29"/>
              <p:cNvCxnSpPr/>
              <p:nvPr/>
            </p:nvCxnSpPr>
            <p:spPr>
              <a:xfrm>
                <a:off x="805723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3" name="Google Shape;4523;p29"/>
              <p:cNvCxnSpPr/>
              <p:nvPr/>
            </p:nvCxnSpPr>
            <p:spPr>
              <a:xfrm>
                <a:off x="108499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4" name="Google Shape;4524;p29"/>
              <p:cNvCxnSpPr/>
              <p:nvPr/>
            </p:nvCxnSpPr>
            <p:spPr>
              <a:xfrm>
                <a:off x="13643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5" name="Google Shape;4525;p29"/>
              <p:cNvCxnSpPr/>
              <p:nvPr/>
            </p:nvCxnSpPr>
            <p:spPr>
              <a:xfrm>
                <a:off x="1643576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6" name="Google Shape;4526;p29"/>
              <p:cNvCxnSpPr/>
              <p:nvPr/>
            </p:nvCxnSpPr>
            <p:spPr>
              <a:xfrm>
                <a:off x="1930823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7" name="Google Shape;4527;p29"/>
              <p:cNvCxnSpPr/>
              <p:nvPr/>
            </p:nvCxnSpPr>
            <p:spPr>
              <a:xfrm>
                <a:off x="221009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8" name="Google Shape;4528;p29"/>
              <p:cNvCxnSpPr/>
              <p:nvPr/>
            </p:nvCxnSpPr>
            <p:spPr>
              <a:xfrm>
                <a:off x="246546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9" name="Google Shape;4529;p29"/>
              <p:cNvCxnSpPr/>
              <p:nvPr/>
            </p:nvCxnSpPr>
            <p:spPr>
              <a:xfrm>
                <a:off x="2744737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0" name="Google Shape;4530;p29"/>
              <p:cNvCxnSpPr/>
              <p:nvPr/>
            </p:nvCxnSpPr>
            <p:spPr>
              <a:xfrm>
                <a:off x="3031984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1" name="Google Shape;4531;p29"/>
              <p:cNvCxnSpPr/>
              <p:nvPr/>
            </p:nvCxnSpPr>
            <p:spPr>
              <a:xfrm>
                <a:off x="331126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2" name="Google Shape;4532;p29"/>
              <p:cNvCxnSpPr/>
              <p:nvPr/>
            </p:nvCxnSpPr>
            <p:spPr>
              <a:xfrm>
                <a:off x="3590562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3" name="Google Shape;4533;p29"/>
              <p:cNvCxnSpPr/>
              <p:nvPr/>
            </p:nvCxnSpPr>
            <p:spPr>
              <a:xfrm>
                <a:off x="3869838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4" name="Google Shape;4534;p29"/>
              <p:cNvCxnSpPr/>
              <p:nvPr/>
            </p:nvCxnSpPr>
            <p:spPr>
              <a:xfrm>
                <a:off x="4157085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5" name="Google Shape;4535;p29"/>
              <p:cNvCxnSpPr/>
              <p:nvPr/>
            </p:nvCxnSpPr>
            <p:spPr>
              <a:xfrm>
                <a:off x="443636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6" name="Google Shape;4536;p29"/>
              <p:cNvCxnSpPr/>
              <p:nvPr/>
            </p:nvCxnSpPr>
            <p:spPr>
              <a:xfrm>
                <a:off x="470763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7" name="Google Shape;4537;p29"/>
              <p:cNvCxnSpPr/>
              <p:nvPr/>
            </p:nvCxnSpPr>
            <p:spPr>
              <a:xfrm>
                <a:off x="4986915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8" name="Google Shape;4538;p29"/>
              <p:cNvCxnSpPr/>
              <p:nvPr/>
            </p:nvCxnSpPr>
            <p:spPr>
              <a:xfrm>
                <a:off x="5274162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9" name="Google Shape;4539;p29"/>
              <p:cNvCxnSpPr/>
              <p:nvPr/>
            </p:nvCxnSpPr>
            <p:spPr>
              <a:xfrm>
                <a:off x="5553438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0" name="Google Shape;4540;p29"/>
              <p:cNvCxnSpPr/>
              <p:nvPr/>
            </p:nvCxnSpPr>
            <p:spPr>
              <a:xfrm>
                <a:off x="583274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1" name="Google Shape;4541;p29"/>
              <p:cNvCxnSpPr/>
              <p:nvPr/>
            </p:nvCxnSpPr>
            <p:spPr>
              <a:xfrm>
                <a:off x="6112016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2" name="Google Shape;4542;p29"/>
              <p:cNvCxnSpPr/>
              <p:nvPr/>
            </p:nvCxnSpPr>
            <p:spPr>
              <a:xfrm>
                <a:off x="6399263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3" name="Google Shape;4543;p29"/>
              <p:cNvCxnSpPr/>
              <p:nvPr/>
            </p:nvCxnSpPr>
            <p:spPr>
              <a:xfrm>
                <a:off x="667853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4" name="Google Shape;4544;p29"/>
              <p:cNvCxnSpPr/>
              <p:nvPr/>
            </p:nvCxnSpPr>
            <p:spPr>
              <a:xfrm>
                <a:off x="693390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5" name="Google Shape;4545;p29"/>
              <p:cNvCxnSpPr/>
              <p:nvPr/>
            </p:nvCxnSpPr>
            <p:spPr>
              <a:xfrm>
                <a:off x="7213177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6" name="Google Shape;4546;p29"/>
              <p:cNvCxnSpPr/>
              <p:nvPr/>
            </p:nvCxnSpPr>
            <p:spPr>
              <a:xfrm>
                <a:off x="7500424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7" name="Google Shape;4547;p29"/>
              <p:cNvCxnSpPr/>
              <p:nvPr/>
            </p:nvCxnSpPr>
            <p:spPr>
              <a:xfrm>
                <a:off x="77797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8" name="Google Shape;4548;p29"/>
              <p:cNvCxnSpPr/>
              <p:nvPr/>
            </p:nvCxnSpPr>
            <p:spPr>
              <a:xfrm>
                <a:off x="805900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9" name="Google Shape;4549;p29"/>
              <p:cNvCxnSpPr/>
              <p:nvPr/>
            </p:nvCxnSpPr>
            <p:spPr>
              <a:xfrm>
                <a:off x="8338277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0" name="Google Shape;4550;p29"/>
              <p:cNvCxnSpPr/>
              <p:nvPr/>
            </p:nvCxnSpPr>
            <p:spPr>
              <a:xfrm>
                <a:off x="8625524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1" name="Google Shape;4551;p29"/>
              <p:cNvCxnSpPr/>
              <p:nvPr/>
            </p:nvCxnSpPr>
            <p:spPr>
              <a:xfrm>
                <a:off x="89048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552" name="Google Shape;4552;p29"/>
            <p:cNvCxnSpPr/>
            <p:nvPr/>
          </p:nvCxnSpPr>
          <p:spPr>
            <a:xfrm>
              <a:off x="-2575" y="1991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53" name="Google Shape;4553;p29"/>
            <p:cNvCxnSpPr/>
            <p:nvPr/>
          </p:nvCxnSpPr>
          <p:spPr>
            <a:xfrm>
              <a:off x="-2575" y="4551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54" name="Google Shape;4554;p29"/>
            <p:cNvCxnSpPr/>
            <p:nvPr/>
          </p:nvCxnSpPr>
          <p:spPr>
            <a:xfrm>
              <a:off x="-2575" y="7344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55" name="Google Shape;4555;p29"/>
            <p:cNvCxnSpPr/>
            <p:nvPr/>
          </p:nvCxnSpPr>
          <p:spPr>
            <a:xfrm>
              <a:off x="-2575" y="9904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56" name="Google Shape;4556;p29"/>
            <p:cNvCxnSpPr/>
            <p:nvPr/>
          </p:nvCxnSpPr>
          <p:spPr>
            <a:xfrm>
              <a:off x="-2575" y="12619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57" name="Google Shape;4557;p29"/>
            <p:cNvCxnSpPr/>
            <p:nvPr/>
          </p:nvCxnSpPr>
          <p:spPr>
            <a:xfrm>
              <a:off x="-2575" y="15179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58" name="Google Shape;4558;p29"/>
            <p:cNvCxnSpPr/>
            <p:nvPr/>
          </p:nvCxnSpPr>
          <p:spPr>
            <a:xfrm>
              <a:off x="-2575" y="17972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59" name="Google Shape;4559;p29"/>
            <p:cNvCxnSpPr/>
            <p:nvPr/>
          </p:nvCxnSpPr>
          <p:spPr>
            <a:xfrm>
              <a:off x="-2575" y="20532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60" name="Google Shape;4560;p29"/>
            <p:cNvCxnSpPr/>
            <p:nvPr/>
          </p:nvCxnSpPr>
          <p:spPr>
            <a:xfrm>
              <a:off x="-2575" y="23325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61" name="Google Shape;4561;p29"/>
            <p:cNvCxnSpPr/>
            <p:nvPr/>
          </p:nvCxnSpPr>
          <p:spPr>
            <a:xfrm>
              <a:off x="-2575" y="25885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62" name="Google Shape;4562;p29"/>
            <p:cNvCxnSpPr/>
            <p:nvPr/>
          </p:nvCxnSpPr>
          <p:spPr>
            <a:xfrm>
              <a:off x="-2575" y="28678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63" name="Google Shape;4563;p29"/>
            <p:cNvCxnSpPr/>
            <p:nvPr/>
          </p:nvCxnSpPr>
          <p:spPr>
            <a:xfrm>
              <a:off x="-2575" y="31238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64" name="Google Shape;4564;p29"/>
            <p:cNvCxnSpPr/>
            <p:nvPr/>
          </p:nvCxnSpPr>
          <p:spPr>
            <a:xfrm>
              <a:off x="-2575" y="33953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65" name="Google Shape;4565;p29"/>
            <p:cNvCxnSpPr/>
            <p:nvPr/>
          </p:nvCxnSpPr>
          <p:spPr>
            <a:xfrm>
              <a:off x="-2575" y="36514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66" name="Google Shape;4566;p29"/>
            <p:cNvCxnSpPr/>
            <p:nvPr/>
          </p:nvCxnSpPr>
          <p:spPr>
            <a:xfrm>
              <a:off x="-2575" y="39306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67" name="Google Shape;4567;p29"/>
            <p:cNvCxnSpPr/>
            <p:nvPr/>
          </p:nvCxnSpPr>
          <p:spPr>
            <a:xfrm>
              <a:off x="-2575" y="41867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68" name="Google Shape;4568;p29"/>
            <p:cNvCxnSpPr/>
            <p:nvPr/>
          </p:nvCxnSpPr>
          <p:spPr>
            <a:xfrm>
              <a:off x="-2575" y="4411683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69" name="Google Shape;4569;p29"/>
            <p:cNvCxnSpPr/>
            <p:nvPr/>
          </p:nvCxnSpPr>
          <p:spPr>
            <a:xfrm>
              <a:off x="-2575" y="4690958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70" name="Google Shape;4570;p29"/>
            <p:cNvCxnSpPr/>
            <p:nvPr/>
          </p:nvCxnSpPr>
          <p:spPr>
            <a:xfrm>
              <a:off x="-2575" y="4946983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71" name="Google Shape;4571;p29"/>
          <p:cNvGrpSpPr/>
          <p:nvPr/>
        </p:nvGrpSpPr>
        <p:grpSpPr>
          <a:xfrm>
            <a:off x="362025" y="236100"/>
            <a:ext cx="8409600" cy="4671357"/>
            <a:chOff x="362025" y="236100"/>
            <a:chExt cx="8409600" cy="4671357"/>
          </a:xfrm>
        </p:grpSpPr>
        <p:sp>
          <p:nvSpPr>
            <p:cNvPr id="4572" name="Google Shape;4572;p29"/>
            <p:cNvSpPr/>
            <p:nvPr/>
          </p:nvSpPr>
          <p:spPr>
            <a:xfrm>
              <a:off x="362025" y="392100"/>
              <a:ext cx="8409600" cy="4515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73" name="Google Shape;4573;p29"/>
            <p:cNvSpPr/>
            <p:nvPr/>
          </p:nvSpPr>
          <p:spPr>
            <a:xfrm>
              <a:off x="362025" y="236100"/>
              <a:ext cx="8409600" cy="208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4574" name="Google Shape;4574;p29"/>
            <p:cNvGrpSpPr/>
            <p:nvPr/>
          </p:nvGrpSpPr>
          <p:grpSpPr>
            <a:xfrm>
              <a:off x="8570025" y="445181"/>
              <a:ext cx="201600" cy="4462275"/>
              <a:chOff x="8570025" y="539500"/>
              <a:chExt cx="201600" cy="4306800"/>
            </a:xfrm>
          </p:grpSpPr>
          <p:sp>
            <p:nvSpPr>
              <p:cNvPr id="4575" name="Google Shape;4575;p29"/>
              <p:cNvSpPr/>
              <p:nvPr/>
            </p:nvSpPr>
            <p:spPr>
              <a:xfrm>
                <a:off x="8570025" y="539500"/>
                <a:ext cx="201600" cy="43068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76" name="Google Shape;4576;p29"/>
              <p:cNvSpPr/>
              <p:nvPr/>
            </p:nvSpPr>
            <p:spPr>
              <a:xfrm>
                <a:off x="8570025" y="1060950"/>
                <a:ext cx="201600" cy="1236300"/>
              </a:xfrm>
              <a:prstGeom prst="rect">
                <a:avLst/>
              </a:prstGeom>
              <a:solidFill>
                <a:srgbClr val="464646">
                  <a:alpha val="17720"/>
                </a:srgbClr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577" name="Google Shape;4577;p29"/>
            <p:cNvGrpSpPr/>
            <p:nvPr/>
          </p:nvGrpSpPr>
          <p:grpSpPr>
            <a:xfrm>
              <a:off x="8293264" y="278266"/>
              <a:ext cx="130737" cy="127428"/>
              <a:chOff x="6372025" y="2686650"/>
              <a:chExt cx="1220700" cy="1189800"/>
            </a:xfrm>
          </p:grpSpPr>
          <p:sp>
            <p:nvSpPr>
              <p:cNvPr id="4578" name="Google Shape;4578;p29"/>
              <p:cNvSpPr/>
              <p:nvPr/>
            </p:nvSpPr>
            <p:spPr>
              <a:xfrm>
                <a:off x="6372025" y="2686650"/>
                <a:ext cx="1220700" cy="11898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4579" name="Google Shape;4579;p29"/>
              <p:cNvGrpSpPr/>
              <p:nvPr/>
            </p:nvGrpSpPr>
            <p:grpSpPr>
              <a:xfrm>
                <a:off x="6635425" y="2934750"/>
                <a:ext cx="693900" cy="693600"/>
                <a:chOff x="6635425" y="2934750"/>
                <a:chExt cx="693900" cy="693600"/>
              </a:xfrm>
            </p:grpSpPr>
            <p:cxnSp>
              <p:nvCxnSpPr>
                <p:cNvPr id="4580" name="Google Shape;4580;p29"/>
                <p:cNvCxnSpPr/>
                <p:nvPr/>
              </p:nvCxnSpPr>
              <p:spPr>
                <a:xfrm rot="10800000" flipH="1">
                  <a:off x="6635425" y="2934750"/>
                  <a:ext cx="693900" cy="69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81" name="Google Shape;4581;p29"/>
                <p:cNvCxnSpPr/>
                <p:nvPr/>
              </p:nvCxnSpPr>
              <p:spPr>
                <a:xfrm>
                  <a:off x="6660325" y="2937450"/>
                  <a:ext cx="644100" cy="68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82" name="Google Shape;4582;p29"/>
            <p:cNvGrpSpPr/>
            <p:nvPr/>
          </p:nvGrpSpPr>
          <p:grpSpPr>
            <a:xfrm>
              <a:off x="8100481" y="278266"/>
              <a:ext cx="130737" cy="127428"/>
              <a:chOff x="4572000" y="2686650"/>
              <a:chExt cx="1220700" cy="1189800"/>
            </a:xfrm>
          </p:grpSpPr>
          <p:sp>
            <p:nvSpPr>
              <p:cNvPr id="4583" name="Google Shape;4583;p29"/>
              <p:cNvSpPr/>
              <p:nvPr/>
            </p:nvSpPr>
            <p:spPr>
              <a:xfrm>
                <a:off x="4572000" y="2686650"/>
                <a:ext cx="1220700" cy="11898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84" name="Google Shape;4584;p29"/>
              <p:cNvSpPr/>
              <p:nvPr/>
            </p:nvSpPr>
            <p:spPr>
              <a:xfrm>
                <a:off x="4790550" y="2899643"/>
                <a:ext cx="783600" cy="763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85" name="Google Shape;4585;p29"/>
              <p:cNvSpPr/>
              <p:nvPr/>
            </p:nvSpPr>
            <p:spPr>
              <a:xfrm>
                <a:off x="4790550" y="2899649"/>
                <a:ext cx="783600" cy="846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586" name="Google Shape;4586;p29"/>
            <p:cNvGrpSpPr/>
            <p:nvPr/>
          </p:nvGrpSpPr>
          <p:grpSpPr>
            <a:xfrm>
              <a:off x="7907699" y="278266"/>
              <a:ext cx="130737" cy="127428"/>
              <a:chOff x="2771975" y="2686650"/>
              <a:chExt cx="1220700" cy="1189800"/>
            </a:xfrm>
          </p:grpSpPr>
          <p:sp>
            <p:nvSpPr>
              <p:cNvPr id="4587" name="Google Shape;4587;p29"/>
              <p:cNvSpPr/>
              <p:nvPr/>
            </p:nvSpPr>
            <p:spPr>
              <a:xfrm>
                <a:off x="2771975" y="2686650"/>
                <a:ext cx="1220700" cy="11898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88" name="Google Shape;4588;p29"/>
              <p:cNvSpPr/>
              <p:nvPr/>
            </p:nvSpPr>
            <p:spPr>
              <a:xfrm>
                <a:off x="2990525" y="3617575"/>
                <a:ext cx="783600" cy="417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4589" name="Google Shape;4589;p29"/>
            <p:cNvSpPr/>
            <p:nvPr/>
          </p:nvSpPr>
          <p:spPr>
            <a:xfrm>
              <a:off x="972575" y="238764"/>
              <a:ext cx="1500000" cy="2064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4590" name="Google Shape;4590;p29"/>
          <p:cNvSpPr txBox="1">
            <a:spLocks noGrp="1"/>
          </p:cNvSpPr>
          <p:nvPr>
            <p:ph type="title" hasCustomPrompt="1"/>
          </p:nvPr>
        </p:nvSpPr>
        <p:spPr>
          <a:xfrm>
            <a:off x="3045300" y="713350"/>
            <a:ext cx="3053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91" name="Google Shape;4591;p29"/>
          <p:cNvSpPr txBox="1">
            <a:spLocks noGrp="1"/>
          </p:cNvSpPr>
          <p:nvPr>
            <p:ph type="subTitle" idx="1"/>
          </p:nvPr>
        </p:nvSpPr>
        <p:spPr>
          <a:xfrm>
            <a:off x="3045300" y="1296924"/>
            <a:ext cx="30534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592" name="Google Shape;4592;p29"/>
          <p:cNvSpPr txBox="1">
            <a:spLocks noGrp="1"/>
          </p:cNvSpPr>
          <p:nvPr>
            <p:ph type="title" idx="2" hasCustomPrompt="1"/>
          </p:nvPr>
        </p:nvSpPr>
        <p:spPr>
          <a:xfrm>
            <a:off x="3045300" y="2065615"/>
            <a:ext cx="3053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93" name="Google Shape;4593;p29"/>
          <p:cNvSpPr txBox="1">
            <a:spLocks noGrp="1"/>
          </p:cNvSpPr>
          <p:nvPr>
            <p:ph type="subTitle" idx="3"/>
          </p:nvPr>
        </p:nvSpPr>
        <p:spPr>
          <a:xfrm>
            <a:off x="3045300" y="2649178"/>
            <a:ext cx="30534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594" name="Google Shape;4594;p29"/>
          <p:cNvSpPr txBox="1">
            <a:spLocks noGrp="1"/>
          </p:cNvSpPr>
          <p:nvPr>
            <p:ph type="title" idx="4" hasCustomPrompt="1"/>
          </p:nvPr>
        </p:nvSpPr>
        <p:spPr>
          <a:xfrm>
            <a:off x="3045300" y="3417880"/>
            <a:ext cx="3053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95" name="Google Shape;4595;p29"/>
          <p:cNvSpPr txBox="1">
            <a:spLocks noGrp="1"/>
          </p:cNvSpPr>
          <p:nvPr>
            <p:ph type="subTitle" idx="5"/>
          </p:nvPr>
        </p:nvSpPr>
        <p:spPr>
          <a:xfrm>
            <a:off x="3045300" y="4001450"/>
            <a:ext cx="30534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4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7" name="Google Shape;4597;p30"/>
          <p:cNvGrpSpPr/>
          <p:nvPr/>
        </p:nvGrpSpPr>
        <p:grpSpPr>
          <a:xfrm>
            <a:off x="-2575" y="-14250"/>
            <a:ext cx="9162000" cy="5172000"/>
            <a:chOff x="-2575" y="-14250"/>
            <a:chExt cx="9162000" cy="5172000"/>
          </a:xfrm>
        </p:grpSpPr>
        <p:grpSp>
          <p:nvGrpSpPr>
            <p:cNvPr id="4598" name="Google Shape;4598;p30"/>
            <p:cNvGrpSpPr/>
            <p:nvPr/>
          </p:nvGrpSpPr>
          <p:grpSpPr>
            <a:xfrm>
              <a:off x="239200" y="-14250"/>
              <a:ext cx="8665600" cy="5172000"/>
              <a:chOff x="239200" y="-14250"/>
              <a:chExt cx="8665600" cy="5172000"/>
            </a:xfrm>
          </p:grpSpPr>
          <p:cxnSp>
            <p:nvCxnSpPr>
              <p:cNvPr id="4599" name="Google Shape;4599;p30"/>
              <p:cNvCxnSpPr/>
              <p:nvPr/>
            </p:nvCxnSpPr>
            <p:spPr>
              <a:xfrm>
                <a:off x="2392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0" name="Google Shape;4600;p30"/>
              <p:cNvCxnSpPr/>
              <p:nvPr/>
            </p:nvCxnSpPr>
            <p:spPr>
              <a:xfrm>
                <a:off x="518476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1" name="Google Shape;4601;p30"/>
              <p:cNvCxnSpPr/>
              <p:nvPr/>
            </p:nvCxnSpPr>
            <p:spPr>
              <a:xfrm>
                <a:off x="805723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2" name="Google Shape;4602;p30"/>
              <p:cNvCxnSpPr/>
              <p:nvPr/>
            </p:nvCxnSpPr>
            <p:spPr>
              <a:xfrm>
                <a:off x="108499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3" name="Google Shape;4603;p30"/>
              <p:cNvCxnSpPr/>
              <p:nvPr/>
            </p:nvCxnSpPr>
            <p:spPr>
              <a:xfrm>
                <a:off x="13643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4" name="Google Shape;4604;p30"/>
              <p:cNvCxnSpPr/>
              <p:nvPr/>
            </p:nvCxnSpPr>
            <p:spPr>
              <a:xfrm>
                <a:off x="1643576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5" name="Google Shape;4605;p30"/>
              <p:cNvCxnSpPr/>
              <p:nvPr/>
            </p:nvCxnSpPr>
            <p:spPr>
              <a:xfrm>
                <a:off x="1930823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6" name="Google Shape;4606;p30"/>
              <p:cNvCxnSpPr/>
              <p:nvPr/>
            </p:nvCxnSpPr>
            <p:spPr>
              <a:xfrm>
                <a:off x="221009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7" name="Google Shape;4607;p30"/>
              <p:cNvCxnSpPr/>
              <p:nvPr/>
            </p:nvCxnSpPr>
            <p:spPr>
              <a:xfrm>
                <a:off x="246546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8" name="Google Shape;4608;p30"/>
              <p:cNvCxnSpPr/>
              <p:nvPr/>
            </p:nvCxnSpPr>
            <p:spPr>
              <a:xfrm>
                <a:off x="2744737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9" name="Google Shape;4609;p30"/>
              <p:cNvCxnSpPr/>
              <p:nvPr/>
            </p:nvCxnSpPr>
            <p:spPr>
              <a:xfrm>
                <a:off x="3031984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0" name="Google Shape;4610;p30"/>
              <p:cNvCxnSpPr/>
              <p:nvPr/>
            </p:nvCxnSpPr>
            <p:spPr>
              <a:xfrm>
                <a:off x="331126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1" name="Google Shape;4611;p30"/>
              <p:cNvCxnSpPr/>
              <p:nvPr/>
            </p:nvCxnSpPr>
            <p:spPr>
              <a:xfrm>
                <a:off x="3590562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2" name="Google Shape;4612;p30"/>
              <p:cNvCxnSpPr/>
              <p:nvPr/>
            </p:nvCxnSpPr>
            <p:spPr>
              <a:xfrm>
                <a:off x="3869838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3" name="Google Shape;4613;p30"/>
              <p:cNvCxnSpPr/>
              <p:nvPr/>
            </p:nvCxnSpPr>
            <p:spPr>
              <a:xfrm>
                <a:off x="4157085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4" name="Google Shape;4614;p30"/>
              <p:cNvCxnSpPr/>
              <p:nvPr/>
            </p:nvCxnSpPr>
            <p:spPr>
              <a:xfrm>
                <a:off x="443636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5" name="Google Shape;4615;p30"/>
              <p:cNvCxnSpPr/>
              <p:nvPr/>
            </p:nvCxnSpPr>
            <p:spPr>
              <a:xfrm>
                <a:off x="470763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6" name="Google Shape;4616;p30"/>
              <p:cNvCxnSpPr/>
              <p:nvPr/>
            </p:nvCxnSpPr>
            <p:spPr>
              <a:xfrm>
                <a:off x="4986915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7" name="Google Shape;4617;p30"/>
              <p:cNvCxnSpPr/>
              <p:nvPr/>
            </p:nvCxnSpPr>
            <p:spPr>
              <a:xfrm>
                <a:off x="5274162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8" name="Google Shape;4618;p30"/>
              <p:cNvCxnSpPr/>
              <p:nvPr/>
            </p:nvCxnSpPr>
            <p:spPr>
              <a:xfrm>
                <a:off x="5553438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9" name="Google Shape;4619;p30"/>
              <p:cNvCxnSpPr/>
              <p:nvPr/>
            </p:nvCxnSpPr>
            <p:spPr>
              <a:xfrm>
                <a:off x="583274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0" name="Google Shape;4620;p30"/>
              <p:cNvCxnSpPr/>
              <p:nvPr/>
            </p:nvCxnSpPr>
            <p:spPr>
              <a:xfrm>
                <a:off x="6112016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1" name="Google Shape;4621;p30"/>
              <p:cNvCxnSpPr/>
              <p:nvPr/>
            </p:nvCxnSpPr>
            <p:spPr>
              <a:xfrm>
                <a:off x="6399263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2" name="Google Shape;4622;p30"/>
              <p:cNvCxnSpPr/>
              <p:nvPr/>
            </p:nvCxnSpPr>
            <p:spPr>
              <a:xfrm>
                <a:off x="667853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3" name="Google Shape;4623;p30"/>
              <p:cNvCxnSpPr/>
              <p:nvPr/>
            </p:nvCxnSpPr>
            <p:spPr>
              <a:xfrm>
                <a:off x="693390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4" name="Google Shape;4624;p30"/>
              <p:cNvCxnSpPr/>
              <p:nvPr/>
            </p:nvCxnSpPr>
            <p:spPr>
              <a:xfrm>
                <a:off x="7213177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5" name="Google Shape;4625;p30"/>
              <p:cNvCxnSpPr/>
              <p:nvPr/>
            </p:nvCxnSpPr>
            <p:spPr>
              <a:xfrm>
                <a:off x="7500424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6" name="Google Shape;4626;p30"/>
              <p:cNvCxnSpPr/>
              <p:nvPr/>
            </p:nvCxnSpPr>
            <p:spPr>
              <a:xfrm>
                <a:off x="77797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7" name="Google Shape;4627;p30"/>
              <p:cNvCxnSpPr/>
              <p:nvPr/>
            </p:nvCxnSpPr>
            <p:spPr>
              <a:xfrm>
                <a:off x="805900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8" name="Google Shape;4628;p30"/>
              <p:cNvCxnSpPr/>
              <p:nvPr/>
            </p:nvCxnSpPr>
            <p:spPr>
              <a:xfrm>
                <a:off x="8338277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9" name="Google Shape;4629;p30"/>
              <p:cNvCxnSpPr/>
              <p:nvPr/>
            </p:nvCxnSpPr>
            <p:spPr>
              <a:xfrm>
                <a:off x="8625524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0" name="Google Shape;4630;p30"/>
              <p:cNvCxnSpPr/>
              <p:nvPr/>
            </p:nvCxnSpPr>
            <p:spPr>
              <a:xfrm>
                <a:off x="89048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631" name="Google Shape;4631;p30"/>
            <p:cNvCxnSpPr/>
            <p:nvPr/>
          </p:nvCxnSpPr>
          <p:spPr>
            <a:xfrm>
              <a:off x="-2575" y="1991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32" name="Google Shape;4632;p30"/>
            <p:cNvCxnSpPr/>
            <p:nvPr/>
          </p:nvCxnSpPr>
          <p:spPr>
            <a:xfrm>
              <a:off x="-2575" y="4551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33" name="Google Shape;4633;p30"/>
            <p:cNvCxnSpPr/>
            <p:nvPr/>
          </p:nvCxnSpPr>
          <p:spPr>
            <a:xfrm>
              <a:off x="-2575" y="7344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34" name="Google Shape;4634;p30"/>
            <p:cNvCxnSpPr/>
            <p:nvPr/>
          </p:nvCxnSpPr>
          <p:spPr>
            <a:xfrm>
              <a:off x="-2575" y="9904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35" name="Google Shape;4635;p30"/>
            <p:cNvCxnSpPr/>
            <p:nvPr/>
          </p:nvCxnSpPr>
          <p:spPr>
            <a:xfrm>
              <a:off x="-2575" y="12619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36" name="Google Shape;4636;p30"/>
            <p:cNvCxnSpPr/>
            <p:nvPr/>
          </p:nvCxnSpPr>
          <p:spPr>
            <a:xfrm>
              <a:off x="-2575" y="15179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37" name="Google Shape;4637;p30"/>
            <p:cNvCxnSpPr/>
            <p:nvPr/>
          </p:nvCxnSpPr>
          <p:spPr>
            <a:xfrm>
              <a:off x="-2575" y="17972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38" name="Google Shape;4638;p30"/>
            <p:cNvCxnSpPr/>
            <p:nvPr/>
          </p:nvCxnSpPr>
          <p:spPr>
            <a:xfrm>
              <a:off x="-2575" y="20532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39" name="Google Shape;4639;p30"/>
            <p:cNvCxnSpPr/>
            <p:nvPr/>
          </p:nvCxnSpPr>
          <p:spPr>
            <a:xfrm>
              <a:off x="-2575" y="23325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40" name="Google Shape;4640;p30"/>
            <p:cNvCxnSpPr/>
            <p:nvPr/>
          </p:nvCxnSpPr>
          <p:spPr>
            <a:xfrm>
              <a:off x="-2575" y="25885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41" name="Google Shape;4641;p30"/>
            <p:cNvCxnSpPr/>
            <p:nvPr/>
          </p:nvCxnSpPr>
          <p:spPr>
            <a:xfrm>
              <a:off x="-2575" y="28678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42" name="Google Shape;4642;p30"/>
            <p:cNvCxnSpPr/>
            <p:nvPr/>
          </p:nvCxnSpPr>
          <p:spPr>
            <a:xfrm>
              <a:off x="-2575" y="31238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43" name="Google Shape;4643;p30"/>
            <p:cNvCxnSpPr/>
            <p:nvPr/>
          </p:nvCxnSpPr>
          <p:spPr>
            <a:xfrm>
              <a:off x="-2575" y="33953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44" name="Google Shape;4644;p30"/>
            <p:cNvCxnSpPr/>
            <p:nvPr/>
          </p:nvCxnSpPr>
          <p:spPr>
            <a:xfrm>
              <a:off x="-2575" y="36514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45" name="Google Shape;4645;p30"/>
            <p:cNvCxnSpPr/>
            <p:nvPr/>
          </p:nvCxnSpPr>
          <p:spPr>
            <a:xfrm>
              <a:off x="-2575" y="39306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46" name="Google Shape;4646;p30"/>
            <p:cNvCxnSpPr/>
            <p:nvPr/>
          </p:nvCxnSpPr>
          <p:spPr>
            <a:xfrm>
              <a:off x="-2575" y="41867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47" name="Google Shape;4647;p30"/>
            <p:cNvCxnSpPr/>
            <p:nvPr/>
          </p:nvCxnSpPr>
          <p:spPr>
            <a:xfrm>
              <a:off x="-2575" y="4411683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48" name="Google Shape;4648;p30"/>
            <p:cNvCxnSpPr/>
            <p:nvPr/>
          </p:nvCxnSpPr>
          <p:spPr>
            <a:xfrm>
              <a:off x="-2575" y="4690958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49" name="Google Shape;4649;p30"/>
            <p:cNvCxnSpPr/>
            <p:nvPr/>
          </p:nvCxnSpPr>
          <p:spPr>
            <a:xfrm>
              <a:off x="-2575" y="4946983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50" name="Google Shape;4650;p30"/>
          <p:cNvGrpSpPr/>
          <p:nvPr/>
        </p:nvGrpSpPr>
        <p:grpSpPr>
          <a:xfrm>
            <a:off x="362025" y="236100"/>
            <a:ext cx="8409600" cy="4671357"/>
            <a:chOff x="362025" y="236100"/>
            <a:chExt cx="8409600" cy="4671357"/>
          </a:xfrm>
        </p:grpSpPr>
        <p:sp>
          <p:nvSpPr>
            <p:cNvPr id="4651" name="Google Shape;4651;p30"/>
            <p:cNvSpPr/>
            <p:nvPr/>
          </p:nvSpPr>
          <p:spPr>
            <a:xfrm>
              <a:off x="362025" y="392100"/>
              <a:ext cx="8409600" cy="4515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52" name="Google Shape;4652;p30"/>
            <p:cNvSpPr/>
            <p:nvPr/>
          </p:nvSpPr>
          <p:spPr>
            <a:xfrm>
              <a:off x="362025" y="236100"/>
              <a:ext cx="8409600" cy="208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4653" name="Google Shape;4653;p30"/>
            <p:cNvGrpSpPr/>
            <p:nvPr/>
          </p:nvGrpSpPr>
          <p:grpSpPr>
            <a:xfrm>
              <a:off x="8570025" y="445181"/>
              <a:ext cx="201600" cy="4462275"/>
              <a:chOff x="8570025" y="539500"/>
              <a:chExt cx="201600" cy="4306800"/>
            </a:xfrm>
          </p:grpSpPr>
          <p:sp>
            <p:nvSpPr>
              <p:cNvPr id="4654" name="Google Shape;4654;p30"/>
              <p:cNvSpPr/>
              <p:nvPr/>
            </p:nvSpPr>
            <p:spPr>
              <a:xfrm>
                <a:off x="8570025" y="539500"/>
                <a:ext cx="201600" cy="43068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55" name="Google Shape;4655;p30"/>
              <p:cNvSpPr/>
              <p:nvPr/>
            </p:nvSpPr>
            <p:spPr>
              <a:xfrm>
                <a:off x="8570025" y="2899576"/>
                <a:ext cx="201600" cy="1236300"/>
              </a:xfrm>
              <a:prstGeom prst="rect">
                <a:avLst/>
              </a:prstGeom>
              <a:solidFill>
                <a:srgbClr val="464646">
                  <a:alpha val="17720"/>
                </a:srgbClr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656" name="Google Shape;4656;p30"/>
            <p:cNvGrpSpPr/>
            <p:nvPr/>
          </p:nvGrpSpPr>
          <p:grpSpPr>
            <a:xfrm>
              <a:off x="8293264" y="278266"/>
              <a:ext cx="130737" cy="127428"/>
              <a:chOff x="6372025" y="2686650"/>
              <a:chExt cx="1220700" cy="1189800"/>
            </a:xfrm>
          </p:grpSpPr>
          <p:sp>
            <p:nvSpPr>
              <p:cNvPr id="4657" name="Google Shape;4657;p30"/>
              <p:cNvSpPr/>
              <p:nvPr/>
            </p:nvSpPr>
            <p:spPr>
              <a:xfrm>
                <a:off x="6372025" y="2686650"/>
                <a:ext cx="1220700" cy="11898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4658" name="Google Shape;4658;p30"/>
              <p:cNvGrpSpPr/>
              <p:nvPr/>
            </p:nvGrpSpPr>
            <p:grpSpPr>
              <a:xfrm>
                <a:off x="6635425" y="2934750"/>
                <a:ext cx="693900" cy="693600"/>
                <a:chOff x="6635425" y="2934750"/>
                <a:chExt cx="693900" cy="693600"/>
              </a:xfrm>
            </p:grpSpPr>
            <p:cxnSp>
              <p:nvCxnSpPr>
                <p:cNvPr id="4659" name="Google Shape;4659;p30"/>
                <p:cNvCxnSpPr/>
                <p:nvPr/>
              </p:nvCxnSpPr>
              <p:spPr>
                <a:xfrm rot="10800000" flipH="1">
                  <a:off x="6635425" y="2934750"/>
                  <a:ext cx="693900" cy="69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60" name="Google Shape;4660;p30"/>
                <p:cNvCxnSpPr/>
                <p:nvPr/>
              </p:nvCxnSpPr>
              <p:spPr>
                <a:xfrm>
                  <a:off x="6660325" y="2937450"/>
                  <a:ext cx="644100" cy="68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661" name="Google Shape;4661;p30"/>
            <p:cNvGrpSpPr/>
            <p:nvPr/>
          </p:nvGrpSpPr>
          <p:grpSpPr>
            <a:xfrm>
              <a:off x="8100481" y="278266"/>
              <a:ext cx="130737" cy="127428"/>
              <a:chOff x="4572000" y="2686650"/>
              <a:chExt cx="1220700" cy="1189800"/>
            </a:xfrm>
          </p:grpSpPr>
          <p:sp>
            <p:nvSpPr>
              <p:cNvPr id="4662" name="Google Shape;4662;p30"/>
              <p:cNvSpPr/>
              <p:nvPr/>
            </p:nvSpPr>
            <p:spPr>
              <a:xfrm>
                <a:off x="4572000" y="2686650"/>
                <a:ext cx="1220700" cy="11898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63" name="Google Shape;4663;p30"/>
              <p:cNvSpPr/>
              <p:nvPr/>
            </p:nvSpPr>
            <p:spPr>
              <a:xfrm>
                <a:off x="4790550" y="2899643"/>
                <a:ext cx="783600" cy="763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64" name="Google Shape;4664;p30"/>
              <p:cNvSpPr/>
              <p:nvPr/>
            </p:nvSpPr>
            <p:spPr>
              <a:xfrm>
                <a:off x="4790550" y="2899649"/>
                <a:ext cx="783600" cy="846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665" name="Google Shape;4665;p30"/>
            <p:cNvGrpSpPr/>
            <p:nvPr/>
          </p:nvGrpSpPr>
          <p:grpSpPr>
            <a:xfrm>
              <a:off x="7907699" y="278266"/>
              <a:ext cx="130737" cy="127428"/>
              <a:chOff x="2771975" y="2686650"/>
              <a:chExt cx="1220700" cy="1189800"/>
            </a:xfrm>
          </p:grpSpPr>
          <p:sp>
            <p:nvSpPr>
              <p:cNvPr id="4666" name="Google Shape;4666;p30"/>
              <p:cNvSpPr/>
              <p:nvPr/>
            </p:nvSpPr>
            <p:spPr>
              <a:xfrm>
                <a:off x="2771975" y="2686650"/>
                <a:ext cx="1220700" cy="11898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67" name="Google Shape;4667;p30"/>
              <p:cNvSpPr/>
              <p:nvPr/>
            </p:nvSpPr>
            <p:spPr>
              <a:xfrm>
                <a:off x="2990525" y="3617575"/>
                <a:ext cx="783600" cy="417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4668" name="Google Shape;4668;p30"/>
            <p:cNvSpPr/>
            <p:nvPr/>
          </p:nvSpPr>
          <p:spPr>
            <a:xfrm>
              <a:off x="3822000" y="238764"/>
              <a:ext cx="1500000" cy="2064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4669" name="Google Shape;4669;p30"/>
          <p:cNvSpPr txBox="1">
            <a:spLocks noGrp="1"/>
          </p:cNvSpPr>
          <p:nvPr>
            <p:ph type="title"/>
          </p:nvPr>
        </p:nvSpPr>
        <p:spPr>
          <a:xfrm>
            <a:off x="2632064" y="844563"/>
            <a:ext cx="38799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70" name="Google Shape;4670;p30"/>
          <p:cNvSpPr txBox="1">
            <a:spLocks noGrp="1"/>
          </p:cNvSpPr>
          <p:nvPr>
            <p:ph type="subTitle" idx="1"/>
          </p:nvPr>
        </p:nvSpPr>
        <p:spPr>
          <a:xfrm>
            <a:off x="2632031" y="1903262"/>
            <a:ext cx="38799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4671" name="Google Shape;4671;p30"/>
          <p:cNvGrpSpPr/>
          <p:nvPr/>
        </p:nvGrpSpPr>
        <p:grpSpPr>
          <a:xfrm>
            <a:off x="374428" y="4565211"/>
            <a:ext cx="8195582" cy="329400"/>
            <a:chOff x="343406" y="4584873"/>
            <a:chExt cx="8230975" cy="329400"/>
          </a:xfrm>
        </p:grpSpPr>
        <p:grpSp>
          <p:nvGrpSpPr>
            <p:cNvPr id="4672" name="Google Shape;4672;p30"/>
            <p:cNvGrpSpPr/>
            <p:nvPr/>
          </p:nvGrpSpPr>
          <p:grpSpPr>
            <a:xfrm rot="-5400000">
              <a:off x="7257467" y="3597358"/>
              <a:ext cx="329400" cy="2304430"/>
              <a:chOff x="7933532" y="450300"/>
              <a:chExt cx="637384" cy="4459036"/>
            </a:xfrm>
          </p:grpSpPr>
          <p:sp>
            <p:nvSpPr>
              <p:cNvPr id="4673" name="Google Shape;4673;p30"/>
              <p:cNvSpPr/>
              <p:nvPr/>
            </p:nvSpPr>
            <p:spPr>
              <a:xfrm flipH="1">
                <a:off x="7934727" y="2359852"/>
                <a:ext cx="635599" cy="635673"/>
              </a:xfrm>
              <a:custGeom>
                <a:avLst/>
                <a:gdLst/>
                <a:ahLst/>
                <a:cxnLst/>
                <a:rect l="l" t="t" r="r" b="b"/>
                <a:pathLst>
                  <a:path w="882776" h="879824" extrusionOk="0">
                    <a:moveTo>
                      <a:pt x="882777" y="833628"/>
                    </a:moveTo>
                    <a:lnTo>
                      <a:pt x="882777" y="879824"/>
                    </a:lnTo>
                    <a:lnTo>
                      <a:pt x="0" y="879824"/>
                    </a:lnTo>
                    <a:lnTo>
                      <a:pt x="0" y="833628"/>
                    </a:lnTo>
                    <a:lnTo>
                      <a:pt x="882777" y="833628"/>
                    </a:lnTo>
                    <a:close/>
                    <a:moveTo>
                      <a:pt x="0" y="729424"/>
                    </a:moveTo>
                    <a:lnTo>
                      <a:pt x="0" y="775621"/>
                    </a:lnTo>
                    <a:lnTo>
                      <a:pt x="882777" y="775621"/>
                    </a:lnTo>
                    <a:lnTo>
                      <a:pt x="882777" y="729424"/>
                    </a:lnTo>
                    <a:lnTo>
                      <a:pt x="0" y="729424"/>
                    </a:lnTo>
                    <a:close/>
                    <a:moveTo>
                      <a:pt x="0" y="625221"/>
                    </a:moveTo>
                    <a:lnTo>
                      <a:pt x="0" y="671417"/>
                    </a:lnTo>
                    <a:lnTo>
                      <a:pt x="882777" y="671417"/>
                    </a:lnTo>
                    <a:lnTo>
                      <a:pt x="882777" y="625221"/>
                    </a:lnTo>
                    <a:lnTo>
                      <a:pt x="0" y="625221"/>
                    </a:lnTo>
                    <a:close/>
                    <a:moveTo>
                      <a:pt x="0" y="521017"/>
                    </a:moveTo>
                    <a:lnTo>
                      <a:pt x="0" y="567214"/>
                    </a:lnTo>
                    <a:lnTo>
                      <a:pt x="882777" y="567214"/>
                    </a:lnTo>
                    <a:lnTo>
                      <a:pt x="882777" y="521017"/>
                    </a:lnTo>
                    <a:lnTo>
                      <a:pt x="0" y="521017"/>
                    </a:lnTo>
                    <a:close/>
                    <a:moveTo>
                      <a:pt x="0" y="416814"/>
                    </a:moveTo>
                    <a:lnTo>
                      <a:pt x="0" y="463010"/>
                    </a:lnTo>
                    <a:lnTo>
                      <a:pt x="882777" y="463010"/>
                    </a:lnTo>
                    <a:lnTo>
                      <a:pt x="882777" y="416814"/>
                    </a:lnTo>
                    <a:lnTo>
                      <a:pt x="0" y="416814"/>
                    </a:lnTo>
                    <a:close/>
                    <a:moveTo>
                      <a:pt x="0" y="312611"/>
                    </a:moveTo>
                    <a:lnTo>
                      <a:pt x="0" y="358807"/>
                    </a:lnTo>
                    <a:lnTo>
                      <a:pt x="882777" y="358807"/>
                    </a:lnTo>
                    <a:lnTo>
                      <a:pt x="882777" y="312611"/>
                    </a:lnTo>
                    <a:lnTo>
                      <a:pt x="0" y="312611"/>
                    </a:lnTo>
                    <a:close/>
                    <a:moveTo>
                      <a:pt x="0" y="208407"/>
                    </a:moveTo>
                    <a:lnTo>
                      <a:pt x="0" y="254603"/>
                    </a:lnTo>
                    <a:lnTo>
                      <a:pt x="882777" y="254603"/>
                    </a:lnTo>
                    <a:lnTo>
                      <a:pt x="882777" y="208407"/>
                    </a:lnTo>
                    <a:lnTo>
                      <a:pt x="0" y="208407"/>
                    </a:lnTo>
                    <a:close/>
                    <a:moveTo>
                      <a:pt x="0" y="104204"/>
                    </a:moveTo>
                    <a:lnTo>
                      <a:pt x="0" y="150400"/>
                    </a:lnTo>
                    <a:lnTo>
                      <a:pt x="882777" y="150400"/>
                    </a:lnTo>
                    <a:lnTo>
                      <a:pt x="882777" y="104204"/>
                    </a:lnTo>
                    <a:lnTo>
                      <a:pt x="0" y="104204"/>
                    </a:lnTo>
                    <a:close/>
                    <a:moveTo>
                      <a:pt x="0" y="0"/>
                    </a:moveTo>
                    <a:lnTo>
                      <a:pt x="0" y="46196"/>
                    </a:lnTo>
                    <a:lnTo>
                      <a:pt x="882777" y="46196"/>
                    </a:lnTo>
                    <a:lnTo>
                      <a:pt x="88277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4" name="Google Shape;4674;p30"/>
              <p:cNvSpPr/>
              <p:nvPr/>
            </p:nvSpPr>
            <p:spPr>
              <a:xfrm flipH="1">
                <a:off x="7935754" y="2996231"/>
                <a:ext cx="633542" cy="635810"/>
              </a:xfrm>
              <a:custGeom>
                <a:avLst/>
                <a:gdLst/>
                <a:ahLst/>
                <a:cxnLst/>
                <a:rect l="l" t="t" r="r" b="b"/>
                <a:pathLst>
                  <a:path w="879919" h="880014" extrusionOk="0">
                    <a:moveTo>
                      <a:pt x="0" y="0"/>
                    </a:moveTo>
                    <a:lnTo>
                      <a:pt x="0" y="880015"/>
                    </a:lnTo>
                    <a:lnTo>
                      <a:pt x="7525" y="880015"/>
                    </a:lnTo>
                    <a:cubicBezTo>
                      <a:pt x="487490" y="876014"/>
                      <a:pt x="875919" y="487585"/>
                      <a:pt x="879920" y="7525"/>
                    </a:cubicBezTo>
                    <a:lnTo>
                      <a:pt x="8799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5" name="Google Shape;4675;p30"/>
              <p:cNvSpPr/>
              <p:nvPr/>
            </p:nvSpPr>
            <p:spPr>
              <a:xfrm flipH="1">
                <a:off x="7935686" y="450300"/>
                <a:ext cx="633610" cy="635810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676" name="Google Shape;4676;p30"/>
              <p:cNvGrpSpPr/>
              <p:nvPr/>
            </p:nvGrpSpPr>
            <p:grpSpPr>
              <a:xfrm flipH="1">
                <a:off x="7934750" y="1086743"/>
                <a:ext cx="634226" cy="1272960"/>
                <a:chOff x="6534530" y="2110073"/>
                <a:chExt cx="880014" cy="1759934"/>
              </a:xfrm>
            </p:grpSpPr>
            <p:sp>
              <p:nvSpPr>
                <p:cNvPr id="4677" name="Google Shape;4677;p30"/>
                <p:cNvSpPr/>
                <p:nvPr/>
              </p:nvSpPr>
              <p:spPr>
                <a:xfrm>
                  <a:off x="6534530" y="2110073"/>
                  <a:ext cx="880014" cy="1759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14" h="1759934" extrusionOk="0">
                      <a:moveTo>
                        <a:pt x="880015" y="879920"/>
                      </a:moveTo>
                      <a:lnTo>
                        <a:pt x="880015" y="0"/>
                      </a:lnTo>
                      <a:lnTo>
                        <a:pt x="872490" y="0"/>
                      </a:lnTo>
                      <a:cubicBezTo>
                        <a:pt x="392430" y="4000"/>
                        <a:pt x="4000" y="392430"/>
                        <a:pt x="0" y="872395"/>
                      </a:cubicBezTo>
                      <a:lnTo>
                        <a:pt x="0" y="887444"/>
                      </a:lnTo>
                      <a:cubicBezTo>
                        <a:pt x="4000" y="1367504"/>
                        <a:pt x="392430" y="1755934"/>
                        <a:pt x="872490" y="1759934"/>
                      </a:cubicBezTo>
                      <a:lnTo>
                        <a:pt x="880015" y="1759934"/>
                      </a:lnTo>
                      <a:lnTo>
                        <a:pt x="880015" y="87992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8" name="Google Shape;4678;p30"/>
                <p:cNvSpPr/>
                <p:nvPr/>
              </p:nvSpPr>
              <p:spPr>
                <a:xfrm>
                  <a:off x="6542150" y="2117597"/>
                  <a:ext cx="872394" cy="872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394" h="872489" extrusionOk="0">
                      <a:moveTo>
                        <a:pt x="0" y="872490"/>
                      </a:moveTo>
                      <a:lnTo>
                        <a:pt x="872395" y="872490"/>
                      </a:lnTo>
                      <a:lnTo>
                        <a:pt x="872395" y="0"/>
                      </a:lnTo>
                      <a:cubicBezTo>
                        <a:pt x="868394" y="480060"/>
                        <a:pt x="479965" y="868490"/>
                        <a:pt x="0" y="87249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679" name="Google Shape;4679;p30"/>
              <p:cNvGrpSpPr/>
              <p:nvPr/>
            </p:nvGrpSpPr>
            <p:grpSpPr>
              <a:xfrm>
                <a:off x="7935021" y="4272615"/>
                <a:ext cx="634226" cy="636721"/>
                <a:chOff x="4774596" y="3869912"/>
                <a:chExt cx="880014" cy="880300"/>
              </a:xfrm>
            </p:grpSpPr>
            <p:sp>
              <p:nvSpPr>
                <p:cNvPr id="4680" name="Google Shape;4680;p30"/>
                <p:cNvSpPr/>
                <p:nvPr/>
              </p:nvSpPr>
              <p:spPr>
                <a:xfrm>
                  <a:off x="4774596" y="3870102"/>
                  <a:ext cx="880014" cy="880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14" h="880014" extrusionOk="0">
                      <a:moveTo>
                        <a:pt x="0" y="0"/>
                      </a:moveTo>
                      <a:lnTo>
                        <a:pt x="880015" y="0"/>
                      </a:lnTo>
                      <a:lnTo>
                        <a:pt x="880015" y="880015"/>
                      </a:lnTo>
                      <a:lnTo>
                        <a:pt x="0" y="88001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681" name="Google Shape;4681;p30"/>
                <p:cNvGrpSpPr/>
                <p:nvPr/>
              </p:nvGrpSpPr>
              <p:grpSpPr>
                <a:xfrm>
                  <a:off x="4774596" y="3869912"/>
                  <a:ext cx="880014" cy="880300"/>
                  <a:chOff x="4774596" y="3869912"/>
                  <a:chExt cx="880014" cy="880300"/>
                </a:xfrm>
              </p:grpSpPr>
              <p:sp>
                <p:nvSpPr>
                  <p:cNvPr id="4682" name="Google Shape;4682;p30"/>
                  <p:cNvSpPr/>
                  <p:nvPr/>
                </p:nvSpPr>
                <p:spPr>
                  <a:xfrm>
                    <a:off x="5184457" y="4422030"/>
                    <a:ext cx="103582" cy="88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582" h="88672" extrusionOk="0">
                        <a:moveTo>
                          <a:pt x="72771" y="4618"/>
                        </a:moveTo>
                        <a:cubicBezTo>
                          <a:pt x="52197" y="22430"/>
                          <a:pt x="30480" y="39289"/>
                          <a:pt x="8096" y="54720"/>
                        </a:cubicBezTo>
                        <a:cubicBezTo>
                          <a:pt x="2858" y="58339"/>
                          <a:pt x="0" y="64149"/>
                          <a:pt x="0" y="70055"/>
                        </a:cubicBezTo>
                        <a:cubicBezTo>
                          <a:pt x="0" y="73674"/>
                          <a:pt x="1048" y="77389"/>
                          <a:pt x="3334" y="80628"/>
                        </a:cubicBezTo>
                        <a:cubicBezTo>
                          <a:pt x="9144" y="89105"/>
                          <a:pt x="20764" y="91200"/>
                          <a:pt x="29242" y="85390"/>
                        </a:cubicBezTo>
                        <a:cubicBezTo>
                          <a:pt x="52768" y="69197"/>
                          <a:pt x="75533" y="51481"/>
                          <a:pt x="97155" y="32717"/>
                        </a:cubicBezTo>
                        <a:cubicBezTo>
                          <a:pt x="104966" y="25954"/>
                          <a:pt x="105727" y="14238"/>
                          <a:pt x="99060" y="6428"/>
                        </a:cubicBezTo>
                        <a:cubicBezTo>
                          <a:pt x="92297" y="-1383"/>
                          <a:pt x="80486" y="-2145"/>
                          <a:pt x="72771" y="452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83" name="Google Shape;4683;p30"/>
                  <p:cNvSpPr/>
                  <p:nvPr/>
                </p:nvSpPr>
                <p:spPr>
                  <a:xfrm>
                    <a:off x="5037391" y="4395415"/>
                    <a:ext cx="110195" cy="7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195" h="78523" extrusionOk="0">
                        <a:moveTo>
                          <a:pt x="107251" y="8468"/>
                        </a:moveTo>
                        <a:cubicBezTo>
                          <a:pt x="101632" y="-199"/>
                          <a:pt x="90107" y="-2581"/>
                          <a:pt x="81439" y="3039"/>
                        </a:cubicBezTo>
                        <a:cubicBezTo>
                          <a:pt x="58769" y="17803"/>
                          <a:pt x="34957" y="31328"/>
                          <a:pt x="10573" y="43044"/>
                        </a:cubicBezTo>
                        <a:cubicBezTo>
                          <a:pt x="3905" y="46283"/>
                          <a:pt x="0" y="52950"/>
                          <a:pt x="0" y="59903"/>
                        </a:cubicBezTo>
                        <a:cubicBezTo>
                          <a:pt x="0" y="62570"/>
                          <a:pt x="571" y="65333"/>
                          <a:pt x="1810" y="68000"/>
                        </a:cubicBezTo>
                        <a:cubicBezTo>
                          <a:pt x="6287" y="77239"/>
                          <a:pt x="17431" y="81144"/>
                          <a:pt x="26670" y="76668"/>
                        </a:cubicBezTo>
                        <a:cubicBezTo>
                          <a:pt x="52483" y="64190"/>
                          <a:pt x="77724" y="49997"/>
                          <a:pt x="101727" y="34281"/>
                        </a:cubicBezTo>
                        <a:cubicBezTo>
                          <a:pt x="110395" y="28661"/>
                          <a:pt x="112776" y="17136"/>
                          <a:pt x="107156" y="846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84" name="Google Shape;4684;p30"/>
                  <p:cNvSpPr/>
                  <p:nvPr/>
                </p:nvSpPr>
                <p:spPr>
                  <a:xfrm>
                    <a:off x="5037105" y="4517118"/>
                    <a:ext cx="113269" cy="727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269" h="72783" extrusionOk="0">
                        <a:moveTo>
                          <a:pt x="110966" y="9828"/>
                        </a:moveTo>
                        <a:cubicBezTo>
                          <a:pt x="106108" y="779"/>
                          <a:pt x="94774" y="-2650"/>
                          <a:pt x="85725" y="2208"/>
                        </a:cubicBezTo>
                        <a:cubicBezTo>
                          <a:pt x="61817" y="15067"/>
                          <a:pt x="36862" y="26688"/>
                          <a:pt x="11716" y="36784"/>
                        </a:cubicBezTo>
                        <a:cubicBezTo>
                          <a:pt x="4477" y="39737"/>
                          <a:pt x="0" y="46690"/>
                          <a:pt x="0" y="54120"/>
                        </a:cubicBezTo>
                        <a:cubicBezTo>
                          <a:pt x="0" y="56405"/>
                          <a:pt x="476" y="58787"/>
                          <a:pt x="1333" y="61073"/>
                        </a:cubicBezTo>
                        <a:cubicBezTo>
                          <a:pt x="5143" y="70598"/>
                          <a:pt x="16002" y="75265"/>
                          <a:pt x="25622" y="71455"/>
                        </a:cubicBezTo>
                        <a:cubicBezTo>
                          <a:pt x="52102" y="60882"/>
                          <a:pt x="78296" y="48595"/>
                          <a:pt x="103442" y="35070"/>
                        </a:cubicBezTo>
                        <a:cubicBezTo>
                          <a:pt x="112490" y="30212"/>
                          <a:pt x="115919" y="18877"/>
                          <a:pt x="111062" y="982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85" name="Google Shape;4685;p30"/>
                  <p:cNvSpPr/>
                  <p:nvPr/>
                </p:nvSpPr>
                <p:spPr>
                  <a:xfrm>
                    <a:off x="5197696" y="4544637"/>
                    <a:ext cx="107087" cy="83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087" h="83769" extrusionOk="0">
                        <a:moveTo>
                          <a:pt x="99536" y="33649"/>
                        </a:moveTo>
                        <a:cubicBezTo>
                          <a:pt x="107823" y="27553"/>
                          <a:pt x="109538" y="15838"/>
                          <a:pt x="103442" y="7551"/>
                        </a:cubicBezTo>
                        <a:cubicBezTo>
                          <a:pt x="97346" y="-736"/>
                          <a:pt x="85630" y="-2450"/>
                          <a:pt x="77343" y="3646"/>
                        </a:cubicBezTo>
                        <a:cubicBezTo>
                          <a:pt x="55435" y="19838"/>
                          <a:pt x="32385" y="35173"/>
                          <a:pt x="9049" y="49175"/>
                        </a:cubicBezTo>
                        <a:cubicBezTo>
                          <a:pt x="3238" y="52699"/>
                          <a:pt x="0" y="58891"/>
                          <a:pt x="0" y="65177"/>
                        </a:cubicBezTo>
                        <a:cubicBezTo>
                          <a:pt x="0" y="68416"/>
                          <a:pt x="857" y="71749"/>
                          <a:pt x="2667" y="74702"/>
                        </a:cubicBezTo>
                        <a:cubicBezTo>
                          <a:pt x="7906" y="83560"/>
                          <a:pt x="19431" y="86418"/>
                          <a:pt x="28289" y="81084"/>
                        </a:cubicBezTo>
                        <a:cubicBezTo>
                          <a:pt x="52673" y="66511"/>
                          <a:pt x="76676" y="50509"/>
                          <a:pt x="99631" y="3355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86" name="Google Shape;4686;p30"/>
                  <p:cNvSpPr/>
                  <p:nvPr/>
                </p:nvSpPr>
                <p:spPr>
                  <a:xfrm>
                    <a:off x="4875656" y="4579448"/>
                    <a:ext cx="119233" cy="55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233" h="55078" extrusionOk="0">
                        <a:moveTo>
                          <a:pt x="118586" y="13697"/>
                        </a:moveTo>
                        <a:cubicBezTo>
                          <a:pt x="115824" y="3791"/>
                          <a:pt x="105537" y="-2020"/>
                          <a:pt x="95631" y="647"/>
                        </a:cubicBezTo>
                        <a:cubicBezTo>
                          <a:pt x="69437" y="7886"/>
                          <a:pt x="42577" y="13697"/>
                          <a:pt x="15716" y="17983"/>
                        </a:cubicBezTo>
                        <a:cubicBezTo>
                          <a:pt x="6572" y="19412"/>
                          <a:pt x="0" y="27413"/>
                          <a:pt x="0" y="36366"/>
                        </a:cubicBezTo>
                        <a:cubicBezTo>
                          <a:pt x="0" y="37319"/>
                          <a:pt x="0" y="38366"/>
                          <a:pt x="190" y="39319"/>
                        </a:cubicBezTo>
                        <a:cubicBezTo>
                          <a:pt x="1810" y="49511"/>
                          <a:pt x="11335" y="56464"/>
                          <a:pt x="21526" y="54845"/>
                        </a:cubicBezTo>
                        <a:cubicBezTo>
                          <a:pt x="49721" y="50368"/>
                          <a:pt x="78010" y="44177"/>
                          <a:pt x="105537" y="36652"/>
                        </a:cubicBezTo>
                        <a:cubicBezTo>
                          <a:pt x="115443" y="33890"/>
                          <a:pt x="121253" y="23603"/>
                          <a:pt x="118586" y="1369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87" name="Google Shape;4687;p30"/>
                  <p:cNvSpPr/>
                  <p:nvPr/>
                </p:nvSpPr>
                <p:spPr>
                  <a:xfrm>
                    <a:off x="5445537" y="4298488"/>
                    <a:ext cx="84249" cy="1066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249" h="106645" extrusionOk="0">
                        <a:moveTo>
                          <a:pt x="33528" y="99299"/>
                        </a:moveTo>
                        <a:cubicBezTo>
                          <a:pt x="50578" y="76535"/>
                          <a:pt x="66770" y="52627"/>
                          <a:pt x="81534" y="28338"/>
                        </a:cubicBezTo>
                        <a:cubicBezTo>
                          <a:pt x="86868" y="19575"/>
                          <a:pt x="84106" y="8050"/>
                          <a:pt x="75343" y="2716"/>
                        </a:cubicBezTo>
                        <a:cubicBezTo>
                          <a:pt x="66580" y="-2618"/>
                          <a:pt x="55054" y="144"/>
                          <a:pt x="49720" y="8907"/>
                        </a:cubicBezTo>
                        <a:cubicBezTo>
                          <a:pt x="35528" y="32148"/>
                          <a:pt x="20098" y="55008"/>
                          <a:pt x="3715" y="76820"/>
                        </a:cubicBezTo>
                        <a:cubicBezTo>
                          <a:pt x="1238" y="80154"/>
                          <a:pt x="0" y="84059"/>
                          <a:pt x="0" y="87964"/>
                        </a:cubicBezTo>
                        <a:cubicBezTo>
                          <a:pt x="0" y="93679"/>
                          <a:pt x="2572" y="99204"/>
                          <a:pt x="7429" y="102919"/>
                        </a:cubicBezTo>
                        <a:cubicBezTo>
                          <a:pt x="15716" y="109110"/>
                          <a:pt x="27337" y="107395"/>
                          <a:pt x="33528" y="9920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88" name="Google Shape;4688;p30"/>
                  <p:cNvSpPr/>
                  <p:nvPr/>
                </p:nvSpPr>
                <p:spPr>
                  <a:xfrm>
                    <a:off x="5289708" y="4149180"/>
                    <a:ext cx="80586" cy="1091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586" h="109183" extrusionOk="0">
                        <a:moveTo>
                          <a:pt x="34004" y="101160"/>
                        </a:moveTo>
                        <a:cubicBezTo>
                          <a:pt x="50387" y="77634"/>
                          <a:pt x="65342" y="52678"/>
                          <a:pt x="78486" y="27246"/>
                        </a:cubicBezTo>
                        <a:cubicBezTo>
                          <a:pt x="83248" y="18102"/>
                          <a:pt x="79629" y="6863"/>
                          <a:pt x="70485" y="2100"/>
                        </a:cubicBezTo>
                        <a:cubicBezTo>
                          <a:pt x="61341" y="-2662"/>
                          <a:pt x="50101" y="957"/>
                          <a:pt x="45339" y="10102"/>
                        </a:cubicBezTo>
                        <a:cubicBezTo>
                          <a:pt x="32861" y="34104"/>
                          <a:pt x="18764" y="57631"/>
                          <a:pt x="3334" y="79920"/>
                        </a:cubicBezTo>
                        <a:cubicBezTo>
                          <a:pt x="1048" y="83158"/>
                          <a:pt x="0" y="86873"/>
                          <a:pt x="0" y="90492"/>
                        </a:cubicBezTo>
                        <a:cubicBezTo>
                          <a:pt x="0" y="96398"/>
                          <a:pt x="2762" y="102208"/>
                          <a:pt x="8001" y="105828"/>
                        </a:cubicBezTo>
                        <a:cubicBezTo>
                          <a:pt x="16478" y="111733"/>
                          <a:pt x="28099" y="109638"/>
                          <a:pt x="33909" y="10116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89" name="Google Shape;4689;p30"/>
                  <p:cNvSpPr/>
                  <p:nvPr/>
                </p:nvSpPr>
                <p:spPr>
                  <a:xfrm>
                    <a:off x="4883657" y="4237200"/>
                    <a:ext cx="114676" cy="6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676" h="69310" extrusionOk="0">
                        <a:moveTo>
                          <a:pt x="112585" y="9902"/>
                        </a:moveTo>
                        <a:cubicBezTo>
                          <a:pt x="107728" y="853"/>
                          <a:pt x="96488" y="-2671"/>
                          <a:pt x="87344" y="2187"/>
                        </a:cubicBezTo>
                        <a:cubicBezTo>
                          <a:pt x="63722" y="14760"/>
                          <a:pt x="38767" y="25047"/>
                          <a:pt x="13240" y="32857"/>
                        </a:cubicBezTo>
                        <a:cubicBezTo>
                          <a:pt x="5239" y="35334"/>
                          <a:pt x="0" y="42668"/>
                          <a:pt x="0" y="50669"/>
                        </a:cubicBezTo>
                        <a:cubicBezTo>
                          <a:pt x="0" y="52479"/>
                          <a:pt x="286" y="54288"/>
                          <a:pt x="857" y="56098"/>
                        </a:cubicBezTo>
                        <a:cubicBezTo>
                          <a:pt x="3905" y="65909"/>
                          <a:pt x="14288" y="71529"/>
                          <a:pt x="24098" y="68481"/>
                        </a:cubicBezTo>
                        <a:cubicBezTo>
                          <a:pt x="51911" y="60003"/>
                          <a:pt x="79058" y="48764"/>
                          <a:pt x="104775" y="35048"/>
                        </a:cubicBezTo>
                        <a:cubicBezTo>
                          <a:pt x="113824" y="30190"/>
                          <a:pt x="117348" y="18951"/>
                          <a:pt x="112490" y="98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90" name="Google Shape;4690;p30"/>
                  <p:cNvSpPr/>
                  <p:nvPr/>
                </p:nvSpPr>
                <p:spPr>
                  <a:xfrm>
                    <a:off x="5035962" y="4268219"/>
                    <a:ext cx="105565" cy="85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565" h="85920" extrusionOk="0">
                        <a:moveTo>
                          <a:pt x="74962" y="4219"/>
                        </a:moveTo>
                        <a:cubicBezTo>
                          <a:pt x="54292" y="21555"/>
                          <a:pt x="32099" y="37366"/>
                          <a:pt x="9049" y="51273"/>
                        </a:cubicBezTo>
                        <a:cubicBezTo>
                          <a:pt x="3238" y="54797"/>
                          <a:pt x="0" y="60893"/>
                          <a:pt x="0" y="67275"/>
                        </a:cubicBezTo>
                        <a:cubicBezTo>
                          <a:pt x="0" y="70513"/>
                          <a:pt x="857" y="73847"/>
                          <a:pt x="2667" y="76895"/>
                        </a:cubicBezTo>
                        <a:cubicBezTo>
                          <a:pt x="8001" y="85753"/>
                          <a:pt x="19431" y="88516"/>
                          <a:pt x="28289" y="83277"/>
                        </a:cubicBezTo>
                        <a:cubicBezTo>
                          <a:pt x="52959" y="68418"/>
                          <a:pt x="76676" y="51463"/>
                          <a:pt x="98869" y="32985"/>
                        </a:cubicBezTo>
                        <a:cubicBezTo>
                          <a:pt x="106775" y="26413"/>
                          <a:pt x="107823" y="14602"/>
                          <a:pt x="101251" y="6696"/>
                        </a:cubicBezTo>
                        <a:cubicBezTo>
                          <a:pt x="94678" y="-1210"/>
                          <a:pt x="82867" y="-2258"/>
                          <a:pt x="74962" y="431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91" name="Google Shape;4691;p30"/>
                  <p:cNvSpPr/>
                  <p:nvPr/>
                </p:nvSpPr>
                <p:spPr>
                  <a:xfrm>
                    <a:off x="5177408" y="4286664"/>
                    <a:ext cx="97406" cy="95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406" h="95752" extrusionOk="0">
                        <a:moveTo>
                          <a:pt x="64961" y="6157"/>
                        </a:moveTo>
                        <a:cubicBezTo>
                          <a:pt x="46768" y="26255"/>
                          <a:pt x="27146" y="45305"/>
                          <a:pt x="6572" y="62926"/>
                        </a:cubicBezTo>
                        <a:cubicBezTo>
                          <a:pt x="2286" y="66641"/>
                          <a:pt x="0" y="71880"/>
                          <a:pt x="0" y="77119"/>
                        </a:cubicBezTo>
                        <a:cubicBezTo>
                          <a:pt x="0" y="81405"/>
                          <a:pt x="1429" y="85691"/>
                          <a:pt x="4477" y="89215"/>
                        </a:cubicBezTo>
                        <a:cubicBezTo>
                          <a:pt x="11144" y="97026"/>
                          <a:pt x="22955" y="97978"/>
                          <a:pt x="30766" y="91311"/>
                        </a:cubicBezTo>
                        <a:cubicBezTo>
                          <a:pt x="52578" y="72642"/>
                          <a:pt x="73342" y="52449"/>
                          <a:pt x="92583" y="31208"/>
                        </a:cubicBezTo>
                        <a:cubicBezTo>
                          <a:pt x="99536" y="23588"/>
                          <a:pt x="98870" y="11777"/>
                          <a:pt x="91250" y="4824"/>
                        </a:cubicBezTo>
                        <a:cubicBezTo>
                          <a:pt x="83629" y="-2129"/>
                          <a:pt x="71819" y="-1462"/>
                          <a:pt x="64865" y="615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92" name="Google Shape;4692;p30"/>
                  <p:cNvSpPr/>
                  <p:nvPr/>
                </p:nvSpPr>
                <p:spPr>
                  <a:xfrm>
                    <a:off x="4774596" y="3957241"/>
                    <a:ext cx="71833" cy="499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833" h="49926" extrusionOk="0">
                        <a:moveTo>
                          <a:pt x="0" y="49926"/>
                        </a:moveTo>
                        <a:lnTo>
                          <a:pt x="0" y="49926"/>
                        </a:lnTo>
                        <a:cubicBezTo>
                          <a:pt x="21622" y="49926"/>
                          <a:pt x="42291" y="45069"/>
                          <a:pt x="61531" y="35353"/>
                        </a:cubicBezTo>
                        <a:cubicBezTo>
                          <a:pt x="70771" y="30686"/>
                          <a:pt x="74485" y="19542"/>
                          <a:pt x="69818" y="10302"/>
                        </a:cubicBezTo>
                        <a:cubicBezTo>
                          <a:pt x="65151" y="1063"/>
                          <a:pt x="54007" y="-2652"/>
                          <a:pt x="44767" y="2016"/>
                        </a:cubicBezTo>
                        <a:cubicBezTo>
                          <a:pt x="30861" y="9064"/>
                          <a:pt x="15716" y="12588"/>
                          <a:pt x="0" y="12588"/>
                        </a:cubicBezTo>
                        <a:lnTo>
                          <a:pt x="0" y="12588"/>
                        </a:lnTo>
                        <a:lnTo>
                          <a:pt x="0" y="4992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93" name="Google Shape;4693;p30"/>
                  <p:cNvSpPr/>
                  <p:nvPr/>
                </p:nvSpPr>
                <p:spPr>
                  <a:xfrm>
                    <a:off x="4881371" y="4354291"/>
                    <a:ext cx="117124" cy="62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124" h="62770" extrusionOk="0">
                        <a:moveTo>
                          <a:pt x="115729" y="11587"/>
                        </a:moveTo>
                        <a:cubicBezTo>
                          <a:pt x="111824" y="2062"/>
                          <a:pt x="100965" y="-2509"/>
                          <a:pt x="91440" y="1396"/>
                        </a:cubicBezTo>
                        <a:cubicBezTo>
                          <a:pt x="66485" y="11587"/>
                          <a:pt x="40577" y="19874"/>
                          <a:pt x="14383" y="26066"/>
                        </a:cubicBezTo>
                        <a:cubicBezTo>
                          <a:pt x="5810" y="28066"/>
                          <a:pt x="0" y="35781"/>
                          <a:pt x="0" y="44163"/>
                        </a:cubicBezTo>
                        <a:cubicBezTo>
                          <a:pt x="0" y="45592"/>
                          <a:pt x="191" y="47020"/>
                          <a:pt x="476" y="48449"/>
                        </a:cubicBezTo>
                        <a:cubicBezTo>
                          <a:pt x="2858" y="58450"/>
                          <a:pt x="12859" y="64642"/>
                          <a:pt x="22955" y="62260"/>
                        </a:cubicBezTo>
                        <a:cubicBezTo>
                          <a:pt x="51054" y="55593"/>
                          <a:pt x="78867" y="46735"/>
                          <a:pt x="105537" y="35781"/>
                        </a:cubicBezTo>
                        <a:cubicBezTo>
                          <a:pt x="115062" y="31876"/>
                          <a:pt x="119634" y="21017"/>
                          <a:pt x="115729" y="1149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94" name="Google Shape;4694;p30"/>
                  <p:cNvSpPr/>
                  <p:nvPr/>
                </p:nvSpPr>
                <p:spPr>
                  <a:xfrm>
                    <a:off x="5046153" y="4630552"/>
                    <a:ext cx="114897" cy="693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897" h="69348" extrusionOk="0">
                        <a:moveTo>
                          <a:pt x="104204" y="35554"/>
                        </a:moveTo>
                        <a:cubicBezTo>
                          <a:pt x="113538" y="31173"/>
                          <a:pt x="117538" y="20028"/>
                          <a:pt x="113062" y="10694"/>
                        </a:cubicBezTo>
                        <a:cubicBezTo>
                          <a:pt x="108680" y="1360"/>
                          <a:pt x="97536" y="-2641"/>
                          <a:pt x="88201" y="1836"/>
                        </a:cubicBezTo>
                        <a:cubicBezTo>
                          <a:pt x="63532" y="13456"/>
                          <a:pt x="38005" y="24029"/>
                          <a:pt x="12383" y="33173"/>
                        </a:cubicBezTo>
                        <a:cubicBezTo>
                          <a:pt x="4763" y="35935"/>
                          <a:pt x="0" y="43079"/>
                          <a:pt x="0" y="50699"/>
                        </a:cubicBezTo>
                        <a:cubicBezTo>
                          <a:pt x="0" y="52794"/>
                          <a:pt x="381" y="54890"/>
                          <a:pt x="1048" y="56985"/>
                        </a:cubicBezTo>
                        <a:cubicBezTo>
                          <a:pt x="4477" y="66701"/>
                          <a:pt x="15240" y="71749"/>
                          <a:pt x="24860" y="68225"/>
                        </a:cubicBezTo>
                        <a:cubicBezTo>
                          <a:pt x="51625" y="58605"/>
                          <a:pt x="78296" y="47651"/>
                          <a:pt x="104013" y="3545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95" name="Google Shape;4695;p30"/>
                  <p:cNvSpPr/>
                  <p:nvPr/>
                </p:nvSpPr>
                <p:spPr>
                  <a:xfrm>
                    <a:off x="4774691" y="4711711"/>
                    <a:ext cx="62980" cy="38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80" h="38501" extrusionOk="0">
                        <a:moveTo>
                          <a:pt x="62865" y="17737"/>
                        </a:moveTo>
                        <a:cubicBezTo>
                          <a:pt x="62389" y="7450"/>
                          <a:pt x="53626" y="-456"/>
                          <a:pt x="43339" y="20"/>
                        </a:cubicBezTo>
                        <a:cubicBezTo>
                          <a:pt x="28956" y="782"/>
                          <a:pt x="14383" y="1163"/>
                          <a:pt x="0" y="1163"/>
                        </a:cubicBezTo>
                        <a:lnTo>
                          <a:pt x="0" y="1163"/>
                        </a:lnTo>
                        <a:lnTo>
                          <a:pt x="0" y="38501"/>
                        </a:lnTo>
                        <a:lnTo>
                          <a:pt x="0" y="38501"/>
                        </a:lnTo>
                        <a:cubicBezTo>
                          <a:pt x="15050" y="38501"/>
                          <a:pt x="30194" y="38120"/>
                          <a:pt x="45244" y="37358"/>
                        </a:cubicBezTo>
                        <a:cubicBezTo>
                          <a:pt x="55531" y="36882"/>
                          <a:pt x="63437" y="28024"/>
                          <a:pt x="62960" y="1783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96" name="Google Shape;4696;p30"/>
                  <p:cNvSpPr/>
                  <p:nvPr/>
                </p:nvSpPr>
                <p:spPr>
                  <a:xfrm>
                    <a:off x="5311044" y="4298987"/>
                    <a:ext cx="90704" cy="1019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704" h="101911" extrusionOk="0">
                        <a:moveTo>
                          <a:pt x="32290" y="96038"/>
                        </a:moveTo>
                        <a:cubicBezTo>
                          <a:pt x="51721" y="75083"/>
                          <a:pt x="70104" y="52795"/>
                          <a:pt x="87058" y="29744"/>
                        </a:cubicBezTo>
                        <a:cubicBezTo>
                          <a:pt x="93154" y="21457"/>
                          <a:pt x="91440" y="9742"/>
                          <a:pt x="83153" y="3646"/>
                        </a:cubicBezTo>
                        <a:cubicBezTo>
                          <a:pt x="74867" y="-2450"/>
                          <a:pt x="63151" y="-736"/>
                          <a:pt x="57055" y="7551"/>
                        </a:cubicBezTo>
                        <a:cubicBezTo>
                          <a:pt x="40958" y="29458"/>
                          <a:pt x="23432" y="50604"/>
                          <a:pt x="4953" y="70606"/>
                        </a:cubicBezTo>
                        <a:cubicBezTo>
                          <a:pt x="1619" y="74226"/>
                          <a:pt x="0" y="78703"/>
                          <a:pt x="0" y="83275"/>
                        </a:cubicBezTo>
                        <a:cubicBezTo>
                          <a:pt x="0" y="88323"/>
                          <a:pt x="2000" y="93276"/>
                          <a:pt x="6001" y="96991"/>
                        </a:cubicBezTo>
                        <a:cubicBezTo>
                          <a:pt x="13525" y="103944"/>
                          <a:pt x="25337" y="103468"/>
                          <a:pt x="32385" y="9594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97" name="Google Shape;4697;p30"/>
                  <p:cNvSpPr/>
                  <p:nvPr/>
                </p:nvSpPr>
                <p:spPr>
                  <a:xfrm>
                    <a:off x="5410294" y="4154110"/>
                    <a:ext cx="75180" cy="1121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180" h="112158" extrusionOk="0">
                        <a:moveTo>
                          <a:pt x="34862" y="102803"/>
                        </a:moveTo>
                        <a:cubicBezTo>
                          <a:pt x="49149" y="78038"/>
                          <a:pt x="62198" y="52225"/>
                          <a:pt x="73628" y="26126"/>
                        </a:cubicBezTo>
                        <a:cubicBezTo>
                          <a:pt x="77724" y="16697"/>
                          <a:pt x="73438" y="5743"/>
                          <a:pt x="64008" y="1552"/>
                        </a:cubicBezTo>
                        <a:cubicBezTo>
                          <a:pt x="54578" y="-2544"/>
                          <a:pt x="43529" y="1742"/>
                          <a:pt x="39433" y="11172"/>
                        </a:cubicBezTo>
                        <a:cubicBezTo>
                          <a:pt x="28575" y="36032"/>
                          <a:pt x="16097" y="60607"/>
                          <a:pt x="2477" y="84134"/>
                        </a:cubicBezTo>
                        <a:cubicBezTo>
                          <a:pt x="762" y="87086"/>
                          <a:pt x="0" y="90325"/>
                          <a:pt x="0" y="93468"/>
                        </a:cubicBezTo>
                        <a:cubicBezTo>
                          <a:pt x="0" y="99945"/>
                          <a:pt x="3334" y="106136"/>
                          <a:pt x="9335" y="109661"/>
                        </a:cubicBezTo>
                        <a:cubicBezTo>
                          <a:pt x="18288" y="114804"/>
                          <a:pt x="29623" y="111756"/>
                          <a:pt x="34766" y="10280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98" name="Google Shape;4698;p30"/>
                  <p:cNvSpPr/>
                  <p:nvPr/>
                </p:nvSpPr>
                <p:spPr>
                  <a:xfrm>
                    <a:off x="4774596" y="4285865"/>
                    <a:ext cx="64296" cy="397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296" h="39722" extrusionOk="0">
                        <a:moveTo>
                          <a:pt x="0" y="39723"/>
                        </a:moveTo>
                        <a:lnTo>
                          <a:pt x="0" y="39723"/>
                        </a:lnTo>
                        <a:cubicBezTo>
                          <a:pt x="15907" y="39723"/>
                          <a:pt x="31909" y="38865"/>
                          <a:pt x="47530" y="37246"/>
                        </a:cubicBezTo>
                        <a:cubicBezTo>
                          <a:pt x="57817" y="36198"/>
                          <a:pt x="65246" y="27054"/>
                          <a:pt x="64198" y="16767"/>
                        </a:cubicBezTo>
                        <a:cubicBezTo>
                          <a:pt x="63151" y="6480"/>
                          <a:pt x="54007" y="-949"/>
                          <a:pt x="43720" y="99"/>
                        </a:cubicBezTo>
                        <a:cubicBezTo>
                          <a:pt x="29337" y="1623"/>
                          <a:pt x="14573" y="2384"/>
                          <a:pt x="0" y="2384"/>
                        </a:cubicBezTo>
                        <a:lnTo>
                          <a:pt x="0" y="2384"/>
                        </a:lnTo>
                        <a:lnTo>
                          <a:pt x="0" y="3972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99" name="Google Shape;4699;p30"/>
                  <p:cNvSpPr/>
                  <p:nvPr/>
                </p:nvSpPr>
                <p:spPr>
                  <a:xfrm>
                    <a:off x="4774596" y="4605888"/>
                    <a:ext cx="54997" cy="38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997" h="38215" extrusionOk="0">
                        <a:moveTo>
                          <a:pt x="37243" y="37263"/>
                        </a:moveTo>
                        <a:cubicBezTo>
                          <a:pt x="47530" y="36787"/>
                          <a:pt x="55626" y="28119"/>
                          <a:pt x="54959" y="17737"/>
                        </a:cubicBezTo>
                        <a:cubicBezTo>
                          <a:pt x="54483" y="7450"/>
                          <a:pt x="45720" y="-456"/>
                          <a:pt x="35433" y="20"/>
                        </a:cubicBezTo>
                        <a:cubicBezTo>
                          <a:pt x="23717" y="592"/>
                          <a:pt x="11811" y="878"/>
                          <a:pt x="0" y="878"/>
                        </a:cubicBezTo>
                        <a:lnTo>
                          <a:pt x="0" y="878"/>
                        </a:lnTo>
                        <a:lnTo>
                          <a:pt x="0" y="38216"/>
                        </a:lnTo>
                        <a:lnTo>
                          <a:pt x="0" y="38216"/>
                        </a:lnTo>
                        <a:cubicBezTo>
                          <a:pt x="12383" y="38216"/>
                          <a:pt x="24955" y="37930"/>
                          <a:pt x="37147" y="3735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00" name="Google Shape;4700;p30"/>
                  <p:cNvSpPr/>
                  <p:nvPr/>
                </p:nvSpPr>
                <p:spPr>
                  <a:xfrm>
                    <a:off x="4883657" y="4687044"/>
                    <a:ext cx="119556" cy="536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556" h="53659" extrusionOk="0">
                        <a:moveTo>
                          <a:pt x="286" y="37736"/>
                        </a:moveTo>
                        <a:cubicBezTo>
                          <a:pt x="1810" y="47928"/>
                          <a:pt x="11239" y="54977"/>
                          <a:pt x="21431" y="53453"/>
                        </a:cubicBezTo>
                        <a:cubicBezTo>
                          <a:pt x="49625" y="49262"/>
                          <a:pt x="77914" y="43642"/>
                          <a:pt x="105442" y="36688"/>
                        </a:cubicBezTo>
                        <a:cubicBezTo>
                          <a:pt x="115443" y="34212"/>
                          <a:pt x="121539" y="24020"/>
                          <a:pt x="118967" y="14114"/>
                        </a:cubicBezTo>
                        <a:cubicBezTo>
                          <a:pt x="116491" y="4113"/>
                          <a:pt x="106299" y="-1983"/>
                          <a:pt x="96393" y="589"/>
                        </a:cubicBezTo>
                        <a:cubicBezTo>
                          <a:pt x="70009" y="7161"/>
                          <a:pt x="42958" y="12590"/>
                          <a:pt x="15907" y="16591"/>
                        </a:cubicBezTo>
                        <a:cubicBezTo>
                          <a:pt x="6667" y="17924"/>
                          <a:pt x="0" y="25925"/>
                          <a:pt x="0" y="34974"/>
                        </a:cubicBezTo>
                        <a:cubicBezTo>
                          <a:pt x="0" y="35927"/>
                          <a:pt x="0" y="36784"/>
                          <a:pt x="191" y="3773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01" name="Google Shape;4701;p30"/>
                  <p:cNvSpPr/>
                  <p:nvPr/>
                </p:nvSpPr>
                <p:spPr>
                  <a:xfrm>
                    <a:off x="4878513" y="4468028"/>
                    <a:ext cx="118544" cy="582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544" h="58290" extrusionOk="0">
                        <a:moveTo>
                          <a:pt x="0" y="39582"/>
                        </a:moveTo>
                        <a:cubicBezTo>
                          <a:pt x="0" y="40725"/>
                          <a:pt x="95" y="41964"/>
                          <a:pt x="381" y="43107"/>
                        </a:cubicBezTo>
                        <a:cubicBezTo>
                          <a:pt x="2286" y="53203"/>
                          <a:pt x="12097" y="59871"/>
                          <a:pt x="22193" y="57966"/>
                        </a:cubicBezTo>
                        <a:cubicBezTo>
                          <a:pt x="50387" y="52536"/>
                          <a:pt x="78486" y="45297"/>
                          <a:pt x="105728" y="36344"/>
                        </a:cubicBezTo>
                        <a:cubicBezTo>
                          <a:pt x="115538" y="33105"/>
                          <a:pt x="120777" y="22533"/>
                          <a:pt x="117634" y="12817"/>
                        </a:cubicBezTo>
                        <a:cubicBezTo>
                          <a:pt x="114395" y="3006"/>
                          <a:pt x="103823" y="-2232"/>
                          <a:pt x="94107" y="911"/>
                        </a:cubicBezTo>
                        <a:cubicBezTo>
                          <a:pt x="68390" y="9388"/>
                          <a:pt x="41910" y="16246"/>
                          <a:pt x="15335" y="21390"/>
                        </a:cubicBezTo>
                        <a:cubicBezTo>
                          <a:pt x="6382" y="23104"/>
                          <a:pt x="191" y="30915"/>
                          <a:pt x="191" y="3967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02" name="Google Shape;4702;p30"/>
                  <p:cNvSpPr/>
                  <p:nvPr/>
                </p:nvSpPr>
                <p:spPr>
                  <a:xfrm>
                    <a:off x="4774596" y="4392782"/>
                    <a:ext cx="61202" cy="390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202" h="39009" extrusionOk="0">
                        <a:moveTo>
                          <a:pt x="44005" y="37200"/>
                        </a:moveTo>
                        <a:cubicBezTo>
                          <a:pt x="54292" y="36438"/>
                          <a:pt x="61913" y="27389"/>
                          <a:pt x="61150" y="17197"/>
                        </a:cubicBezTo>
                        <a:cubicBezTo>
                          <a:pt x="60388" y="6911"/>
                          <a:pt x="51340" y="-710"/>
                          <a:pt x="41148" y="53"/>
                        </a:cubicBezTo>
                        <a:cubicBezTo>
                          <a:pt x="27527" y="1100"/>
                          <a:pt x="13716" y="1672"/>
                          <a:pt x="0" y="1672"/>
                        </a:cubicBezTo>
                        <a:lnTo>
                          <a:pt x="0" y="1672"/>
                        </a:lnTo>
                        <a:lnTo>
                          <a:pt x="0" y="39010"/>
                        </a:lnTo>
                        <a:lnTo>
                          <a:pt x="0" y="39010"/>
                        </a:lnTo>
                        <a:cubicBezTo>
                          <a:pt x="14668" y="39010"/>
                          <a:pt x="29432" y="38438"/>
                          <a:pt x="44005" y="3729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03" name="Google Shape;4703;p30"/>
                  <p:cNvSpPr/>
                  <p:nvPr/>
                </p:nvSpPr>
                <p:spPr>
                  <a:xfrm>
                    <a:off x="4774691" y="4499390"/>
                    <a:ext cx="58036" cy="385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036" h="38510" extrusionOk="0">
                        <a:moveTo>
                          <a:pt x="57912" y="17555"/>
                        </a:moveTo>
                        <a:cubicBezTo>
                          <a:pt x="57341" y="7269"/>
                          <a:pt x="48482" y="-542"/>
                          <a:pt x="38195" y="29"/>
                        </a:cubicBezTo>
                        <a:cubicBezTo>
                          <a:pt x="25527" y="791"/>
                          <a:pt x="12668" y="1172"/>
                          <a:pt x="0" y="1172"/>
                        </a:cubicBezTo>
                        <a:lnTo>
                          <a:pt x="0" y="1172"/>
                        </a:lnTo>
                        <a:lnTo>
                          <a:pt x="0" y="38511"/>
                        </a:lnTo>
                        <a:cubicBezTo>
                          <a:pt x="13430" y="38511"/>
                          <a:pt x="27051" y="38129"/>
                          <a:pt x="40481" y="37272"/>
                        </a:cubicBezTo>
                        <a:cubicBezTo>
                          <a:pt x="50768" y="36701"/>
                          <a:pt x="58579" y="27938"/>
                          <a:pt x="58007" y="1755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04" name="Google Shape;4704;p30"/>
                  <p:cNvSpPr/>
                  <p:nvPr/>
                </p:nvSpPr>
                <p:spPr>
                  <a:xfrm>
                    <a:off x="5332475" y="4432439"/>
                    <a:ext cx="96793" cy="963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793" h="96378" extrusionOk="0">
                        <a:moveTo>
                          <a:pt x="91916" y="31261"/>
                        </a:moveTo>
                        <a:cubicBezTo>
                          <a:pt x="98870" y="23641"/>
                          <a:pt x="98298" y="11830"/>
                          <a:pt x="90773" y="4877"/>
                        </a:cubicBezTo>
                        <a:cubicBezTo>
                          <a:pt x="83153" y="-2076"/>
                          <a:pt x="71342" y="-1505"/>
                          <a:pt x="64389" y="6020"/>
                        </a:cubicBezTo>
                        <a:cubicBezTo>
                          <a:pt x="46006" y="26117"/>
                          <a:pt x="26384" y="45644"/>
                          <a:pt x="6191" y="63836"/>
                        </a:cubicBezTo>
                        <a:cubicBezTo>
                          <a:pt x="2096" y="67551"/>
                          <a:pt x="0" y="72600"/>
                          <a:pt x="0" y="77743"/>
                        </a:cubicBezTo>
                        <a:cubicBezTo>
                          <a:pt x="0" y="82220"/>
                          <a:pt x="1619" y="86697"/>
                          <a:pt x="4763" y="90221"/>
                        </a:cubicBezTo>
                        <a:cubicBezTo>
                          <a:pt x="11621" y="97841"/>
                          <a:pt x="23432" y="98508"/>
                          <a:pt x="31052" y="91554"/>
                        </a:cubicBezTo>
                        <a:cubicBezTo>
                          <a:pt x="52197" y="72504"/>
                          <a:pt x="72676" y="52216"/>
                          <a:pt x="91821" y="3116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05" name="Google Shape;4705;p30"/>
                  <p:cNvSpPr/>
                  <p:nvPr/>
                </p:nvSpPr>
                <p:spPr>
                  <a:xfrm>
                    <a:off x="4975287" y="3870007"/>
                    <a:ext cx="42386" cy="67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86" h="67586" extrusionOk="0">
                        <a:moveTo>
                          <a:pt x="36862" y="52864"/>
                        </a:moveTo>
                        <a:cubicBezTo>
                          <a:pt x="40672" y="35624"/>
                          <a:pt x="42386" y="17812"/>
                          <a:pt x="42386" y="0"/>
                        </a:cubicBezTo>
                        <a:lnTo>
                          <a:pt x="5144" y="0"/>
                        </a:lnTo>
                        <a:cubicBezTo>
                          <a:pt x="5144" y="15145"/>
                          <a:pt x="3715" y="30194"/>
                          <a:pt x="476" y="44863"/>
                        </a:cubicBezTo>
                        <a:cubicBezTo>
                          <a:pt x="191" y="46196"/>
                          <a:pt x="0" y="47625"/>
                          <a:pt x="0" y="48959"/>
                        </a:cubicBezTo>
                        <a:cubicBezTo>
                          <a:pt x="0" y="57531"/>
                          <a:pt x="5906" y="65246"/>
                          <a:pt x="14573" y="67151"/>
                        </a:cubicBezTo>
                        <a:cubicBezTo>
                          <a:pt x="24670" y="69342"/>
                          <a:pt x="34576" y="63056"/>
                          <a:pt x="36862" y="5295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06" name="Google Shape;4706;p30"/>
                  <p:cNvSpPr/>
                  <p:nvPr/>
                </p:nvSpPr>
                <p:spPr>
                  <a:xfrm>
                    <a:off x="5082920" y="3870007"/>
                    <a:ext cx="40957" cy="69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57" h="69764" extrusionOk="0">
                        <a:moveTo>
                          <a:pt x="36957" y="54007"/>
                        </a:moveTo>
                        <a:cubicBezTo>
                          <a:pt x="39719" y="36290"/>
                          <a:pt x="40958" y="18098"/>
                          <a:pt x="40958" y="0"/>
                        </a:cubicBezTo>
                        <a:lnTo>
                          <a:pt x="3715" y="0"/>
                        </a:lnTo>
                        <a:cubicBezTo>
                          <a:pt x="3715" y="16193"/>
                          <a:pt x="2667" y="32385"/>
                          <a:pt x="191" y="48292"/>
                        </a:cubicBezTo>
                        <a:cubicBezTo>
                          <a:pt x="0" y="49244"/>
                          <a:pt x="0" y="50197"/>
                          <a:pt x="0" y="51149"/>
                        </a:cubicBezTo>
                        <a:cubicBezTo>
                          <a:pt x="0" y="60198"/>
                          <a:pt x="6572" y="68104"/>
                          <a:pt x="15812" y="69533"/>
                        </a:cubicBezTo>
                        <a:cubicBezTo>
                          <a:pt x="26003" y="71152"/>
                          <a:pt x="35528" y="64103"/>
                          <a:pt x="37147" y="540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07" name="Google Shape;4707;p30"/>
                  <p:cNvSpPr/>
                  <p:nvPr/>
                </p:nvSpPr>
                <p:spPr>
                  <a:xfrm>
                    <a:off x="5189791" y="3870007"/>
                    <a:ext cx="40290" cy="719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290" h="71956" extrusionOk="0">
                        <a:moveTo>
                          <a:pt x="37052" y="55531"/>
                        </a:moveTo>
                        <a:cubicBezTo>
                          <a:pt x="39243" y="37243"/>
                          <a:pt x="40291" y="18574"/>
                          <a:pt x="40291" y="0"/>
                        </a:cubicBezTo>
                        <a:lnTo>
                          <a:pt x="3048" y="0"/>
                        </a:lnTo>
                        <a:cubicBezTo>
                          <a:pt x="3048" y="17050"/>
                          <a:pt x="2096" y="34195"/>
                          <a:pt x="95" y="51054"/>
                        </a:cubicBezTo>
                        <a:cubicBezTo>
                          <a:pt x="95" y="51816"/>
                          <a:pt x="0" y="52578"/>
                          <a:pt x="0" y="53340"/>
                        </a:cubicBezTo>
                        <a:cubicBezTo>
                          <a:pt x="0" y="62675"/>
                          <a:pt x="6953" y="70676"/>
                          <a:pt x="16383" y="71819"/>
                        </a:cubicBezTo>
                        <a:cubicBezTo>
                          <a:pt x="26575" y="73057"/>
                          <a:pt x="35909" y="65818"/>
                          <a:pt x="37147" y="5553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08" name="Google Shape;4708;p30"/>
                  <p:cNvSpPr/>
                  <p:nvPr/>
                </p:nvSpPr>
                <p:spPr>
                  <a:xfrm>
                    <a:off x="4865274" y="3870102"/>
                    <a:ext cx="46386" cy="645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386" h="64521" extrusionOk="0">
                        <a:moveTo>
                          <a:pt x="0" y="45815"/>
                        </a:moveTo>
                        <a:cubicBezTo>
                          <a:pt x="0" y="53054"/>
                          <a:pt x="4286" y="60007"/>
                          <a:pt x="11430" y="63055"/>
                        </a:cubicBezTo>
                        <a:cubicBezTo>
                          <a:pt x="20955" y="67056"/>
                          <a:pt x="31814" y="62579"/>
                          <a:pt x="35814" y="53150"/>
                        </a:cubicBezTo>
                        <a:cubicBezTo>
                          <a:pt x="42863" y="36290"/>
                          <a:pt x="46292" y="18193"/>
                          <a:pt x="46387" y="0"/>
                        </a:cubicBezTo>
                        <a:lnTo>
                          <a:pt x="9144" y="0"/>
                        </a:lnTo>
                        <a:cubicBezTo>
                          <a:pt x="9144" y="13240"/>
                          <a:pt x="6668" y="26479"/>
                          <a:pt x="1524" y="38671"/>
                        </a:cubicBezTo>
                        <a:cubicBezTo>
                          <a:pt x="572" y="41053"/>
                          <a:pt x="95" y="43529"/>
                          <a:pt x="95" y="4591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09" name="Google Shape;4709;p30"/>
                  <p:cNvSpPr/>
                  <p:nvPr/>
                </p:nvSpPr>
                <p:spPr>
                  <a:xfrm>
                    <a:off x="5016816" y="3982771"/>
                    <a:ext cx="80036" cy="1093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036" h="109315" extrusionOk="0">
                        <a:moveTo>
                          <a:pt x="44291" y="11347"/>
                        </a:moveTo>
                        <a:cubicBezTo>
                          <a:pt x="33814" y="35541"/>
                          <a:pt x="20193" y="58401"/>
                          <a:pt x="3905" y="79260"/>
                        </a:cubicBezTo>
                        <a:cubicBezTo>
                          <a:pt x="1238" y="82690"/>
                          <a:pt x="0" y="86690"/>
                          <a:pt x="0" y="90691"/>
                        </a:cubicBezTo>
                        <a:cubicBezTo>
                          <a:pt x="0" y="96215"/>
                          <a:pt x="2477" y="101740"/>
                          <a:pt x="7144" y="105359"/>
                        </a:cubicBezTo>
                        <a:cubicBezTo>
                          <a:pt x="15240" y="111741"/>
                          <a:pt x="26956" y="110217"/>
                          <a:pt x="33338" y="102120"/>
                        </a:cubicBezTo>
                        <a:cubicBezTo>
                          <a:pt x="51530" y="78784"/>
                          <a:pt x="66770" y="53162"/>
                          <a:pt x="78486" y="26111"/>
                        </a:cubicBezTo>
                        <a:cubicBezTo>
                          <a:pt x="82582" y="16681"/>
                          <a:pt x="78296" y="5632"/>
                          <a:pt x="68771" y="1536"/>
                        </a:cubicBezTo>
                        <a:cubicBezTo>
                          <a:pt x="59341" y="-2559"/>
                          <a:pt x="48387" y="1822"/>
                          <a:pt x="44196" y="1125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10" name="Google Shape;4710;p30"/>
                  <p:cNvSpPr/>
                  <p:nvPr/>
                </p:nvSpPr>
                <p:spPr>
                  <a:xfrm>
                    <a:off x="4883657" y="3976804"/>
                    <a:ext cx="95894" cy="966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894" h="96605" extrusionOk="0">
                        <a:moveTo>
                          <a:pt x="87725" y="3216"/>
                        </a:moveTo>
                        <a:cubicBezTo>
                          <a:pt x="79153" y="-2594"/>
                          <a:pt x="67628" y="-308"/>
                          <a:pt x="61817" y="8265"/>
                        </a:cubicBezTo>
                        <a:cubicBezTo>
                          <a:pt x="47339" y="29696"/>
                          <a:pt x="29242" y="47984"/>
                          <a:pt x="8001" y="62652"/>
                        </a:cubicBezTo>
                        <a:cubicBezTo>
                          <a:pt x="2762" y="66272"/>
                          <a:pt x="0" y="72082"/>
                          <a:pt x="0" y="77988"/>
                        </a:cubicBezTo>
                        <a:cubicBezTo>
                          <a:pt x="0" y="81607"/>
                          <a:pt x="1048" y="85322"/>
                          <a:pt x="3334" y="88560"/>
                        </a:cubicBezTo>
                        <a:cubicBezTo>
                          <a:pt x="9239" y="97038"/>
                          <a:pt x="20860" y="99133"/>
                          <a:pt x="29242" y="93323"/>
                        </a:cubicBezTo>
                        <a:cubicBezTo>
                          <a:pt x="54292" y="75987"/>
                          <a:pt x="75629" y="54366"/>
                          <a:pt x="92678" y="29124"/>
                        </a:cubicBezTo>
                        <a:cubicBezTo>
                          <a:pt x="98488" y="20552"/>
                          <a:pt x="96203" y="9027"/>
                          <a:pt x="87630" y="321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11" name="Google Shape;4711;p30"/>
                  <p:cNvSpPr/>
                  <p:nvPr/>
                </p:nvSpPr>
                <p:spPr>
                  <a:xfrm>
                    <a:off x="5509164" y="3870007"/>
                    <a:ext cx="39528" cy="782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528" h="78252" extrusionOk="0">
                        <a:moveTo>
                          <a:pt x="37147" y="61055"/>
                        </a:moveTo>
                        <a:cubicBezTo>
                          <a:pt x="38767" y="40862"/>
                          <a:pt x="39433" y="20384"/>
                          <a:pt x="39529" y="0"/>
                        </a:cubicBezTo>
                        <a:lnTo>
                          <a:pt x="2191" y="0"/>
                        </a:lnTo>
                        <a:cubicBezTo>
                          <a:pt x="2191" y="19431"/>
                          <a:pt x="1429" y="38958"/>
                          <a:pt x="0" y="58198"/>
                        </a:cubicBezTo>
                        <a:cubicBezTo>
                          <a:pt x="0" y="58674"/>
                          <a:pt x="0" y="59150"/>
                          <a:pt x="0" y="59627"/>
                        </a:cubicBezTo>
                        <a:cubicBezTo>
                          <a:pt x="0" y="69247"/>
                          <a:pt x="7429" y="77438"/>
                          <a:pt x="17240" y="78200"/>
                        </a:cubicBezTo>
                        <a:cubicBezTo>
                          <a:pt x="27527" y="78962"/>
                          <a:pt x="36481" y="71342"/>
                          <a:pt x="37242" y="6105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12" name="Google Shape;4712;p30"/>
                  <p:cNvSpPr/>
                  <p:nvPr/>
                </p:nvSpPr>
                <p:spPr>
                  <a:xfrm>
                    <a:off x="5296375" y="3870007"/>
                    <a:ext cx="39814" cy="74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814" h="74107" extrusionOk="0">
                        <a:moveTo>
                          <a:pt x="37052" y="57245"/>
                        </a:moveTo>
                        <a:cubicBezTo>
                          <a:pt x="38957" y="38386"/>
                          <a:pt x="39814" y="19145"/>
                          <a:pt x="39814" y="0"/>
                        </a:cubicBezTo>
                        <a:lnTo>
                          <a:pt x="2572" y="0"/>
                        </a:lnTo>
                        <a:cubicBezTo>
                          <a:pt x="2572" y="17907"/>
                          <a:pt x="1714" y="35909"/>
                          <a:pt x="0" y="53531"/>
                        </a:cubicBezTo>
                        <a:cubicBezTo>
                          <a:pt x="0" y="54197"/>
                          <a:pt x="0" y="54769"/>
                          <a:pt x="0" y="55436"/>
                        </a:cubicBezTo>
                        <a:cubicBezTo>
                          <a:pt x="0" y="64865"/>
                          <a:pt x="7144" y="72962"/>
                          <a:pt x="16764" y="74009"/>
                        </a:cubicBezTo>
                        <a:cubicBezTo>
                          <a:pt x="27051" y="75057"/>
                          <a:pt x="36195" y="67628"/>
                          <a:pt x="37147" y="5734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13" name="Google Shape;4713;p30"/>
                  <p:cNvSpPr/>
                  <p:nvPr/>
                </p:nvSpPr>
                <p:spPr>
                  <a:xfrm>
                    <a:off x="5616034" y="3869912"/>
                    <a:ext cx="38576" cy="692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76" h="69276" extrusionOk="0">
                        <a:moveTo>
                          <a:pt x="37243" y="51721"/>
                        </a:moveTo>
                        <a:cubicBezTo>
                          <a:pt x="38195" y="34576"/>
                          <a:pt x="38576" y="17335"/>
                          <a:pt x="38576" y="0"/>
                        </a:cubicBezTo>
                        <a:lnTo>
                          <a:pt x="1238" y="0"/>
                        </a:lnTo>
                        <a:cubicBezTo>
                          <a:pt x="1238" y="16573"/>
                          <a:pt x="953" y="33147"/>
                          <a:pt x="0" y="49530"/>
                        </a:cubicBezTo>
                        <a:cubicBezTo>
                          <a:pt x="0" y="49911"/>
                          <a:pt x="0" y="50292"/>
                          <a:pt x="0" y="50673"/>
                        </a:cubicBezTo>
                        <a:cubicBezTo>
                          <a:pt x="0" y="60484"/>
                          <a:pt x="7620" y="68675"/>
                          <a:pt x="17526" y="69247"/>
                        </a:cubicBezTo>
                        <a:cubicBezTo>
                          <a:pt x="27813" y="69818"/>
                          <a:pt x="36671" y="62008"/>
                          <a:pt x="37243" y="5172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14" name="Google Shape;4714;p30"/>
                  <p:cNvSpPr/>
                  <p:nvPr/>
                </p:nvSpPr>
                <p:spPr>
                  <a:xfrm>
                    <a:off x="5402770" y="3870007"/>
                    <a:ext cx="39624" cy="761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624" h="76171" extrusionOk="0">
                        <a:moveTo>
                          <a:pt x="37147" y="59150"/>
                        </a:moveTo>
                        <a:cubicBezTo>
                          <a:pt x="38862" y="39624"/>
                          <a:pt x="39624" y="19717"/>
                          <a:pt x="39624" y="0"/>
                        </a:cubicBezTo>
                        <a:lnTo>
                          <a:pt x="2381" y="0"/>
                        </a:lnTo>
                        <a:cubicBezTo>
                          <a:pt x="2381" y="18669"/>
                          <a:pt x="1619" y="37433"/>
                          <a:pt x="0" y="55912"/>
                        </a:cubicBezTo>
                        <a:cubicBezTo>
                          <a:pt x="0" y="56483"/>
                          <a:pt x="0" y="57055"/>
                          <a:pt x="0" y="57531"/>
                        </a:cubicBezTo>
                        <a:cubicBezTo>
                          <a:pt x="0" y="67056"/>
                          <a:pt x="7334" y="75248"/>
                          <a:pt x="17050" y="76105"/>
                        </a:cubicBezTo>
                        <a:cubicBezTo>
                          <a:pt x="27337" y="76962"/>
                          <a:pt x="36385" y="69437"/>
                          <a:pt x="37243" y="5915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15" name="Google Shape;4715;p30"/>
                  <p:cNvSpPr/>
                  <p:nvPr/>
                </p:nvSpPr>
                <p:spPr>
                  <a:xfrm>
                    <a:off x="4774691" y="3870007"/>
                    <a:ext cx="30956" cy="309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956" h="30956" extrusionOk="0">
                        <a:moveTo>
                          <a:pt x="30956" y="0"/>
                        </a:moveTo>
                        <a:lnTo>
                          <a:pt x="6287" y="0"/>
                        </a:lnTo>
                        <a:cubicBezTo>
                          <a:pt x="6287" y="3429"/>
                          <a:pt x="3429" y="6287"/>
                          <a:pt x="0" y="6287"/>
                        </a:cubicBezTo>
                        <a:lnTo>
                          <a:pt x="0" y="6287"/>
                        </a:lnTo>
                        <a:lnTo>
                          <a:pt x="0" y="30956"/>
                        </a:lnTo>
                        <a:lnTo>
                          <a:pt x="0" y="30956"/>
                        </a:lnTo>
                        <a:cubicBezTo>
                          <a:pt x="17050" y="30956"/>
                          <a:pt x="30956" y="17050"/>
                          <a:pt x="3095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16" name="Google Shape;4716;p30"/>
                  <p:cNvSpPr/>
                  <p:nvPr/>
                </p:nvSpPr>
                <p:spPr>
                  <a:xfrm>
                    <a:off x="5164168" y="4142463"/>
                    <a:ext cx="87589" cy="1042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89" h="104297" extrusionOk="0">
                        <a:moveTo>
                          <a:pt x="53245" y="8627"/>
                        </a:moveTo>
                        <a:cubicBezTo>
                          <a:pt x="38767" y="31297"/>
                          <a:pt x="22479" y="53109"/>
                          <a:pt x="4667" y="73397"/>
                        </a:cubicBezTo>
                        <a:cubicBezTo>
                          <a:pt x="1524" y="76922"/>
                          <a:pt x="0" y="81303"/>
                          <a:pt x="0" y="85684"/>
                        </a:cubicBezTo>
                        <a:cubicBezTo>
                          <a:pt x="0" y="90828"/>
                          <a:pt x="2191" y="96067"/>
                          <a:pt x="6382" y="99686"/>
                        </a:cubicBezTo>
                        <a:cubicBezTo>
                          <a:pt x="14097" y="106449"/>
                          <a:pt x="25908" y="105687"/>
                          <a:pt x="32671" y="97972"/>
                        </a:cubicBezTo>
                        <a:cubicBezTo>
                          <a:pt x="51721" y="76255"/>
                          <a:pt x="69247" y="52918"/>
                          <a:pt x="84677" y="28630"/>
                        </a:cubicBezTo>
                        <a:cubicBezTo>
                          <a:pt x="90202" y="19962"/>
                          <a:pt x="87630" y="8437"/>
                          <a:pt x="78962" y="2912"/>
                        </a:cubicBezTo>
                        <a:cubicBezTo>
                          <a:pt x="70295" y="-2612"/>
                          <a:pt x="58769" y="-41"/>
                          <a:pt x="53245" y="862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17" name="Google Shape;4717;p30"/>
                  <p:cNvSpPr/>
                  <p:nvPr/>
                </p:nvSpPr>
                <p:spPr>
                  <a:xfrm>
                    <a:off x="4885181" y="4113689"/>
                    <a:ext cx="109600" cy="794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600" h="79456" extrusionOk="0">
                        <a:moveTo>
                          <a:pt x="105632" y="7302"/>
                        </a:moveTo>
                        <a:cubicBezTo>
                          <a:pt x="99346" y="-890"/>
                          <a:pt x="87630" y="-2414"/>
                          <a:pt x="79438" y="3873"/>
                        </a:cubicBezTo>
                        <a:cubicBezTo>
                          <a:pt x="58483" y="19970"/>
                          <a:pt x="35528" y="33400"/>
                          <a:pt x="11335" y="43687"/>
                        </a:cubicBezTo>
                        <a:cubicBezTo>
                          <a:pt x="4191" y="46735"/>
                          <a:pt x="0" y="53593"/>
                          <a:pt x="0" y="60832"/>
                        </a:cubicBezTo>
                        <a:cubicBezTo>
                          <a:pt x="0" y="63309"/>
                          <a:pt x="476" y="65690"/>
                          <a:pt x="1524" y="68071"/>
                        </a:cubicBezTo>
                        <a:cubicBezTo>
                          <a:pt x="5525" y="77596"/>
                          <a:pt x="16478" y="81978"/>
                          <a:pt x="26003" y="77977"/>
                        </a:cubicBezTo>
                        <a:cubicBezTo>
                          <a:pt x="53150" y="66452"/>
                          <a:pt x="78867" y="51403"/>
                          <a:pt x="102298" y="33400"/>
                        </a:cubicBezTo>
                        <a:cubicBezTo>
                          <a:pt x="110490" y="27114"/>
                          <a:pt x="112014" y="15398"/>
                          <a:pt x="105727" y="72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18" name="Google Shape;4718;p30"/>
                  <p:cNvSpPr/>
                  <p:nvPr/>
                </p:nvSpPr>
                <p:spPr>
                  <a:xfrm>
                    <a:off x="4774596" y="4178600"/>
                    <a:ext cx="67263" cy="408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263" h="40878" extrusionOk="0">
                        <a:moveTo>
                          <a:pt x="0" y="40784"/>
                        </a:moveTo>
                        <a:lnTo>
                          <a:pt x="0" y="40784"/>
                        </a:lnTo>
                        <a:cubicBezTo>
                          <a:pt x="17240" y="40784"/>
                          <a:pt x="34480" y="39545"/>
                          <a:pt x="51340" y="37069"/>
                        </a:cubicBezTo>
                        <a:cubicBezTo>
                          <a:pt x="61531" y="35545"/>
                          <a:pt x="68580" y="26115"/>
                          <a:pt x="67056" y="15923"/>
                        </a:cubicBezTo>
                        <a:cubicBezTo>
                          <a:pt x="65532" y="5732"/>
                          <a:pt x="56102" y="-1317"/>
                          <a:pt x="45910" y="207"/>
                        </a:cubicBezTo>
                        <a:cubicBezTo>
                          <a:pt x="30861" y="2398"/>
                          <a:pt x="15335" y="3541"/>
                          <a:pt x="0" y="3541"/>
                        </a:cubicBezTo>
                        <a:lnTo>
                          <a:pt x="0" y="3541"/>
                        </a:lnTo>
                        <a:lnTo>
                          <a:pt x="0" y="4087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19" name="Google Shape;4719;p30"/>
                  <p:cNvSpPr/>
                  <p:nvPr/>
                </p:nvSpPr>
                <p:spPr>
                  <a:xfrm>
                    <a:off x="5030818" y="4132123"/>
                    <a:ext cx="97032" cy="960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32" h="96079" extrusionOk="0">
                        <a:moveTo>
                          <a:pt x="64199" y="6775"/>
                        </a:moveTo>
                        <a:cubicBezTo>
                          <a:pt x="46958" y="27253"/>
                          <a:pt x="27718" y="46208"/>
                          <a:pt x="6953" y="62972"/>
                        </a:cubicBezTo>
                        <a:cubicBezTo>
                          <a:pt x="2381" y="66687"/>
                          <a:pt x="0" y="72021"/>
                          <a:pt x="0" y="77450"/>
                        </a:cubicBezTo>
                        <a:cubicBezTo>
                          <a:pt x="0" y="81546"/>
                          <a:pt x="1333" y="85737"/>
                          <a:pt x="4191" y="89166"/>
                        </a:cubicBezTo>
                        <a:cubicBezTo>
                          <a:pt x="10668" y="97167"/>
                          <a:pt x="22384" y="98405"/>
                          <a:pt x="30385" y="91928"/>
                        </a:cubicBezTo>
                        <a:cubicBezTo>
                          <a:pt x="52959" y="73640"/>
                          <a:pt x="73914" y="52971"/>
                          <a:pt x="92678" y="30682"/>
                        </a:cubicBezTo>
                        <a:cubicBezTo>
                          <a:pt x="99250" y="22777"/>
                          <a:pt x="98298" y="11061"/>
                          <a:pt x="90392" y="4393"/>
                        </a:cubicBezTo>
                        <a:cubicBezTo>
                          <a:pt x="82487" y="-2274"/>
                          <a:pt x="70771" y="-1226"/>
                          <a:pt x="64103" y="667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20" name="Google Shape;4720;p30"/>
                  <p:cNvSpPr/>
                  <p:nvPr/>
                </p:nvSpPr>
                <p:spPr>
                  <a:xfrm>
                    <a:off x="4774691" y="4070099"/>
                    <a:ext cx="70132" cy="432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132" h="43271" extrusionOk="0">
                        <a:moveTo>
                          <a:pt x="55721" y="36795"/>
                        </a:moveTo>
                        <a:cubicBezTo>
                          <a:pt x="65722" y="34414"/>
                          <a:pt x="72009" y="24412"/>
                          <a:pt x="69628" y="14411"/>
                        </a:cubicBezTo>
                        <a:cubicBezTo>
                          <a:pt x="67246" y="4410"/>
                          <a:pt x="57245" y="-1877"/>
                          <a:pt x="47244" y="504"/>
                        </a:cubicBezTo>
                        <a:cubicBezTo>
                          <a:pt x="31813" y="4124"/>
                          <a:pt x="16002" y="5934"/>
                          <a:pt x="0" y="5934"/>
                        </a:cubicBezTo>
                        <a:lnTo>
                          <a:pt x="0" y="5934"/>
                        </a:lnTo>
                        <a:lnTo>
                          <a:pt x="0" y="43272"/>
                        </a:lnTo>
                        <a:cubicBezTo>
                          <a:pt x="18764" y="43272"/>
                          <a:pt x="37529" y="41081"/>
                          <a:pt x="55721" y="3689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21" name="Google Shape;4721;p30"/>
                  <p:cNvSpPr/>
                  <p:nvPr/>
                </p:nvSpPr>
                <p:spPr>
                  <a:xfrm>
                    <a:off x="5532595" y="4147478"/>
                    <a:ext cx="69905" cy="1146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905" h="114623" extrusionOk="0">
                        <a:moveTo>
                          <a:pt x="35433" y="104005"/>
                        </a:moveTo>
                        <a:cubicBezTo>
                          <a:pt x="47815" y="78383"/>
                          <a:pt x="59055" y="51808"/>
                          <a:pt x="68771" y="25043"/>
                        </a:cubicBezTo>
                        <a:cubicBezTo>
                          <a:pt x="72295" y="15422"/>
                          <a:pt x="67342" y="4659"/>
                          <a:pt x="57626" y="1135"/>
                        </a:cubicBezTo>
                        <a:cubicBezTo>
                          <a:pt x="47911" y="-2390"/>
                          <a:pt x="37243" y="2564"/>
                          <a:pt x="33719" y="12279"/>
                        </a:cubicBezTo>
                        <a:cubicBezTo>
                          <a:pt x="24384" y="37901"/>
                          <a:pt x="13621" y="63333"/>
                          <a:pt x="1810" y="87812"/>
                        </a:cubicBezTo>
                        <a:cubicBezTo>
                          <a:pt x="571" y="90384"/>
                          <a:pt x="0" y="93146"/>
                          <a:pt x="0" y="95909"/>
                        </a:cubicBezTo>
                        <a:cubicBezTo>
                          <a:pt x="0" y="102862"/>
                          <a:pt x="3905" y="109529"/>
                          <a:pt x="10573" y="112768"/>
                        </a:cubicBezTo>
                        <a:cubicBezTo>
                          <a:pt x="19812" y="117244"/>
                          <a:pt x="30956" y="113339"/>
                          <a:pt x="35433" y="10410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22" name="Google Shape;4722;p30"/>
                  <p:cNvSpPr/>
                  <p:nvPr/>
                </p:nvSpPr>
                <p:spPr>
                  <a:xfrm>
                    <a:off x="5477636" y="3994170"/>
                    <a:ext cx="57600" cy="1186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600" h="118610" extrusionOk="0">
                        <a:moveTo>
                          <a:pt x="36386" y="105485"/>
                        </a:moveTo>
                        <a:cubicBezTo>
                          <a:pt x="44863" y="78243"/>
                          <a:pt x="51816" y="50144"/>
                          <a:pt x="57245" y="22141"/>
                        </a:cubicBezTo>
                        <a:cubicBezTo>
                          <a:pt x="59246" y="12044"/>
                          <a:pt x="52578" y="2234"/>
                          <a:pt x="42482" y="328"/>
                        </a:cubicBezTo>
                        <a:cubicBezTo>
                          <a:pt x="32385" y="-1576"/>
                          <a:pt x="22574" y="4996"/>
                          <a:pt x="20669" y="15092"/>
                        </a:cubicBezTo>
                        <a:cubicBezTo>
                          <a:pt x="15526" y="41762"/>
                          <a:pt x="8858" y="68432"/>
                          <a:pt x="858" y="94435"/>
                        </a:cubicBezTo>
                        <a:cubicBezTo>
                          <a:pt x="286" y="96245"/>
                          <a:pt x="0" y="98150"/>
                          <a:pt x="0" y="99960"/>
                        </a:cubicBezTo>
                        <a:cubicBezTo>
                          <a:pt x="0" y="107961"/>
                          <a:pt x="5144" y="115295"/>
                          <a:pt x="13145" y="117772"/>
                        </a:cubicBezTo>
                        <a:cubicBezTo>
                          <a:pt x="22955" y="120820"/>
                          <a:pt x="33433" y="115295"/>
                          <a:pt x="36481" y="10548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23" name="Google Shape;4723;p30"/>
                  <p:cNvSpPr/>
                  <p:nvPr/>
                </p:nvSpPr>
                <p:spPr>
                  <a:xfrm>
                    <a:off x="5590221" y="3985311"/>
                    <a:ext cx="54240" cy="119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240" h="119320" extrusionOk="0">
                        <a:moveTo>
                          <a:pt x="36671" y="105485"/>
                        </a:moveTo>
                        <a:cubicBezTo>
                          <a:pt x="43815" y="77958"/>
                          <a:pt x="49625" y="49669"/>
                          <a:pt x="54007" y="21570"/>
                        </a:cubicBezTo>
                        <a:cubicBezTo>
                          <a:pt x="55626" y="11378"/>
                          <a:pt x="48673" y="1853"/>
                          <a:pt x="38481" y="234"/>
                        </a:cubicBezTo>
                        <a:cubicBezTo>
                          <a:pt x="28289" y="-1385"/>
                          <a:pt x="18764" y="5568"/>
                          <a:pt x="17145" y="15760"/>
                        </a:cubicBezTo>
                        <a:cubicBezTo>
                          <a:pt x="12954" y="42716"/>
                          <a:pt x="7334" y="69671"/>
                          <a:pt x="571" y="96056"/>
                        </a:cubicBezTo>
                        <a:cubicBezTo>
                          <a:pt x="191" y="97580"/>
                          <a:pt x="0" y="99199"/>
                          <a:pt x="0" y="100723"/>
                        </a:cubicBezTo>
                        <a:cubicBezTo>
                          <a:pt x="0" y="109010"/>
                          <a:pt x="5620" y="116630"/>
                          <a:pt x="14002" y="118725"/>
                        </a:cubicBezTo>
                        <a:cubicBezTo>
                          <a:pt x="24003" y="121297"/>
                          <a:pt x="34100" y="115296"/>
                          <a:pt x="36767" y="10529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24" name="Google Shape;4724;p30"/>
                  <p:cNvSpPr/>
                  <p:nvPr/>
                </p:nvSpPr>
                <p:spPr>
                  <a:xfrm>
                    <a:off x="5253894" y="3989230"/>
                    <a:ext cx="64704" cy="1165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704" h="116548" extrusionOk="0">
                        <a:moveTo>
                          <a:pt x="28099" y="13936"/>
                        </a:moveTo>
                        <a:cubicBezTo>
                          <a:pt x="21241" y="40035"/>
                          <a:pt x="12383" y="65752"/>
                          <a:pt x="1524" y="90422"/>
                        </a:cubicBezTo>
                        <a:cubicBezTo>
                          <a:pt x="476" y="92899"/>
                          <a:pt x="0" y="95375"/>
                          <a:pt x="0" y="97852"/>
                        </a:cubicBezTo>
                        <a:cubicBezTo>
                          <a:pt x="0" y="104995"/>
                          <a:pt x="4191" y="111853"/>
                          <a:pt x="11144" y="114997"/>
                        </a:cubicBezTo>
                        <a:cubicBezTo>
                          <a:pt x="20574" y="119093"/>
                          <a:pt x="31623" y="114806"/>
                          <a:pt x="35719" y="105376"/>
                        </a:cubicBezTo>
                        <a:cubicBezTo>
                          <a:pt x="47244" y="78897"/>
                          <a:pt x="56864" y="51370"/>
                          <a:pt x="64103" y="23366"/>
                        </a:cubicBezTo>
                        <a:cubicBezTo>
                          <a:pt x="66675" y="13460"/>
                          <a:pt x="60770" y="3173"/>
                          <a:pt x="50768" y="601"/>
                        </a:cubicBezTo>
                        <a:cubicBezTo>
                          <a:pt x="40767" y="-1970"/>
                          <a:pt x="30575" y="3935"/>
                          <a:pt x="28004" y="1393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25" name="Google Shape;4725;p30"/>
                  <p:cNvSpPr/>
                  <p:nvPr/>
                </p:nvSpPr>
                <p:spPr>
                  <a:xfrm>
                    <a:off x="5138165" y="3986358"/>
                    <a:ext cx="70719" cy="1140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719" h="114092" extrusionOk="0">
                        <a:moveTo>
                          <a:pt x="34385" y="12903"/>
                        </a:moveTo>
                        <a:cubicBezTo>
                          <a:pt x="26098" y="38335"/>
                          <a:pt x="15335" y="63005"/>
                          <a:pt x="2381" y="86436"/>
                        </a:cubicBezTo>
                        <a:cubicBezTo>
                          <a:pt x="762" y="89294"/>
                          <a:pt x="0" y="92437"/>
                          <a:pt x="0" y="95485"/>
                        </a:cubicBezTo>
                        <a:cubicBezTo>
                          <a:pt x="0" y="102057"/>
                          <a:pt x="3429" y="108439"/>
                          <a:pt x="9620" y="111773"/>
                        </a:cubicBezTo>
                        <a:cubicBezTo>
                          <a:pt x="18574" y="116725"/>
                          <a:pt x="30004" y="113487"/>
                          <a:pt x="34957" y="104533"/>
                        </a:cubicBezTo>
                        <a:cubicBezTo>
                          <a:pt x="49149" y="79006"/>
                          <a:pt x="60865" y="52051"/>
                          <a:pt x="69818" y="24428"/>
                        </a:cubicBezTo>
                        <a:cubicBezTo>
                          <a:pt x="72962" y="14617"/>
                          <a:pt x="67627" y="4140"/>
                          <a:pt x="57817" y="901"/>
                        </a:cubicBezTo>
                        <a:cubicBezTo>
                          <a:pt x="48006" y="-2242"/>
                          <a:pt x="37529" y="3092"/>
                          <a:pt x="34290" y="1290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26" name="Google Shape;4726;p30"/>
                  <p:cNvSpPr/>
                  <p:nvPr/>
                </p:nvSpPr>
                <p:spPr>
                  <a:xfrm>
                    <a:off x="5366574" y="3991968"/>
                    <a:ext cx="60633" cy="117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633" h="117764" extrusionOk="0">
                        <a:moveTo>
                          <a:pt x="23813" y="14437"/>
                        </a:moveTo>
                        <a:cubicBezTo>
                          <a:pt x="18002" y="40916"/>
                          <a:pt x="10382" y="67206"/>
                          <a:pt x="1143" y="92732"/>
                        </a:cubicBezTo>
                        <a:cubicBezTo>
                          <a:pt x="381" y="94828"/>
                          <a:pt x="0" y="96924"/>
                          <a:pt x="0" y="99114"/>
                        </a:cubicBezTo>
                        <a:cubicBezTo>
                          <a:pt x="0" y="106734"/>
                          <a:pt x="4763" y="113878"/>
                          <a:pt x="12287" y="116640"/>
                        </a:cubicBezTo>
                        <a:cubicBezTo>
                          <a:pt x="22003" y="120165"/>
                          <a:pt x="32671" y="115116"/>
                          <a:pt x="36195" y="105496"/>
                        </a:cubicBezTo>
                        <a:cubicBezTo>
                          <a:pt x="46006" y="78540"/>
                          <a:pt x="54007" y="50632"/>
                          <a:pt x="60198" y="22629"/>
                        </a:cubicBezTo>
                        <a:cubicBezTo>
                          <a:pt x="62389" y="12532"/>
                          <a:pt x="56102" y="2626"/>
                          <a:pt x="46006" y="435"/>
                        </a:cubicBezTo>
                        <a:cubicBezTo>
                          <a:pt x="35909" y="-1755"/>
                          <a:pt x="26003" y="4531"/>
                          <a:pt x="23813" y="1462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727" name="Google Shape;4727;p30"/>
              <p:cNvGrpSpPr/>
              <p:nvPr/>
            </p:nvGrpSpPr>
            <p:grpSpPr>
              <a:xfrm>
                <a:off x="7933532" y="3632677"/>
                <a:ext cx="637384" cy="639684"/>
                <a:chOff x="4774596" y="2105691"/>
                <a:chExt cx="884396" cy="884396"/>
              </a:xfrm>
            </p:grpSpPr>
            <p:sp>
              <p:nvSpPr>
                <p:cNvPr id="4728" name="Google Shape;4728;p30"/>
                <p:cNvSpPr/>
                <p:nvPr/>
              </p:nvSpPr>
              <p:spPr>
                <a:xfrm>
                  <a:off x="4774596" y="2110073"/>
                  <a:ext cx="880014" cy="880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14" h="880014" extrusionOk="0">
                      <a:moveTo>
                        <a:pt x="0" y="0"/>
                      </a:moveTo>
                      <a:lnTo>
                        <a:pt x="880015" y="0"/>
                      </a:lnTo>
                      <a:lnTo>
                        <a:pt x="880015" y="880015"/>
                      </a:lnTo>
                      <a:lnTo>
                        <a:pt x="0" y="88001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29" name="Google Shape;4729;p30"/>
                <p:cNvSpPr/>
                <p:nvPr/>
              </p:nvSpPr>
              <p:spPr>
                <a:xfrm>
                  <a:off x="4774596" y="2105691"/>
                  <a:ext cx="884396" cy="88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4396" h="884396" extrusionOk="0">
                      <a:moveTo>
                        <a:pt x="0" y="884396"/>
                      </a:moveTo>
                      <a:lnTo>
                        <a:pt x="321945" y="884396"/>
                      </a:lnTo>
                      <a:cubicBezTo>
                        <a:pt x="321945" y="573786"/>
                        <a:pt x="573786" y="321945"/>
                        <a:pt x="884396" y="321945"/>
                      </a:cubicBezTo>
                      <a:lnTo>
                        <a:pt x="884396" y="0"/>
                      </a:lnTo>
                      <a:cubicBezTo>
                        <a:pt x="395954" y="0"/>
                        <a:pt x="0" y="395954"/>
                        <a:pt x="0" y="88439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730" name="Google Shape;4730;p30"/>
            <p:cNvGrpSpPr/>
            <p:nvPr/>
          </p:nvGrpSpPr>
          <p:grpSpPr>
            <a:xfrm rot="-5400000">
              <a:off x="4952978" y="3597358"/>
              <a:ext cx="329400" cy="2304430"/>
              <a:chOff x="7933532" y="450300"/>
              <a:chExt cx="637384" cy="4459036"/>
            </a:xfrm>
          </p:grpSpPr>
          <p:sp>
            <p:nvSpPr>
              <p:cNvPr id="4731" name="Google Shape;4731;p30"/>
              <p:cNvSpPr/>
              <p:nvPr/>
            </p:nvSpPr>
            <p:spPr>
              <a:xfrm flipH="1">
                <a:off x="7934727" y="2359852"/>
                <a:ext cx="635599" cy="635673"/>
              </a:xfrm>
              <a:custGeom>
                <a:avLst/>
                <a:gdLst/>
                <a:ahLst/>
                <a:cxnLst/>
                <a:rect l="l" t="t" r="r" b="b"/>
                <a:pathLst>
                  <a:path w="882776" h="879824" extrusionOk="0">
                    <a:moveTo>
                      <a:pt x="882777" y="833628"/>
                    </a:moveTo>
                    <a:lnTo>
                      <a:pt x="882777" y="879824"/>
                    </a:lnTo>
                    <a:lnTo>
                      <a:pt x="0" y="879824"/>
                    </a:lnTo>
                    <a:lnTo>
                      <a:pt x="0" y="833628"/>
                    </a:lnTo>
                    <a:lnTo>
                      <a:pt x="882777" y="833628"/>
                    </a:lnTo>
                    <a:close/>
                    <a:moveTo>
                      <a:pt x="0" y="729424"/>
                    </a:moveTo>
                    <a:lnTo>
                      <a:pt x="0" y="775621"/>
                    </a:lnTo>
                    <a:lnTo>
                      <a:pt x="882777" y="775621"/>
                    </a:lnTo>
                    <a:lnTo>
                      <a:pt x="882777" y="729424"/>
                    </a:lnTo>
                    <a:lnTo>
                      <a:pt x="0" y="729424"/>
                    </a:lnTo>
                    <a:close/>
                    <a:moveTo>
                      <a:pt x="0" y="625221"/>
                    </a:moveTo>
                    <a:lnTo>
                      <a:pt x="0" y="671417"/>
                    </a:lnTo>
                    <a:lnTo>
                      <a:pt x="882777" y="671417"/>
                    </a:lnTo>
                    <a:lnTo>
                      <a:pt x="882777" y="625221"/>
                    </a:lnTo>
                    <a:lnTo>
                      <a:pt x="0" y="625221"/>
                    </a:lnTo>
                    <a:close/>
                    <a:moveTo>
                      <a:pt x="0" y="521017"/>
                    </a:moveTo>
                    <a:lnTo>
                      <a:pt x="0" y="567214"/>
                    </a:lnTo>
                    <a:lnTo>
                      <a:pt x="882777" y="567214"/>
                    </a:lnTo>
                    <a:lnTo>
                      <a:pt x="882777" y="521017"/>
                    </a:lnTo>
                    <a:lnTo>
                      <a:pt x="0" y="521017"/>
                    </a:lnTo>
                    <a:close/>
                    <a:moveTo>
                      <a:pt x="0" y="416814"/>
                    </a:moveTo>
                    <a:lnTo>
                      <a:pt x="0" y="463010"/>
                    </a:lnTo>
                    <a:lnTo>
                      <a:pt x="882777" y="463010"/>
                    </a:lnTo>
                    <a:lnTo>
                      <a:pt x="882777" y="416814"/>
                    </a:lnTo>
                    <a:lnTo>
                      <a:pt x="0" y="416814"/>
                    </a:lnTo>
                    <a:close/>
                    <a:moveTo>
                      <a:pt x="0" y="312611"/>
                    </a:moveTo>
                    <a:lnTo>
                      <a:pt x="0" y="358807"/>
                    </a:lnTo>
                    <a:lnTo>
                      <a:pt x="882777" y="358807"/>
                    </a:lnTo>
                    <a:lnTo>
                      <a:pt x="882777" y="312611"/>
                    </a:lnTo>
                    <a:lnTo>
                      <a:pt x="0" y="312611"/>
                    </a:lnTo>
                    <a:close/>
                    <a:moveTo>
                      <a:pt x="0" y="208407"/>
                    </a:moveTo>
                    <a:lnTo>
                      <a:pt x="0" y="254603"/>
                    </a:lnTo>
                    <a:lnTo>
                      <a:pt x="882777" y="254603"/>
                    </a:lnTo>
                    <a:lnTo>
                      <a:pt x="882777" y="208407"/>
                    </a:lnTo>
                    <a:lnTo>
                      <a:pt x="0" y="208407"/>
                    </a:lnTo>
                    <a:close/>
                    <a:moveTo>
                      <a:pt x="0" y="104204"/>
                    </a:moveTo>
                    <a:lnTo>
                      <a:pt x="0" y="150400"/>
                    </a:lnTo>
                    <a:lnTo>
                      <a:pt x="882777" y="150400"/>
                    </a:lnTo>
                    <a:lnTo>
                      <a:pt x="882777" y="104204"/>
                    </a:lnTo>
                    <a:lnTo>
                      <a:pt x="0" y="104204"/>
                    </a:lnTo>
                    <a:close/>
                    <a:moveTo>
                      <a:pt x="0" y="0"/>
                    </a:moveTo>
                    <a:lnTo>
                      <a:pt x="0" y="46196"/>
                    </a:lnTo>
                    <a:lnTo>
                      <a:pt x="882777" y="46196"/>
                    </a:lnTo>
                    <a:lnTo>
                      <a:pt x="88277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2" name="Google Shape;4732;p30"/>
              <p:cNvSpPr/>
              <p:nvPr/>
            </p:nvSpPr>
            <p:spPr>
              <a:xfrm flipH="1">
                <a:off x="7935754" y="2996231"/>
                <a:ext cx="633542" cy="635810"/>
              </a:xfrm>
              <a:custGeom>
                <a:avLst/>
                <a:gdLst/>
                <a:ahLst/>
                <a:cxnLst/>
                <a:rect l="l" t="t" r="r" b="b"/>
                <a:pathLst>
                  <a:path w="879919" h="880014" extrusionOk="0">
                    <a:moveTo>
                      <a:pt x="0" y="0"/>
                    </a:moveTo>
                    <a:lnTo>
                      <a:pt x="0" y="880015"/>
                    </a:lnTo>
                    <a:lnTo>
                      <a:pt x="7525" y="880015"/>
                    </a:lnTo>
                    <a:cubicBezTo>
                      <a:pt x="487490" y="876014"/>
                      <a:pt x="875919" y="487585"/>
                      <a:pt x="879920" y="7525"/>
                    </a:cubicBezTo>
                    <a:lnTo>
                      <a:pt x="8799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3" name="Google Shape;4733;p30"/>
              <p:cNvSpPr/>
              <p:nvPr/>
            </p:nvSpPr>
            <p:spPr>
              <a:xfrm flipH="1">
                <a:off x="7935686" y="450300"/>
                <a:ext cx="633610" cy="635810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34" name="Google Shape;4734;p30"/>
              <p:cNvGrpSpPr/>
              <p:nvPr/>
            </p:nvGrpSpPr>
            <p:grpSpPr>
              <a:xfrm flipH="1">
                <a:off x="7934750" y="1086743"/>
                <a:ext cx="634226" cy="1272960"/>
                <a:chOff x="6534530" y="2110073"/>
                <a:chExt cx="880014" cy="1759934"/>
              </a:xfrm>
            </p:grpSpPr>
            <p:sp>
              <p:nvSpPr>
                <p:cNvPr id="4735" name="Google Shape;4735;p30"/>
                <p:cNvSpPr/>
                <p:nvPr/>
              </p:nvSpPr>
              <p:spPr>
                <a:xfrm>
                  <a:off x="6534530" y="2110073"/>
                  <a:ext cx="880014" cy="1759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14" h="1759934" extrusionOk="0">
                      <a:moveTo>
                        <a:pt x="880015" y="879920"/>
                      </a:moveTo>
                      <a:lnTo>
                        <a:pt x="880015" y="0"/>
                      </a:lnTo>
                      <a:lnTo>
                        <a:pt x="872490" y="0"/>
                      </a:lnTo>
                      <a:cubicBezTo>
                        <a:pt x="392430" y="4000"/>
                        <a:pt x="4000" y="392430"/>
                        <a:pt x="0" y="872395"/>
                      </a:cubicBezTo>
                      <a:lnTo>
                        <a:pt x="0" y="887444"/>
                      </a:lnTo>
                      <a:cubicBezTo>
                        <a:pt x="4000" y="1367504"/>
                        <a:pt x="392430" y="1755934"/>
                        <a:pt x="872490" y="1759934"/>
                      </a:cubicBezTo>
                      <a:lnTo>
                        <a:pt x="880015" y="1759934"/>
                      </a:lnTo>
                      <a:lnTo>
                        <a:pt x="880015" y="87992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36" name="Google Shape;4736;p30"/>
                <p:cNvSpPr/>
                <p:nvPr/>
              </p:nvSpPr>
              <p:spPr>
                <a:xfrm>
                  <a:off x="6542150" y="2117597"/>
                  <a:ext cx="872394" cy="872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394" h="872489" extrusionOk="0">
                      <a:moveTo>
                        <a:pt x="0" y="872490"/>
                      </a:moveTo>
                      <a:lnTo>
                        <a:pt x="872395" y="872490"/>
                      </a:lnTo>
                      <a:lnTo>
                        <a:pt x="872395" y="0"/>
                      </a:lnTo>
                      <a:cubicBezTo>
                        <a:pt x="868394" y="480060"/>
                        <a:pt x="479965" y="868490"/>
                        <a:pt x="0" y="87249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737" name="Google Shape;4737;p30"/>
              <p:cNvGrpSpPr/>
              <p:nvPr/>
            </p:nvGrpSpPr>
            <p:grpSpPr>
              <a:xfrm>
                <a:off x="7935021" y="4272615"/>
                <a:ext cx="634226" cy="636721"/>
                <a:chOff x="4774596" y="3869912"/>
                <a:chExt cx="880014" cy="880300"/>
              </a:xfrm>
            </p:grpSpPr>
            <p:sp>
              <p:nvSpPr>
                <p:cNvPr id="4738" name="Google Shape;4738;p30"/>
                <p:cNvSpPr/>
                <p:nvPr/>
              </p:nvSpPr>
              <p:spPr>
                <a:xfrm>
                  <a:off x="4774596" y="3870102"/>
                  <a:ext cx="880014" cy="880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14" h="880014" extrusionOk="0">
                      <a:moveTo>
                        <a:pt x="0" y="0"/>
                      </a:moveTo>
                      <a:lnTo>
                        <a:pt x="880015" y="0"/>
                      </a:lnTo>
                      <a:lnTo>
                        <a:pt x="880015" y="880015"/>
                      </a:lnTo>
                      <a:lnTo>
                        <a:pt x="0" y="88001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739" name="Google Shape;4739;p30"/>
                <p:cNvGrpSpPr/>
                <p:nvPr/>
              </p:nvGrpSpPr>
              <p:grpSpPr>
                <a:xfrm>
                  <a:off x="4774596" y="3869912"/>
                  <a:ext cx="880014" cy="880300"/>
                  <a:chOff x="4774596" y="3869912"/>
                  <a:chExt cx="880014" cy="880300"/>
                </a:xfrm>
              </p:grpSpPr>
              <p:sp>
                <p:nvSpPr>
                  <p:cNvPr id="4740" name="Google Shape;4740;p30"/>
                  <p:cNvSpPr/>
                  <p:nvPr/>
                </p:nvSpPr>
                <p:spPr>
                  <a:xfrm>
                    <a:off x="5184457" y="4422030"/>
                    <a:ext cx="103582" cy="88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582" h="88672" extrusionOk="0">
                        <a:moveTo>
                          <a:pt x="72771" y="4618"/>
                        </a:moveTo>
                        <a:cubicBezTo>
                          <a:pt x="52197" y="22430"/>
                          <a:pt x="30480" y="39289"/>
                          <a:pt x="8096" y="54720"/>
                        </a:cubicBezTo>
                        <a:cubicBezTo>
                          <a:pt x="2858" y="58339"/>
                          <a:pt x="0" y="64149"/>
                          <a:pt x="0" y="70055"/>
                        </a:cubicBezTo>
                        <a:cubicBezTo>
                          <a:pt x="0" y="73674"/>
                          <a:pt x="1048" y="77389"/>
                          <a:pt x="3334" y="80628"/>
                        </a:cubicBezTo>
                        <a:cubicBezTo>
                          <a:pt x="9144" y="89105"/>
                          <a:pt x="20764" y="91200"/>
                          <a:pt x="29242" y="85390"/>
                        </a:cubicBezTo>
                        <a:cubicBezTo>
                          <a:pt x="52768" y="69197"/>
                          <a:pt x="75533" y="51481"/>
                          <a:pt x="97155" y="32717"/>
                        </a:cubicBezTo>
                        <a:cubicBezTo>
                          <a:pt x="104966" y="25954"/>
                          <a:pt x="105727" y="14238"/>
                          <a:pt x="99060" y="6428"/>
                        </a:cubicBezTo>
                        <a:cubicBezTo>
                          <a:pt x="92297" y="-1383"/>
                          <a:pt x="80486" y="-2145"/>
                          <a:pt x="72771" y="452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41" name="Google Shape;4741;p30"/>
                  <p:cNvSpPr/>
                  <p:nvPr/>
                </p:nvSpPr>
                <p:spPr>
                  <a:xfrm>
                    <a:off x="5037391" y="4395415"/>
                    <a:ext cx="110195" cy="7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195" h="78523" extrusionOk="0">
                        <a:moveTo>
                          <a:pt x="107251" y="8468"/>
                        </a:moveTo>
                        <a:cubicBezTo>
                          <a:pt x="101632" y="-199"/>
                          <a:pt x="90107" y="-2581"/>
                          <a:pt x="81439" y="3039"/>
                        </a:cubicBezTo>
                        <a:cubicBezTo>
                          <a:pt x="58769" y="17803"/>
                          <a:pt x="34957" y="31328"/>
                          <a:pt x="10573" y="43044"/>
                        </a:cubicBezTo>
                        <a:cubicBezTo>
                          <a:pt x="3905" y="46283"/>
                          <a:pt x="0" y="52950"/>
                          <a:pt x="0" y="59903"/>
                        </a:cubicBezTo>
                        <a:cubicBezTo>
                          <a:pt x="0" y="62570"/>
                          <a:pt x="571" y="65333"/>
                          <a:pt x="1810" y="68000"/>
                        </a:cubicBezTo>
                        <a:cubicBezTo>
                          <a:pt x="6287" y="77239"/>
                          <a:pt x="17431" y="81144"/>
                          <a:pt x="26670" y="76668"/>
                        </a:cubicBezTo>
                        <a:cubicBezTo>
                          <a:pt x="52483" y="64190"/>
                          <a:pt x="77724" y="49997"/>
                          <a:pt x="101727" y="34281"/>
                        </a:cubicBezTo>
                        <a:cubicBezTo>
                          <a:pt x="110395" y="28661"/>
                          <a:pt x="112776" y="17136"/>
                          <a:pt x="107156" y="846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42" name="Google Shape;4742;p30"/>
                  <p:cNvSpPr/>
                  <p:nvPr/>
                </p:nvSpPr>
                <p:spPr>
                  <a:xfrm>
                    <a:off x="5037105" y="4517118"/>
                    <a:ext cx="113269" cy="727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269" h="72783" extrusionOk="0">
                        <a:moveTo>
                          <a:pt x="110966" y="9828"/>
                        </a:moveTo>
                        <a:cubicBezTo>
                          <a:pt x="106108" y="779"/>
                          <a:pt x="94774" y="-2650"/>
                          <a:pt x="85725" y="2208"/>
                        </a:cubicBezTo>
                        <a:cubicBezTo>
                          <a:pt x="61817" y="15067"/>
                          <a:pt x="36862" y="26688"/>
                          <a:pt x="11716" y="36784"/>
                        </a:cubicBezTo>
                        <a:cubicBezTo>
                          <a:pt x="4477" y="39737"/>
                          <a:pt x="0" y="46690"/>
                          <a:pt x="0" y="54120"/>
                        </a:cubicBezTo>
                        <a:cubicBezTo>
                          <a:pt x="0" y="56405"/>
                          <a:pt x="476" y="58787"/>
                          <a:pt x="1333" y="61073"/>
                        </a:cubicBezTo>
                        <a:cubicBezTo>
                          <a:pt x="5143" y="70598"/>
                          <a:pt x="16002" y="75265"/>
                          <a:pt x="25622" y="71455"/>
                        </a:cubicBezTo>
                        <a:cubicBezTo>
                          <a:pt x="52102" y="60882"/>
                          <a:pt x="78296" y="48595"/>
                          <a:pt x="103442" y="35070"/>
                        </a:cubicBezTo>
                        <a:cubicBezTo>
                          <a:pt x="112490" y="30212"/>
                          <a:pt x="115919" y="18877"/>
                          <a:pt x="111062" y="982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43" name="Google Shape;4743;p30"/>
                  <p:cNvSpPr/>
                  <p:nvPr/>
                </p:nvSpPr>
                <p:spPr>
                  <a:xfrm>
                    <a:off x="5197696" y="4544637"/>
                    <a:ext cx="107087" cy="83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087" h="83769" extrusionOk="0">
                        <a:moveTo>
                          <a:pt x="99536" y="33649"/>
                        </a:moveTo>
                        <a:cubicBezTo>
                          <a:pt x="107823" y="27553"/>
                          <a:pt x="109538" y="15838"/>
                          <a:pt x="103442" y="7551"/>
                        </a:cubicBezTo>
                        <a:cubicBezTo>
                          <a:pt x="97346" y="-736"/>
                          <a:pt x="85630" y="-2450"/>
                          <a:pt x="77343" y="3646"/>
                        </a:cubicBezTo>
                        <a:cubicBezTo>
                          <a:pt x="55435" y="19838"/>
                          <a:pt x="32385" y="35173"/>
                          <a:pt x="9049" y="49175"/>
                        </a:cubicBezTo>
                        <a:cubicBezTo>
                          <a:pt x="3238" y="52699"/>
                          <a:pt x="0" y="58891"/>
                          <a:pt x="0" y="65177"/>
                        </a:cubicBezTo>
                        <a:cubicBezTo>
                          <a:pt x="0" y="68416"/>
                          <a:pt x="857" y="71749"/>
                          <a:pt x="2667" y="74702"/>
                        </a:cubicBezTo>
                        <a:cubicBezTo>
                          <a:pt x="7906" y="83560"/>
                          <a:pt x="19431" y="86418"/>
                          <a:pt x="28289" y="81084"/>
                        </a:cubicBezTo>
                        <a:cubicBezTo>
                          <a:pt x="52673" y="66511"/>
                          <a:pt x="76676" y="50509"/>
                          <a:pt x="99631" y="3355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44" name="Google Shape;4744;p30"/>
                  <p:cNvSpPr/>
                  <p:nvPr/>
                </p:nvSpPr>
                <p:spPr>
                  <a:xfrm>
                    <a:off x="4875656" y="4579448"/>
                    <a:ext cx="119233" cy="55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233" h="55078" extrusionOk="0">
                        <a:moveTo>
                          <a:pt x="118586" y="13697"/>
                        </a:moveTo>
                        <a:cubicBezTo>
                          <a:pt x="115824" y="3791"/>
                          <a:pt x="105537" y="-2020"/>
                          <a:pt x="95631" y="647"/>
                        </a:cubicBezTo>
                        <a:cubicBezTo>
                          <a:pt x="69437" y="7886"/>
                          <a:pt x="42577" y="13697"/>
                          <a:pt x="15716" y="17983"/>
                        </a:cubicBezTo>
                        <a:cubicBezTo>
                          <a:pt x="6572" y="19412"/>
                          <a:pt x="0" y="27413"/>
                          <a:pt x="0" y="36366"/>
                        </a:cubicBezTo>
                        <a:cubicBezTo>
                          <a:pt x="0" y="37319"/>
                          <a:pt x="0" y="38366"/>
                          <a:pt x="190" y="39319"/>
                        </a:cubicBezTo>
                        <a:cubicBezTo>
                          <a:pt x="1810" y="49511"/>
                          <a:pt x="11335" y="56464"/>
                          <a:pt x="21526" y="54845"/>
                        </a:cubicBezTo>
                        <a:cubicBezTo>
                          <a:pt x="49721" y="50368"/>
                          <a:pt x="78010" y="44177"/>
                          <a:pt x="105537" y="36652"/>
                        </a:cubicBezTo>
                        <a:cubicBezTo>
                          <a:pt x="115443" y="33890"/>
                          <a:pt x="121253" y="23603"/>
                          <a:pt x="118586" y="1369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45" name="Google Shape;4745;p30"/>
                  <p:cNvSpPr/>
                  <p:nvPr/>
                </p:nvSpPr>
                <p:spPr>
                  <a:xfrm>
                    <a:off x="5445537" y="4298488"/>
                    <a:ext cx="84249" cy="1066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249" h="106645" extrusionOk="0">
                        <a:moveTo>
                          <a:pt x="33528" y="99299"/>
                        </a:moveTo>
                        <a:cubicBezTo>
                          <a:pt x="50578" y="76535"/>
                          <a:pt x="66770" y="52627"/>
                          <a:pt x="81534" y="28338"/>
                        </a:cubicBezTo>
                        <a:cubicBezTo>
                          <a:pt x="86868" y="19575"/>
                          <a:pt x="84106" y="8050"/>
                          <a:pt x="75343" y="2716"/>
                        </a:cubicBezTo>
                        <a:cubicBezTo>
                          <a:pt x="66580" y="-2618"/>
                          <a:pt x="55054" y="144"/>
                          <a:pt x="49720" y="8907"/>
                        </a:cubicBezTo>
                        <a:cubicBezTo>
                          <a:pt x="35528" y="32148"/>
                          <a:pt x="20098" y="55008"/>
                          <a:pt x="3715" y="76820"/>
                        </a:cubicBezTo>
                        <a:cubicBezTo>
                          <a:pt x="1238" y="80154"/>
                          <a:pt x="0" y="84059"/>
                          <a:pt x="0" y="87964"/>
                        </a:cubicBezTo>
                        <a:cubicBezTo>
                          <a:pt x="0" y="93679"/>
                          <a:pt x="2572" y="99204"/>
                          <a:pt x="7429" y="102919"/>
                        </a:cubicBezTo>
                        <a:cubicBezTo>
                          <a:pt x="15716" y="109110"/>
                          <a:pt x="27337" y="107395"/>
                          <a:pt x="33528" y="9920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46" name="Google Shape;4746;p30"/>
                  <p:cNvSpPr/>
                  <p:nvPr/>
                </p:nvSpPr>
                <p:spPr>
                  <a:xfrm>
                    <a:off x="5289708" y="4149180"/>
                    <a:ext cx="80586" cy="1091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586" h="109183" extrusionOk="0">
                        <a:moveTo>
                          <a:pt x="34004" y="101160"/>
                        </a:moveTo>
                        <a:cubicBezTo>
                          <a:pt x="50387" y="77634"/>
                          <a:pt x="65342" y="52678"/>
                          <a:pt x="78486" y="27246"/>
                        </a:cubicBezTo>
                        <a:cubicBezTo>
                          <a:pt x="83248" y="18102"/>
                          <a:pt x="79629" y="6863"/>
                          <a:pt x="70485" y="2100"/>
                        </a:cubicBezTo>
                        <a:cubicBezTo>
                          <a:pt x="61341" y="-2662"/>
                          <a:pt x="50101" y="957"/>
                          <a:pt x="45339" y="10102"/>
                        </a:cubicBezTo>
                        <a:cubicBezTo>
                          <a:pt x="32861" y="34104"/>
                          <a:pt x="18764" y="57631"/>
                          <a:pt x="3334" y="79920"/>
                        </a:cubicBezTo>
                        <a:cubicBezTo>
                          <a:pt x="1048" y="83158"/>
                          <a:pt x="0" y="86873"/>
                          <a:pt x="0" y="90492"/>
                        </a:cubicBezTo>
                        <a:cubicBezTo>
                          <a:pt x="0" y="96398"/>
                          <a:pt x="2762" y="102208"/>
                          <a:pt x="8001" y="105828"/>
                        </a:cubicBezTo>
                        <a:cubicBezTo>
                          <a:pt x="16478" y="111733"/>
                          <a:pt x="28099" y="109638"/>
                          <a:pt x="33909" y="10116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47" name="Google Shape;4747;p30"/>
                  <p:cNvSpPr/>
                  <p:nvPr/>
                </p:nvSpPr>
                <p:spPr>
                  <a:xfrm>
                    <a:off x="4883657" y="4237200"/>
                    <a:ext cx="114676" cy="6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676" h="69310" extrusionOk="0">
                        <a:moveTo>
                          <a:pt x="112585" y="9902"/>
                        </a:moveTo>
                        <a:cubicBezTo>
                          <a:pt x="107728" y="853"/>
                          <a:pt x="96488" y="-2671"/>
                          <a:pt x="87344" y="2187"/>
                        </a:cubicBezTo>
                        <a:cubicBezTo>
                          <a:pt x="63722" y="14760"/>
                          <a:pt x="38767" y="25047"/>
                          <a:pt x="13240" y="32857"/>
                        </a:cubicBezTo>
                        <a:cubicBezTo>
                          <a:pt x="5239" y="35334"/>
                          <a:pt x="0" y="42668"/>
                          <a:pt x="0" y="50669"/>
                        </a:cubicBezTo>
                        <a:cubicBezTo>
                          <a:pt x="0" y="52479"/>
                          <a:pt x="286" y="54288"/>
                          <a:pt x="857" y="56098"/>
                        </a:cubicBezTo>
                        <a:cubicBezTo>
                          <a:pt x="3905" y="65909"/>
                          <a:pt x="14288" y="71529"/>
                          <a:pt x="24098" y="68481"/>
                        </a:cubicBezTo>
                        <a:cubicBezTo>
                          <a:pt x="51911" y="60003"/>
                          <a:pt x="79058" y="48764"/>
                          <a:pt x="104775" y="35048"/>
                        </a:cubicBezTo>
                        <a:cubicBezTo>
                          <a:pt x="113824" y="30190"/>
                          <a:pt x="117348" y="18951"/>
                          <a:pt x="112490" y="98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48" name="Google Shape;4748;p30"/>
                  <p:cNvSpPr/>
                  <p:nvPr/>
                </p:nvSpPr>
                <p:spPr>
                  <a:xfrm>
                    <a:off x="5035962" y="4268219"/>
                    <a:ext cx="105565" cy="85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565" h="85920" extrusionOk="0">
                        <a:moveTo>
                          <a:pt x="74962" y="4219"/>
                        </a:moveTo>
                        <a:cubicBezTo>
                          <a:pt x="54292" y="21555"/>
                          <a:pt x="32099" y="37366"/>
                          <a:pt x="9049" y="51273"/>
                        </a:cubicBezTo>
                        <a:cubicBezTo>
                          <a:pt x="3238" y="54797"/>
                          <a:pt x="0" y="60893"/>
                          <a:pt x="0" y="67275"/>
                        </a:cubicBezTo>
                        <a:cubicBezTo>
                          <a:pt x="0" y="70513"/>
                          <a:pt x="857" y="73847"/>
                          <a:pt x="2667" y="76895"/>
                        </a:cubicBezTo>
                        <a:cubicBezTo>
                          <a:pt x="8001" y="85753"/>
                          <a:pt x="19431" y="88516"/>
                          <a:pt x="28289" y="83277"/>
                        </a:cubicBezTo>
                        <a:cubicBezTo>
                          <a:pt x="52959" y="68418"/>
                          <a:pt x="76676" y="51463"/>
                          <a:pt x="98869" y="32985"/>
                        </a:cubicBezTo>
                        <a:cubicBezTo>
                          <a:pt x="106775" y="26413"/>
                          <a:pt x="107823" y="14602"/>
                          <a:pt x="101251" y="6696"/>
                        </a:cubicBezTo>
                        <a:cubicBezTo>
                          <a:pt x="94678" y="-1210"/>
                          <a:pt x="82867" y="-2258"/>
                          <a:pt x="74962" y="431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49" name="Google Shape;4749;p30"/>
                  <p:cNvSpPr/>
                  <p:nvPr/>
                </p:nvSpPr>
                <p:spPr>
                  <a:xfrm>
                    <a:off x="5177408" y="4286664"/>
                    <a:ext cx="97406" cy="95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406" h="95752" extrusionOk="0">
                        <a:moveTo>
                          <a:pt x="64961" y="6157"/>
                        </a:moveTo>
                        <a:cubicBezTo>
                          <a:pt x="46768" y="26255"/>
                          <a:pt x="27146" y="45305"/>
                          <a:pt x="6572" y="62926"/>
                        </a:cubicBezTo>
                        <a:cubicBezTo>
                          <a:pt x="2286" y="66641"/>
                          <a:pt x="0" y="71880"/>
                          <a:pt x="0" y="77119"/>
                        </a:cubicBezTo>
                        <a:cubicBezTo>
                          <a:pt x="0" y="81405"/>
                          <a:pt x="1429" y="85691"/>
                          <a:pt x="4477" y="89215"/>
                        </a:cubicBezTo>
                        <a:cubicBezTo>
                          <a:pt x="11144" y="97026"/>
                          <a:pt x="22955" y="97978"/>
                          <a:pt x="30766" y="91311"/>
                        </a:cubicBezTo>
                        <a:cubicBezTo>
                          <a:pt x="52578" y="72642"/>
                          <a:pt x="73342" y="52449"/>
                          <a:pt x="92583" y="31208"/>
                        </a:cubicBezTo>
                        <a:cubicBezTo>
                          <a:pt x="99536" y="23588"/>
                          <a:pt x="98870" y="11777"/>
                          <a:pt x="91250" y="4824"/>
                        </a:cubicBezTo>
                        <a:cubicBezTo>
                          <a:pt x="83629" y="-2129"/>
                          <a:pt x="71819" y="-1462"/>
                          <a:pt x="64865" y="615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50" name="Google Shape;4750;p30"/>
                  <p:cNvSpPr/>
                  <p:nvPr/>
                </p:nvSpPr>
                <p:spPr>
                  <a:xfrm>
                    <a:off x="4774596" y="3957241"/>
                    <a:ext cx="71833" cy="499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833" h="49926" extrusionOk="0">
                        <a:moveTo>
                          <a:pt x="0" y="49926"/>
                        </a:moveTo>
                        <a:lnTo>
                          <a:pt x="0" y="49926"/>
                        </a:lnTo>
                        <a:cubicBezTo>
                          <a:pt x="21622" y="49926"/>
                          <a:pt x="42291" y="45069"/>
                          <a:pt x="61531" y="35353"/>
                        </a:cubicBezTo>
                        <a:cubicBezTo>
                          <a:pt x="70771" y="30686"/>
                          <a:pt x="74485" y="19542"/>
                          <a:pt x="69818" y="10302"/>
                        </a:cubicBezTo>
                        <a:cubicBezTo>
                          <a:pt x="65151" y="1063"/>
                          <a:pt x="54007" y="-2652"/>
                          <a:pt x="44767" y="2016"/>
                        </a:cubicBezTo>
                        <a:cubicBezTo>
                          <a:pt x="30861" y="9064"/>
                          <a:pt x="15716" y="12588"/>
                          <a:pt x="0" y="12588"/>
                        </a:cubicBezTo>
                        <a:lnTo>
                          <a:pt x="0" y="12588"/>
                        </a:lnTo>
                        <a:lnTo>
                          <a:pt x="0" y="4992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51" name="Google Shape;4751;p30"/>
                  <p:cNvSpPr/>
                  <p:nvPr/>
                </p:nvSpPr>
                <p:spPr>
                  <a:xfrm>
                    <a:off x="4881371" y="4354291"/>
                    <a:ext cx="117124" cy="62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124" h="62770" extrusionOk="0">
                        <a:moveTo>
                          <a:pt x="115729" y="11587"/>
                        </a:moveTo>
                        <a:cubicBezTo>
                          <a:pt x="111824" y="2062"/>
                          <a:pt x="100965" y="-2509"/>
                          <a:pt x="91440" y="1396"/>
                        </a:cubicBezTo>
                        <a:cubicBezTo>
                          <a:pt x="66485" y="11587"/>
                          <a:pt x="40577" y="19874"/>
                          <a:pt x="14383" y="26066"/>
                        </a:cubicBezTo>
                        <a:cubicBezTo>
                          <a:pt x="5810" y="28066"/>
                          <a:pt x="0" y="35781"/>
                          <a:pt x="0" y="44163"/>
                        </a:cubicBezTo>
                        <a:cubicBezTo>
                          <a:pt x="0" y="45592"/>
                          <a:pt x="191" y="47020"/>
                          <a:pt x="476" y="48449"/>
                        </a:cubicBezTo>
                        <a:cubicBezTo>
                          <a:pt x="2858" y="58450"/>
                          <a:pt x="12859" y="64642"/>
                          <a:pt x="22955" y="62260"/>
                        </a:cubicBezTo>
                        <a:cubicBezTo>
                          <a:pt x="51054" y="55593"/>
                          <a:pt x="78867" y="46735"/>
                          <a:pt x="105537" y="35781"/>
                        </a:cubicBezTo>
                        <a:cubicBezTo>
                          <a:pt x="115062" y="31876"/>
                          <a:pt x="119634" y="21017"/>
                          <a:pt x="115729" y="1149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52" name="Google Shape;4752;p30"/>
                  <p:cNvSpPr/>
                  <p:nvPr/>
                </p:nvSpPr>
                <p:spPr>
                  <a:xfrm>
                    <a:off x="5046153" y="4630552"/>
                    <a:ext cx="114897" cy="693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897" h="69348" extrusionOk="0">
                        <a:moveTo>
                          <a:pt x="104204" y="35554"/>
                        </a:moveTo>
                        <a:cubicBezTo>
                          <a:pt x="113538" y="31173"/>
                          <a:pt x="117538" y="20028"/>
                          <a:pt x="113062" y="10694"/>
                        </a:cubicBezTo>
                        <a:cubicBezTo>
                          <a:pt x="108680" y="1360"/>
                          <a:pt x="97536" y="-2641"/>
                          <a:pt x="88201" y="1836"/>
                        </a:cubicBezTo>
                        <a:cubicBezTo>
                          <a:pt x="63532" y="13456"/>
                          <a:pt x="38005" y="24029"/>
                          <a:pt x="12383" y="33173"/>
                        </a:cubicBezTo>
                        <a:cubicBezTo>
                          <a:pt x="4763" y="35935"/>
                          <a:pt x="0" y="43079"/>
                          <a:pt x="0" y="50699"/>
                        </a:cubicBezTo>
                        <a:cubicBezTo>
                          <a:pt x="0" y="52794"/>
                          <a:pt x="381" y="54890"/>
                          <a:pt x="1048" y="56985"/>
                        </a:cubicBezTo>
                        <a:cubicBezTo>
                          <a:pt x="4477" y="66701"/>
                          <a:pt x="15240" y="71749"/>
                          <a:pt x="24860" y="68225"/>
                        </a:cubicBezTo>
                        <a:cubicBezTo>
                          <a:pt x="51625" y="58605"/>
                          <a:pt x="78296" y="47651"/>
                          <a:pt x="104013" y="3545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53" name="Google Shape;4753;p30"/>
                  <p:cNvSpPr/>
                  <p:nvPr/>
                </p:nvSpPr>
                <p:spPr>
                  <a:xfrm>
                    <a:off x="4774691" y="4711711"/>
                    <a:ext cx="62980" cy="38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80" h="38501" extrusionOk="0">
                        <a:moveTo>
                          <a:pt x="62865" y="17737"/>
                        </a:moveTo>
                        <a:cubicBezTo>
                          <a:pt x="62389" y="7450"/>
                          <a:pt x="53626" y="-456"/>
                          <a:pt x="43339" y="20"/>
                        </a:cubicBezTo>
                        <a:cubicBezTo>
                          <a:pt x="28956" y="782"/>
                          <a:pt x="14383" y="1163"/>
                          <a:pt x="0" y="1163"/>
                        </a:cubicBezTo>
                        <a:lnTo>
                          <a:pt x="0" y="1163"/>
                        </a:lnTo>
                        <a:lnTo>
                          <a:pt x="0" y="38501"/>
                        </a:lnTo>
                        <a:lnTo>
                          <a:pt x="0" y="38501"/>
                        </a:lnTo>
                        <a:cubicBezTo>
                          <a:pt x="15050" y="38501"/>
                          <a:pt x="30194" y="38120"/>
                          <a:pt x="45244" y="37358"/>
                        </a:cubicBezTo>
                        <a:cubicBezTo>
                          <a:pt x="55531" y="36882"/>
                          <a:pt x="63437" y="28024"/>
                          <a:pt x="62960" y="1783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54" name="Google Shape;4754;p30"/>
                  <p:cNvSpPr/>
                  <p:nvPr/>
                </p:nvSpPr>
                <p:spPr>
                  <a:xfrm>
                    <a:off x="5311044" y="4298987"/>
                    <a:ext cx="90704" cy="1019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704" h="101911" extrusionOk="0">
                        <a:moveTo>
                          <a:pt x="32290" y="96038"/>
                        </a:moveTo>
                        <a:cubicBezTo>
                          <a:pt x="51721" y="75083"/>
                          <a:pt x="70104" y="52795"/>
                          <a:pt x="87058" y="29744"/>
                        </a:cubicBezTo>
                        <a:cubicBezTo>
                          <a:pt x="93154" y="21457"/>
                          <a:pt x="91440" y="9742"/>
                          <a:pt x="83153" y="3646"/>
                        </a:cubicBezTo>
                        <a:cubicBezTo>
                          <a:pt x="74867" y="-2450"/>
                          <a:pt x="63151" y="-736"/>
                          <a:pt x="57055" y="7551"/>
                        </a:cubicBezTo>
                        <a:cubicBezTo>
                          <a:pt x="40958" y="29458"/>
                          <a:pt x="23432" y="50604"/>
                          <a:pt x="4953" y="70606"/>
                        </a:cubicBezTo>
                        <a:cubicBezTo>
                          <a:pt x="1619" y="74226"/>
                          <a:pt x="0" y="78703"/>
                          <a:pt x="0" y="83275"/>
                        </a:cubicBezTo>
                        <a:cubicBezTo>
                          <a:pt x="0" y="88323"/>
                          <a:pt x="2000" y="93276"/>
                          <a:pt x="6001" y="96991"/>
                        </a:cubicBezTo>
                        <a:cubicBezTo>
                          <a:pt x="13525" y="103944"/>
                          <a:pt x="25337" y="103468"/>
                          <a:pt x="32385" y="9594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55" name="Google Shape;4755;p30"/>
                  <p:cNvSpPr/>
                  <p:nvPr/>
                </p:nvSpPr>
                <p:spPr>
                  <a:xfrm>
                    <a:off x="5410294" y="4154110"/>
                    <a:ext cx="75180" cy="1121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180" h="112158" extrusionOk="0">
                        <a:moveTo>
                          <a:pt x="34862" y="102803"/>
                        </a:moveTo>
                        <a:cubicBezTo>
                          <a:pt x="49149" y="78038"/>
                          <a:pt x="62198" y="52225"/>
                          <a:pt x="73628" y="26126"/>
                        </a:cubicBezTo>
                        <a:cubicBezTo>
                          <a:pt x="77724" y="16697"/>
                          <a:pt x="73438" y="5743"/>
                          <a:pt x="64008" y="1552"/>
                        </a:cubicBezTo>
                        <a:cubicBezTo>
                          <a:pt x="54578" y="-2544"/>
                          <a:pt x="43529" y="1742"/>
                          <a:pt x="39433" y="11172"/>
                        </a:cubicBezTo>
                        <a:cubicBezTo>
                          <a:pt x="28575" y="36032"/>
                          <a:pt x="16097" y="60607"/>
                          <a:pt x="2477" y="84134"/>
                        </a:cubicBezTo>
                        <a:cubicBezTo>
                          <a:pt x="762" y="87086"/>
                          <a:pt x="0" y="90325"/>
                          <a:pt x="0" y="93468"/>
                        </a:cubicBezTo>
                        <a:cubicBezTo>
                          <a:pt x="0" y="99945"/>
                          <a:pt x="3334" y="106136"/>
                          <a:pt x="9335" y="109661"/>
                        </a:cubicBezTo>
                        <a:cubicBezTo>
                          <a:pt x="18288" y="114804"/>
                          <a:pt x="29623" y="111756"/>
                          <a:pt x="34766" y="10280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56" name="Google Shape;4756;p30"/>
                  <p:cNvSpPr/>
                  <p:nvPr/>
                </p:nvSpPr>
                <p:spPr>
                  <a:xfrm>
                    <a:off x="4774596" y="4285865"/>
                    <a:ext cx="64296" cy="397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296" h="39722" extrusionOk="0">
                        <a:moveTo>
                          <a:pt x="0" y="39723"/>
                        </a:moveTo>
                        <a:lnTo>
                          <a:pt x="0" y="39723"/>
                        </a:lnTo>
                        <a:cubicBezTo>
                          <a:pt x="15907" y="39723"/>
                          <a:pt x="31909" y="38865"/>
                          <a:pt x="47530" y="37246"/>
                        </a:cubicBezTo>
                        <a:cubicBezTo>
                          <a:pt x="57817" y="36198"/>
                          <a:pt x="65246" y="27054"/>
                          <a:pt x="64198" y="16767"/>
                        </a:cubicBezTo>
                        <a:cubicBezTo>
                          <a:pt x="63151" y="6480"/>
                          <a:pt x="54007" y="-949"/>
                          <a:pt x="43720" y="99"/>
                        </a:cubicBezTo>
                        <a:cubicBezTo>
                          <a:pt x="29337" y="1623"/>
                          <a:pt x="14573" y="2384"/>
                          <a:pt x="0" y="2384"/>
                        </a:cubicBezTo>
                        <a:lnTo>
                          <a:pt x="0" y="2384"/>
                        </a:lnTo>
                        <a:lnTo>
                          <a:pt x="0" y="3972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57" name="Google Shape;4757;p30"/>
                  <p:cNvSpPr/>
                  <p:nvPr/>
                </p:nvSpPr>
                <p:spPr>
                  <a:xfrm>
                    <a:off x="4774596" y="4605888"/>
                    <a:ext cx="54997" cy="38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997" h="38215" extrusionOk="0">
                        <a:moveTo>
                          <a:pt x="37243" y="37263"/>
                        </a:moveTo>
                        <a:cubicBezTo>
                          <a:pt x="47530" y="36787"/>
                          <a:pt x="55626" y="28119"/>
                          <a:pt x="54959" y="17737"/>
                        </a:cubicBezTo>
                        <a:cubicBezTo>
                          <a:pt x="54483" y="7450"/>
                          <a:pt x="45720" y="-456"/>
                          <a:pt x="35433" y="20"/>
                        </a:cubicBezTo>
                        <a:cubicBezTo>
                          <a:pt x="23717" y="592"/>
                          <a:pt x="11811" y="878"/>
                          <a:pt x="0" y="878"/>
                        </a:cubicBezTo>
                        <a:lnTo>
                          <a:pt x="0" y="878"/>
                        </a:lnTo>
                        <a:lnTo>
                          <a:pt x="0" y="38216"/>
                        </a:lnTo>
                        <a:lnTo>
                          <a:pt x="0" y="38216"/>
                        </a:lnTo>
                        <a:cubicBezTo>
                          <a:pt x="12383" y="38216"/>
                          <a:pt x="24955" y="37930"/>
                          <a:pt x="37147" y="3735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58" name="Google Shape;4758;p30"/>
                  <p:cNvSpPr/>
                  <p:nvPr/>
                </p:nvSpPr>
                <p:spPr>
                  <a:xfrm>
                    <a:off x="4883657" y="4687044"/>
                    <a:ext cx="119556" cy="536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556" h="53659" extrusionOk="0">
                        <a:moveTo>
                          <a:pt x="286" y="37736"/>
                        </a:moveTo>
                        <a:cubicBezTo>
                          <a:pt x="1810" y="47928"/>
                          <a:pt x="11239" y="54977"/>
                          <a:pt x="21431" y="53453"/>
                        </a:cubicBezTo>
                        <a:cubicBezTo>
                          <a:pt x="49625" y="49262"/>
                          <a:pt x="77914" y="43642"/>
                          <a:pt x="105442" y="36688"/>
                        </a:cubicBezTo>
                        <a:cubicBezTo>
                          <a:pt x="115443" y="34212"/>
                          <a:pt x="121539" y="24020"/>
                          <a:pt x="118967" y="14114"/>
                        </a:cubicBezTo>
                        <a:cubicBezTo>
                          <a:pt x="116491" y="4113"/>
                          <a:pt x="106299" y="-1983"/>
                          <a:pt x="96393" y="589"/>
                        </a:cubicBezTo>
                        <a:cubicBezTo>
                          <a:pt x="70009" y="7161"/>
                          <a:pt x="42958" y="12590"/>
                          <a:pt x="15907" y="16591"/>
                        </a:cubicBezTo>
                        <a:cubicBezTo>
                          <a:pt x="6667" y="17924"/>
                          <a:pt x="0" y="25925"/>
                          <a:pt x="0" y="34974"/>
                        </a:cubicBezTo>
                        <a:cubicBezTo>
                          <a:pt x="0" y="35927"/>
                          <a:pt x="0" y="36784"/>
                          <a:pt x="191" y="3773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59" name="Google Shape;4759;p30"/>
                  <p:cNvSpPr/>
                  <p:nvPr/>
                </p:nvSpPr>
                <p:spPr>
                  <a:xfrm>
                    <a:off x="4878513" y="4468028"/>
                    <a:ext cx="118544" cy="582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544" h="58290" extrusionOk="0">
                        <a:moveTo>
                          <a:pt x="0" y="39582"/>
                        </a:moveTo>
                        <a:cubicBezTo>
                          <a:pt x="0" y="40725"/>
                          <a:pt x="95" y="41964"/>
                          <a:pt x="381" y="43107"/>
                        </a:cubicBezTo>
                        <a:cubicBezTo>
                          <a:pt x="2286" y="53203"/>
                          <a:pt x="12097" y="59871"/>
                          <a:pt x="22193" y="57966"/>
                        </a:cubicBezTo>
                        <a:cubicBezTo>
                          <a:pt x="50387" y="52536"/>
                          <a:pt x="78486" y="45297"/>
                          <a:pt x="105728" y="36344"/>
                        </a:cubicBezTo>
                        <a:cubicBezTo>
                          <a:pt x="115538" y="33105"/>
                          <a:pt x="120777" y="22533"/>
                          <a:pt x="117634" y="12817"/>
                        </a:cubicBezTo>
                        <a:cubicBezTo>
                          <a:pt x="114395" y="3006"/>
                          <a:pt x="103823" y="-2232"/>
                          <a:pt x="94107" y="911"/>
                        </a:cubicBezTo>
                        <a:cubicBezTo>
                          <a:pt x="68390" y="9388"/>
                          <a:pt x="41910" y="16246"/>
                          <a:pt x="15335" y="21390"/>
                        </a:cubicBezTo>
                        <a:cubicBezTo>
                          <a:pt x="6382" y="23104"/>
                          <a:pt x="191" y="30915"/>
                          <a:pt x="191" y="3967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60" name="Google Shape;4760;p30"/>
                  <p:cNvSpPr/>
                  <p:nvPr/>
                </p:nvSpPr>
                <p:spPr>
                  <a:xfrm>
                    <a:off x="4774596" y="4392782"/>
                    <a:ext cx="61202" cy="390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202" h="39009" extrusionOk="0">
                        <a:moveTo>
                          <a:pt x="44005" y="37200"/>
                        </a:moveTo>
                        <a:cubicBezTo>
                          <a:pt x="54292" y="36438"/>
                          <a:pt x="61913" y="27389"/>
                          <a:pt x="61150" y="17197"/>
                        </a:cubicBezTo>
                        <a:cubicBezTo>
                          <a:pt x="60388" y="6911"/>
                          <a:pt x="51340" y="-710"/>
                          <a:pt x="41148" y="53"/>
                        </a:cubicBezTo>
                        <a:cubicBezTo>
                          <a:pt x="27527" y="1100"/>
                          <a:pt x="13716" y="1672"/>
                          <a:pt x="0" y="1672"/>
                        </a:cubicBezTo>
                        <a:lnTo>
                          <a:pt x="0" y="1672"/>
                        </a:lnTo>
                        <a:lnTo>
                          <a:pt x="0" y="39010"/>
                        </a:lnTo>
                        <a:lnTo>
                          <a:pt x="0" y="39010"/>
                        </a:lnTo>
                        <a:cubicBezTo>
                          <a:pt x="14668" y="39010"/>
                          <a:pt x="29432" y="38438"/>
                          <a:pt x="44005" y="3729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61" name="Google Shape;4761;p30"/>
                  <p:cNvSpPr/>
                  <p:nvPr/>
                </p:nvSpPr>
                <p:spPr>
                  <a:xfrm>
                    <a:off x="4774691" y="4499390"/>
                    <a:ext cx="58036" cy="385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036" h="38510" extrusionOk="0">
                        <a:moveTo>
                          <a:pt x="57912" y="17555"/>
                        </a:moveTo>
                        <a:cubicBezTo>
                          <a:pt x="57341" y="7269"/>
                          <a:pt x="48482" y="-542"/>
                          <a:pt x="38195" y="29"/>
                        </a:cubicBezTo>
                        <a:cubicBezTo>
                          <a:pt x="25527" y="791"/>
                          <a:pt x="12668" y="1172"/>
                          <a:pt x="0" y="1172"/>
                        </a:cubicBezTo>
                        <a:lnTo>
                          <a:pt x="0" y="1172"/>
                        </a:lnTo>
                        <a:lnTo>
                          <a:pt x="0" y="38511"/>
                        </a:lnTo>
                        <a:cubicBezTo>
                          <a:pt x="13430" y="38511"/>
                          <a:pt x="27051" y="38129"/>
                          <a:pt x="40481" y="37272"/>
                        </a:cubicBezTo>
                        <a:cubicBezTo>
                          <a:pt x="50768" y="36701"/>
                          <a:pt x="58579" y="27938"/>
                          <a:pt x="58007" y="1755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62" name="Google Shape;4762;p30"/>
                  <p:cNvSpPr/>
                  <p:nvPr/>
                </p:nvSpPr>
                <p:spPr>
                  <a:xfrm>
                    <a:off x="5332475" y="4432439"/>
                    <a:ext cx="96793" cy="963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793" h="96378" extrusionOk="0">
                        <a:moveTo>
                          <a:pt x="91916" y="31261"/>
                        </a:moveTo>
                        <a:cubicBezTo>
                          <a:pt x="98870" y="23641"/>
                          <a:pt x="98298" y="11830"/>
                          <a:pt x="90773" y="4877"/>
                        </a:cubicBezTo>
                        <a:cubicBezTo>
                          <a:pt x="83153" y="-2076"/>
                          <a:pt x="71342" y="-1505"/>
                          <a:pt x="64389" y="6020"/>
                        </a:cubicBezTo>
                        <a:cubicBezTo>
                          <a:pt x="46006" y="26117"/>
                          <a:pt x="26384" y="45644"/>
                          <a:pt x="6191" y="63836"/>
                        </a:cubicBezTo>
                        <a:cubicBezTo>
                          <a:pt x="2096" y="67551"/>
                          <a:pt x="0" y="72600"/>
                          <a:pt x="0" y="77743"/>
                        </a:cubicBezTo>
                        <a:cubicBezTo>
                          <a:pt x="0" y="82220"/>
                          <a:pt x="1619" y="86697"/>
                          <a:pt x="4763" y="90221"/>
                        </a:cubicBezTo>
                        <a:cubicBezTo>
                          <a:pt x="11621" y="97841"/>
                          <a:pt x="23432" y="98508"/>
                          <a:pt x="31052" y="91554"/>
                        </a:cubicBezTo>
                        <a:cubicBezTo>
                          <a:pt x="52197" y="72504"/>
                          <a:pt x="72676" y="52216"/>
                          <a:pt x="91821" y="3116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63" name="Google Shape;4763;p30"/>
                  <p:cNvSpPr/>
                  <p:nvPr/>
                </p:nvSpPr>
                <p:spPr>
                  <a:xfrm>
                    <a:off x="4975287" y="3870007"/>
                    <a:ext cx="42386" cy="67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86" h="67586" extrusionOk="0">
                        <a:moveTo>
                          <a:pt x="36862" y="52864"/>
                        </a:moveTo>
                        <a:cubicBezTo>
                          <a:pt x="40672" y="35624"/>
                          <a:pt x="42386" y="17812"/>
                          <a:pt x="42386" y="0"/>
                        </a:cubicBezTo>
                        <a:lnTo>
                          <a:pt x="5144" y="0"/>
                        </a:lnTo>
                        <a:cubicBezTo>
                          <a:pt x="5144" y="15145"/>
                          <a:pt x="3715" y="30194"/>
                          <a:pt x="476" y="44863"/>
                        </a:cubicBezTo>
                        <a:cubicBezTo>
                          <a:pt x="191" y="46196"/>
                          <a:pt x="0" y="47625"/>
                          <a:pt x="0" y="48959"/>
                        </a:cubicBezTo>
                        <a:cubicBezTo>
                          <a:pt x="0" y="57531"/>
                          <a:pt x="5906" y="65246"/>
                          <a:pt x="14573" y="67151"/>
                        </a:cubicBezTo>
                        <a:cubicBezTo>
                          <a:pt x="24670" y="69342"/>
                          <a:pt x="34576" y="63056"/>
                          <a:pt x="36862" y="5295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64" name="Google Shape;4764;p30"/>
                  <p:cNvSpPr/>
                  <p:nvPr/>
                </p:nvSpPr>
                <p:spPr>
                  <a:xfrm>
                    <a:off x="5082920" y="3870007"/>
                    <a:ext cx="40957" cy="69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57" h="69764" extrusionOk="0">
                        <a:moveTo>
                          <a:pt x="36957" y="54007"/>
                        </a:moveTo>
                        <a:cubicBezTo>
                          <a:pt x="39719" y="36290"/>
                          <a:pt x="40958" y="18098"/>
                          <a:pt x="40958" y="0"/>
                        </a:cubicBezTo>
                        <a:lnTo>
                          <a:pt x="3715" y="0"/>
                        </a:lnTo>
                        <a:cubicBezTo>
                          <a:pt x="3715" y="16193"/>
                          <a:pt x="2667" y="32385"/>
                          <a:pt x="191" y="48292"/>
                        </a:cubicBezTo>
                        <a:cubicBezTo>
                          <a:pt x="0" y="49244"/>
                          <a:pt x="0" y="50197"/>
                          <a:pt x="0" y="51149"/>
                        </a:cubicBezTo>
                        <a:cubicBezTo>
                          <a:pt x="0" y="60198"/>
                          <a:pt x="6572" y="68104"/>
                          <a:pt x="15812" y="69533"/>
                        </a:cubicBezTo>
                        <a:cubicBezTo>
                          <a:pt x="26003" y="71152"/>
                          <a:pt x="35528" y="64103"/>
                          <a:pt x="37147" y="540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65" name="Google Shape;4765;p30"/>
                  <p:cNvSpPr/>
                  <p:nvPr/>
                </p:nvSpPr>
                <p:spPr>
                  <a:xfrm>
                    <a:off x="5189791" y="3870007"/>
                    <a:ext cx="40290" cy="719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290" h="71956" extrusionOk="0">
                        <a:moveTo>
                          <a:pt x="37052" y="55531"/>
                        </a:moveTo>
                        <a:cubicBezTo>
                          <a:pt x="39243" y="37243"/>
                          <a:pt x="40291" y="18574"/>
                          <a:pt x="40291" y="0"/>
                        </a:cubicBezTo>
                        <a:lnTo>
                          <a:pt x="3048" y="0"/>
                        </a:lnTo>
                        <a:cubicBezTo>
                          <a:pt x="3048" y="17050"/>
                          <a:pt x="2096" y="34195"/>
                          <a:pt x="95" y="51054"/>
                        </a:cubicBezTo>
                        <a:cubicBezTo>
                          <a:pt x="95" y="51816"/>
                          <a:pt x="0" y="52578"/>
                          <a:pt x="0" y="53340"/>
                        </a:cubicBezTo>
                        <a:cubicBezTo>
                          <a:pt x="0" y="62675"/>
                          <a:pt x="6953" y="70676"/>
                          <a:pt x="16383" y="71819"/>
                        </a:cubicBezTo>
                        <a:cubicBezTo>
                          <a:pt x="26575" y="73057"/>
                          <a:pt x="35909" y="65818"/>
                          <a:pt x="37147" y="5553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66" name="Google Shape;4766;p30"/>
                  <p:cNvSpPr/>
                  <p:nvPr/>
                </p:nvSpPr>
                <p:spPr>
                  <a:xfrm>
                    <a:off x="4865274" y="3870102"/>
                    <a:ext cx="46386" cy="645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386" h="64521" extrusionOk="0">
                        <a:moveTo>
                          <a:pt x="0" y="45815"/>
                        </a:moveTo>
                        <a:cubicBezTo>
                          <a:pt x="0" y="53054"/>
                          <a:pt x="4286" y="60007"/>
                          <a:pt x="11430" y="63055"/>
                        </a:cubicBezTo>
                        <a:cubicBezTo>
                          <a:pt x="20955" y="67056"/>
                          <a:pt x="31814" y="62579"/>
                          <a:pt x="35814" y="53150"/>
                        </a:cubicBezTo>
                        <a:cubicBezTo>
                          <a:pt x="42863" y="36290"/>
                          <a:pt x="46292" y="18193"/>
                          <a:pt x="46387" y="0"/>
                        </a:cubicBezTo>
                        <a:lnTo>
                          <a:pt x="9144" y="0"/>
                        </a:lnTo>
                        <a:cubicBezTo>
                          <a:pt x="9144" y="13240"/>
                          <a:pt x="6668" y="26479"/>
                          <a:pt x="1524" y="38671"/>
                        </a:cubicBezTo>
                        <a:cubicBezTo>
                          <a:pt x="572" y="41053"/>
                          <a:pt x="95" y="43529"/>
                          <a:pt x="95" y="4591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67" name="Google Shape;4767;p30"/>
                  <p:cNvSpPr/>
                  <p:nvPr/>
                </p:nvSpPr>
                <p:spPr>
                  <a:xfrm>
                    <a:off x="5016816" y="3982771"/>
                    <a:ext cx="80036" cy="1093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036" h="109315" extrusionOk="0">
                        <a:moveTo>
                          <a:pt x="44291" y="11347"/>
                        </a:moveTo>
                        <a:cubicBezTo>
                          <a:pt x="33814" y="35541"/>
                          <a:pt x="20193" y="58401"/>
                          <a:pt x="3905" y="79260"/>
                        </a:cubicBezTo>
                        <a:cubicBezTo>
                          <a:pt x="1238" y="82690"/>
                          <a:pt x="0" y="86690"/>
                          <a:pt x="0" y="90691"/>
                        </a:cubicBezTo>
                        <a:cubicBezTo>
                          <a:pt x="0" y="96215"/>
                          <a:pt x="2477" y="101740"/>
                          <a:pt x="7144" y="105359"/>
                        </a:cubicBezTo>
                        <a:cubicBezTo>
                          <a:pt x="15240" y="111741"/>
                          <a:pt x="26956" y="110217"/>
                          <a:pt x="33338" y="102120"/>
                        </a:cubicBezTo>
                        <a:cubicBezTo>
                          <a:pt x="51530" y="78784"/>
                          <a:pt x="66770" y="53162"/>
                          <a:pt x="78486" y="26111"/>
                        </a:cubicBezTo>
                        <a:cubicBezTo>
                          <a:pt x="82582" y="16681"/>
                          <a:pt x="78296" y="5632"/>
                          <a:pt x="68771" y="1536"/>
                        </a:cubicBezTo>
                        <a:cubicBezTo>
                          <a:pt x="59341" y="-2559"/>
                          <a:pt x="48387" y="1822"/>
                          <a:pt x="44196" y="1125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68" name="Google Shape;4768;p30"/>
                  <p:cNvSpPr/>
                  <p:nvPr/>
                </p:nvSpPr>
                <p:spPr>
                  <a:xfrm>
                    <a:off x="4883657" y="3976804"/>
                    <a:ext cx="95894" cy="966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894" h="96605" extrusionOk="0">
                        <a:moveTo>
                          <a:pt x="87725" y="3216"/>
                        </a:moveTo>
                        <a:cubicBezTo>
                          <a:pt x="79153" y="-2594"/>
                          <a:pt x="67628" y="-308"/>
                          <a:pt x="61817" y="8265"/>
                        </a:cubicBezTo>
                        <a:cubicBezTo>
                          <a:pt x="47339" y="29696"/>
                          <a:pt x="29242" y="47984"/>
                          <a:pt x="8001" y="62652"/>
                        </a:cubicBezTo>
                        <a:cubicBezTo>
                          <a:pt x="2762" y="66272"/>
                          <a:pt x="0" y="72082"/>
                          <a:pt x="0" y="77988"/>
                        </a:cubicBezTo>
                        <a:cubicBezTo>
                          <a:pt x="0" y="81607"/>
                          <a:pt x="1048" y="85322"/>
                          <a:pt x="3334" y="88560"/>
                        </a:cubicBezTo>
                        <a:cubicBezTo>
                          <a:pt x="9239" y="97038"/>
                          <a:pt x="20860" y="99133"/>
                          <a:pt x="29242" y="93323"/>
                        </a:cubicBezTo>
                        <a:cubicBezTo>
                          <a:pt x="54292" y="75987"/>
                          <a:pt x="75629" y="54366"/>
                          <a:pt x="92678" y="29124"/>
                        </a:cubicBezTo>
                        <a:cubicBezTo>
                          <a:pt x="98488" y="20552"/>
                          <a:pt x="96203" y="9027"/>
                          <a:pt x="87630" y="321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69" name="Google Shape;4769;p30"/>
                  <p:cNvSpPr/>
                  <p:nvPr/>
                </p:nvSpPr>
                <p:spPr>
                  <a:xfrm>
                    <a:off x="5509164" y="3870007"/>
                    <a:ext cx="39528" cy="782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528" h="78252" extrusionOk="0">
                        <a:moveTo>
                          <a:pt x="37147" y="61055"/>
                        </a:moveTo>
                        <a:cubicBezTo>
                          <a:pt x="38767" y="40862"/>
                          <a:pt x="39433" y="20384"/>
                          <a:pt x="39529" y="0"/>
                        </a:cubicBezTo>
                        <a:lnTo>
                          <a:pt x="2191" y="0"/>
                        </a:lnTo>
                        <a:cubicBezTo>
                          <a:pt x="2191" y="19431"/>
                          <a:pt x="1429" y="38958"/>
                          <a:pt x="0" y="58198"/>
                        </a:cubicBezTo>
                        <a:cubicBezTo>
                          <a:pt x="0" y="58674"/>
                          <a:pt x="0" y="59150"/>
                          <a:pt x="0" y="59627"/>
                        </a:cubicBezTo>
                        <a:cubicBezTo>
                          <a:pt x="0" y="69247"/>
                          <a:pt x="7429" y="77438"/>
                          <a:pt x="17240" y="78200"/>
                        </a:cubicBezTo>
                        <a:cubicBezTo>
                          <a:pt x="27527" y="78962"/>
                          <a:pt x="36481" y="71342"/>
                          <a:pt x="37242" y="6105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70" name="Google Shape;4770;p30"/>
                  <p:cNvSpPr/>
                  <p:nvPr/>
                </p:nvSpPr>
                <p:spPr>
                  <a:xfrm>
                    <a:off x="5296375" y="3870007"/>
                    <a:ext cx="39814" cy="74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814" h="74107" extrusionOk="0">
                        <a:moveTo>
                          <a:pt x="37052" y="57245"/>
                        </a:moveTo>
                        <a:cubicBezTo>
                          <a:pt x="38957" y="38386"/>
                          <a:pt x="39814" y="19145"/>
                          <a:pt x="39814" y="0"/>
                        </a:cubicBezTo>
                        <a:lnTo>
                          <a:pt x="2572" y="0"/>
                        </a:lnTo>
                        <a:cubicBezTo>
                          <a:pt x="2572" y="17907"/>
                          <a:pt x="1714" y="35909"/>
                          <a:pt x="0" y="53531"/>
                        </a:cubicBezTo>
                        <a:cubicBezTo>
                          <a:pt x="0" y="54197"/>
                          <a:pt x="0" y="54769"/>
                          <a:pt x="0" y="55436"/>
                        </a:cubicBezTo>
                        <a:cubicBezTo>
                          <a:pt x="0" y="64865"/>
                          <a:pt x="7144" y="72962"/>
                          <a:pt x="16764" y="74009"/>
                        </a:cubicBezTo>
                        <a:cubicBezTo>
                          <a:pt x="27051" y="75057"/>
                          <a:pt x="36195" y="67628"/>
                          <a:pt x="37147" y="5734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71" name="Google Shape;4771;p30"/>
                  <p:cNvSpPr/>
                  <p:nvPr/>
                </p:nvSpPr>
                <p:spPr>
                  <a:xfrm>
                    <a:off x="5616034" y="3869912"/>
                    <a:ext cx="38576" cy="692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76" h="69276" extrusionOk="0">
                        <a:moveTo>
                          <a:pt x="37243" y="51721"/>
                        </a:moveTo>
                        <a:cubicBezTo>
                          <a:pt x="38195" y="34576"/>
                          <a:pt x="38576" y="17335"/>
                          <a:pt x="38576" y="0"/>
                        </a:cubicBezTo>
                        <a:lnTo>
                          <a:pt x="1238" y="0"/>
                        </a:lnTo>
                        <a:cubicBezTo>
                          <a:pt x="1238" y="16573"/>
                          <a:pt x="953" y="33147"/>
                          <a:pt x="0" y="49530"/>
                        </a:cubicBezTo>
                        <a:cubicBezTo>
                          <a:pt x="0" y="49911"/>
                          <a:pt x="0" y="50292"/>
                          <a:pt x="0" y="50673"/>
                        </a:cubicBezTo>
                        <a:cubicBezTo>
                          <a:pt x="0" y="60484"/>
                          <a:pt x="7620" y="68675"/>
                          <a:pt x="17526" y="69247"/>
                        </a:cubicBezTo>
                        <a:cubicBezTo>
                          <a:pt x="27813" y="69818"/>
                          <a:pt x="36671" y="62008"/>
                          <a:pt x="37243" y="5172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72" name="Google Shape;4772;p30"/>
                  <p:cNvSpPr/>
                  <p:nvPr/>
                </p:nvSpPr>
                <p:spPr>
                  <a:xfrm>
                    <a:off x="5402770" y="3870007"/>
                    <a:ext cx="39624" cy="761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624" h="76171" extrusionOk="0">
                        <a:moveTo>
                          <a:pt x="37147" y="59150"/>
                        </a:moveTo>
                        <a:cubicBezTo>
                          <a:pt x="38862" y="39624"/>
                          <a:pt x="39624" y="19717"/>
                          <a:pt x="39624" y="0"/>
                        </a:cubicBezTo>
                        <a:lnTo>
                          <a:pt x="2381" y="0"/>
                        </a:lnTo>
                        <a:cubicBezTo>
                          <a:pt x="2381" y="18669"/>
                          <a:pt x="1619" y="37433"/>
                          <a:pt x="0" y="55912"/>
                        </a:cubicBezTo>
                        <a:cubicBezTo>
                          <a:pt x="0" y="56483"/>
                          <a:pt x="0" y="57055"/>
                          <a:pt x="0" y="57531"/>
                        </a:cubicBezTo>
                        <a:cubicBezTo>
                          <a:pt x="0" y="67056"/>
                          <a:pt x="7334" y="75248"/>
                          <a:pt x="17050" y="76105"/>
                        </a:cubicBezTo>
                        <a:cubicBezTo>
                          <a:pt x="27337" y="76962"/>
                          <a:pt x="36385" y="69437"/>
                          <a:pt x="37243" y="5915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73" name="Google Shape;4773;p30"/>
                  <p:cNvSpPr/>
                  <p:nvPr/>
                </p:nvSpPr>
                <p:spPr>
                  <a:xfrm>
                    <a:off x="4774691" y="3870007"/>
                    <a:ext cx="30956" cy="309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956" h="30956" extrusionOk="0">
                        <a:moveTo>
                          <a:pt x="30956" y="0"/>
                        </a:moveTo>
                        <a:lnTo>
                          <a:pt x="6287" y="0"/>
                        </a:lnTo>
                        <a:cubicBezTo>
                          <a:pt x="6287" y="3429"/>
                          <a:pt x="3429" y="6287"/>
                          <a:pt x="0" y="6287"/>
                        </a:cubicBezTo>
                        <a:lnTo>
                          <a:pt x="0" y="6287"/>
                        </a:lnTo>
                        <a:lnTo>
                          <a:pt x="0" y="30956"/>
                        </a:lnTo>
                        <a:lnTo>
                          <a:pt x="0" y="30956"/>
                        </a:lnTo>
                        <a:cubicBezTo>
                          <a:pt x="17050" y="30956"/>
                          <a:pt x="30956" y="17050"/>
                          <a:pt x="3095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74" name="Google Shape;4774;p30"/>
                  <p:cNvSpPr/>
                  <p:nvPr/>
                </p:nvSpPr>
                <p:spPr>
                  <a:xfrm>
                    <a:off x="5164168" y="4142463"/>
                    <a:ext cx="87589" cy="1042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89" h="104297" extrusionOk="0">
                        <a:moveTo>
                          <a:pt x="53245" y="8627"/>
                        </a:moveTo>
                        <a:cubicBezTo>
                          <a:pt x="38767" y="31297"/>
                          <a:pt x="22479" y="53109"/>
                          <a:pt x="4667" y="73397"/>
                        </a:cubicBezTo>
                        <a:cubicBezTo>
                          <a:pt x="1524" y="76922"/>
                          <a:pt x="0" y="81303"/>
                          <a:pt x="0" y="85684"/>
                        </a:cubicBezTo>
                        <a:cubicBezTo>
                          <a:pt x="0" y="90828"/>
                          <a:pt x="2191" y="96067"/>
                          <a:pt x="6382" y="99686"/>
                        </a:cubicBezTo>
                        <a:cubicBezTo>
                          <a:pt x="14097" y="106449"/>
                          <a:pt x="25908" y="105687"/>
                          <a:pt x="32671" y="97972"/>
                        </a:cubicBezTo>
                        <a:cubicBezTo>
                          <a:pt x="51721" y="76255"/>
                          <a:pt x="69247" y="52918"/>
                          <a:pt x="84677" y="28630"/>
                        </a:cubicBezTo>
                        <a:cubicBezTo>
                          <a:pt x="90202" y="19962"/>
                          <a:pt x="87630" y="8437"/>
                          <a:pt x="78962" y="2912"/>
                        </a:cubicBezTo>
                        <a:cubicBezTo>
                          <a:pt x="70295" y="-2612"/>
                          <a:pt x="58769" y="-41"/>
                          <a:pt x="53245" y="862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75" name="Google Shape;4775;p30"/>
                  <p:cNvSpPr/>
                  <p:nvPr/>
                </p:nvSpPr>
                <p:spPr>
                  <a:xfrm>
                    <a:off x="4885181" y="4113689"/>
                    <a:ext cx="109600" cy="794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600" h="79456" extrusionOk="0">
                        <a:moveTo>
                          <a:pt x="105632" y="7302"/>
                        </a:moveTo>
                        <a:cubicBezTo>
                          <a:pt x="99346" y="-890"/>
                          <a:pt x="87630" y="-2414"/>
                          <a:pt x="79438" y="3873"/>
                        </a:cubicBezTo>
                        <a:cubicBezTo>
                          <a:pt x="58483" y="19970"/>
                          <a:pt x="35528" y="33400"/>
                          <a:pt x="11335" y="43687"/>
                        </a:cubicBezTo>
                        <a:cubicBezTo>
                          <a:pt x="4191" y="46735"/>
                          <a:pt x="0" y="53593"/>
                          <a:pt x="0" y="60832"/>
                        </a:cubicBezTo>
                        <a:cubicBezTo>
                          <a:pt x="0" y="63309"/>
                          <a:pt x="476" y="65690"/>
                          <a:pt x="1524" y="68071"/>
                        </a:cubicBezTo>
                        <a:cubicBezTo>
                          <a:pt x="5525" y="77596"/>
                          <a:pt x="16478" y="81978"/>
                          <a:pt x="26003" y="77977"/>
                        </a:cubicBezTo>
                        <a:cubicBezTo>
                          <a:pt x="53150" y="66452"/>
                          <a:pt x="78867" y="51403"/>
                          <a:pt x="102298" y="33400"/>
                        </a:cubicBezTo>
                        <a:cubicBezTo>
                          <a:pt x="110490" y="27114"/>
                          <a:pt x="112014" y="15398"/>
                          <a:pt x="105727" y="72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76" name="Google Shape;4776;p30"/>
                  <p:cNvSpPr/>
                  <p:nvPr/>
                </p:nvSpPr>
                <p:spPr>
                  <a:xfrm>
                    <a:off x="4774596" y="4178600"/>
                    <a:ext cx="67263" cy="408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263" h="40878" extrusionOk="0">
                        <a:moveTo>
                          <a:pt x="0" y="40784"/>
                        </a:moveTo>
                        <a:lnTo>
                          <a:pt x="0" y="40784"/>
                        </a:lnTo>
                        <a:cubicBezTo>
                          <a:pt x="17240" y="40784"/>
                          <a:pt x="34480" y="39545"/>
                          <a:pt x="51340" y="37069"/>
                        </a:cubicBezTo>
                        <a:cubicBezTo>
                          <a:pt x="61531" y="35545"/>
                          <a:pt x="68580" y="26115"/>
                          <a:pt x="67056" y="15923"/>
                        </a:cubicBezTo>
                        <a:cubicBezTo>
                          <a:pt x="65532" y="5732"/>
                          <a:pt x="56102" y="-1317"/>
                          <a:pt x="45910" y="207"/>
                        </a:cubicBezTo>
                        <a:cubicBezTo>
                          <a:pt x="30861" y="2398"/>
                          <a:pt x="15335" y="3541"/>
                          <a:pt x="0" y="3541"/>
                        </a:cubicBezTo>
                        <a:lnTo>
                          <a:pt x="0" y="3541"/>
                        </a:lnTo>
                        <a:lnTo>
                          <a:pt x="0" y="4087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77" name="Google Shape;4777;p30"/>
                  <p:cNvSpPr/>
                  <p:nvPr/>
                </p:nvSpPr>
                <p:spPr>
                  <a:xfrm>
                    <a:off x="5030818" y="4132123"/>
                    <a:ext cx="97032" cy="960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32" h="96079" extrusionOk="0">
                        <a:moveTo>
                          <a:pt x="64199" y="6775"/>
                        </a:moveTo>
                        <a:cubicBezTo>
                          <a:pt x="46958" y="27253"/>
                          <a:pt x="27718" y="46208"/>
                          <a:pt x="6953" y="62972"/>
                        </a:cubicBezTo>
                        <a:cubicBezTo>
                          <a:pt x="2381" y="66687"/>
                          <a:pt x="0" y="72021"/>
                          <a:pt x="0" y="77450"/>
                        </a:cubicBezTo>
                        <a:cubicBezTo>
                          <a:pt x="0" y="81546"/>
                          <a:pt x="1333" y="85737"/>
                          <a:pt x="4191" y="89166"/>
                        </a:cubicBezTo>
                        <a:cubicBezTo>
                          <a:pt x="10668" y="97167"/>
                          <a:pt x="22384" y="98405"/>
                          <a:pt x="30385" y="91928"/>
                        </a:cubicBezTo>
                        <a:cubicBezTo>
                          <a:pt x="52959" y="73640"/>
                          <a:pt x="73914" y="52971"/>
                          <a:pt x="92678" y="30682"/>
                        </a:cubicBezTo>
                        <a:cubicBezTo>
                          <a:pt x="99250" y="22777"/>
                          <a:pt x="98298" y="11061"/>
                          <a:pt x="90392" y="4393"/>
                        </a:cubicBezTo>
                        <a:cubicBezTo>
                          <a:pt x="82487" y="-2274"/>
                          <a:pt x="70771" y="-1226"/>
                          <a:pt x="64103" y="667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78" name="Google Shape;4778;p30"/>
                  <p:cNvSpPr/>
                  <p:nvPr/>
                </p:nvSpPr>
                <p:spPr>
                  <a:xfrm>
                    <a:off x="4774691" y="4070099"/>
                    <a:ext cx="70132" cy="432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132" h="43271" extrusionOk="0">
                        <a:moveTo>
                          <a:pt x="55721" y="36795"/>
                        </a:moveTo>
                        <a:cubicBezTo>
                          <a:pt x="65722" y="34414"/>
                          <a:pt x="72009" y="24412"/>
                          <a:pt x="69628" y="14411"/>
                        </a:cubicBezTo>
                        <a:cubicBezTo>
                          <a:pt x="67246" y="4410"/>
                          <a:pt x="57245" y="-1877"/>
                          <a:pt x="47244" y="504"/>
                        </a:cubicBezTo>
                        <a:cubicBezTo>
                          <a:pt x="31813" y="4124"/>
                          <a:pt x="16002" y="5934"/>
                          <a:pt x="0" y="5934"/>
                        </a:cubicBezTo>
                        <a:lnTo>
                          <a:pt x="0" y="5934"/>
                        </a:lnTo>
                        <a:lnTo>
                          <a:pt x="0" y="43272"/>
                        </a:lnTo>
                        <a:cubicBezTo>
                          <a:pt x="18764" y="43272"/>
                          <a:pt x="37529" y="41081"/>
                          <a:pt x="55721" y="3689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79" name="Google Shape;4779;p30"/>
                  <p:cNvSpPr/>
                  <p:nvPr/>
                </p:nvSpPr>
                <p:spPr>
                  <a:xfrm>
                    <a:off x="5532595" y="4147478"/>
                    <a:ext cx="69905" cy="1146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905" h="114623" extrusionOk="0">
                        <a:moveTo>
                          <a:pt x="35433" y="104005"/>
                        </a:moveTo>
                        <a:cubicBezTo>
                          <a:pt x="47815" y="78383"/>
                          <a:pt x="59055" y="51808"/>
                          <a:pt x="68771" y="25043"/>
                        </a:cubicBezTo>
                        <a:cubicBezTo>
                          <a:pt x="72295" y="15422"/>
                          <a:pt x="67342" y="4659"/>
                          <a:pt x="57626" y="1135"/>
                        </a:cubicBezTo>
                        <a:cubicBezTo>
                          <a:pt x="47911" y="-2390"/>
                          <a:pt x="37243" y="2564"/>
                          <a:pt x="33719" y="12279"/>
                        </a:cubicBezTo>
                        <a:cubicBezTo>
                          <a:pt x="24384" y="37901"/>
                          <a:pt x="13621" y="63333"/>
                          <a:pt x="1810" y="87812"/>
                        </a:cubicBezTo>
                        <a:cubicBezTo>
                          <a:pt x="571" y="90384"/>
                          <a:pt x="0" y="93146"/>
                          <a:pt x="0" y="95909"/>
                        </a:cubicBezTo>
                        <a:cubicBezTo>
                          <a:pt x="0" y="102862"/>
                          <a:pt x="3905" y="109529"/>
                          <a:pt x="10573" y="112768"/>
                        </a:cubicBezTo>
                        <a:cubicBezTo>
                          <a:pt x="19812" y="117244"/>
                          <a:pt x="30956" y="113339"/>
                          <a:pt x="35433" y="10410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80" name="Google Shape;4780;p30"/>
                  <p:cNvSpPr/>
                  <p:nvPr/>
                </p:nvSpPr>
                <p:spPr>
                  <a:xfrm>
                    <a:off x="5477636" y="3994170"/>
                    <a:ext cx="57600" cy="1186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600" h="118610" extrusionOk="0">
                        <a:moveTo>
                          <a:pt x="36386" y="105485"/>
                        </a:moveTo>
                        <a:cubicBezTo>
                          <a:pt x="44863" y="78243"/>
                          <a:pt x="51816" y="50144"/>
                          <a:pt x="57245" y="22141"/>
                        </a:cubicBezTo>
                        <a:cubicBezTo>
                          <a:pt x="59246" y="12044"/>
                          <a:pt x="52578" y="2234"/>
                          <a:pt x="42482" y="328"/>
                        </a:cubicBezTo>
                        <a:cubicBezTo>
                          <a:pt x="32385" y="-1576"/>
                          <a:pt x="22574" y="4996"/>
                          <a:pt x="20669" y="15092"/>
                        </a:cubicBezTo>
                        <a:cubicBezTo>
                          <a:pt x="15526" y="41762"/>
                          <a:pt x="8858" y="68432"/>
                          <a:pt x="858" y="94435"/>
                        </a:cubicBezTo>
                        <a:cubicBezTo>
                          <a:pt x="286" y="96245"/>
                          <a:pt x="0" y="98150"/>
                          <a:pt x="0" y="99960"/>
                        </a:cubicBezTo>
                        <a:cubicBezTo>
                          <a:pt x="0" y="107961"/>
                          <a:pt x="5144" y="115295"/>
                          <a:pt x="13145" y="117772"/>
                        </a:cubicBezTo>
                        <a:cubicBezTo>
                          <a:pt x="22955" y="120820"/>
                          <a:pt x="33433" y="115295"/>
                          <a:pt x="36481" y="10548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81" name="Google Shape;4781;p30"/>
                  <p:cNvSpPr/>
                  <p:nvPr/>
                </p:nvSpPr>
                <p:spPr>
                  <a:xfrm>
                    <a:off x="5590221" y="3985311"/>
                    <a:ext cx="54240" cy="119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240" h="119320" extrusionOk="0">
                        <a:moveTo>
                          <a:pt x="36671" y="105485"/>
                        </a:moveTo>
                        <a:cubicBezTo>
                          <a:pt x="43815" y="77958"/>
                          <a:pt x="49625" y="49669"/>
                          <a:pt x="54007" y="21570"/>
                        </a:cubicBezTo>
                        <a:cubicBezTo>
                          <a:pt x="55626" y="11378"/>
                          <a:pt x="48673" y="1853"/>
                          <a:pt x="38481" y="234"/>
                        </a:cubicBezTo>
                        <a:cubicBezTo>
                          <a:pt x="28289" y="-1385"/>
                          <a:pt x="18764" y="5568"/>
                          <a:pt x="17145" y="15760"/>
                        </a:cubicBezTo>
                        <a:cubicBezTo>
                          <a:pt x="12954" y="42716"/>
                          <a:pt x="7334" y="69671"/>
                          <a:pt x="571" y="96056"/>
                        </a:cubicBezTo>
                        <a:cubicBezTo>
                          <a:pt x="191" y="97580"/>
                          <a:pt x="0" y="99199"/>
                          <a:pt x="0" y="100723"/>
                        </a:cubicBezTo>
                        <a:cubicBezTo>
                          <a:pt x="0" y="109010"/>
                          <a:pt x="5620" y="116630"/>
                          <a:pt x="14002" y="118725"/>
                        </a:cubicBezTo>
                        <a:cubicBezTo>
                          <a:pt x="24003" y="121297"/>
                          <a:pt x="34100" y="115296"/>
                          <a:pt x="36767" y="10529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82" name="Google Shape;4782;p30"/>
                  <p:cNvSpPr/>
                  <p:nvPr/>
                </p:nvSpPr>
                <p:spPr>
                  <a:xfrm>
                    <a:off x="5253894" y="3989230"/>
                    <a:ext cx="64704" cy="1165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704" h="116548" extrusionOk="0">
                        <a:moveTo>
                          <a:pt x="28099" y="13936"/>
                        </a:moveTo>
                        <a:cubicBezTo>
                          <a:pt x="21241" y="40035"/>
                          <a:pt x="12383" y="65752"/>
                          <a:pt x="1524" y="90422"/>
                        </a:cubicBezTo>
                        <a:cubicBezTo>
                          <a:pt x="476" y="92899"/>
                          <a:pt x="0" y="95375"/>
                          <a:pt x="0" y="97852"/>
                        </a:cubicBezTo>
                        <a:cubicBezTo>
                          <a:pt x="0" y="104995"/>
                          <a:pt x="4191" y="111853"/>
                          <a:pt x="11144" y="114997"/>
                        </a:cubicBezTo>
                        <a:cubicBezTo>
                          <a:pt x="20574" y="119093"/>
                          <a:pt x="31623" y="114806"/>
                          <a:pt x="35719" y="105376"/>
                        </a:cubicBezTo>
                        <a:cubicBezTo>
                          <a:pt x="47244" y="78897"/>
                          <a:pt x="56864" y="51370"/>
                          <a:pt x="64103" y="23366"/>
                        </a:cubicBezTo>
                        <a:cubicBezTo>
                          <a:pt x="66675" y="13460"/>
                          <a:pt x="60770" y="3173"/>
                          <a:pt x="50768" y="601"/>
                        </a:cubicBezTo>
                        <a:cubicBezTo>
                          <a:pt x="40767" y="-1970"/>
                          <a:pt x="30575" y="3935"/>
                          <a:pt x="28004" y="1393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83" name="Google Shape;4783;p30"/>
                  <p:cNvSpPr/>
                  <p:nvPr/>
                </p:nvSpPr>
                <p:spPr>
                  <a:xfrm>
                    <a:off x="5138165" y="3986358"/>
                    <a:ext cx="70719" cy="1140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719" h="114092" extrusionOk="0">
                        <a:moveTo>
                          <a:pt x="34385" y="12903"/>
                        </a:moveTo>
                        <a:cubicBezTo>
                          <a:pt x="26098" y="38335"/>
                          <a:pt x="15335" y="63005"/>
                          <a:pt x="2381" y="86436"/>
                        </a:cubicBezTo>
                        <a:cubicBezTo>
                          <a:pt x="762" y="89294"/>
                          <a:pt x="0" y="92437"/>
                          <a:pt x="0" y="95485"/>
                        </a:cubicBezTo>
                        <a:cubicBezTo>
                          <a:pt x="0" y="102057"/>
                          <a:pt x="3429" y="108439"/>
                          <a:pt x="9620" y="111773"/>
                        </a:cubicBezTo>
                        <a:cubicBezTo>
                          <a:pt x="18574" y="116725"/>
                          <a:pt x="30004" y="113487"/>
                          <a:pt x="34957" y="104533"/>
                        </a:cubicBezTo>
                        <a:cubicBezTo>
                          <a:pt x="49149" y="79006"/>
                          <a:pt x="60865" y="52051"/>
                          <a:pt x="69818" y="24428"/>
                        </a:cubicBezTo>
                        <a:cubicBezTo>
                          <a:pt x="72962" y="14617"/>
                          <a:pt x="67627" y="4140"/>
                          <a:pt x="57817" y="901"/>
                        </a:cubicBezTo>
                        <a:cubicBezTo>
                          <a:pt x="48006" y="-2242"/>
                          <a:pt x="37529" y="3092"/>
                          <a:pt x="34290" y="1290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84" name="Google Shape;4784;p30"/>
                  <p:cNvSpPr/>
                  <p:nvPr/>
                </p:nvSpPr>
                <p:spPr>
                  <a:xfrm>
                    <a:off x="5366574" y="3991968"/>
                    <a:ext cx="60633" cy="117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633" h="117764" extrusionOk="0">
                        <a:moveTo>
                          <a:pt x="23813" y="14437"/>
                        </a:moveTo>
                        <a:cubicBezTo>
                          <a:pt x="18002" y="40916"/>
                          <a:pt x="10382" y="67206"/>
                          <a:pt x="1143" y="92732"/>
                        </a:cubicBezTo>
                        <a:cubicBezTo>
                          <a:pt x="381" y="94828"/>
                          <a:pt x="0" y="96924"/>
                          <a:pt x="0" y="99114"/>
                        </a:cubicBezTo>
                        <a:cubicBezTo>
                          <a:pt x="0" y="106734"/>
                          <a:pt x="4763" y="113878"/>
                          <a:pt x="12287" y="116640"/>
                        </a:cubicBezTo>
                        <a:cubicBezTo>
                          <a:pt x="22003" y="120165"/>
                          <a:pt x="32671" y="115116"/>
                          <a:pt x="36195" y="105496"/>
                        </a:cubicBezTo>
                        <a:cubicBezTo>
                          <a:pt x="46006" y="78540"/>
                          <a:pt x="54007" y="50632"/>
                          <a:pt x="60198" y="22629"/>
                        </a:cubicBezTo>
                        <a:cubicBezTo>
                          <a:pt x="62389" y="12532"/>
                          <a:pt x="56102" y="2626"/>
                          <a:pt x="46006" y="435"/>
                        </a:cubicBezTo>
                        <a:cubicBezTo>
                          <a:pt x="35909" y="-1755"/>
                          <a:pt x="26003" y="4531"/>
                          <a:pt x="23813" y="1462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785" name="Google Shape;4785;p30"/>
              <p:cNvGrpSpPr/>
              <p:nvPr/>
            </p:nvGrpSpPr>
            <p:grpSpPr>
              <a:xfrm>
                <a:off x="7933532" y="3632677"/>
                <a:ext cx="637384" cy="639684"/>
                <a:chOff x="4774596" y="2105691"/>
                <a:chExt cx="884396" cy="884396"/>
              </a:xfrm>
            </p:grpSpPr>
            <p:sp>
              <p:nvSpPr>
                <p:cNvPr id="4786" name="Google Shape;4786;p30"/>
                <p:cNvSpPr/>
                <p:nvPr/>
              </p:nvSpPr>
              <p:spPr>
                <a:xfrm>
                  <a:off x="4774596" y="2110073"/>
                  <a:ext cx="880014" cy="880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14" h="880014" extrusionOk="0">
                      <a:moveTo>
                        <a:pt x="0" y="0"/>
                      </a:moveTo>
                      <a:lnTo>
                        <a:pt x="880015" y="0"/>
                      </a:lnTo>
                      <a:lnTo>
                        <a:pt x="880015" y="880015"/>
                      </a:lnTo>
                      <a:lnTo>
                        <a:pt x="0" y="88001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7" name="Google Shape;4787;p30"/>
                <p:cNvSpPr/>
                <p:nvPr/>
              </p:nvSpPr>
              <p:spPr>
                <a:xfrm>
                  <a:off x="4774596" y="2105691"/>
                  <a:ext cx="884396" cy="88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4396" h="884396" extrusionOk="0">
                      <a:moveTo>
                        <a:pt x="0" y="884396"/>
                      </a:moveTo>
                      <a:lnTo>
                        <a:pt x="321945" y="884396"/>
                      </a:lnTo>
                      <a:cubicBezTo>
                        <a:pt x="321945" y="573786"/>
                        <a:pt x="573786" y="321945"/>
                        <a:pt x="884396" y="321945"/>
                      </a:cubicBezTo>
                      <a:lnTo>
                        <a:pt x="884396" y="0"/>
                      </a:lnTo>
                      <a:cubicBezTo>
                        <a:pt x="395954" y="0"/>
                        <a:pt x="0" y="395954"/>
                        <a:pt x="0" y="88439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788" name="Google Shape;4788;p30"/>
            <p:cNvGrpSpPr/>
            <p:nvPr/>
          </p:nvGrpSpPr>
          <p:grpSpPr>
            <a:xfrm rot="-5400000">
              <a:off x="2648490" y="3597358"/>
              <a:ext cx="329400" cy="2304430"/>
              <a:chOff x="7933532" y="450300"/>
              <a:chExt cx="637384" cy="4459036"/>
            </a:xfrm>
          </p:grpSpPr>
          <p:sp>
            <p:nvSpPr>
              <p:cNvPr id="4789" name="Google Shape;4789;p30"/>
              <p:cNvSpPr/>
              <p:nvPr/>
            </p:nvSpPr>
            <p:spPr>
              <a:xfrm flipH="1">
                <a:off x="7934727" y="2359852"/>
                <a:ext cx="635599" cy="635673"/>
              </a:xfrm>
              <a:custGeom>
                <a:avLst/>
                <a:gdLst/>
                <a:ahLst/>
                <a:cxnLst/>
                <a:rect l="l" t="t" r="r" b="b"/>
                <a:pathLst>
                  <a:path w="882776" h="879824" extrusionOk="0">
                    <a:moveTo>
                      <a:pt x="882777" y="833628"/>
                    </a:moveTo>
                    <a:lnTo>
                      <a:pt x="882777" y="879824"/>
                    </a:lnTo>
                    <a:lnTo>
                      <a:pt x="0" y="879824"/>
                    </a:lnTo>
                    <a:lnTo>
                      <a:pt x="0" y="833628"/>
                    </a:lnTo>
                    <a:lnTo>
                      <a:pt x="882777" y="833628"/>
                    </a:lnTo>
                    <a:close/>
                    <a:moveTo>
                      <a:pt x="0" y="729424"/>
                    </a:moveTo>
                    <a:lnTo>
                      <a:pt x="0" y="775621"/>
                    </a:lnTo>
                    <a:lnTo>
                      <a:pt x="882777" y="775621"/>
                    </a:lnTo>
                    <a:lnTo>
                      <a:pt x="882777" y="729424"/>
                    </a:lnTo>
                    <a:lnTo>
                      <a:pt x="0" y="729424"/>
                    </a:lnTo>
                    <a:close/>
                    <a:moveTo>
                      <a:pt x="0" y="625221"/>
                    </a:moveTo>
                    <a:lnTo>
                      <a:pt x="0" y="671417"/>
                    </a:lnTo>
                    <a:lnTo>
                      <a:pt x="882777" y="671417"/>
                    </a:lnTo>
                    <a:lnTo>
                      <a:pt x="882777" y="625221"/>
                    </a:lnTo>
                    <a:lnTo>
                      <a:pt x="0" y="625221"/>
                    </a:lnTo>
                    <a:close/>
                    <a:moveTo>
                      <a:pt x="0" y="521017"/>
                    </a:moveTo>
                    <a:lnTo>
                      <a:pt x="0" y="567214"/>
                    </a:lnTo>
                    <a:lnTo>
                      <a:pt x="882777" y="567214"/>
                    </a:lnTo>
                    <a:lnTo>
                      <a:pt x="882777" y="521017"/>
                    </a:lnTo>
                    <a:lnTo>
                      <a:pt x="0" y="521017"/>
                    </a:lnTo>
                    <a:close/>
                    <a:moveTo>
                      <a:pt x="0" y="416814"/>
                    </a:moveTo>
                    <a:lnTo>
                      <a:pt x="0" y="463010"/>
                    </a:lnTo>
                    <a:lnTo>
                      <a:pt x="882777" y="463010"/>
                    </a:lnTo>
                    <a:lnTo>
                      <a:pt x="882777" y="416814"/>
                    </a:lnTo>
                    <a:lnTo>
                      <a:pt x="0" y="416814"/>
                    </a:lnTo>
                    <a:close/>
                    <a:moveTo>
                      <a:pt x="0" y="312611"/>
                    </a:moveTo>
                    <a:lnTo>
                      <a:pt x="0" y="358807"/>
                    </a:lnTo>
                    <a:lnTo>
                      <a:pt x="882777" y="358807"/>
                    </a:lnTo>
                    <a:lnTo>
                      <a:pt x="882777" y="312611"/>
                    </a:lnTo>
                    <a:lnTo>
                      <a:pt x="0" y="312611"/>
                    </a:lnTo>
                    <a:close/>
                    <a:moveTo>
                      <a:pt x="0" y="208407"/>
                    </a:moveTo>
                    <a:lnTo>
                      <a:pt x="0" y="254603"/>
                    </a:lnTo>
                    <a:lnTo>
                      <a:pt x="882777" y="254603"/>
                    </a:lnTo>
                    <a:lnTo>
                      <a:pt x="882777" y="208407"/>
                    </a:lnTo>
                    <a:lnTo>
                      <a:pt x="0" y="208407"/>
                    </a:lnTo>
                    <a:close/>
                    <a:moveTo>
                      <a:pt x="0" y="104204"/>
                    </a:moveTo>
                    <a:lnTo>
                      <a:pt x="0" y="150400"/>
                    </a:lnTo>
                    <a:lnTo>
                      <a:pt x="882777" y="150400"/>
                    </a:lnTo>
                    <a:lnTo>
                      <a:pt x="882777" y="104204"/>
                    </a:lnTo>
                    <a:lnTo>
                      <a:pt x="0" y="104204"/>
                    </a:lnTo>
                    <a:close/>
                    <a:moveTo>
                      <a:pt x="0" y="0"/>
                    </a:moveTo>
                    <a:lnTo>
                      <a:pt x="0" y="46196"/>
                    </a:lnTo>
                    <a:lnTo>
                      <a:pt x="882777" y="46196"/>
                    </a:lnTo>
                    <a:lnTo>
                      <a:pt x="88277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0" name="Google Shape;4790;p30"/>
              <p:cNvSpPr/>
              <p:nvPr/>
            </p:nvSpPr>
            <p:spPr>
              <a:xfrm flipH="1">
                <a:off x="7935754" y="2996231"/>
                <a:ext cx="633542" cy="635810"/>
              </a:xfrm>
              <a:custGeom>
                <a:avLst/>
                <a:gdLst/>
                <a:ahLst/>
                <a:cxnLst/>
                <a:rect l="l" t="t" r="r" b="b"/>
                <a:pathLst>
                  <a:path w="879919" h="880014" extrusionOk="0">
                    <a:moveTo>
                      <a:pt x="0" y="0"/>
                    </a:moveTo>
                    <a:lnTo>
                      <a:pt x="0" y="880015"/>
                    </a:lnTo>
                    <a:lnTo>
                      <a:pt x="7525" y="880015"/>
                    </a:lnTo>
                    <a:cubicBezTo>
                      <a:pt x="487490" y="876014"/>
                      <a:pt x="875919" y="487585"/>
                      <a:pt x="879920" y="7525"/>
                    </a:cubicBezTo>
                    <a:lnTo>
                      <a:pt x="8799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1" name="Google Shape;4791;p30"/>
              <p:cNvSpPr/>
              <p:nvPr/>
            </p:nvSpPr>
            <p:spPr>
              <a:xfrm flipH="1">
                <a:off x="7935686" y="450300"/>
                <a:ext cx="633610" cy="635810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92" name="Google Shape;4792;p30"/>
              <p:cNvGrpSpPr/>
              <p:nvPr/>
            </p:nvGrpSpPr>
            <p:grpSpPr>
              <a:xfrm flipH="1">
                <a:off x="7934750" y="1086743"/>
                <a:ext cx="634226" cy="1272960"/>
                <a:chOff x="6534530" y="2110073"/>
                <a:chExt cx="880014" cy="1759934"/>
              </a:xfrm>
            </p:grpSpPr>
            <p:sp>
              <p:nvSpPr>
                <p:cNvPr id="4793" name="Google Shape;4793;p30"/>
                <p:cNvSpPr/>
                <p:nvPr/>
              </p:nvSpPr>
              <p:spPr>
                <a:xfrm>
                  <a:off x="6534530" y="2110073"/>
                  <a:ext cx="880014" cy="1759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14" h="1759934" extrusionOk="0">
                      <a:moveTo>
                        <a:pt x="880015" y="879920"/>
                      </a:moveTo>
                      <a:lnTo>
                        <a:pt x="880015" y="0"/>
                      </a:lnTo>
                      <a:lnTo>
                        <a:pt x="872490" y="0"/>
                      </a:lnTo>
                      <a:cubicBezTo>
                        <a:pt x="392430" y="4000"/>
                        <a:pt x="4000" y="392430"/>
                        <a:pt x="0" y="872395"/>
                      </a:cubicBezTo>
                      <a:lnTo>
                        <a:pt x="0" y="887444"/>
                      </a:lnTo>
                      <a:cubicBezTo>
                        <a:pt x="4000" y="1367504"/>
                        <a:pt x="392430" y="1755934"/>
                        <a:pt x="872490" y="1759934"/>
                      </a:cubicBezTo>
                      <a:lnTo>
                        <a:pt x="880015" y="1759934"/>
                      </a:lnTo>
                      <a:lnTo>
                        <a:pt x="880015" y="87992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4" name="Google Shape;4794;p30"/>
                <p:cNvSpPr/>
                <p:nvPr/>
              </p:nvSpPr>
              <p:spPr>
                <a:xfrm>
                  <a:off x="6542150" y="2117597"/>
                  <a:ext cx="872394" cy="872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394" h="872489" extrusionOk="0">
                      <a:moveTo>
                        <a:pt x="0" y="872490"/>
                      </a:moveTo>
                      <a:lnTo>
                        <a:pt x="872395" y="872490"/>
                      </a:lnTo>
                      <a:lnTo>
                        <a:pt x="872395" y="0"/>
                      </a:lnTo>
                      <a:cubicBezTo>
                        <a:pt x="868394" y="480060"/>
                        <a:pt x="479965" y="868490"/>
                        <a:pt x="0" y="87249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795" name="Google Shape;4795;p30"/>
              <p:cNvGrpSpPr/>
              <p:nvPr/>
            </p:nvGrpSpPr>
            <p:grpSpPr>
              <a:xfrm>
                <a:off x="7935021" y="4272615"/>
                <a:ext cx="634226" cy="636721"/>
                <a:chOff x="4774596" y="3869912"/>
                <a:chExt cx="880014" cy="880300"/>
              </a:xfrm>
            </p:grpSpPr>
            <p:sp>
              <p:nvSpPr>
                <p:cNvPr id="4796" name="Google Shape;4796;p30"/>
                <p:cNvSpPr/>
                <p:nvPr/>
              </p:nvSpPr>
              <p:spPr>
                <a:xfrm>
                  <a:off x="4774596" y="3870102"/>
                  <a:ext cx="880014" cy="880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14" h="880014" extrusionOk="0">
                      <a:moveTo>
                        <a:pt x="0" y="0"/>
                      </a:moveTo>
                      <a:lnTo>
                        <a:pt x="880015" y="0"/>
                      </a:lnTo>
                      <a:lnTo>
                        <a:pt x="880015" y="880015"/>
                      </a:lnTo>
                      <a:lnTo>
                        <a:pt x="0" y="88001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797" name="Google Shape;4797;p30"/>
                <p:cNvGrpSpPr/>
                <p:nvPr/>
              </p:nvGrpSpPr>
              <p:grpSpPr>
                <a:xfrm>
                  <a:off x="4774596" y="3869912"/>
                  <a:ext cx="880014" cy="880300"/>
                  <a:chOff x="4774596" y="3869912"/>
                  <a:chExt cx="880014" cy="880300"/>
                </a:xfrm>
              </p:grpSpPr>
              <p:sp>
                <p:nvSpPr>
                  <p:cNvPr id="4798" name="Google Shape;4798;p30"/>
                  <p:cNvSpPr/>
                  <p:nvPr/>
                </p:nvSpPr>
                <p:spPr>
                  <a:xfrm>
                    <a:off x="5184457" y="4422030"/>
                    <a:ext cx="103582" cy="88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582" h="88672" extrusionOk="0">
                        <a:moveTo>
                          <a:pt x="72771" y="4618"/>
                        </a:moveTo>
                        <a:cubicBezTo>
                          <a:pt x="52197" y="22430"/>
                          <a:pt x="30480" y="39289"/>
                          <a:pt x="8096" y="54720"/>
                        </a:cubicBezTo>
                        <a:cubicBezTo>
                          <a:pt x="2858" y="58339"/>
                          <a:pt x="0" y="64149"/>
                          <a:pt x="0" y="70055"/>
                        </a:cubicBezTo>
                        <a:cubicBezTo>
                          <a:pt x="0" y="73674"/>
                          <a:pt x="1048" y="77389"/>
                          <a:pt x="3334" y="80628"/>
                        </a:cubicBezTo>
                        <a:cubicBezTo>
                          <a:pt x="9144" y="89105"/>
                          <a:pt x="20764" y="91200"/>
                          <a:pt x="29242" y="85390"/>
                        </a:cubicBezTo>
                        <a:cubicBezTo>
                          <a:pt x="52768" y="69197"/>
                          <a:pt x="75533" y="51481"/>
                          <a:pt x="97155" y="32717"/>
                        </a:cubicBezTo>
                        <a:cubicBezTo>
                          <a:pt x="104966" y="25954"/>
                          <a:pt x="105727" y="14238"/>
                          <a:pt x="99060" y="6428"/>
                        </a:cubicBezTo>
                        <a:cubicBezTo>
                          <a:pt x="92297" y="-1383"/>
                          <a:pt x="80486" y="-2145"/>
                          <a:pt x="72771" y="452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99" name="Google Shape;4799;p30"/>
                  <p:cNvSpPr/>
                  <p:nvPr/>
                </p:nvSpPr>
                <p:spPr>
                  <a:xfrm>
                    <a:off x="5037391" y="4395415"/>
                    <a:ext cx="110195" cy="7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195" h="78523" extrusionOk="0">
                        <a:moveTo>
                          <a:pt x="107251" y="8468"/>
                        </a:moveTo>
                        <a:cubicBezTo>
                          <a:pt x="101632" y="-199"/>
                          <a:pt x="90107" y="-2581"/>
                          <a:pt x="81439" y="3039"/>
                        </a:cubicBezTo>
                        <a:cubicBezTo>
                          <a:pt x="58769" y="17803"/>
                          <a:pt x="34957" y="31328"/>
                          <a:pt x="10573" y="43044"/>
                        </a:cubicBezTo>
                        <a:cubicBezTo>
                          <a:pt x="3905" y="46283"/>
                          <a:pt x="0" y="52950"/>
                          <a:pt x="0" y="59903"/>
                        </a:cubicBezTo>
                        <a:cubicBezTo>
                          <a:pt x="0" y="62570"/>
                          <a:pt x="571" y="65333"/>
                          <a:pt x="1810" y="68000"/>
                        </a:cubicBezTo>
                        <a:cubicBezTo>
                          <a:pt x="6287" y="77239"/>
                          <a:pt x="17431" y="81144"/>
                          <a:pt x="26670" y="76668"/>
                        </a:cubicBezTo>
                        <a:cubicBezTo>
                          <a:pt x="52483" y="64190"/>
                          <a:pt x="77724" y="49997"/>
                          <a:pt x="101727" y="34281"/>
                        </a:cubicBezTo>
                        <a:cubicBezTo>
                          <a:pt x="110395" y="28661"/>
                          <a:pt x="112776" y="17136"/>
                          <a:pt x="107156" y="846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00" name="Google Shape;4800;p30"/>
                  <p:cNvSpPr/>
                  <p:nvPr/>
                </p:nvSpPr>
                <p:spPr>
                  <a:xfrm>
                    <a:off x="5037105" y="4517118"/>
                    <a:ext cx="113269" cy="727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269" h="72783" extrusionOk="0">
                        <a:moveTo>
                          <a:pt x="110966" y="9828"/>
                        </a:moveTo>
                        <a:cubicBezTo>
                          <a:pt x="106108" y="779"/>
                          <a:pt x="94774" y="-2650"/>
                          <a:pt x="85725" y="2208"/>
                        </a:cubicBezTo>
                        <a:cubicBezTo>
                          <a:pt x="61817" y="15067"/>
                          <a:pt x="36862" y="26688"/>
                          <a:pt x="11716" y="36784"/>
                        </a:cubicBezTo>
                        <a:cubicBezTo>
                          <a:pt x="4477" y="39737"/>
                          <a:pt x="0" y="46690"/>
                          <a:pt x="0" y="54120"/>
                        </a:cubicBezTo>
                        <a:cubicBezTo>
                          <a:pt x="0" y="56405"/>
                          <a:pt x="476" y="58787"/>
                          <a:pt x="1333" y="61073"/>
                        </a:cubicBezTo>
                        <a:cubicBezTo>
                          <a:pt x="5143" y="70598"/>
                          <a:pt x="16002" y="75265"/>
                          <a:pt x="25622" y="71455"/>
                        </a:cubicBezTo>
                        <a:cubicBezTo>
                          <a:pt x="52102" y="60882"/>
                          <a:pt x="78296" y="48595"/>
                          <a:pt x="103442" y="35070"/>
                        </a:cubicBezTo>
                        <a:cubicBezTo>
                          <a:pt x="112490" y="30212"/>
                          <a:pt x="115919" y="18877"/>
                          <a:pt x="111062" y="982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01" name="Google Shape;4801;p30"/>
                  <p:cNvSpPr/>
                  <p:nvPr/>
                </p:nvSpPr>
                <p:spPr>
                  <a:xfrm>
                    <a:off x="5197696" y="4544637"/>
                    <a:ext cx="107087" cy="83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087" h="83769" extrusionOk="0">
                        <a:moveTo>
                          <a:pt x="99536" y="33649"/>
                        </a:moveTo>
                        <a:cubicBezTo>
                          <a:pt x="107823" y="27553"/>
                          <a:pt x="109538" y="15838"/>
                          <a:pt x="103442" y="7551"/>
                        </a:cubicBezTo>
                        <a:cubicBezTo>
                          <a:pt x="97346" y="-736"/>
                          <a:pt x="85630" y="-2450"/>
                          <a:pt x="77343" y="3646"/>
                        </a:cubicBezTo>
                        <a:cubicBezTo>
                          <a:pt x="55435" y="19838"/>
                          <a:pt x="32385" y="35173"/>
                          <a:pt x="9049" y="49175"/>
                        </a:cubicBezTo>
                        <a:cubicBezTo>
                          <a:pt x="3238" y="52699"/>
                          <a:pt x="0" y="58891"/>
                          <a:pt x="0" y="65177"/>
                        </a:cubicBezTo>
                        <a:cubicBezTo>
                          <a:pt x="0" y="68416"/>
                          <a:pt x="857" y="71749"/>
                          <a:pt x="2667" y="74702"/>
                        </a:cubicBezTo>
                        <a:cubicBezTo>
                          <a:pt x="7906" y="83560"/>
                          <a:pt x="19431" y="86418"/>
                          <a:pt x="28289" y="81084"/>
                        </a:cubicBezTo>
                        <a:cubicBezTo>
                          <a:pt x="52673" y="66511"/>
                          <a:pt x="76676" y="50509"/>
                          <a:pt x="99631" y="3355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02" name="Google Shape;4802;p30"/>
                  <p:cNvSpPr/>
                  <p:nvPr/>
                </p:nvSpPr>
                <p:spPr>
                  <a:xfrm>
                    <a:off x="4875656" y="4579448"/>
                    <a:ext cx="119233" cy="55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233" h="55078" extrusionOk="0">
                        <a:moveTo>
                          <a:pt x="118586" y="13697"/>
                        </a:moveTo>
                        <a:cubicBezTo>
                          <a:pt x="115824" y="3791"/>
                          <a:pt x="105537" y="-2020"/>
                          <a:pt x="95631" y="647"/>
                        </a:cubicBezTo>
                        <a:cubicBezTo>
                          <a:pt x="69437" y="7886"/>
                          <a:pt x="42577" y="13697"/>
                          <a:pt x="15716" y="17983"/>
                        </a:cubicBezTo>
                        <a:cubicBezTo>
                          <a:pt x="6572" y="19412"/>
                          <a:pt x="0" y="27413"/>
                          <a:pt x="0" y="36366"/>
                        </a:cubicBezTo>
                        <a:cubicBezTo>
                          <a:pt x="0" y="37319"/>
                          <a:pt x="0" y="38366"/>
                          <a:pt x="190" y="39319"/>
                        </a:cubicBezTo>
                        <a:cubicBezTo>
                          <a:pt x="1810" y="49511"/>
                          <a:pt x="11335" y="56464"/>
                          <a:pt x="21526" y="54845"/>
                        </a:cubicBezTo>
                        <a:cubicBezTo>
                          <a:pt x="49721" y="50368"/>
                          <a:pt x="78010" y="44177"/>
                          <a:pt x="105537" y="36652"/>
                        </a:cubicBezTo>
                        <a:cubicBezTo>
                          <a:pt x="115443" y="33890"/>
                          <a:pt x="121253" y="23603"/>
                          <a:pt x="118586" y="1369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03" name="Google Shape;4803;p30"/>
                  <p:cNvSpPr/>
                  <p:nvPr/>
                </p:nvSpPr>
                <p:spPr>
                  <a:xfrm>
                    <a:off x="5445537" y="4298488"/>
                    <a:ext cx="84249" cy="1066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249" h="106645" extrusionOk="0">
                        <a:moveTo>
                          <a:pt x="33528" y="99299"/>
                        </a:moveTo>
                        <a:cubicBezTo>
                          <a:pt x="50578" y="76535"/>
                          <a:pt x="66770" y="52627"/>
                          <a:pt x="81534" y="28338"/>
                        </a:cubicBezTo>
                        <a:cubicBezTo>
                          <a:pt x="86868" y="19575"/>
                          <a:pt x="84106" y="8050"/>
                          <a:pt x="75343" y="2716"/>
                        </a:cubicBezTo>
                        <a:cubicBezTo>
                          <a:pt x="66580" y="-2618"/>
                          <a:pt x="55054" y="144"/>
                          <a:pt x="49720" y="8907"/>
                        </a:cubicBezTo>
                        <a:cubicBezTo>
                          <a:pt x="35528" y="32148"/>
                          <a:pt x="20098" y="55008"/>
                          <a:pt x="3715" y="76820"/>
                        </a:cubicBezTo>
                        <a:cubicBezTo>
                          <a:pt x="1238" y="80154"/>
                          <a:pt x="0" y="84059"/>
                          <a:pt x="0" y="87964"/>
                        </a:cubicBezTo>
                        <a:cubicBezTo>
                          <a:pt x="0" y="93679"/>
                          <a:pt x="2572" y="99204"/>
                          <a:pt x="7429" y="102919"/>
                        </a:cubicBezTo>
                        <a:cubicBezTo>
                          <a:pt x="15716" y="109110"/>
                          <a:pt x="27337" y="107395"/>
                          <a:pt x="33528" y="9920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04" name="Google Shape;4804;p30"/>
                  <p:cNvSpPr/>
                  <p:nvPr/>
                </p:nvSpPr>
                <p:spPr>
                  <a:xfrm>
                    <a:off x="5289708" y="4149180"/>
                    <a:ext cx="80586" cy="1091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586" h="109183" extrusionOk="0">
                        <a:moveTo>
                          <a:pt x="34004" y="101160"/>
                        </a:moveTo>
                        <a:cubicBezTo>
                          <a:pt x="50387" y="77634"/>
                          <a:pt x="65342" y="52678"/>
                          <a:pt x="78486" y="27246"/>
                        </a:cubicBezTo>
                        <a:cubicBezTo>
                          <a:pt x="83248" y="18102"/>
                          <a:pt x="79629" y="6863"/>
                          <a:pt x="70485" y="2100"/>
                        </a:cubicBezTo>
                        <a:cubicBezTo>
                          <a:pt x="61341" y="-2662"/>
                          <a:pt x="50101" y="957"/>
                          <a:pt x="45339" y="10102"/>
                        </a:cubicBezTo>
                        <a:cubicBezTo>
                          <a:pt x="32861" y="34104"/>
                          <a:pt x="18764" y="57631"/>
                          <a:pt x="3334" y="79920"/>
                        </a:cubicBezTo>
                        <a:cubicBezTo>
                          <a:pt x="1048" y="83158"/>
                          <a:pt x="0" y="86873"/>
                          <a:pt x="0" y="90492"/>
                        </a:cubicBezTo>
                        <a:cubicBezTo>
                          <a:pt x="0" y="96398"/>
                          <a:pt x="2762" y="102208"/>
                          <a:pt x="8001" y="105828"/>
                        </a:cubicBezTo>
                        <a:cubicBezTo>
                          <a:pt x="16478" y="111733"/>
                          <a:pt x="28099" y="109638"/>
                          <a:pt x="33909" y="10116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05" name="Google Shape;4805;p30"/>
                  <p:cNvSpPr/>
                  <p:nvPr/>
                </p:nvSpPr>
                <p:spPr>
                  <a:xfrm>
                    <a:off x="4883657" y="4237200"/>
                    <a:ext cx="114676" cy="6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676" h="69310" extrusionOk="0">
                        <a:moveTo>
                          <a:pt x="112585" y="9902"/>
                        </a:moveTo>
                        <a:cubicBezTo>
                          <a:pt x="107728" y="853"/>
                          <a:pt x="96488" y="-2671"/>
                          <a:pt x="87344" y="2187"/>
                        </a:cubicBezTo>
                        <a:cubicBezTo>
                          <a:pt x="63722" y="14760"/>
                          <a:pt x="38767" y="25047"/>
                          <a:pt x="13240" y="32857"/>
                        </a:cubicBezTo>
                        <a:cubicBezTo>
                          <a:pt x="5239" y="35334"/>
                          <a:pt x="0" y="42668"/>
                          <a:pt x="0" y="50669"/>
                        </a:cubicBezTo>
                        <a:cubicBezTo>
                          <a:pt x="0" y="52479"/>
                          <a:pt x="286" y="54288"/>
                          <a:pt x="857" y="56098"/>
                        </a:cubicBezTo>
                        <a:cubicBezTo>
                          <a:pt x="3905" y="65909"/>
                          <a:pt x="14288" y="71529"/>
                          <a:pt x="24098" y="68481"/>
                        </a:cubicBezTo>
                        <a:cubicBezTo>
                          <a:pt x="51911" y="60003"/>
                          <a:pt x="79058" y="48764"/>
                          <a:pt x="104775" y="35048"/>
                        </a:cubicBezTo>
                        <a:cubicBezTo>
                          <a:pt x="113824" y="30190"/>
                          <a:pt x="117348" y="18951"/>
                          <a:pt x="112490" y="98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06" name="Google Shape;4806;p30"/>
                  <p:cNvSpPr/>
                  <p:nvPr/>
                </p:nvSpPr>
                <p:spPr>
                  <a:xfrm>
                    <a:off x="5035962" y="4268219"/>
                    <a:ext cx="105565" cy="85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565" h="85920" extrusionOk="0">
                        <a:moveTo>
                          <a:pt x="74962" y="4219"/>
                        </a:moveTo>
                        <a:cubicBezTo>
                          <a:pt x="54292" y="21555"/>
                          <a:pt x="32099" y="37366"/>
                          <a:pt x="9049" y="51273"/>
                        </a:cubicBezTo>
                        <a:cubicBezTo>
                          <a:pt x="3238" y="54797"/>
                          <a:pt x="0" y="60893"/>
                          <a:pt x="0" y="67275"/>
                        </a:cubicBezTo>
                        <a:cubicBezTo>
                          <a:pt x="0" y="70513"/>
                          <a:pt x="857" y="73847"/>
                          <a:pt x="2667" y="76895"/>
                        </a:cubicBezTo>
                        <a:cubicBezTo>
                          <a:pt x="8001" y="85753"/>
                          <a:pt x="19431" y="88516"/>
                          <a:pt x="28289" y="83277"/>
                        </a:cubicBezTo>
                        <a:cubicBezTo>
                          <a:pt x="52959" y="68418"/>
                          <a:pt x="76676" y="51463"/>
                          <a:pt x="98869" y="32985"/>
                        </a:cubicBezTo>
                        <a:cubicBezTo>
                          <a:pt x="106775" y="26413"/>
                          <a:pt x="107823" y="14602"/>
                          <a:pt x="101251" y="6696"/>
                        </a:cubicBezTo>
                        <a:cubicBezTo>
                          <a:pt x="94678" y="-1210"/>
                          <a:pt x="82867" y="-2258"/>
                          <a:pt x="74962" y="431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07" name="Google Shape;4807;p30"/>
                  <p:cNvSpPr/>
                  <p:nvPr/>
                </p:nvSpPr>
                <p:spPr>
                  <a:xfrm>
                    <a:off x="5177408" y="4286664"/>
                    <a:ext cx="97406" cy="95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406" h="95752" extrusionOk="0">
                        <a:moveTo>
                          <a:pt x="64961" y="6157"/>
                        </a:moveTo>
                        <a:cubicBezTo>
                          <a:pt x="46768" y="26255"/>
                          <a:pt x="27146" y="45305"/>
                          <a:pt x="6572" y="62926"/>
                        </a:cubicBezTo>
                        <a:cubicBezTo>
                          <a:pt x="2286" y="66641"/>
                          <a:pt x="0" y="71880"/>
                          <a:pt x="0" y="77119"/>
                        </a:cubicBezTo>
                        <a:cubicBezTo>
                          <a:pt x="0" y="81405"/>
                          <a:pt x="1429" y="85691"/>
                          <a:pt x="4477" y="89215"/>
                        </a:cubicBezTo>
                        <a:cubicBezTo>
                          <a:pt x="11144" y="97026"/>
                          <a:pt x="22955" y="97978"/>
                          <a:pt x="30766" y="91311"/>
                        </a:cubicBezTo>
                        <a:cubicBezTo>
                          <a:pt x="52578" y="72642"/>
                          <a:pt x="73342" y="52449"/>
                          <a:pt x="92583" y="31208"/>
                        </a:cubicBezTo>
                        <a:cubicBezTo>
                          <a:pt x="99536" y="23588"/>
                          <a:pt x="98870" y="11777"/>
                          <a:pt x="91250" y="4824"/>
                        </a:cubicBezTo>
                        <a:cubicBezTo>
                          <a:pt x="83629" y="-2129"/>
                          <a:pt x="71819" y="-1462"/>
                          <a:pt x="64865" y="615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08" name="Google Shape;4808;p30"/>
                  <p:cNvSpPr/>
                  <p:nvPr/>
                </p:nvSpPr>
                <p:spPr>
                  <a:xfrm>
                    <a:off x="4774596" y="3957241"/>
                    <a:ext cx="71833" cy="499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833" h="49926" extrusionOk="0">
                        <a:moveTo>
                          <a:pt x="0" y="49926"/>
                        </a:moveTo>
                        <a:lnTo>
                          <a:pt x="0" y="49926"/>
                        </a:lnTo>
                        <a:cubicBezTo>
                          <a:pt x="21622" y="49926"/>
                          <a:pt x="42291" y="45069"/>
                          <a:pt x="61531" y="35353"/>
                        </a:cubicBezTo>
                        <a:cubicBezTo>
                          <a:pt x="70771" y="30686"/>
                          <a:pt x="74485" y="19542"/>
                          <a:pt x="69818" y="10302"/>
                        </a:cubicBezTo>
                        <a:cubicBezTo>
                          <a:pt x="65151" y="1063"/>
                          <a:pt x="54007" y="-2652"/>
                          <a:pt x="44767" y="2016"/>
                        </a:cubicBezTo>
                        <a:cubicBezTo>
                          <a:pt x="30861" y="9064"/>
                          <a:pt x="15716" y="12588"/>
                          <a:pt x="0" y="12588"/>
                        </a:cubicBezTo>
                        <a:lnTo>
                          <a:pt x="0" y="12588"/>
                        </a:lnTo>
                        <a:lnTo>
                          <a:pt x="0" y="4992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09" name="Google Shape;4809;p30"/>
                  <p:cNvSpPr/>
                  <p:nvPr/>
                </p:nvSpPr>
                <p:spPr>
                  <a:xfrm>
                    <a:off x="4881371" y="4354291"/>
                    <a:ext cx="117124" cy="62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124" h="62770" extrusionOk="0">
                        <a:moveTo>
                          <a:pt x="115729" y="11587"/>
                        </a:moveTo>
                        <a:cubicBezTo>
                          <a:pt x="111824" y="2062"/>
                          <a:pt x="100965" y="-2509"/>
                          <a:pt x="91440" y="1396"/>
                        </a:cubicBezTo>
                        <a:cubicBezTo>
                          <a:pt x="66485" y="11587"/>
                          <a:pt x="40577" y="19874"/>
                          <a:pt x="14383" y="26066"/>
                        </a:cubicBezTo>
                        <a:cubicBezTo>
                          <a:pt x="5810" y="28066"/>
                          <a:pt x="0" y="35781"/>
                          <a:pt x="0" y="44163"/>
                        </a:cubicBezTo>
                        <a:cubicBezTo>
                          <a:pt x="0" y="45592"/>
                          <a:pt x="191" y="47020"/>
                          <a:pt x="476" y="48449"/>
                        </a:cubicBezTo>
                        <a:cubicBezTo>
                          <a:pt x="2858" y="58450"/>
                          <a:pt x="12859" y="64642"/>
                          <a:pt x="22955" y="62260"/>
                        </a:cubicBezTo>
                        <a:cubicBezTo>
                          <a:pt x="51054" y="55593"/>
                          <a:pt x="78867" y="46735"/>
                          <a:pt x="105537" y="35781"/>
                        </a:cubicBezTo>
                        <a:cubicBezTo>
                          <a:pt x="115062" y="31876"/>
                          <a:pt x="119634" y="21017"/>
                          <a:pt x="115729" y="1149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10" name="Google Shape;4810;p30"/>
                  <p:cNvSpPr/>
                  <p:nvPr/>
                </p:nvSpPr>
                <p:spPr>
                  <a:xfrm>
                    <a:off x="5046153" y="4630552"/>
                    <a:ext cx="114897" cy="693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897" h="69348" extrusionOk="0">
                        <a:moveTo>
                          <a:pt x="104204" y="35554"/>
                        </a:moveTo>
                        <a:cubicBezTo>
                          <a:pt x="113538" y="31173"/>
                          <a:pt x="117538" y="20028"/>
                          <a:pt x="113062" y="10694"/>
                        </a:cubicBezTo>
                        <a:cubicBezTo>
                          <a:pt x="108680" y="1360"/>
                          <a:pt x="97536" y="-2641"/>
                          <a:pt x="88201" y="1836"/>
                        </a:cubicBezTo>
                        <a:cubicBezTo>
                          <a:pt x="63532" y="13456"/>
                          <a:pt x="38005" y="24029"/>
                          <a:pt x="12383" y="33173"/>
                        </a:cubicBezTo>
                        <a:cubicBezTo>
                          <a:pt x="4763" y="35935"/>
                          <a:pt x="0" y="43079"/>
                          <a:pt x="0" y="50699"/>
                        </a:cubicBezTo>
                        <a:cubicBezTo>
                          <a:pt x="0" y="52794"/>
                          <a:pt x="381" y="54890"/>
                          <a:pt x="1048" y="56985"/>
                        </a:cubicBezTo>
                        <a:cubicBezTo>
                          <a:pt x="4477" y="66701"/>
                          <a:pt x="15240" y="71749"/>
                          <a:pt x="24860" y="68225"/>
                        </a:cubicBezTo>
                        <a:cubicBezTo>
                          <a:pt x="51625" y="58605"/>
                          <a:pt x="78296" y="47651"/>
                          <a:pt x="104013" y="3545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11" name="Google Shape;4811;p30"/>
                  <p:cNvSpPr/>
                  <p:nvPr/>
                </p:nvSpPr>
                <p:spPr>
                  <a:xfrm>
                    <a:off x="4774691" y="4711711"/>
                    <a:ext cx="62980" cy="38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80" h="38501" extrusionOk="0">
                        <a:moveTo>
                          <a:pt x="62865" y="17737"/>
                        </a:moveTo>
                        <a:cubicBezTo>
                          <a:pt x="62389" y="7450"/>
                          <a:pt x="53626" y="-456"/>
                          <a:pt x="43339" y="20"/>
                        </a:cubicBezTo>
                        <a:cubicBezTo>
                          <a:pt x="28956" y="782"/>
                          <a:pt x="14383" y="1163"/>
                          <a:pt x="0" y="1163"/>
                        </a:cubicBezTo>
                        <a:lnTo>
                          <a:pt x="0" y="1163"/>
                        </a:lnTo>
                        <a:lnTo>
                          <a:pt x="0" y="38501"/>
                        </a:lnTo>
                        <a:lnTo>
                          <a:pt x="0" y="38501"/>
                        </a:lnTo>
                        <a:cubicBezTo>
                          <a:pt x="15050" y="38501"/>
                          <a:pt x="30194" y="38120"/>
                          <a:pt x="45244" y="37358"/>
                        </a:cubicBezTo>
                        <a:cubicBezTo>
                          <a:pt x="55531" y="36882"/>
                          <a:pt x="63437" y="28024"/>
                          <a:pt x="62960" y="1783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12" name="Google Shape;4812;p30"/>
                  <p:cNvSpPr/>
                  <p:nvPr/>
                </p:nvSpPr>
                <p:spPr>
                  <a:xfrm>
                    <a:off x="5311044" y="4298987"/>
                    <a:ext cx="90704" cy="1019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704" h="101911" extrusionOk="0">
                        <a:moveTo>
                          <a:pt x="32290" y="96038"/>
                        </a:moveTo>
                        <a:cubicBezTo>
                          <a:pt x="51721" y="75083"/>
                          <a:pt x="70104" y="52795"/>
                          <a:pt x="87058" y="29744"/>
                        </a:cubicBezTo>
                        <a:cubicBezTo>
                          <a:pt x="93154" y="21457"/>
                          <a:pt x="91440" y="9742"/>
                          <a:pt x="83153" y="3646"/>
                        </a:cubicBezTo>
                        <a:cubicBezTo>
                          <a:pt x="74867" y="-2450"/>
                          <a:pt x="63151" y="-736"/>
                          <a:pt x="57055" y="7551"/>
                        </a:cubicBezTo>
                        <a:cubicBezTo>
                          <a:pt x="40958" y="29458"/>
                          <a:pt x="23432" y="50604"/>
                          <a:pt x="4953" y="70606"/>
                        </a:cubicBezTo>
                        <a:cubicBezTo>
                          <a:pt x="1619" y="74226"/>
                          <a:pt x="0" y="78703"/>
                          <a:pt x="0" y="83275"/>
                        </a:cubicBezTo>
                        <a:cubicBezTo>
                          <a:pt x="0" y="88323"/>
                          <a:pt x="2000" y="93276"/>
                          <a:pt x="6001" y="96991"/>
                        </a:cubicBezTo>
                        <a:cubicBezTo>
                          <a:pt x="13525" y="103944"/>
                          <a:pt x="25337" y="103468"/>
                          <a:pt x="32385" y="9594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13" name="Google Shape;4813;p30"/>
                  <p:cNvSpPr/>
                  <p:nvPr/>
                </p:nvSpPr>
                <p:spPr>
                  <a:xfrm>
                    <a:off x="5410294" y="4154110"/>
                    <a:ext cx="75180" cy="1121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180" h="112158" extrusionOk="0">
                        <a:moveTo>
                          <a:pt x="34862" y="102803"/>
                        </a:moveTo>
                        <a:cubicBezTo>
                          <a:pt x="49149" y="78038"/>
                          <a:pt x="62198" y="52225"/>
                          <a:pt x="73628" y="26126"/>
                        </a:cubicBezTo>
                        <a:cubicBezTo>
                          <a:pt x="77724" y="16697"/>
                          <a:pt x="73438" y="5743"/>
                          <a:pt x="64008" y="1552"/>
                        </a:cubicBezTo>
                        <a:cubicBezTo>
                          <a:pt x="54578" y="-2544"/>
                          <a:pt x="43529" y="1742"/>
                          <a:pt x="39433" y="11172"/>
                        </a:cubicBezTo>
                        <a:cubicBezTo>
                          <a:pt x="28575" y="36032"/>
                          <a:pt x="16097" y="60607"/>
                          <a:pt x="2477" y="84134"/>
                        </a:cubicBezTo>
                        <a:cubicBezTo>
                          <a:pt x="762" y="87086"/>
                          <a:pt x="0" y="90325"/>
                          <a:pt x="0" y="93468"/>
                        </a:cubicBezTo>
                        <a:cubicBezTo>
                          <a:pt x="0" y="99945"/>
                          <a:pt x="3334" y="106136"/>
                          <a:pt x="9335" y="109661"/>
                        </a:cubicBezTo>
                        <a:cubicBezTo>
                          <a:pt x="18288" y="114804"/>
                          <a:pt x="29623" y="111756"/>
                          <a:pt x="34766" y="10280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14" name="Google Shape;4814;p30"/>
                  <p:cNvSpPr/>
                  <p:nvPr/>
                </p:nvSpPr>
                <p:spPr>
                  <a:xfrm>
                    <a:off x="4774596" y="4285865"/>
                    <a:ext cx="64296" cy="397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296" h="39722" extrusionOk="0">
                        <a:moveTo>
                          <a:pt x="0" y="39723"/>
                        </a:moveTo>
                        <a:lnTo>
                          <a:pt x="0" y="39723"/>
                        </a:lnTo>
                        <a:cubicBezTo>
                          <a:pt x="15907" y="39723"/>
                          <a:pt x="31909" y="38865"/>
                          <a:pt x="47530" y="37246"/>
                        </a:cubicBezTo>
                        <a:cubicBezTo>
                          <a:pt x="57817" y="36198"/>
                          <a:pt x="65246" y="27054"/>
                          <a:pt x="64198" y="16767"/>
                        </a:cubicBezTo>
                        <a:cubicBezTo>
                          <a:pt x="63151" y="6480"/>
                          <a:pt x="54007" y="-949"/>
                          <a:pt x="43720" y="99"/>
                        </a:cubicBezTo>
                        <a:cubicBezTo>
                          <a:pt x="29337" y="1623"/>
                          <a:pt x="14573" y="2384"/>
                          <a:pt x="0" y="2384"/>
                        </a:cubicBezTo>
                        <a:lnTo>
                          <a:pt x="0" y="2384"/>
                        </a:lnTo>
                        <a:lnTo>
                          <a:pt x="0" y="3972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15" name="Google Shape;4815;p30"/>
                  <p:cNvSpPr/>
                  <p:nvPr/>
                </p:nvSpPr>
                <p:spPr>
                  <a:xfrm>
                    <a:off x="4774596" y="4605888"/>
                    <a:ext cx="54997" cy="38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997" h="38215" extrusionOk="0">
                        <a:moveTo>
                          <a:pt x="37243" y="37263"/>
                        </a:moveTo>
                        <a:cubicBezTo>
                          <a:pt x="47530" y="36787"/>
                          <a:pt x="55626" y="28119"/>
                          <a:pt x="54959" y="17737"/>
                        </a:cubicBezTo>
                        <a:cubicBezTo>
                          <a:pt x="54483" y="7450"/>
                          <a:pt x="45720" y="-456"/>
                          <a:pt x="35433" y="20"/>
                        </a:cubicBezTo>
                        <a:cubicBezTo>
                          <a:pt x="23717" y="592"/>
                          <a:pt x="11811" y="878"/>
                          <a:pt x="0" y="878"/>
                        </a:cubicBezTo>
                        <a:lnTo>
                          <a:pt x="0" y="878"/>
                        </a:lnTo>
                        <a:lnTo>
                          <a:pt x="0" y="38216"/>
                        </a:lnTo>
                        <a:lnTo>
                          <a:pt x="0" y="38216"/>
                        </a:lnTo>
                        <a:cubicBezTo>
                          <a:pt x="12383" y="38216"/>
                          <a:pt x="24955" y="37930"/>
                          <a:pt x="37147" y="3735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16" name="Google Shape;4816;p30"/>
                  <p:cNvSpPr/>
                  <p:nvPr/>
                </p:nvSpPr>
                <p:spPr>
                  <a:xfrm>
                    <a:off x="4883657" y="4687044"/>
                    <a:ext cx="119556" cy="536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556" h="53659" extrusionOk="0">
                        <a:moveTo>
                          <a:pt x="286" y="37736"/>
                        </a:moveTo>
                        <a:cubicBezTo>
                          <a:pt x="1810" y="47928"/>
                          <a:pt x="11239" y="54977"/>
                          <a:pt x="21431" y="53453"/>
                        </a:cubicBezTo>
                        <a:cubicBezTo>
                          <a:pt x="49625" y="49262"/>
                          <a:pt x="77914" y="43642"/>
                          <a:pt x="105442" y="36688"/>
                        </a:cubicBezTo>
                        <a:cubicBezTo>
                          <a:pt x="115443" y="34212"/>
                          <a:pt x="121539" y="24020"/>
                          <a:pt x="118967" y="14114"/>
                        </a:cubicBezTo>
                        <a:cubicBezTo>
                          <a:pt x="116491" y="4113"/>
                          <a:pt x="106299" y="-1983"/>
                          <a:pt x="96393" y="589"/>
                        </a:cubicBezTo>
                        <a:cubicBezTo>
                          <a:pt x="70009" y="7161"/>
                          <a:pt x="42958" y="12590"/>
                          <a:pt x="15907" y="16591"/>
                        </a:cubicBezTo>
                        <a:cubicBezTo>
                          <a:pt x="6667" y="17924"/>
                          <a:pt x="0" y="25925"/>
                          <a:pt x="0" y="34974"/>
                        </a:cubicBezTo>
                        <a:cubicBezTo>
                          <a:pt x="0" y="35927"/>
                          <a:pt x="0" y="36784"/>
                          <a:pt x="191" y="3773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17" name="Google Shape;4817;p30"/>
                  <p:cNvSpPr/>
                  <p:nvPr/>
                </p:nvSpPr>
                <p:spPr>
                  <a:xfrm>
                    <a:off x="4878513" y="4468028"/>
                    <a:ext cx="118544" cy="582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544" h="58290" extrusionOk="0">
                        <a:moveTo>
                          <a:pt x="0" y="39582"/>
                        </a:moveTo>
                        <a:cubicBezTo>
                          <a:pt x="0" y="40725"/>
                          <a:pt x="95" y="41964"/>
                          <a:pt x="381" y="43107"/>
                        </a:cubicBezTo>
                        <a:cubicBezTo>
                          <a:pt x="2286" y="53203"/>
                          <a:pt x="12097" y="59871"/>
                          <a:pt x="22193" y="57966"/>
                        </a:cubicBezTo>
                        <a:cubicBezTo>
                          <a:pt x="50387" y="52536"/>
                          <a:pt x="78486" y="45297"/>
                          <a:pt x="105728" y="36344"/>
                        </a:cubicBezTo>
                        <a:cubicBezTo>
                          <a:pt x="115538" y="33105"/>
                          <a:pt x="120777" y="22533"/>
                          <a:pt x="117634" y="12817"/>
                        </a:cubicBezTo>
                        <a:cubicBezTo>
                          <a:pt x="114395" y="3006"/>
                          <a:pt x="103823" y="-2232"/>
                          <a:pt x="94107" y="911"/>
                        </a:cubicBezTo>
                        <a:cubicBezTo>
                          <a:pt x="68390" y="9388"/>
                          <a:pt x="41910" y="16246"/>
                          <a:pt x="15335" y="21390"/>
                        </a:cubicBezTo>
                        <a:cubicBezTo>
                          <a:pt x="6382" y="23104"/>
                          <a:pt x="191" y="30915"/>
                          <a:pt x="191" y="3967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18" name="Google Shape;4818;p30"/>
                  <p:cNvSpPr/>
                  <p:nvPr/>
                </p:nvSpPr>
                <p:spPr>
                  <a:xfrm>
                    <a:off x="4774596" y="4392782"/>
                    <a:ext cx="61202" cy="390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202" h="39009" extrusionOk="0">
                        <a:moveTo>
                          <a:pt x="44005" y="37200"/>
                        </a:moveTo>
                        <a:cubicBezTo>
                          <a:pt x="54292" y="36438"/>
                          <a:pt x="61913" y="27389"/>
                          <a:pt x="61150" y="17197"/>
                        </a:cubicBezTo>
                        <a:cubicBezTo>
                          <a:pt x="60388" y="6911"/>
                          <a:pt x="51340" y="-710"/>
                          <a:pt x="41148" y="53"/>
                        </a:cubicBezTo>
                        <a:cubicBezTo>
                          <a:pt x="27527" y="1100"/>
                          <a:pt x="13716" y="1672"/>
                          <a:pt x="0" y="1672"/>
                        </a:cubicBezTo>
                        <a:lnTo>
                          <a:pt x="0" y="1672"/>
                        </a:lnTo>
                        <a:lnTo>
                          <a:pt x="0" y="39010"/>
                        </a:lnTo>
                        <a:lnTo>
                          <a:pt x="0" y="39010"/>
                        </a:lnTo>
                        <a:cubicBezTo>
                          <a:pt x="14668" y="39010"/>
                          <a:pt x="29432" y="38438"/>
                          <a:pt x="44005" y="3729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19" name="Google Shape;4819;p30"/>
                  <p:cNvSpPr/>
                  <p:nvPr/>
                </p:nvSpPr>
                <p:spPr>
                  <a:xfrm>
                    <a:off x="4774691" y="4499390"/>
                    <a:ext cx="58036" cy="385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036" h="38510" extrusionOk="0">
                        <a:moveTo>
                          <a:pt x="57912" y="17555"/>
                        </a:moveTo>
                        <a:cubicBezTo>
                          <a:pt x="57341" y="7269"/>
                          <a:pt x="48482" y="-542"/>
                          <a:pt x="38195" y="29"/>
                        </a:cubicBezTo>
                        <a:cubicBezTo>
                          <a:pt x="25527" y="791"/>
                          <a:pt x="12668" y="1172"/>
                          <a:pt x="0" y="1172"/>
                        </a:cubicBezTo>
                        <a:lnTo>
                          <a:pt x="0" y="1172"/>
                        </a:lnTo>
                        <a:lnTo>
                          <a:pt x="0" y="38511"/>
                        </a:lnTo>
                        <a:cubicBezTo>
                          <a:pt x="13430" y="38511"/>
                          <a:pt x="27051" y="38129"/>
                          <a:pt x="40481" y="37272"/>
                        </a:cubicBezTo>
                        <a:cubicBezTo>
                          <a:pt x="50768" y="36701"/>
                          <a:pt x="58579" y="27938"/>
                          <a:pt x="58007" y="1755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20" name="Google Shape;4820;p30"/>
                  <p:cNvSpPr/>
                  <p:nvPr/>
                </p:nvSpPr>
                <p:spPr>
                  <a:xfrm>
                    <a:off x="5332475" y="4432439"/>
                    <a:ext cx="96793" cy="963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793" h="96378" extrusionOk="0">
                        <a:moveTo>
                          <a:pt x="91916" y="31261"/>
                        </a:moveTo>
                        <a:cubicBezTo>
                          <a:pt x="98870" y="23641"/>
                          <a:pt x="98298" y="11830"/>
                          <a:pt x="90773" y="4877"/>
                        </a:cubicBezTo>
                        <a:cubicBezTo>
                          <a:pt x="83153" y="-2076"/>
                          <a:pt x="71342" y="-1505"/>
                          <a:pt x="64389" y="6020"/>
                        </a:cubicBezTo>
                        <a:cubicBezTo>
                          <a:pt x="46006" y="26117"/>
                          <a:pt x="26384" y="45644"/>
                          <a:pt x="6191" y="63836"/>
                        </a:cubicBezTo>
                        <a:cubicBezTo>
                          <a:pt x="2096" y="67551"/>
                          <a:pt x="0" y="72600"/>
                          <a:pt x="0" y="77743"/>
                        </a:cubicBezTo>
                        <a:cubicBezTo>
                          <a:pt x="0" y="82220"/>
                          <a:pt x="1619" y="86697"/>
                          <a:pt x="4763" y="90221"/>
                        </a:cubicBezTo>
                        <a:cubicBezTo>
                          <a:pt x="11621" y="97841"/>
                          <a:pt x="23432" y="98508"/>
                          <a:pt x="31052" y="91554"/>
                        </a:cubicBezTo>
                        <a:cubicBezTo>
                          <a:pt x="52197" y="72504"/>
                          <a:pt x="72676" y="52216"/>
                          <a:pt x="91821" y="3116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21" name="Google Shape;4821;p30"/>
                  <p:cNvSpPr/>
                  <p:nvPr/>
                </p:nvSpPr>
                <p:spPr>
                  <a:xfrm>
                    <a:off x="4975287" y="3870007"/>
                    <a:ext cx="42386" cy="67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86" h="67586" extrusionOk="0">
                        <a:moveTo>
                          <a:pt x="36862" y="52864"/>
                        </a:moveTo>
                        <a:cubicBezTo>
                          <a:pt x="40672" y="35624"/>
                          <a:pt x="42386" y="17812"/>
                          <a:pt x="42386" y="0"/>
                        </a:cubicBezTo>
                        <a:lnTo>
                          <a:pt x="5144" y="0"/>
                        </a:lnTo>
                        <a:cubicBezTo>
                          <a:pt x="5144" y="15145"/>
                          <a:pt x="3715" y="30194"/>
                          <a:pt x="476" y="44863"/>
                        </a:cubicBezTo>
                        <a:cubicBezTo>
                          <a:pt x="191" y="46196"/>
                          <a:pt x="0" y="47625"/>
                          <a:pt x="0" y="48959"/>
                        </a:cubicBezTo>
                        <a:cubicBezTo>
                          <a:pt x="0" y="57531"/>
                          <a:pt x="5906" y="65246"/>
                          <a:pt x="14573" y="67151"/>
                        </a:cubicBezTo>
                        <a:cubicBezTo>
                          <a:pt x="24670" y="69342"/>
                          <a:pt x="34576" y="63056"/>
                          <a:pt x="36862" y="5295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22" name="Google Shape;4822;p30"/>
                  <p:cNvSpPr/>
                  <p:nvPr/>
                </p:nvSpPr>
                <p:spPr>
                  <a:xfrm>
                    <a:off x="5082920" y="3870007"/>
                    <a:ext cx="40957" cy="69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57" h="69764" extrusionOk="0">
                        <a:moveTo>
                          <a:pt x="36957" y="54007"/>
                        </a:moveTo>
                        <a:cubicBezTo>
                          <a:pt x="39719" y="36290"/>
                          <a:pt x="40958" y="18098"/>
                          <a:pt x="40958" y="0"/>
                        </a:cubicBezTo>
                        <a:lnTo>
                          <a:pt x="3715" y="0"/>
                        </a:lnTo>
                        <a:cubicBezTo>
                          <a:pt x="3715" y="16193"/>
                          <a:pt x="2667" y="32385"/>
                          <a:pt x="191" y="48292"/>
                        </a:cubicBezTo>
                        <a:cubicBezTo>
                          <a:pt x="0" y="49244"/>
                          <a:pt x="0" y="50197"/>
                          <a:pt x="0" y="51149"/>
                        </a:cubicBezTo>
                        <a:cubicBezTo>
                          <a:pt x="0" y="60198"/>
                          <a:pt x="6572" y="68104"/>
                          <a:pt x="15812" y="69533"/>
                        </a:cubicBezTo>
                        <a:cubicBezTo>
                          <a:pt x="26003" y="71152"/>
                          <a:pt x="35528" y="64103"/>
                          <a:pt x="37147" y="540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23" name="Google Shape;4823;p30"/>
                  <p:cNvSpPr/>
                  <p:nvPr/>
                </p:nvSpPr>
                <p:spPr>
                  <a:xfrm>
                    <a:off x="5189791" y="3870007"/>
                    <a:ext cx="40290" cy="719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290" h="71956" extrusionOk="0">
                        <a:moveTo>
                          <a:pt x="37052" y="55531"/>
                        </a:moveTo>
                        <a:cubicBezTo>
                          <a:pt x="39243" y="37243"/>
                          <a:pt x="40291" y="18574"/>
                          <a:pt x="40291" y="0"/>
                        </a:cubicBezTo>
                        <a:lnTo>
                          <a:pt x="3048" y="0"/>
                        </a:lnTo>
                        <a:cubicBezTo>
                          <a:pt x="3048" y="17050"/>
                          <a:pt x="2096" y="34195"/>
                          <a:pt x="95" y="51054"/>
                        </a:cubicBezTo>
                        <a:cubicBezTo>
                          <a:pt x="95" y="51816"/>
                          <a:pt x="0" y="52578"/>
                          <a:pt x="0" y="53340"/>
                        </a:cubicBezTo>
                        <a:cubicBezTo>
                          <a:pt x="0" y="62675"/>
                          <a:pt x="6953" y="70676"/>
                          <a:pt x="16383" y="71819"/>
                        </a:cubicBezTo>
                        <a:cubicBezTo>
                          <a:pt x="26575" y="73057"/>
                          <a:pt x="35909" y="65818"/>
                          <a:pt x="37147" y="5553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24" name="Google Shape;4824;p30"/>
                  <p:cNvSpPr/>
                  <p:nvPr/>
                </p:nvSpPr>
                <p:spPr>
                  <a:xfrm>
                    <a:off x="4865274" y="3870102"/>
                    <a:ext cx="46386" cy="645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386" h="64521" extrusionOk="0">
                        <a:moveTo>
                          <a:pt x="0" y="45815"/>
                        </a:moveTo>
                        <a:cubicBezTo>
                          <a:pt x="0" y="53054"/>
                          <a:pt x="4286" y="60007"/>
                          <a:pt x="11430" y="63055"/>
                        </a:cubicBezTo>
                        <a:cubicBezTo>
                          <a:pt x="20955" y="67056"/>
                          <a:pt x="31814" y="62579"/>
                          <a:pt x="35814" y="53150"/>
                        </a:cubicBezTo>
                        <a:cubicBezTo>
                          <a:pt x="42863" y="36290"/>
                          <a:pt x="46292" y="18193"/>
                          <a:pt x="46387" y="0"/>
                        </a:cubicBezTo>
                        <a:lnTo>
                          <a:pt x="9144" y="0"/>
                        </a:lnTo>
                        <a:cubicBezTo>
                          <a:pt x="9144" y="13240"/>
                          <a:pt x="6668" y="26479"/>
                          <a:pt x="1524" y="38671"/>
                        </a:cubicBezTo>
                        <a:cubicBezTo>
                          <a:pt x="572" y="41053"/>
                          <a:pt x="95" y="43529"/>
                          <a:pt x="95" y="4591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25" name="Google Shape;4825;p30"/>
                  <p:cNvSpPr/>
                  <p:nvPr/>
                </p:nvSpPr>
                <p:spPr>
                  <a:xfrm>
                    <a:off x="5016816" y="3982771"/>
                    <a:ext cx="80036" cy="1093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036" h="109315" extrusionOk="0">
                        <a:moveTo>
                          <a:pt x="44291" y="11347"/>
                        </a:moveTo>
                        <a:cubicBezTo>
                          <a:pt x="33814" y="35541"/>
                          <a:pt x="20193" y="58401"/>
                          <a:pt x="3905" y="79260"/>
                        </a:cubicBezTo>
                        <a:cubicBezTo>
                          <a:pt x="1238" y="82690"/>
                          <a:pt x="0" y="86690"/>
                          <a:pt x="0" y="90691"/>
                        </a:cubicBezTo>
                        <a:cubicBezTo>
                          <a:pt x="0" y="96215"/>
                          <a:pt x="2477" y="101740"/>
                          <a:pt x="7144" y="105359"/>
                        </a:cubicBezTo>
                        <a:cubicBezTo>
                          <a:pt x="15240" y="111741"/>
                          <a:pt x="26956" y="110217"/>
                          <a:pt x="33338" y="102120"/>
                        </a:cubicBezTo>
                        <a:cubicBezTo>
                          <a:pt x="51530" y="78784"/>
                          <a:pt x="66770" y="53162"/>
                          <a:pt x="78486" y="26111"/>
                        </a:cubicBezTo>
                        <a:cubicBezTo>
                          <a:pt x="82582" y="16681"/>
                          <a:pt x="78296" y="5632"/>
                          <a:pt x="68771" y="1536"/>
                        </a:cubicBezTo>
                        <a:cubicBezTo>
                          <a:pt x="59341" y="-2559"/>
                          <a:pt x="48387" y="1822"/>
                          <a:pt x="44196" y="1125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26" name="Google Shape;4826;p30"/>
                  <p:cNvSpPr/>
                  <p:nvPr/>
                </p:nvSpPr>
                <p:spPr>
                  <a:xfrm>
                    <a:off x="4883657" y="3976804"/>
                    <a:ext cx="95894" cy="966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894" h="96605" extrusionOk="0">
                        <a:moveTo>
                          <a:pt x="87725" y="3216"/>
                        </a:moveTo>
                        <a:cubicBezTo>
                          <a:pt x="79153" y="-2594"/>
                          <a:pt x="67628" y="-308"/>
                          <a:pt x="61817" y="8265"/>
                        </a:cubicBezTo>
                        <a:cubicBezTo>
                          <a:pt x="47339" y="29696"/>
                          <a:pt x="29242" y="47984"/>
                          <a:pt x="8001" y="62652"/>
                        </a:cubicBezTo>
                        <a:cubicBezTo>
                          <a:pt x="2762" y="66272"/>
                          <a:pt x="0" y="72082"/>
                          <a:pt x="0" y="77988"/>
                        </a:cubicBezTo>
                        <a:cubicBezTo>
                          <a:pt x="0" y="81607"/>
                          <a:pt x="1048" y="85322"/>
                          <a:pt x="3334" y="88560"/>
                        </a:cubicBezTo>
                        <a:cubicBezTo>
                          <a:pt x="9239" y="97038"/>
                          <a:pt x="20860" y="99133"/>
                          <a:pt x="29242" y="93323"/>
                        </a:cubicBezTo>
                        <a:cubicBezTo>
                          <a:pt x="54292" y="75987"/>
                          <a:pt x="75629" y="54366"/>
                          <a:pt x="92678" y="29124"/>
                        </a:cubicBezTo>
                        <a:cubicBezTo>
                          <a:pt x="98488" y="20552"/>
                          <a:pt x="96203" y="9027"/>
                          <a:pt x="87630" y="321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27" name="Google Shape;4827;p30"/>
                  <p:cNvSpPr/>
                  <p:nvPr/>
                </p:nvSpPr>
                <p:spPr>
                  <a:xfrm>
                    <a:off x="5509164" y="3870007"/>
                    <a:ext cx="39528" cy="782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528" h="78252" extrusionOk="0">
                        <a:moveTo>
                          <a:pt x="37147" y="61055"/>
                        </a:moveTo>
                        <a:cubicBezTo>
                          <a:pt x="38767" y="40862"/>
                          <a:pt x="39433" y="20384"/>
                          <a:pt x="39529" y="0"/>
                        </a:cubicBezTo>
                        <a:lnTo>
                          <a:pt x="2191" y="0"/>
                        </a:lnTo>
                        <a:cubicBezTo>
                          <a:pt x="2191" y="19431"/>
                          <a:pt x="1429" y="38958"/>
                          <a:pt x="0" y="58198"/>
                        </a:cubicBezTo>
                        <a:cubicBezTo>
                          <a:pt x="0" y="58674"/>
                          <a:pt x="0" y="59150"/>
                          <a:pt x="0" y="59627"/>
                        </a:cubicBezTo>
                        <a:cubicBezTo>
                          <a:pt x="0" y="69247"/>
                          <a:pt x="7429" y="77438"/>
                          <a:pt x="17240" y="78200"/>
                        </a:cubicBezTo>
                        <a:cubicBezTo>
                          <a:pt x="27527" y="78962"/>
                          <a:pt x="36481" y="71342"/>
                          <a:pt x="37242" y="6105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28" name="Google Shape;4828;p30"/>
                  <p:cNvSpPr/>
                  <p:nvPr/>
                </p:nvSpPr>
                <p:spPr>
                  <a:xfrm>
                    <a:off x="5296375" y="3870007"/>
                    <a:ext cx="39814" cy="74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814" h="74107" extrusionOk="0">
                        <a:moveTo>
                          <a:pt x="37052" y="57245"/>
                        </a:moveTo>
                        <a:cubicBezTo>
                          <a:pt x="38957" y="38386"/>
                          <a:pt x="39814" y="19145"/>
                          <a:pt x="39814" y="0"/>
                        </a:cubicBezTo>
                        <a:lnTo>
                          <a:pt x="2572" y="0"/>
                        </a:lnTo>
                        <a:cubicBezTo>
                          <a:pt x="2572" y="17907"/>
                          <a:pt x="1714" y="35909"/>
                          <a:pt x="0" y="53531"/>
                        </a:cubicBezTo>
                        <a:cubicBezTo>
                          <a:pt x="0" y="54197"/>
                          <a:pt x="0" y="54769"/>
                          <a:pt x="0" y="55436"/>
                        </a:cubicBezTo>
                        <a:cubicBezTo>
                          <a:pt x="0" y="64865"/>
                          <a:pt x="7144" y="72962"/>
                          <a:pt x="16764" y="74009"/>
                        </a:cubicBezTo>
                        <a:cubicBezTo>
                          <a:pt x="27051" y="75057"/>
                          <a:pt x="36195" y="67628"/>
                          <a:pt x="37147" y="5734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29" name="Google Shape;4829;p30"/>
                  <p:cNvSpPr/>
                  <p:nvPr/>
                </p:nvSpPr>
                <p:spPr>
                  <a:xfrm>
                    <a:off x="5616034" y="3869912"/>
                    <a:ext cx="38576" cy="692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76" h="69276" extrusionOk="0">
                        <a:moveTo>
                          <a:pt x="37243" y="51721"/>
                        </a:moveTo>
                        <a:cubicBezTo>
                          <a:pt x="38195" y="34576"/>
                          <a:pt x="38576" y="17335"/>
                          <a:pt x="38576" y="0"/>
                        </a:cubicBezTo>
                        <a:lnTo>
                          <a:pt x="1238" y="0"/>
                        </a:lnTo>
                        <a:cubicBezTo>
                          <a:pt x="1238" y="16573"/>
                          <a:pt x="953" y="33147"/>
                          <a:pt x="0" y="49530"/>
                        </a:cubicBezTo>
                        <a:cubicBezTo>
                          <a:pt x="0" y="49911"/>
                          <a:pt x="0" y="50292"/>
                          <a:pt x="0" y="50673"/>
                        </a:cubicBezTo>
                        <a:cubicBezTo>
                          <a:pt x="0" y="60484"/>
                          <a:pt x="7620" y="68675"/>
                          <a:pt x="17526" y="69247"/>
                        </a:cubicBezTo>
                        <a:cubicBezTo>
                          <a:pt x="27813" y="69818"/>
                          <a:pt x="36671" y="62008"/>
                          <a:pt x="37243" y="5172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30" name="Google Shape;4830;p30"/>
                  <p:cNvSpPr/>
                  <p:nvPr/>
                </p:nvSpPr>
                <p:spPr>
                  <a:xfrm>
                    <a:off x="5402770" y="3870007"/>
                    <a:ext cx="39624" cy="761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624" h="76171" extrusionOk="0">
                        <a:moveTo>
                          <a:pt x="37147" y="59150"/>
                        </a:moveTo>
                        <a:cubicBezTo>
                          <a:pt x="38862" y="39624"/>
                          <a:pt x="39624" y="19717"/>
                          <a:pt x="39624" y="0"/>
                        </a:cubicBezTo>
                        <a:lnTo>
                          <a:pt x="2381" y="0"/>
                        </a:lnTo>
                        <a:cubicBezTo>
                          <a:pt x="2381" y="18669"/>
                          <a:pt x="1619" y="37433"/>
                          <a:pt x="0" y="55912"/>
                        </a:cubicBezTo>
                        <a:cubicBezTo>
                          <a:pt x="0" y="56483"/>
                          <a:pt x="0" y="57055"/>
                          <a:pt x="0" y="57531"/>
                        </a:cubicBezTo>
                        <a:cubicBezTo>
                          <a:pt x="0" y="67056"/>
                          <a:pt x="7334" y="75248"/>
                          <a:pt x="17050" y="76105"/>
                        </a:cubicBezTo>
                        <a:cubicBezTo>
                          <a:pt x="27337" y="76962"/>
                          <a:pt x="36385" y="69437"/>
                          <a:pt x="37243" y="5915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31" name="Google Shape;4831;p30"/>
                  <p:cNvSpPr/>
                  <p:nvPr/>
                </p:nvSpPr>
                <p:spPr>
                  <a:xfrm>
                    <a:off x="4774691" y="3870007"/>
                    <a:ext cx="30956" cy="309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956" h="30956" extrusionOk="0">
                        <a:moveTo>
                          <a:pt x="30956" y="0"/>
                        </a:moveTo>
                        <a:lnTo>
                          <a:pt x="6287" y="0"/>
                        </a:lnTo>
                        <a:cubicBezTo>
                          <a:pt x="6287" y="3429"/>
                          <a:pt x="3429" y="6287"/>
                          <a:pt x="0" y="6287"/>
                        </a:cubicBezTo>
                        <a:lnTo>
                          <a:pt x="0" y="6287"/>
                        </a:lnTo>
                        <a:lnTo>
                          <a:pt x="0" y="30956"/>
                        </a:lnTo>
                        <a:lnTo>
                          <a:pt x="0" y="30956"/>
                        </a:lnTo>
                        <a:cubicBezTo>
                          <a:pt x="17050" y="30956"/>
                          <a:pt x="30956" y="17050"/>
                          <a:pt x="3095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32" name="Google Shape;4832;p30"/>
                  <p:cNvSpPr/>
                  <p:nvPr/>
                </p:nvSpPr>
                <p:spPr>
                  <a:xfrm>
                    <a:off x="5164168" y="4142463"/>
                    <a:ext cx="87589" cy="1042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89" h="104297" extrusionOk="0">
                        <a:moveTo>
                          <a:pt x="53245" y="8627"/>
                        </a:moveTo>
                        <a:cubicBezTo>
                          <a:pt x="38767" y="31297"/>
                          <a:pt x="22479" y="53109"/>
                          <a:pt x="4667" y="73397"/>
                        </a:cubicBezTo>
                        <a:cubicBezTo>
                          <a:pt x="1524" y="76922"/>
                          <a:pt x="0" y="81303"/>
                          <a:pt x="0" y="85684"/>
                        </a:cubicBezTo>
                        <a:cubicBezTo>
                          <a:pt x="0" y="90828"/>
                          <a:pt x="2191" y="96067"/>
                          <a:pt x="6382" y="99686"/>
                        </a:cubicBezTo>
                        <a:cubicBezTo>
                          <a:pt x="14097" y="106449"/>
                          <a:pt x="25908" y="105687"/>
                          <a:pt x="32671" y="97972"/>
                        </a:cubicBezTo>
                        <a:cubicBezTo>
                          <a:pt x="51721" y="76255"/>
                          <a:pt x="69247" y="52918"/>
                          <a:pt x="84677" y="28630"/>
                        </a:cubicBezTo>
                        <a:cubicBezTo>
                          <a:pt x="90202" y="19962"/>
                          <a:pt x="87630" y="8437"/>
                          <a:pt x="78962" y="2912"/>
                        </a:cubicBezTo>
                        <a:cubicBezTo>
                          <a:pt x="70295" y="-2612"/>
                          <a:pt x="58769" y="-41"/>
                          <a:pt x="53245" y="862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33" name="Google Shape;4833;p30"/>
                  <p:cNvSpPr/>
                  <p:nvPr/>
                </p:nvSpPr>
                <p:spPr>
                  <a:xfrm>
                    <a:off x="4885181" y="4113689"/>
                    <a:ext cx="109600" cy="794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600" h="79456" extrusionOk="0">
                        <a:moveTo>
                          <a:pt x="105632" y="7302"/>
                        </a:moveTo>
                        <a:cubicBezTo>
                          <a:pt x="99346" y="-890"/>
                          <a:pt x="87630" y="-2414"/>
                          <a:pt x="79438" y="3873"/>
                        </a:cubicBezTo>
                        <a:cubicBezTo>
                          <a:pt x="58483" y="19970"/>
                          <a:pt x="35528" y="33400"/>
                          <a:pt x="11335" y="43687"/>
                        </a:cubicBezTo>
                        <a:cubicBezTo>
                          <a:pt x="4191" y="46735"/>
                          <a:pt x="0" y="53593"/>
                          <a:pt x="0" y="60832"/>
                        </a:cubicBezTo>
                        <a:cubicBezTo>
                          <a:pt x="0" y="63309"/>
                          <a:pt x="476" y="65690"/>
                          <a:pt x="1524" y="68071"/>
                        </a:cubicBezTo>
                        <a:cubicBezTo>
                          <a:pt x="5525" y="77596"/>
                          <a:pt x="16478" y="81978"/>
                          <a:pt x="26003" y="77977"/>
                        </a:cubicBezTo>
                        <a:cubicBezTo>
                          <a:pt x="53150" y="66452"/>
                          <a:pt x="78867" y="51403"/>
                          <a:pt x="102298" y="33400"/>
                        </a:cubicBezTo>
                        <a:cubicBezTo>
                          <a:pt x="110490" y="27114"/>
                          <a:pt x="112014" y="15398"/>
                          <a:pt x="105727" y="72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34" name="Google Shape;4834;p30"/>
                  <p:cNvSpPr/>
                  <p:nvPr/>
                </p:nvSpPr>
                <p:spPr>
                  <a:xfrm>
                    <a:off x="4774596" y="4178600"/>
                    <a:ext cx="67263" cy="408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263" h="40878" extrusionOk="0">
                        <a:moveTo>
                          <a:pt x="0" y="40784"/>
                        </a:moveTo>
                        <a:lnTo>
                          <a:pt x="0" y="40784"/>
                        </a:lnTo>
                        <a:cubicBezTo>
                          <a:pt x="17240" y="40784"/>
                          <a:pt x="34480" y="39545"/>
                          <a:pt x="51340" y="37069"/>
                        </a:cubicBezTo>
                        <a:cubicBezTo>
                          <a:pt x="61531" y="35545"/>
                          <a:pt x="68580" y="26115"/>
                          <a:pt x="67056" y="15923"/>
                        </a:cubicBezTo>
                        <a:cubicBezTo>
                          <a:pt x="65532" y="5732"/>
                          <a:pt x="56102" y="-1317"/>
                          <a:pt x="45910" y="207"/>
                        </a:cubicBezTo>
                        <a:cubicBezTo>
                          <a:pt x="30861" y="2398"/>
                          <a:pt x="15335" y="3541"/>
                          <a:pt x="0" y="3541"/>
                        </a:cubicBezTo>
                        <a:lnTo>
                          <a:pt x="0" y="3541"/>
                        </a:lnTo>
                        <a:lnTo>
                          <a:pt x="0" y="4087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35" name="Google Shape;4835;p30"/>
                  <p:cNvSpPr/>
                  <p:nvPr/>
                </p:nvSpPr>
                <p:spPr>
                  <a:xfrm>
                    <a:off x="5030818" y="4132123"/>
                    <a:ext cx="97032" cy="960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32" h="96079" extrusionOk="0">
                        <a:moveTo>
                          <a:pt x="64199" y="6775"/>
                        </a:moveTo>
                        <a:cubicBezTo>
                          <a:pt x="46958" y="27253"/>
                          <a:pt x="27718" y="46208"/>
                          <a:pt x="6953" y="62972"/>
                        </a:cubicBezTo>
                        <a:cubicBezTo>
                          <a:pt x="2381" y="66687"/>
                          <a:pt x="0" y="72021"/>
                          <a:pt x="0" y="77450"/>
                        </a:cubicBezTo>
                        <a:cubicBezTo>
                          <a:pt x="0" y="81546"/>
                          <a:pt x="1333" y="85737"/>
                          <a:pt x="4191" y="89166"/>
                        </a:cubicBezTo>
                        <a:cubicBezTo>
                          <a:pt x="10668" y="97167"/>
                          <a:pt x="22384" y="98405"/>
                          <a:pt x="30385" y="91928"/>
                        </a:cubicBezTo>
                        <a:cubicBezTo>
                          <a:pt x="52959" y="73640"/>
                          <a:pt x="73914" y="52971"/>
                          <a:pt x="92678" y="30682"/>
                        </a:cubicBezTo>
                        <a:cubicBezTo>
                          <a:pt x="99250" y="22777"/>
                          <a:pt x="98298" y="11061"/>
                          <a:pt x="90392" y="4393"/>
                        </a:cubicBezTo>
                        <a:cubicBezTo>
                          <a:pt x="82487" y="-2274"/>
                          <a:pt x="70771" y="-1226"/>
                          <a:pt x="64103" y="667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36" name="Google Shape;4836;p30"/>
                  <p:cNvSpPr/>
                  <p:nvPr/>
                </p:nvSpPr>
                <p:spPr>
                  <a:xfrm>
                    <a:off x="4774691" y="4070099"/>
                    <a:ext cx="70132" cy="432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132" h="43271" extrusionOk="0">
                        <a:moveTo>
                          <a:pt x="55721" y="36795"/>
                        </a:moveTo>
                        <a:cubicBezTo>
                          <a:pt x="65722" y="34414"/>
                          <a:pt x="72009" y="24412"/>
                          <a:pt x="69628" y="14411"/>
                        </a:cubicBezTo>
                        <a:cubicBezTo>
                          <a:pt x="67246" y="4410"/>
                          <a:pt x="57245" y="-1877"/>
                          <a:pt x="47244" y="504"/>
                        </a:cubicBezTo>
                        <a:cubicBezTo>
                          <a:pt x="31813" y="4124"/>
                          <a:pt x="16002" y="5934"/>
                          <a:pt x="0" y="5934"/>
                        </a:cubicBezTo>
                        <a:lnTo>
                          <a:pt x="0" y="5934"/>
                        </a:lnTo>
                        <a:lnTo>
                          <a:pt x="0" y="43272"/>
                        </a:lnTo>
                        <a:cubicBezTo>
                          <a:pt x="18764" y="43272"/>
                          <a:pt x="37529" y="41081"/>
                          <a:pt x="55721" y="3689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37" name="Google Shape;4837;p30"/>
                  <p:cNvSpPr/>
                  <p:nvPr/>
                </p:nvSpPr>
                <p:spPr>
                  <a:xfrm>
                    <a:off x="5532595" y="4147478"/>
                    <a:ext cx="69905" cy="1146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905" h="114623" extrusionOk="0">
                        <a:moveTo>
                          <a:pt x="35433" y="104005"/>
                        </a:moveTo>
                        <a:cubicBezTo>
                          <a:pt x="47815" y="78383"/>
                          <a:pt x="59055" y="51808"/>
                          <a:pt x="68771" y="25043"/>
                        </a:cubicBezTo>
                        <a:cubicBezTo>
                          <a:pt x="72295" y="15422"/>
                          <a:pt x="67342" y="4659"/>
                          <a:pt x="57626" y="1135"/>
                        </a:cubicBezTo>
                        <a:cubicBezTo>
                          <a:pt x="47911" y="-2390"/>
                          <a:pt x="37243" y="2564"/>
                          <a:pt x="33719" y="12279"/>
                        </a:cubicBezTo>
                        <a:cubicBezTo>
                          <a:pt x="24384" y="37901"/>
                          <a:pt x="13621" y="63333"/>
                          <a:pt x="1810" y="87812"/>
                        </a:cubicBezTo>
                        <a:cubicBezTo>
                          <a:pt x="571" y="90384"/>
                          <a:pt x="0" y="93146"/>
                          <a:pt x="0" y="95909"/>
                        </a:cubicBezTo>
                        <a:cubicBezTo>
                          <a:pt x="0" y="102862"/>
                          <a:pt x="3905" y="109529"/>
                          <a:pt x="10573" y="112768"/>
                        </a:cubicBezTo>
                        <a:cubicBezTo>
                          <a:pt x="19812" y="117244"/>
                          <a:pt x="30956" y="113339"/>
                          <a:pt x="35433" y="10410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38" name="Google Shape;4838;p30"/>
                  <p:cNvSpPr/>
                  <p:nvPr/>
                </p:nvSpPr>
                <p:spPr>
                  <a:xfrm>
                    <a:off x="5477636" y="3994170"/>
                    <a:ext cx="57600" cy="1186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600" h="118610" extrusionOk="0">
                        <a:moveTo>
                          <a:pt x="36386" y="105485"/>
                        </a:moveTo>
                        <a:cubicBezTo>
                          <a:pt x="44863" y="78243"/>
                          <a:pt x="51816" y="50144"/>
                          <a:pt x="57245" y="22141"/>
                        </a:cubicBezTo>
                        <a:cubicBezTo>
                          <a:pt x="59246" y="12044"/>
                          <a:pt x="52578" y="2234"/>
                          <a:pt x="42482" y="328"/>
                        </a:cubicBezTo>
                        <a:cubicBezTo>
                          <a:pt x="32385" y="-1576"/>
                          <a:pt x="22574" y="4996"/>
                          <a:pt x="20669" y="15092"/>
                        </a:cubicBezTo>
                        <a:cubicBezTo>
                          <a:pt x="15526" y="41762"/>
                          <a:pt x="8858" y="68432"/>
                          <a:pt x="858" y="94435"/>
                        </a:cubicBezTo>
                        <a:cubicBezTo>
                          <a:pt x="286" y="96245"/>
                          <a:pt x="0" y="98150"/>
                          <a:pt x="0" y="99960"/>
                        </a:cubicBezTo>
                        <a:cubicBezTo>
                          <a:pt x="0" y="107961"/>
                          <a:pt x="5144" y="115295"/>
                          <a:pt x="13145" y="117772"/>
                        </a:cubicBezTo>
                        <a:cubicBezTo>
                          <a:pt x="22955" y="120820"/>
                          <a:pt x="33433" y="115295"/>
                          <a:pt x="36481" y="10548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39" name="Google Shape;4839;p30"/>
                  <p:cNvSpPr/>
                  <p:nvPr/>
                </p:nvSpPr>
                <p:spPr>
                  <a:xfrm>
                    <a:off x="5590221" y="3985311"/>
                    <a:ext cx="54240" cy="119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240" h="119320" extrusionOk="0">
                        <a:moveTo>
                          <a:pt x="36671" y="105485"/>
                        </a:moveTo>
                        <a:cubicBezTo>
                          <a:pt x="43815" y="77958"/>
                          <a:pt x="49625" y="49669"/>
                          <a:pt x="54007" y="21570"/>
                        </a:cubicBezTo>
                        <a:cubicBezTo>
                          <a:pt x="55626" y="11378"/>
                          <a:pt x="48673" y="1853"/>
                          <a:pt x="38481" y="234"/>
                        </a:cubicBezTo>
                        <a:cubicBezTo>
                          <a:pt x="28289" y="-1385"/>
                          <a:pt x="18764" y="5568"/>
                          <a:pt x="17145" y="15760"/>
                        </a:cubicBezTo>
                        <a:cubicBezTo>
                          <a:pt x="12954" y="42716"/>
                          <a:pt x="7334" y="69671"/>
                          <a:pt x="571" y="96056"/>
                        </a:cubicBezTo>
                        <a:cubicBezTo>
                          <a:pt x="191" y="97580"/>
                          <a:pt x="0" y="99199"/>
                          <a:pt x="0" y="100723"/>
                        </a:cubicBezTo>
                        <a:cubicBezTo>
                          <a:pt x="0" y="109010"/>
                          <a:pt x="5620" y="116630"/>
                          <a:pt x="14002" y="118725"/>
                        </a:cubicBezTo>
                        <a:cubicBezTo>
                          <a:pt x="24003" y="121297"/>
                          <a:pt x="34100" y="115296"/>
                          <a:pt x="36767" y="10529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40" name="Google Shape;4840;p30"/>
                  <p:cNvSpPr/>
                  <p:nvPr/>
                </p:nvSpPr>
                <p:spPr>
                  <a:xfrm>
                    <a:off x="5253894" y="3989230"/>
                    <a:ext cx="64704" cy="1165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704" h="116548" extrusionOk="0">
                        <a:moveTo>
                          <a:pt x="28099" y="13936"/>
                        </a:moveTo>
                        <a:cubicBezTo>
                          <a:pt x="21241" y="40035"/>
                          <a:pt x="12383" y="65752"/>
                          <a:pt x="1524" y="90422"/>
                        </a:cubicBezTo>
                        <a:cubicBezTo>
                          <a:pt x="476" y="92899"/>
                          <a:pt x="0" y="95375"/>
                          <a:pt x="0" y="97852"/>
                        </a:cubicBezTo>
                        <a:cubicBezTo>
                          <a:pt x="0" y="104995"/>
                          <a:pt x="4191" y="111853"/>
                          <a:pt x="11144" y="114997"/>
                        </a:cubicBezTo>
                        <a:cubicBezTo>
                          <a:pt x="20574" y="119093"/>
                          <a:pt x="31623" y="114806"/>
                          <a:pt x="35719" y="105376"/>
                        </a:cubicBezTo>
                        <a:cubicBezTo>
                          <a:pt x="47244" y="78897"/>
                          <a:pt x="56864" y="51370"/>
                          <a:pt x="64103" y="23366"/>
                        </a:cubicBezTo>
                        <a:cubicBezTo>
                          <a:pt x="66675" y="13460"/>
                          <a:pt x="60770" y="3173"/>
                          <a:pt x="50768" y="601"/>
                        </a:cubicBezTo>
                        <a:cubicBezTo>
                          <a:pt x="40767" y="-1970"/>
                          <a:pt x="30575" y="3935"/>
                          <a:pt x="28004" y="1393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41" name="Google Shape;4841;p30"/>
                  <p:cNvSpPr/>
                  <p:nvPr/>
                </p:nvSpPr>
                <p:spPr>
                  <a:xfrm>
                    <a:off x="5138165" y="3986358"/>
                    <a:ext cx="70719" cy="1140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719" h="114092" extrusionOk="0">
                        <a:moveTo>
                          <a:pt x="34385" y="12903"/>
                        </a:moveTo>
                        <a:cubicBezTo>
                          <a:pt x="26098" y="38335"/>
                          <a:pt x="15335" y="63005"/>
                          <a:pt x="2381" y="86436"/>
                        </a:cubicBezTo>
                        <a:cubicBezTo>
                          <a:pt x="762" y="89294"/>
                          <a:pt x="0" y="92437"/>
                          <a:pt x="0" y="95485"/>
                        </a:cubicBezTo>
                        <a:cubicBezTo>
                          <a:pt x="0" y="102057"/>
                          <a:pt x="3429" y="108439"/>
                          <a:pt x="9620" y="111773"/>
                        </a:cubicBezTo>
                        <a:cubicBezTo>
                          <a:pt x="18574" y="116725"/>
                          <a:pt x="30004" y="113487"/>
                          <a:pt x="34957" y="104533"/>
                        </a:cubicBezTo>
                        <a:cubicBezTo>
                          <a:pt x="49149" y="79006"/>
                          <a:pt x="60865" y="52051"/>
                          <a:pt x="69818" y="24428"/>
                        </a:cubicBezTo>
                        <a:cubicBezTo>
                          <a:pt x="72962" y="14617"/>
                          <a:pt x="67627" y="4140"/>
                          <a:pt x="57817" y="901"/>
                        </a:cubicBezTo>
                        <a:cubicBezTo>
                          <a:pt x="48006" y="-2242"/>
                          <a:pt x="37529" y="3092"/>
                          <a:pt x="34290" y="1290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42" name="Google Shape;4842;p30"/>
                  <p:cNvSpPr/>
                  <p:nvPr/>
                </p:nvSpPr>
                <p:spPr>
                  <a:xfrm>
                    <a:off x="5366574" y="3991968"/>
                    <a:ext cx="60633" cy="117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633" h="117764" extrusionOk="0">
                        <a:moveTo>
                          <a:pt x="23813" y="14437"/>
                        </a:moveTo>
                        <a:cubicBezTo>
                          <a:pt x="18002" y="40916"/>
                          <a:pt x="10382" y="67206"/>
                          <a:pt x="1143" y="92732"/>
                        </a:cubicBezTo>
                        <a:cubicBezTo>
                          <a:pt x="381" y="94828"/>
                          <a:pt x="0" y="96924"/>
                          <a:pt x="0" y="99114"/>
                        </a:cubicBezTo>
                        <a:cubicBezTo>
                          <a:pt x="0" y="106734"/>
                          <a:pt x="4763" y="113878"/>
                          <a:pt x="12287" y="116640"/>
                        </a:cubicBezTo>
                        <a:cubicBezTo>
                          <a:pt x="22003" y="120165"/>
                          <a:pt x="32671" y="115116"/>
                          <a:pt x="36195" y="105496"/>
                        </a:cubicBezTo>
                        <a:cubicBezTo>
                          <a:pt x="46006" y="78540"/>
                          <a:pt x="54007" y="50632"/>
                          <a:pt x="60198" y="22629"/>
                        </a:cubicBezTo>
                        <a:cubicBezTo>
                          <a:pt x="62389" y="12532"/>
                          <a:pt x="56102" y="2626"/>
                          <a:pt x="46006" y="435"/>
                        </a:cubicBezTo>
                        <a:cubicBezTo>
                          <a:pt x="35909" y="-1755"/>
                          <a:pt x="26003" y="4531"/>
                          <a:pt x="23813" y="1462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843" name="Google Shape;4843;p30"/>
              <p:cNvGrpSpPr/>
              <p:nvPr/>
            </p:nvGrpSpPr>
            <p:grpSpPr>
              <a:xfrm>
                <a:off x="7933532" y="3632677"/>
                <a:ext cx="637384" cy="639684"/>
                <a:chOff x="4774596" y="2105691"/>
                <a:chExt cx="884396" cy="884396"/>
              </a:xfrm>
            </p:grpSpPr>
            <p:sp>
              <p:nvSpPr>
                <p:cNvPr id="4844" name="Google Shape;4844;p30"/>
                <p:cNvSpPr/>
                <p:nvPr/>
              </p:nvSpPr>
              <p:spPr>
                <a:xfrm>
                  <a:off x="4774596" y="2110073"/>
                  <a:ext cx="880014" cy="880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14" h="880014" extrusionOk="0">
                      <a:moveTo>
                        <a:pt x="0" y="0"/>
                      </a:moveTo>
                      <a:lnTo>
                        <a:pt x="880015" y="0"/>
                      </a:lnTo>
                      <a:lnTo>
                        <a:pt x="880015" y="880015"/>
                      </a:lnTo>
                      <a:lnTo>
                        <a:pt x="0" y="88001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45" name="Google Shape;4845;p30"/>
                <p:cNvSpPr/>
                <p:nvPr/>
              </p:nvSpPr>
              <p:spPr>
                <a:xfrm>
                  <a:off x="4774596" y="2105691"/>
                  <a:ext cx="884396" cy="88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4396" h="884396" extrusionOk="0">
                      <a:moveTo>
                        <a:pt x="0" y="884396"/>
                      </a:moveTo>
                      <a:lnTo>
                        <a:pt x="321945" y="884396"/>
                      </a:lnTo>
                      <a:cubicBezTo>
                        <a:pt x="321945" y="573786"/>
                        <a:pt x="573786" y="321945"/>
                        <a:pt x="884396" y="321945"/>
                      </a:cubicBezTo>
                      <a:lnTo>
                        <a:pt x="884396" y="0"/>
                      </a:lnTo>
                      <a:cubicBezTo>
                        <a:pt x="395954" y="0"/>
                        <a:pt x="0" y="395954"/>
                        <a:pt x="0" y="88439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846" name="Google Shape;4846;p30"/>
            <p:cNvGrpSpPr/>
            <p:nvPr/>
          </p:nvGrpSpPr>
          <p:grpSpPr>
            <a:xfrm rot="-5400000">
              <a:off x="837493" y="4090787"/>
              <a:ext cx="329400" cy="1317573"/>
              <a:chOff x="7933532" y="2359852"/>
              <a:chExt cx="637384" cy="2549484"/>
            </a:xfrm>
          </p:grpSpPr>
          <p:sp>
            <p:nvSpPr>
              <p:cNvPr id="4847" name="Google Shape;4847;p30"/>
              <p:cNvSpPr/>
              <p:nvPr/>
            </p:nvSpPr>
            <p:spPr>
              <a:xfrm flipH="1">
                <a:off x="7934727" y="2359852"/>
                <a:ext cx="635599" cy="635673"/>
              </a:xfrm>
              <a:custGeom>
                <a:avLst/>
                <a:gdLst/>
                <a:ahLst/>
                <a:cxnLst/>
                <a:rect l="l" t="t" r="r" b="b"/>
                <a:pathLst>
                  <a:path w="882776" h="879824" extrusionOk="0">
                    <a:moveTo>
                      <a:pt x="882777" y="833628"/>
                    </a:moveTo>
                    <a:lnTo>
                      <a:pt x="882777" y="879824"/>
                    </a:lnTo>
                    <a:lnTo>
                      <a:pt x="0" y="879824"/>
                    </a:lnTo>
                    <a:lnTo>
                      <a:pt x="0" y="833628"/>
                    </a:lnTo>
                    <a:lnTo>
                      <a:pt x="882777" y="833628"/>
                    </a:lnTo>
                    <a:close/>
                    <a:moveTo>
                      <a:pt x="0" y="729424"/>
                    </a:moveTo>
                    <a:lnTo>
                      <a:pt x="0" y="775621"/>
                    </a:lnTo>
                    <a:lnTo>
                      <a:pt x="882777" y="775621"/>
                    </a:lnTo>
                    <a:lnTo>
                      <a:pt x="882777" y="729424"/>
                    </a:lnTo>
                    <a:lnTo>
                      <a:pt x="0" y="729424"/>
                    </a:lnTo>
                    <a:close/>
                    <a:moveTo>
                      <a:pt x="0" y="625221"/>
                    </a:moveTo>
                    <a:lnTo>
                      <a:pt x="0" y="671417"/>
                    </a:lnTo>
                    <a:lnTo>
                      <a:pt x="882777" y="671417"/>
                    </a:lnTo>
                    <a:lnTo>
                      <a:pt x="882777" y="625221"/>
                    </a:lnTo>
                    <a:lnTo>
                      <a:pt x="0" y="625221"/>
                    </a:lnTo>
                    <a:close/>
                    <a:moveTo>
                      <a:pt x="0" y="521017"/>
                    </a:moveTo>
                    <a:lnTo>
                      <a:pt x="0" y="567214"/>
                    </a:lnTo>
                    <a:lnTo>
                      <a:pt x="882777" y="567214"/>
                    </a:lnTo>
                    <a:lnTo>
                      <a:pt x="882777" y="521017"/>
                    </a:lnTo>
                    <a:lnTo>
                      <a:pt x="0" y="521017"/>
                    </a:lnTo>
                    <a:close/>
                    <a:moveTo>
                      <a:pt x="0" y="416814"/>
                    </a:moveTo>
                    <a:lnTo>
                      <a:pt x="0" y="463010"/>
                    </a:lnTo>
                    <a:lnTo>
                      <a:pt x="882777" y="463010"/>
                    </a:lnTo>
                    <a:lnTo>
                      <a:pt x="882777" y="416814"/>
                    </a:lnTo>
                    <a:lnTo>
                      <a:pt x="0" y="416814"/>
                    </a:lnTo>
                    <a:close/>
                    <a:moveTo>
                      <a:pt x="0" y="312611"/>
                    </a:moveTo>
                    <a:lnTo>
                      <a:pt x="0" y="358807"/>
                    </a:lnTo>
                    <a:lnTo>
                      <a:pt x="882777" y="358807"/>
                    </a:lnTo>
                    <a:lnTo>
                      <a:pt x="882777" y="312611"/>
                    </a:lnTo>
                    <a:lnTo>
                      <a:pt x="0" y="312611"/>
                    </a:lnTo>
                    <a:close/>
                    <a:moveTo>
                      <a:pt x="0" y="208407"/>
                    </a:moveTo>
                    <a:lnTo>
                      <a:pt x="0" y="254603"/>
                    </a:lnTo>
                    <a:lnTo>
                      <a:pt x="882777" y="254603"/>
                    </a:lnTo>
                    <a:lnTo>
                      <a:pt x="882777" y="208407"/>
                    </a:lnTo>
                    <a:lnTo>
                      <a:pt x="0" y="208407"/>
                    </a:lnTo>
                    <a:close/>
                    <a:moveTo>
                      <a:pt x="0" y="104204"/>
                    </a:moveTo>
                    <a:lnTo>
                      <a:pt x="0" y="150400"/>
                    </a:lnTo>
                    <a:lnTo>
                      <a:pt x="882777" y="150400"/>
                    </a:lnTo>
                    <a:lnTo>
                      <a:pt x="882777" y="104204"/>
                    </a:lnTo>
                    <a:lnTo>
                      <a:pt x="0" y="104204"/>
                    </a:lnTo>
                    <a:close/>
                    <a:moveTo>
                      <a:pt x="0" y="0"/>
                    </a:moveTo>
                    <a:lnTo>
                      <a:pt x="0" y="46196"/>
                    </a:lnTo>
                    <a:lnTo>
                      <a:pt x="882777" y="46196"/>
                    </a:lnTo>
                    <a:lnTo>
                      <a:pt x="88277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8" name="Google Shape;4848;p30"/>
              <p:cNvSpPr/>
              <p:nvPr/>
            </p:nvSpPr>
            <p:spPr>
              <a:xfrm flipH="1">
                <a:off x="7935754" y="2996231"/>
                <a:ext cx="633542" cy="635810"/>
              </a:xfrm>
              <a:custGeom>
                <a:avLst/>
                <a:gdLst/>
                <a:ahLst/>
                <a:cxnLst/>
                <a:rect l="l" t="t" r="r" b="b"/>
                <a:pathLst>
                  <a:path w="879919" h="880014" extrusionOk="0">
                    <a:moveTo>
                      <a:pt x="0" y="0"/>
                    </a:moveTo>
                    <a:lnTo>
                      <a:pt x="0" y="880015"/>
                    </a:lnTo>
                    <a:lnTo>
                      <a:pt x="7525" y="880015"/>
                    </a:lnTo>
                    <a:cubicBezTo>
                      <a:pt x="487490" y="876014"/>
                      <a:pt x="875919" y="487585"/>
                      <a:pt x="879920" y="7525"/>
                    </a:cubicBezTo>
                    <a:lnTo>
                      <a:pt x="8799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849" name="Google Shape;4849;p30"/>
              <p:cNvGrpSpPr/>
              <p:nvPr/>
            </p:nvGrpSpPr>
            <p:grpSpPr>
              <a:xfrm>
                <a:off x="7935021" y="4272615"/>
                <a:ext cx="634226" cy="636721"/>
                <a:chOff x="4774596" y="3869912"/>
                <a:chExt cx="880014" cy="880300"/>
              </a:xfrm>
            </p:grpSpPr>
            <p:sp>
              <p:nvSpPr>
                <p:cNvPr id="4850" name="Google Shape;4850;p30"/>
                <p:cNvSpPr/>
                <p:nvPr/>
              </p:nvSpPr>
              <p:spPr>
                <a:xfrm>
                  <a:off x="4774596" y="3870102"/>
                  <a:ext cx="880014" cy="880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14" h="880014" extrusionOk="0">
                      <a:moveTo>
                        <a:pt x="0" y="0"/>
                      </a:moveTo>
                      <a:lnTo>
                        <a:pt x="880015" y="0"/>
                      </a:lnTo>
                      <a:lnTo>
                        <a:pt x="880015" y="880015"/>
                      </a:lnTo>
                      <a:lnTo>
                        <a:pt x="0" y="88001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851" name="Google Shape;4851;p30"/>
                <p:cNvGrpSpPr/>
                <p:nvPr/>
              </p:nvGrpSpPr>
              <p:grpSpPr>
                <a:xfrm>
                  <a:off x="4774596" y="3869912"/>
                  <a:ext cx="880014" cy="880300"/>
                  <a:chOff x="4774596" y="3869912"/>
                  <a:chExt cx="880014" cy="880300"/>
                </a:xfrm>
              </p:grpSpPr>
              <p:sp>
                <p:nvSpPr>
                  <p:cNvPr id="4852" name="Google Shape;4852;p30"/>
                  <p:cNvSpPr/>
                  <p:nvPr/>
                </p:nvSpPr>
                <p:spPr>
                  <a:xfrm>
                    <a:off x="5184457" y="4422030"/>
                    <a:ext cx="103582" cy="88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582" h="88672" extrusionOk="0">
                        <a:moveTo>
                          <a:pt x="72771" y="4618"/>
                        </a:moveTo>
                        <a:cubicBezTo>
                          <a:pt x="52197" y="22430"/>
                          <a:pt x="30480" y="39289"/>
                          <a:pt x="8096" y="54720"/>
                        </a:cubicBezTo>
                        <a:cubicBezTo>
                          <a:pt x="2858" y="58339"/>
                          <a:pt x="0" y="64149"/>
                          <a:pt x="0" y="70055"/>
                        </a:cubicBezTo>
                        <a:cubicBezTo>
                          <a:pt x="0" y="73674"/>
                          <a:pt x="1048" y="77389"/>
                          <a:pt x="3334" y="80628"/>
                        </a:cubicBezTo>
                        <a:cubicBezTo>
                          <a:pt x="9144" y="89105"/>
                          <a:pt x="20764" y="91200"/>
                          <a:pt x="29242" y="85390"/>
                        </a:cubicBezTo>
                        <a:cubicBezTo>
                          <a:pt x="52768" y="69197"/>
                          <a:pt x="75533" y="51481"/>
                          <a:pt x="97155" y="32717"/>
                        </a:cubicBezTo>
                        <a:cubicBezTo>
                          <a:pt x="104966" y="25954"/>
                          <a:pt x="105727" y="14238"/>
                          <a:pt x="99060" y="6428"/>
                        </a:cubicBezTo>
                        <a:cubicBezTo>
                          <a:pt x="92297" y="-1383"/>
                          <a:pt x="80486" y="-2145"/>
                          <a:pt x="72771" y="452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53" name="Google Shape;4853;p30"/>
                  <p:cNvSpPr/>
                  <p:nvPr/>
                </p:nvSpPr>
                <p:spPr>
                  <a:xfrm>
                    <a:off x="5037391" y="4395415"/>
                    <a:ext cx="110195" cy="7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195" h="78523" extrusionOk="0">
                        <a:moveTo>
                          <a:pt x="107251" y="8468"/>
                        </a:moveTo>
                        <a:cubicBezTo>
                          <a:pt x="101632" y="-199"/>
                          <a:pt x="90107" y="-2581"/>
                          <a:pt x="81439" y="3039"/>
                        </a:cubicBezTo>
                        <a:cubicBezTo>
                          <a:pt x="58769" y="17803"/>
                          <a:pt x="34957" y="31328"/>
                          <a:pt x="10573" y="43044"/>
                        </a:cubicBezTo>
                        <a:cubicBezTo>
                          <a:pt x="3905" y="46283"/>
                          <a:pt x="0" y="52950"/>
                          <a:pt x="0" y="59903"/>
                        </a:cubicBezTo>
                        <a:cubicBezTo>
                          <a:pt x="0" y="62570"/>
                          <a:pt x="571" y="65333"/>
                          <a:pt x="1810" y="68000"/>
                        </a:cubicBezTo>
                        <a:cubicBezTo>
                          <a:pt x="6287" y="77239"/>
                          <a:pt x="17431" y="81144"/>
                          <a:pt x="26670" y="76668"/>
                        </a:cubicBezTo>
                        <a:cubicBezTo>
                          <a:pt x="52483" y="64190"/>
                          <a:pt x="77724" y="49997"/>
                          <a:pt x="101727" y="34281"/>
                        </a:cubicBezTo>
                        <a:cubicBezTo>
                          <a:pt x="110395" y="28661"/>
                          <a:pt x="112776" y="17136"/>
                          <a:pt x="107156" y="846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54" name="Google Shape;4854;p30"/>
                  <p:cNvSpPr/>
                  <p:nvPr/>
                </p:nvSpPr>
                <p:spPr>
                  <a:xfrm>
                    <a:off x="5037105" y="4517118"/>
                    <a:ext cx="113269" cy="727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269" h="72783" extrusionOk="0">
                        <a:moveTo>
                          <a:pt x="110966" y="9828"/>
                        </a:moveTo>
                        <a:cubicBezTo>
                          <a:pt x="106108" y="779"/>
                          <a:pt x="94774" y="-2650"/>
                          <a:pt x="85725" y="2208"/>
                        </a:cubicBezTo>
                        <a:cubicBezTo>
                          <a:pt x="61817" y="15067"/>
                          <a:pt x="36862" y="26688"/>
                          <a:pt x="11716" y="36784"/>
                        </a:cubicBezTo>
                        <a:cubicBezTo>
                          <a:pt x="4477" y="39737"/>
                          <a:pt x="0" y="46690"/>
                          <a:pt x="0" y="54120"/>
                        </a:cubicBezTo>
                        <a:cubicBezTo>
                          <a:pt x="0" y="56405"/>
                          <a:pt x="476" y="58787"/>
                          <a:pt x="1333" y="61073"/>
                        </a:cubicBezTo>
                        <a:cubicBezTo>
                          <a:pt x="5143" y="70598"/>
                          <a:pt x="16002" y="75265"/>
                          <a:pt x="25622" y="71455"/>
                        </a:cubicBezTo>
                        <a:cubicBezTo>
                          <a:pt x="52102" y="60882"/>
                          <a:pt x="78296" y="48595"/>
                          <a:pt x="103442" y="35070"/>
                        </a:cubicBezTo>
                        <a:cubicBezTo>
                          <a:pt x="112490" y="30212"/>
                          <a:pt x="115919" y="18877"/>
                          <a:pt x="111062" y="982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55" name="Google Shape;4855;p30"/>
                  <p:cNvSpPr/>
                  <p:nvPr/>
                </p:nvSpPr>
                <p:spPr>
                  <a:xfrm>
                    <a:off x="5197696" y="4544637"/>
                    <a:ext cx="107087" cy="83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087" h="83769" extrusionOk="0">
                        <a:moveTo>
                          <a:pt x="99536" y="33649"/>
                        </a:moveTo>
                        <a:cubicBezTo>
                          <a:pt x="107823" y="27553"/>
                          <a:pt x="109538" y="15838"/>
                          <a:pt x="103442" y="7551"/>
                        </a:cubicBezTo>
                        <a:cubicBezTo>
                          <a:pt x="97346" y="-736"/>
                          <a:pt x="85630" y="-2450"/>
                          <a:pt x="77343" y="3646"/>
                        </a:cubicBezTo>
                        <a:cubicBezTo>
                          <a:pt x="55435" y="19838"/>
                          <a:pt x="32385" y="35173"/>
                          <a:pt x="9049" y="49175"/>
                        </a:cubicBezTo>
                        <a:cubicBezTo>
                          <a:pt x="3238" y="52699"/>
                          <a:pt x="0" y="58891"/>
                          <a:pt x="0" y="65177"/>
                        </a:cubicBezTo>
                        <a:cubicBezTo>
                          <a:pt x="0" y="68416"/>
                          <a:pt x="857" y="71749"/>
                          <a:pt x="2667" y="74702"/>
                        </a:cubicBezTo>
                        <a:cubicBezTo>
                          <a:pt x="7906" y="83560"/>
                          <a:pt x="19431" y="86418"/>
                          <a:pt x="28289" y="81084"/>
                        </a:cubicBezTo>
                        <a:cubicBezTo>
                          <a:pt x="52673" y="66511"/>
                          <a:pt x="76676" y="50509"/>
                          <a:pt x="99631" y="3355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56" name="Google Shape;4856;p30"/>
                  <p:cNvSpPr/>
                  <p:nvPr/>
                </p:nvSpPr>
                <p:spPr>
                  <a:xfrm>
                    <a:off x="4875656" y="4579448"/>
                    <a:ext cx="119233" cy="55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233" h="55078" extrusionOk="0">
                        <a:moveTo>
                          <a:pt x="118586" y="13697"/>
                        </a:moveTo>
                        <a:cubicBezTo>
                          <a:pt x="115824" y="3791"/>
                          <a:pt x="105537" y="-2020"/>
                          <a:pt x="95631" y="647"/>
                        </a:cubicBezTo>
                        <a:cubicBezTo>
                          <a:pt x="69437" y="7886"/>
                          <a:pt x="42577" y="13697"/>
                          <a:pt x="15716" y="17983"/>
                        </a:cubicBezTo>
                        <a:cubicBezTo>
                          <a:pt x="6572" y="19412"/>
                          <a:pt x="0" y="27413"/>
                          <a:pt x="0" y="36366"/>
                        </a:cubicBezTo>
                        <a:cubicBezTo>
                          <a:pt x="0" y="37319"/>
                          <a:pt x="0" y="38366"/>
                          <a:pt x="190" y="39319"/>
                        </a:cubicBezTo>
                        <a:cubicBezTo>
                          <a:pt x="1810" y="49511"/>
                          <a:pt x="11335" y="56464"/>
                          <a:pt x="21526" y="54845"/>
                        </a:cubicBezTo>
                        <a:cubicBezTo>
                          <a:pt x="49721" y="50368"/>
                          <a:pt x="78010" y="44177"/>
                          <a:pt x="105537" y="36652"/>
                        </a:cubicBezTo>
                        <a:cubicBezTo>
                          <a:pt x="115443" y="33890"/>
                          <a:pt x="121253" y="23603"/>
                          <a:pt x="118586" y="1369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57" name="Google Shape;4857;p30"/>
                  <p:cNvSpPr/>
                  <p:nvPr/>
                </p:nvSpPr>
                <p:spPr>
                  <a:xfrm>
                    <a:off x="5445537" y="4298488"/>
                    <a:ext cx="84249" cy="1066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249" h="106645" extrusionOk="0">
                        <a:moveTo>
                          <a:pt x="33528" y="99299"/>
                        </a:moveTo>
                        <a:cubicBezTo>
                          <a:pt x="50578" y="76535"/>
                          <a:pt x="66770" y="52627"/>
                          <a:pt x="81534" y="28338"/>
                        </a:cubicBezTo>
                        <a:cubicBezTo>
                          <a:pt x="86868" y="19575"/>
                          <a:pt x="84106" y="8050"/>
                          <a:pt x="75343" y="2716"/>
                        </a:cubicBezTo>
                        <a:cubicBezTo>
                          <a:pt x="66580" y="-2618"/>
                          <a:pt x="55054" y="144"/>
                          <a:pt x="49720" y="8907"/>
                        </a:cubicBezTo>
                        <a:cubicBezTo>
                          <a:pt x="35528" y="32148"/>
                          <a:pt x="20098" y="55008"/>
                          <a:pt x="3715" y="76820"/>
                        </a:cubicBezTo>
                        <a:cubicBezTo>
                          <a:pt x="1238" y="80154"/>
                          <a:pt x="0" y="84059"/>
                          <a:pt x="0" y="87964"/>
                        </a:cubicBezTo>
                        <a:cubicBezTo>
                          <a:pt x="0" y="93679"/>
                          <a:pt x="2572" y="99204"/>
                          <a:pt x="7429" y="102919"/>
                        </a:cubicBezTo>
                        <a:cubicBezTo>
                          <a:pt x="15716" y="109110"/>
                          <a:pt x="27337" y="107395"/>
                          <a:pt x="33528" y="9920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58" name="Google Shape;4858;p30"/>
                  <p:cNvSpPr/>
                  <p:nvPr/>
                </p:nvSpPr>
                <p:spPr>
                  <a:xfrm>
                    <a:off x="5289708" y="4149180"/>
                    <a:ext cx="80586" cy="1091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586" h="109183" extrusionOk="0">
                        <a:moveTo>
                          <a:pt x="34004" y="101160"/>
                        </a:moveTo>
                        <a:cubicBezTo>
                          <a:pt x="50387" y="77634"/>
                          <a:pt x="65342" y="52678"/>
                          <a:pt x="78486" y="27246"/>
                        </a:cubicBezTo>
                        <a:cubicBezTo>
                          <a:pt x="83248" y="18102"/>
                          <a:pt x="79629" y="6863"/>
                          <a:pt x="70485" y="2100"/>
                        </a:cubicBezTo>
                        <a:cubicBezTo>
                          <a:pt x="61341" y="-2662"/>
                          <a:pt x="50101" y="957"/>
                          <a:pt x="45339" y="10102"/>
                        </a:cubicBezTo>
                        <a:cubicBezTo>
                          <a:pt x="32861" y="34104"/>
                          <a:pt x="18764" y="57631"/>
                          <a:pt x="3334" y="79920"/>
                        </a:cubicBezTo>
                        <a:cubicBezTo>
                          <a:pt x="1048" y="83158"/>
                          <a:pt x="0" y="86873"/>
                          <a:pt x="0" y="90492"/>
                        </a:cubicBezTo>
                        <a:cubicBezTo>
                          <a:pt x="0" y="96398"/>
                          <a:pt x="2762" y="102208"/>
                          <a:pt x="8001" y="105828"/>
                        </a:cubicBezTo>
                        <a:cubicBezTo>
                          <a:pt x="16478" y="111733"/>
                          <a:pt x="28099" y="109638"/>
                          <a:pt x="33909" y="10116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59" name="Google Shape;4859;p30"/>
                  <p:cNvSpPr/>
                  <p:nvPr/>
                </p:nvSpPr>
                <p:spPr>
                  <a:xfrm>
                    <a:off x="4883657" y="4237200"/>
                    <a:ext cx="114676" cy="6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676" h="69310" extrusionOk="0">
                        <a:moveTo>
                          <a:pt x="112585" y="9902"/>
                        </a:moveTo>
                        <a:cubicBezTo>
                          <a:pt x="107728" y="853"/>
                          <a:pt x="96488" y="-2671"/>
                          <a:pt x="87344" y="2187"/>
                        </a:cubicBezTo>
                        <a:cubicBezTo>
                          <a:pt x="63722" y="14760"/>
                          <a:pt x="38767" y="25047"/>
                          <a:pt x="13240" y="32857"/>
                        </a:cubicBezTo>
                        <a:cubicBezTo>
                          <a:pt x="5239" y="35334"/>
                          <a:pt x="0" y="42668"/>
                          <a:pt x="0" y="50669"/>
                        </a:cubicBezTo>
                        <a:cubicBezTo>
                          <a:pt x="0" y="52479"/>
                          <a:pt x="286" y="54288"/>
                          <a:pt x="857" y="56098"/>
                        </a:cubicBezTo>
                        <a:cubicBezTo>
                          <a:pt x="3905" y="65909"/>
                          <a:pt x="14288" y="71529"/>
                          <a:pt x="24098" y="68481"/>
                        </a:cubicBezTo>
                        <a:cubicBezTo>
                          <a:pt x="51911" y="60003"/>
                          <a:pt x="79058" y="48764"/>
                          <a:pt x="104775" y="35048"/>
                        </a:cubicBezTo>
                        <a:cubicBezTo>
                          <a:pt x="113824" y="30190"/>
                          <a:pt x="117348" y="18951"/>
                          <a:pt x="112490" y="98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60" name="Google Shape;4860;p30"/>
                  <p:cNvSpPr/>
                  <p:nvPr/>
                </p:nvSpPr>
                <p:spPr>
                  <a:xfrm>
                    <a:off x="5035962" y="4268219"/>
                    <a:ext cx="105565" cy="85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565" h="85920" extrusionOk="0">
                        <a:moveTo>
                          <a:pt x="74962" y="4219"/>
                        </a:moveTo>
                        <a:cubicBezTo>
                          <a:pt x="54292" y="21555"/>
                          <a:pt x="32099" y="37366"/>
                          <a:pt x="9049" y="51273"/>
                        </a:cubicBezTo>
                        <a:cubicBezTo>
                          <a:pt x="3238" y="54797"/>
                          <a:pt x="0" y="60893"/>
                          <a:pt x="0" y="67275"/>
                        </a:cubicBezTo>
                        <a:cubicBezTo>
                          <a:pt x="0" y="70513"/>
                          <a:pt x="857" y="73847"/>
                          <a:pt x="2667" y="76895"/>
                        </a:cubicBezTo>
                        <a:cubicBezTo>
                          <a:pt x="8001" y="85753"/>
                          <a:pt x="19431" y="88516"/>
                          <a:pt x="28289" y="83277"/>
                        </a:cubicBezTo>
                        <a:cubicBezTo>
                          <a:pt x="52959" y="68418"/>
                          <a:pt x="76676" y="51463"/>
                          <a:pt x="98869" y="32985"/>
                        </a:cubicBezTo>
                        <a:cubicBezTo>
                          <a:pt x="106775" y="26413"/>
                          <a:pt x="107823" y="14602"/>
                          <a:pt x="101251" y="6696"/>
                        </a:cubicBezTo>
                        <a:cubicBezTo>
                          <a:pt x="94678" y="-1210"/>
                          <a:pt x="82867" y="-2258"/>
                          <a:pt x="74962" y="431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61" name="Google Shape;4861;p30"/>
                  <p:cNvSpPr/>
                  <p:nvPr/>
                </p:nvSpPr>
                <p:spPr>
                  <a:xfrm>
                    <a:off x="5177408" y="4286664"/>
                    <a:ext cx="97406" cy="95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406" h="95752" extrusionOk="0">
                        <a:moveTo>
                          <a:pt x="64961" y="6157"/>
                        </a:moveTo>
                        <a:cubicBezTo>
                          <a:pt x="46768" y="26255"/>
                          <a:pt x="27146" y="45305"/>
                          <a:pt x="6572" y="62926"/>
                        </a:cubicBezTo>
                        <a:cubicBezTo>
                          <a:pt x="2286" y="66641"/>
                          <a:pt x="0" y="71880"/>
                          <a:pt x="0" y="77119"/>
                        </a:cubicBezTo>
                        <a:cubicBezTo>
                          <a:pt x="0" y="81405"/>
                          <a:pt x="1429" y="85691"/>
                          <a:pt x="4477" y="89215"/>
                        </a:cubicBezTo>
                        <a:cubicBezTo>
                          <a:pt x="11144" y="97026"/>
                          <a:pt x="22955" y="97978"/>
                          <a:pt x="30766" y="91311"/>
                        </a:cubicBezTo>
                        <a:cubicBezTo>
                          <a:pt x="52578" y="72642"/>
                          <a:pt x="73342" y="52449"/>
                          <a:pt x="92583" y="31208"/>
                        </a:cubicBezTo>
                        <a:cubicBezTo>
                          <a:pt x="99536" y="23588"/>
                          <a:pt x="98870" y="11777"/>
                          <a:pt x="91250" y="4824"/>
                        </a:cubicBezTo>
                        <a:cubicBezTo>
                          <a:pt x="83629" y="-2129"/>
                          <a:pt x="71819" y="-1462"/>
                          <a:pt x="64865" y="615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62" name="Google Shape;4862;p30"/>
                  <p:cNvSpPr/>
                  <p:nvPr/>
                </p:nvSpPr>
                <p:spPr>
                  <a:xfrm>
                    <a:off x="4774596" y="3957241"/>
                    <a:ext cx="71833" cy="499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833" h="49926" extrusionOk="0">
                        <a:moveTo>
                          <a:pt x="0" y="49926"/>
                        </a:moveTo>
                        <a:lnTo>
                          <a:pt x="0" y="49926"/>
                        </a:lnTo>
                        <a:cubicBezTo>
                          <a:pt x="21622" y="49926"/>
                          <a:pt x="42291" y="45069"/>
                          <a:pt x="61531" y="35353"/>
                        </a:cubicBezTo>
                        <a:cubicBezTo>
                          <a:pt x="70771" y="30686"/>
                          <a:pt x="74485" y="19542"/>
                          <a:pt x="69818" y="10302"/>
                        </a:cubicBezTo>
                        <a:cubicBezTo>
                          <a:pt x="65151" y="1063"/>
                          <a:pt x="54007" y="-2652"/>
                          <a:pt x="44767" y="2016"/>
                        </a:cubicBezTo>
                        <a:cubicBezTo>
                          <a:pt x="30861" y="9064"/>
                          <a:pt x="15716" y="12588"/>
                          <a:pt x="0" y="12588"/>
                        </a:cubicBezTo>
                        <a:lnTo>
                          <a:pt x="0" y="12588"/>
                        </a:lnTo>
                        <a:lnTo>
                          <a:pt x="0" y="4992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63" name="Google Shape;4863;p30"/>
                  <p:cNvSpPr/>
                  <p:nvPr/>
                </p:nvSpPr>
                <p:spPr>
                  <a:xfrm>
                    <a:off x="4881371" y="4354291"/>
                    <a:ext cx="117124" cy="62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124" h="62770" extrusionOk="0">
                        <a:moveTo>
                          <a:pt x="115729" y="11587"/>
                        </a:moveTo>
                        <a:cubicBezTo>
                          <a:pt x="111824" y="2062"/>
                          <a:pt x="100965" y="-2509"/>
                          <a:pt x="91440" y="1396"/>
                        </a:cubicBezTo>
                        <a:cubicBezTo>
                          <a:pt x="66485" y="11587"/>
                          <a:pt x="40577" y="19874"/>
                          <a:pt x="14383" y="26066"/>
                        </a:cubicBezTo>
                        <a:cubicBezTo>
                          <a:pt x="5810" y="28066"/>
                          <a:pt x="0" y="35781"/>
                          <a:pt x="0" y="44163"/>
                        </a:cubicBezTo>
                        <a:cubicBezTo>
                          <a:pt x="0" y="45592"/>
                          <a:pt x="191" y="47020"/>
                          <a:pt x="476" y="48449"/>
                        </a:cubicBezTo>
                        <a:cubicBezTo>
                          <a:pt x="2858" y="58450"/>
                          <a:pt x="12859" y="64642"/>
                          <a:pt x="22955" y="62260"/>
                        </a:cubicBezTo>
                        <a:cubicBezTo>
                          <a:pt x="51054" y="55593"/>
                          <a:pt x="78867" y="46735"/>
                          <a:pt x="105537" y="35781"/>
                        </a:cubicBezTo>
                        <a:cubicBezTo>
                          <a:pt x="115062" y="31876"/>
                          <a:pt x="119634" y="21017"/>
                          <a:pt x="115729" y="1149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64" name="Google Shape;4864;p30"/>
                  <p:cNvSpPr/>
                  <p:nvPr/>
                </p:nvSpPr>
                <p:spPr>
                  <a:xfrm>
                    <a:off x="5046153" y="4630552"/>
                    <a:ext cx="114897" cy="693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897" h="69348" extrusionOk="0">
                        <a:moveTo>
                          <a:pt x="104204" y="35554"/>
                        </a:moveTo>
                        <a:cubicBezTo>
                          <a:pt x="113538" y="31173"/>
                          <a:pt x="117538" y="20028"/>
                          <a:pt x="113062" y="10694"/>
                        </a:cubicBezTo>
                        <a:cubicBezTo>
                          <a:pt x="108680" y="1360"/>
                          <a:pt x="97536" y="-2641"/>
                          <a:pt x="88201" y="1836"/>
                        </a:cubicBezTo>
                        <a:cubicBezTo>
                          <a:pt x="63532" y="13456"/>
                          <a:pt x="38005" y="24029"/>
                          <a:pt x="12383" y="33173"/>
                        </a:cubicBezTo>
                        <a:cubicBezTo>
                          <a:pt x="4763" y="35935"/>
                          <a:pt x="0" y="43079"/>
                          <a:pt x="0" y="50699"/>
                        </a:cubicBezTo>
                        <a:cubicBezTo>
                          <a:pt x="0" y="52794"/>
                          <a:pt x="381" y="54890"/>
                          <a:pt x="1048" y="56985"/>
                        </a:cubicBezTo>
                        <a:cubicBezTo>
                          <a:pt x="4477" y="66701"/>
                          <a:pt x="15240" y="71749"/>
                          <a:pt x="24860" y="68225"/>
                        </a:cubicBezTo>
                        <a:cubicBezTo>
                          <a:pt x="51625" y="58605"/>
                          <a:pt x="78296" y="47651"/>
                          <a:pt x="104013" y="3545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65" name="Google Shape;4865;p30"/>
                  <p:cNvSpPr/>
                  <p:nvPr/>
                </p:nvSpPr>
                <p:spPr>
                  <a:xfrm>
                    <a:off x="4774691" y="4711711"/>
                    <a:ext cx="62980" cy="38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80" h="38501" extrusionOk="0">
                        <a:moveTo>
                          <a:pt x="62865" y="17737"/>
                        </a:moveTo>
                        <a:cubicBezTo>
                          <a:pt x="62389" y="7450"/>
                          <a:pt x="53626" y="-456"/>
                          <a:pt x="43339" y="20"/>
                        </a:cubicBezTo>
                        <a:cubicBezTo>
                          <a:pt x="28956" y="782"/>
                          <a:pt x="14383" y="1163"/>
                          <a:pt x="0" y="1163"/>
                        </a:cubicBezTo>
                        <a:lnTo>
                          <a:pt x="0" y="1163"/>
                        </a:lnTo>
                        <a:lnTo>
                          <a:pt x="0" y="38501"/>
                        </a:lnTo>
                        <a:lnTo>
                          <a:pt x="0" y="38501"/>
                        </a:lnTo>
                        <a:cubicBezTo>
                          <a:pt x="15050" y="38501"/>
                          <a:pt x="30194" y="38120"/>
                          <a:pt x="45244" y="37358"/>
                        </a:cubicBezTo>
                        <a:cubicBezTo>
                          <a:pt x="55531" y="36882"/>
                          <a:pt x="63437" y="28024"/>
                          <a:pt x="62960" y="1783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66" name="Google Shape;4866;p30"/>
                  <p:cNvSpPr/>
                  <p:nvPr/>
                </p:nvSpPr>
                <p:spPr>
                  <a:xfrm>
                    <a:off x="5311044" y="4298987"/>
                    <a:ext cx="90704" cy="1019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704" h="101911" extrusionOk="0">
                        <a:moveTo>
                          <a:pt x="32290" y="96038"/>
                        </a:moveTo>
                        <a:cubicBezTo>
                          <a:pt x="51721" y="75083"/>
                          <a:pt x="70104" y="52795"/>
                          <a:pt x="87058" y="29744"/>
                        </a:cubicBezTo>
                        <a:cubicBezTo>
                          <a:pt x="93154" y="21457"/>
                          <a:pt x="91440" y="9742"/>
                          <a:pt x="83153" y="3646"/>
                        </a:cubicBezTo>
                        <a:cubicBezTo>
                          <a:pt x="74867" y="-2450"/>
                          <a:pt x="63151" y="-736"/>
                          <a:pt x="57055" y="7551"/>
                        </a:cubicBezTo>
                        <a:cubicBezTo>
                          <a:pt x="40958" y="29458"/>
                          <a:pt x="23432" y="50604"/>
                          <a:pt x="4953" y="70606"/>
                        </a:cubicBezTo>
                        <a:cubicBezTo>
                          <a:pt x="1619" y="74226"/>
                          <a:pt x="0" y="78703"/>
                          <a:pt x="0" y="83275"/>
                        </a:cubicBezTo>
                        <a:cubicBezTo>
                          <a:pt x="0" y="88323"/>
                          <a:pt x="2000" y="93276"/>
                          <a:pt x="6001" y="96991"/>
                        </a:cubicBezTo>
                        <a:cubicBezTo>
                          <a:pt x="13525" y="103944"/>
                          <a:pt x="25337" y="103468"/>
                          <a:pt x="32385" y="9594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67" name="Google Shape;4867;p30"/>
                  <p:cNvSpPr/>
                  <p:nvPr/>
                </p:nvSpPr>
                <p:spPr>
                  <a:xfrm>
                    <a:off x="5410294" y="4154110"/>
                    <a:ext cx="75180" cy="1121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180" h="112158" extrusionOk="0">
                        <a:moveTo>
                          <a:pt x="34862" y="102803"/>
                        </a:moveTo>
                        <a:cubicBezTo>
                          <a:pt x="49149" y="78038"/>
                          <a:pt x="62198" y="52225"/>
                          <a:pt x="73628" y="26126"/>
                        </a:cubicBezTo>
                        <a:cubicBezTo>
                          <a:pt x="77724" y="16697"/>
                          <a:pt x="73438" y="5743"/>
                          <a:pt x="64008" y="1552"/>
                        </a:cubicBezTo>
                        <a:cubicBezTo>
                          <a:pt x="54578" y="-2544"/>
                          <a:pt x="43529" y="1742"/>
                          <a:pt x="39433" y="11172"/>
                        </a:cubicBezTo>
                        <a:cubicBezTo>
                          <a:pt x="28575" y="36032"/>
                          <a:pt x="16097" y="60607"/>
                          <a:pt x="2477" y="84134"/>
                        </a:cubicBezTo>
                        <a:cubicBezTo>
                          <a:pt x="762" y="87086"/>
                          <a:pt x="0" y="90325"/>
                          <a:pt x="0" y="93468"/>
                        </a:cubicBezTo>
                        <a:cubicBezTo>
                          <a:pt x="0" y="99945"/>
                          <a:pt x="3334" y="106136"/>
                          <a:pt x="9335" y="109661"/>
                        </a:cubicBezTo>
                        <a:cubicBezTo>
                          <a:pt x="18288" y="114804"/>
                          <a:pt x="29623" y="111756"/>
                          <a:pt x="34766" y="10280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68" name="Google Shape;4868;p30"/>
                  <p:cNvSpPr/>
                  <p:nvPr/>
                </p:nvSpPr>
                <p:spPr>
                  <a:xfrm>
                    <a:off x="4774596" y="4285865"/>
                    <a:ext cx="64296" cy="397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296" h="39722" extrusionOk="0">
                        <a:moveTo>
                          <a:pt x="0" y="39723"/>
                        </a:moveTo>
                        <a:lnTo>
                          <a:pt x="0" y="39723"/>
                        </a:lnTo>
                        <a:cubicBezTo>
                          <a:pt x="15907" y="39723"/>
                          <a:pt x="31909" y="38865"/>
                          <a:pt x="47530" y="37246"/>
                        </a:cubicBezTo>
                        <a:cubicBezTo>
                          <a:pt x="57817" y="36198"/>
                          <a:pt x="65246" y="27054"/>
                          <a:pt x="64198" y="16767"/>
                        </a:cubicBezTo>
                        <a:cubicBezTo>
                          <a:pt x="63151" y="6480"/>
                          <a:pt x="54007" y="-949"/>
                          <a:pt x="43720" y="99"/>
                        </a:cubicBezTo>
                        <a:cubicBezTo>
                          <a:pt x="29337" y="1623"/>
                          <a:pt x="14573" y="2384"/>
                          <a:pt x="0" y="2384"/>
                        </a:cubicBezTo>
                        <a:lnTo>
                          <a:pt x="0" y="2384"/>
                        </a:lnTo>
                        <a:lnTo>
                          <a:pt x="0" y="3972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69" name="Google Shape;4869;p30"/>
                  <p:cNvSpPr/>
                  <p:nvPr/>
                </p:nvSpPr>
                <p:spPr>
                  <a:xfrm>
                    <a:off x="4774596" y="4605888"/>
                    <a:ext cx="54997" cy="38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997" h="38215" extrusionOk="0">
                        <a:moveTo>
                          <a:pt x="37243" y="37263"/>
                        </a:moveTo>
                        <a:cubicBezTo>
                          <a:pt x="47530" y="36787"/>
                          <a:pt x="55626" y="28119"/>
                          <a:pt x="54959" y="17737"/>
                        </a:cubicBezTo>
                        <a:cubicBezTo>
                          <a:pt x="54483" y="7450"/>
                          <a:pt x="45720" y="-456"/>
                          <a:pt x="35433" y="20"/>
                        </a:cubicBezTo>
                        <a:cubicBezTo>
                          <a:pt x="23717" y="592"/>
                          <a:pt x="11811" y="878"/>
                          <a:pt x="0" y="878"/>
                        </a:cubicBezTo>
                        <a:lnTo>
                          <a:pt x="0" y="878"/>
                        </a:lnTo>
                        <a:lnTo>
                          <a:pt x="0" y="38216"/>
                        </a:lnTo>
                        <a:lnTo>
                          <a:pt x="0" y="38216"/>
                        </a:lnTo>
                        <a:cubicBezTo>
                          <a:pt x="12383" y="38216"/>
                          <a:pt x="24955" y="37930"/>
                          <a:pt x="37147" y="3735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70" name="Google Shape;4870;p30"/>
                  <p:cNvSpPr/>
                  <p:nvPr/>
                </p:nvSpPr>
                <p:spPr>
                  <a:xfrm>
                    <a:off x="4883657" y="4687044"/>
                    <a:ext cx="119556" cy="536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556" h="53659" extrusionOk="0">
                        <a:moveTo>
                          <a:pt x="286" y="37736"/>
                        </a:moveTo>
                        <a:cubicBezTo>
                          <a:pt x="1810" y="47928"/>
                          <a:pt x="11239" y="54977"/>
                          <a:pt x="21431" y="53453"/>
                        </a:cubicBezTo>
                        <a:cubicBezTo>
                          <a:pt x="49625" y="49262"/>
                          <a:pt x="77914" y="43642"/>
                          <a:pt x="105442" y="36688"/>
                        </a:cubicBezTo>
                        <a:cubicBezTo>
                          <a:pt x="115443" y="34212"/>
                          <a:pt x="121539" y="24020"/>
                          <a:pt x="118967" y="14114"/>
                        </a:cubicBezTo>
                        <a:cubicBezTo>
                          <a:pt x="116491" y="4113"/>
                          <a:pt x="106299" y="-1983"/>
                          <a:pt x="96393" y="589"/>
                        </a:cubicBezTo>
                        <a:cubicBezTo>
                          <a:pt x="70009" y="7161"/>
                          <a:pt x="42958" y="12590"/>
                          <a:pt x="15907" y="16591"/>
                        </a:cubicBezTo>
                        <a:cubicBezTo>
                          <a:pt x="6667" y="17924"/>
                          <a:pt x="0" y="25925"/>
                          <a:pt x="0" y="34974"/>
                        </a:cubicBezTo>
                        <a:cubicBezTo>
                          <a:pt x="0" y="35927"/>
                          <a:pt x="0" y="36784"/>
                          <a:pt x="191" y="3773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71" name="Google Shape;4871;p30"/>
                  <p:cNvSpPr/>
                  <p:nvPr/>
                </p:nvSpPr>
                <p:spPr>
                  <a:xfrm>
                    <a:off x="4878513" y="4468028"/>
                    <a:ext cx="118544" cy="582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544" h="58290" extrusionOk="0">
                        <a:moveTo>
                          <a:pt x="0" y="39582"/>
                        </a:moveTo>
                        <a:cubicBezTo>
                          <a:pt x="0" y="40725"/>
                          <a:pt x="95" y="41964"/>
                          <a:pt x="381" y="43107"/>
                        </a:cubicBezTo>
                        <a:cubicBezTo>
                          <a:pt x="2286" y="53203"/>
                          <a:pt x="12097" y="59871"/>
                          <a:pt x="22193" y="57966"/>
                        </a:cubicBezTo>
                        <a:cubicBezTo>
                          <a:pt x="50387" y="52536"/>
                          <a:pt x="78486" y="45297"/>
                          <a:pt x="105728" y="36344"/>
                        </a:cubicBezTo>
                        <a:cubicBezTo>
                          <a:pt x="115538" y="33105"/>
                          <a:pt x="120777" y="22533"/>
                          <a:pt x="117634" y="12817"/>
                        </a:cubicBezTo>
                        <a:cubicBezTo>
                          <a:pt x="114395" y="3006"/>
                          <a:pt x="103823" y="-2232"/>
                          <a:pt x="94107" y="911"/>
                        </a:cubicBezTo>
                        <a:cubicBezTo>
                          <a:pt x="68390" y="9388"/>
                          <a:pt x="41910" y="16246"/>
                          <a:pt x="15335" y="21390"/>
                        </a:cubicBezTo>
                        <a:cubicBezTo>
                          <a:pt x="6382" y="23104"/>
                          <a:pt x="191" y="30915"/>
                          <a:pt x="191" y="3967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72" name="Google Shape;4872;p30"/>
                  <p:cNvSpPr/>
                  <p:nvPr/>
                </p:nvSpPr>
                <p:spPr>
                  <a:xfrm>
                    <a:off x="4774596" y="4392782"/>
                    <a:ext cx="61202" cy="390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202" h="39009" extrusionOk="0">
                        <a:moveTo>
                          <a:pt x="44005" y="37200"/>
                        </a:moveTo>
                        <a:cubicBezTo>
                          <a:pt x="54292" y="36438"/>
                          <a:pt x="61913" y="27389"/>
                          <a:pt x="61150" y="17197"/>
                        </a:cubicBezTo>
                        <a:cubicBezTo>
                          <a:pt x="60388" y="6911"/>
                          <a:pt x="51340" y="-710"/>
                          <a:pt x="41148" y="53"/>
                        </a:cubicBezTo>
                        <a:cubicBezTo>
                          <a:pt x="27527" y="1100"/>
                          <a:pt x="13716" y="1672"/>
                          <a:pt x="0" y="1672"/>
                        </a:cubicBezTo>
                        <a:lnTo>
                          <a:pt x="0" y="1672"/>
                        </a:lnTo>
                        <a:lnTo>
                          <a:pt x="0" y="39010"/>
                        </a:lnTo>
                        <a:lnTo>
                          <a:pt x="0" y="39010"/>
                        </a:lnTo>
                        <a:cubicBezTo>
                          <a:pt x="14668" y="39010"/>
                          <a:pt x="29432" y="38438"/>
                          <a:pt x="44005" y="3729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73" name="Google Shape;4873;p30"/>
                  <p:cNvSpPr/>
                  <p:nvPr/>
                </p:nvSpPr>
                <p:spPr>
                  <a:xfrm>
                    <a:off x="4774691" y="4499390"/>
                    <a:ext cx="58036" cy="385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036" h="38510" extrusionOk="0">
                        <a:moveTo>
                          <a:pt x="57912" y="17555"/>
                        </a:moveTo>
                        <a:cubicBezTo>
                          <a:pt x="57341" y="7269"/>
                          <a:pt x="48482" y="-542"/>
                          <a:pt x="38195" y="29"/>
                        </a:cubicBezTo>
                        <a:cubicBezTo>
                          <a:pt x="25527" y="791"/>
                          <a:pt x="12668" y="1172"/>
                          <a:pt x="0" y="1172"/>
                        </a:cubicBezTo>
                        <a:lnTo>
                          <a:pt x="0" y="1172"/>
                        </a:lnTo>
                        <a:lnTo>
                          <a:pt x="0" y="38511"/>
                        </a:lnTo>
                        <a:cubicBezTo>
                          <a:pt x="13430" y="38511"/>
                          <a:pt x="27051" y="38129"/>
                          <a:pt x="40481" y="37272"/>
                        </a:cubicBezTo>
                        <a:cubicBezTo>
                          <a:pt x="50768" y="36701"/>
                          <a:pt x="58579" y="27938"/>
                          <a:pt x="58007" y="1755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74" name="Google Shape;4874;p30"/>
                  <p:cNvSpPr/>
                  <p:nvPr/>
                </p:nvSpPr>
                <p:spPr>
                  <a:xfrm>
                    <a:off x="5332475" y="4432439"/>
                    <a:ext cx="96793" cy="963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793" h="96378" extrusionOk="0">
                        <a:moveTo>
                          <a:pt x="91916" y="31261"/>
                        </a:moveTo>
                        <a:cubicBezTo>
                          <a:pt x="98870" y="23641"/>
                          <a:pt x="98298" y="11830"/>
                          <a:pt x="90773" y="4877"/>
                        </a:cubicBezTo>
                        <a:cubicBezTo>
                          <a:pt x="83153" y="-2076"/>
                          <a:pt x="71342" y="-1505"/>
                          <a:pt x="64389" y="6020"/>
                        </a:cubicBezTo>
                        <a:cubicBezTo>
                          <a:pt x="46006" y="26117"/>
                          <a:pt x="26384" y="45644"/>
                          <a:pt x="6191" y="63836"/>
                        </a:cubicBezTo>
                        <a:cubicBezTo>
                          <a:pt x="2096" y="67551"/>
                          <a:pt x="0" y="72600"/>
                          <a:pt x="0" y="77743"/>
                        </a:cubicBezTo>
                        <a:cubicBezTo>
                          <a:pt x="0" y="82220"/>
                          <a:pt x="1619" y="86697"/>
                          <a:pt x="4763" y="90221"/>
                        </a:cubicBezTo>
                        <a:cubicBezTo>
                          <a:pt x="11621" y="97841"/>
                          <a:pt x="23432" y="98508"/>
                          <a:pt x="31052" y="91554"/>
                        </a:cubicBezTo>
                        <a:cubicBezTo>
                          <a:pt x="52197" y="72504"/>
                          <a:pt x="72676" y="52216"/>
                          <a:pt x="91821" y="3116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75" name="Google Shape;4875;p30"/>
                  <p:cNvSpPr/>
                  <p:nvPr/>
                </p:nvSpPr>
                <p:spPr>
                  <a:xfrm>
                    <a:off x="4975287" y="3870007"/>
                    <a:ext cx="42386" cy="67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86" h="67586" extrusionOk="0">
                        <a:moveTo>
                          <a:pt x="36862" y="52864"/>
                        </a:moveTo>
                        <a:cubicBezTo>
                          <a:pt x="40672" y="35624"/>
                          <a:pt x="42386" y="17812"/>
                          <a:pt x="42386" y="0"/>
                        </a:cubicBezTo>
                        <a:lnTo>
                          <a:pt x="5144" y="0"/>
                        </a:lnTo>
                        <a:cubicBezTo>
                          <a:pt x="5144" y="15145"/>
                          <a:pt x="3715" y="30194"/>
                          <a:pt x="476" y="44863"/>
                        </a:cubicBezTo>
                        <a:cubicBezTo>
                          <a:pt x="191" y="46196"/>
                          <a:pt x="0" y="47625"/>
                          <a:pt x="0" y="48959"/>
                        </a:cubicBezTo>
                        <a:cubicBezTo>
                          <a:pt x="0" y="57531"/>
                          <a:pt x="5906" y="65246"/>
                          <a:pt x="14573" y="67151"/>
                        </a:cubicBezTo>
                        <a:cubicBezTo>
                          <a:pt x="24670" y="69342"/>
                          <a:pt x="34576" y="63056"/>
                          <a:pt x="36862" y="5295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76" name="Google Shape;4876;p30"/>
                  <p:cNvSpPr/>
                  <p:nvPr/>
                </p:nvSpPr>
                <p:spPr>
                  <a:xfrm>
                    <a:off x="5082920" y="3870007"/>
                    <a:ext cx="40957" cy="69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57" h="69764" extrusionOk="0">
                        <a:moveTo>
                          <a:pt x="36957" y="54007"/>
                        </a:moveTo>
                        <a:cubicBezTo>
                          <a:pt x="39719" y="36290"/>
                          <a:pt x="40958" y="18098"/>
                          <a:pt x="40958" y="0"/>
                        </a:cubicBezTo>
                        <a:lnTo>
                          <a:pt x="3715" y="0"/>
                        </a:lnTo>
                        <a:cubicBezTo>
                          <a:pt x="3715" y="16193"/>
                          <a:pt x="2667" y="32385"/>
                          <a:pt x="191" y="48292"/>
                        </a:cubicBezTo>
                        <a:cubicBezTo>
                          <a:pt x="0" y="49244"/>
                          <a:pt x="0" y="50197"/>
                          <a:pt x="0" y="51149"/>
                        </a:cubicBezTo>
                        <a:cubicBezTo>
                          <a:pt x="0" y="60198"/>
                          <a:pt x="6572" y="68104"/>
                          <a:pt x="15812" y="69533"/>
                        </a:cubicBezTo>
                        <a:cubicBezTo>
                          <a:pt x="26003" y="71152"/>
                          <a:pt x="35528" y="64103"/>
                          <a:pt x="37147" y="540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77" name="Google Shape;4877;p30"/>
                  <p:cNvSpPr/>
                  <p:nvPr/>
                </p:nvSpPr>
                <p:spPr>
                  <a:xfrm>
                    <a:off x="5189791" y="3870007"/>
                    <a:ext cx="40290" cy="719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290" h="71956" extrusionOk="0">
                        <a:moveTo>
                          <a:pt x="37052" y="55531"/>
                        </a:moveTo>
                        <a:cubicBezTo>
                          <a:pt x="39243" y="37243"/>
                          <a:pt x="40291" y="18574"/>
                          <a:pt x="40291" y="0"/>
                        </a:cubicBezTo>
                        <a:lnTo>
                          <a:pt x="3048" y="0"/>
                        </a:lnTo>
                        <a:cubicBezTo>
                          <a:pt x="3048" y="17050"/>
                          <a:pt x="2096" y="34195"/>
                          <a:pt x="95" y="51054"/>
                        </a:cubicBezTo>
                        <a:cubicBezTo>
                          <a:pt x="95" y="51816"/>
                          <a:pt x="0" y="52578"/>
                          <a:pt x="0" y="53340"/>
                        </a:cubicBezTo>
                        <a:cubicBezTo>
                          <a:pt x="0" y="62675"/>
                          <a:pt x="6953" y="70676"/>
                          <a:pt x="16383" y="71819"/>
                        </a:cubicBezTo>
                        <a:cubicBezTo>
                          <a:pt x="26575" y="73057"/>
                          <a:pt x="35909" y="65818"/>
                          <a:pt x="37147" y="5553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78" name="Google Shape;4878;p30"/>
                  <p:cNvSpPr/>
                  <p:nvPr/>
                </p:nvSpPr>
                <p:spPr>
                  <a:xfrm>
                    <a:off x="4865274" y="3870102"/>
                    <a:ext cx="46386" cy="645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386" h="64521" extrusionOk="0">
                        <a:moveTo>
                          <a:pt x="0" y="45815"/>
                        </a:moveTo>
                        <a:cubicBezTo>
                          <a:pt x="0" y="53054"/>
                          <a:pt x="4286" y="60007"/>
                          <a:pt x="11430" y="63055"/>
                        </a:cubicBezTo>
                        <a:cubicBezTo>
                          <a:pt x="20955" y="67056"/>
                          <a:pt x="31814" y="62579"/>
                          <a:pt x="35814" y="53150"/>
                        </a:cubicBezTo>
                        <a:cubicBezTo>
                          <a:pt x="42863" y="36290"/>
                          <a:pt x="46292" y="18193"/>
                          <a:pt x="46387" y="0"/>
                        </a:cubicBezTo>
                        <a:lnTo>
                          <a:pt x="9144" y="0"/>
                        </a:lnTo>
                        <a:cubicBezTo>
                          <a:pt x="9144" y="13240"/>
                          <a:pt x="6668" y="26479"/>
                          <a:pt x="1524" y="38671"/>
                        </a:cubicBezTo>
                        <a:cubicBezTo>
                          <a:pt x="572" y="41053"/>
                          <a:pt x="95" y="43529"/>
                          <a:pt x="95" y="4591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79" name="Google Shape;4879;p30"/>
                  <p:cNvSpPr/>
                  <p:nvPr/>
                </p:nvSpPr>
                <p:spPr>
                  <a:xfrm>
                    <a:off x="5016816" y="3982771"/>
                    <a:ext cx="80036" cy="1093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036" h="109315" extrusionOk="0">
                        <a:moveTo>
                          <a:pt x="44291" y="11347"/>
                        </a:moveTo>
                        <a:cubicBezTo>
                          <a:pt x="33814" y="35541"/>
                          <a:pt x="20193" y="58401"/>
                          <a:pt x="3905" y="79260"/>
                        </a:cubicBezTo>
                        <a:cubicBezTo>
                          <a:pt x="1238" y="82690"/>
                          <a:pt x="0" y="86690"/>
                          <a:pt x="0" y="90691"/>
                        </a:cubicBezTo>
                        <a:cubicBezTo>
                          <a:pt x="0" y="96215"/>
                          <a:pt x="2477" y="101740"/>
                          <a:pt x="7144" y="105359"/>
                        </a:cubicBezTo>
                        <a:cubicBezTo>
                          <a:pt x="15240" y="111741"/>
                          <a:pt x="26956" y="110217"/>
                          <a:pt x="33338" y="102120"/>
                        </a:cubicBezTo>
                        <a:cubicBezTo>
                          <a:pt x="51530" y="78784"/>
                          <a:pt x="66770" y="53162"/>
                          <a:pt x="78486" y="26111"/>
                        </a:cubicBezTo>
                        <a:cubicBezTo>
                          <a:pt x="82582" y="16681"/>
                          <a:pt x="78296" y="5632"/>
                          <a:pt x="68771" y="1536"/>
                        </a:cubicBezTo>
                        <a:cubicBezTo>
                          <a:pt x="59341" y="-2559"/>
                          <a:pt x="48387" y="1822"/>
                          <a:pt x="44196" y="1125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80" name="Google Shape;4880;p30"/>
                  <p:cNvSpPr/>
                  <p:nvPr/>
                </p:nvSpPr>
                <p:spPr>
                  <a:xfrm>
                    <a:off x="4883657" y="3976804"/>
                    <a:ext cx="95894" cy="966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894" h="96605" extrusionOk="0">
                        <a:moveTo>
                          <a:pt x="87725" y="3216"/>
                        </a:moveTo>
                        <a:cubicBezTo>
                          <a:pt x="79153" y="-2594"/>
                          <a:pt x="67628" y="-308"/>
                          <a:pt x="61817" y="8265"/>
                        </a:cubicBezTo>
                        <a:cubicBezTo>
                          <a:pt x="47339" y="29696"/>
                          <a:pt x="29242" y="47984"/>
                          <a:pt x="8001" y="62652"/>
                        </a:cubicBezTo>
                        <a:cubicBezTo>
                          <a:pt x="2762" y="66272"/>
                          <a:pt x="0" y="72082"/>
                          <a:pt x="0" y="77988"/>
                        </a:cubicBezTo>
                        <a:cubicBezTo>
                          <a:pt x="0" y="81607"/>
                          <a:pt x="1048" y="85322"/>
                          <a:pt x="3334" y="88560"/>
                        </a:cubicBezTo>
                        <a:cubicBezTo>
                          <a:pt x="9239" y="97038"/>
                          <a:pt x="20860" y="99133"/>
                          <a:pt x="29242" y="93323"/>
                        </a:cubicBezTo>
                        <a:cubicBezTo>
                          <a:pt x="54292" y="75987"/>
                          <a:pt x="75629" y="54366"/>
                          <a:pt x="92678" y="29124"/>
                        </a:cubicBezTo>
                        <a:cubicBezTo>
                          <a:pt x="98488" y="20552"/>
                          <a:pt x="96203" y="9027"/>
                          <a:pt x="87630" y="321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81" name="Google Shape;4881;p30"/>
                  <p:cNvSpPr/>
                  <p:nvPr/>
                </p:nvSpPr>
                <p:spPr>
                  <a:xfrm>
                    <a:off x="5509164" y="3870007"/>
                    <a:ext cx="39528" cy="782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528" h="78252" extrusionOk="0">
                        <a:moveTo>
                          <a:pt x="37147" y="61055"/>
                        </a:moveTo>
                        <a:cubicBezTo>
                          <a:pt x="38767" y="40862"/>
                          <a:pt x="39433" y="20384"/>
                          <a:pt x="39529" y="0"/>
                        </a:cubicBezTo>
                        <a:lnTo>
                          <a:pt x="2191" y="0"/>
                        </a:lnTo>
                        <a:cubicBezTo>
                          <a:pt x="2191" y="19431"/>
                          <a:pt x="1429" y="38958"/>
                          <a:pt x="0" y="58198"/>
                        </a:cubicBezTo>
                        <a:cubicBezTo>
                          <a:pt x="0" y="58674"/>
                          <a:pt x="0" y="59150"/>
                          <a:pt x="0" y="59627"/>
                        </a:cubicBezTo>
                        <a:cubicBezTo>
                          <a:pt x="0" y="69247"/>
                          <a:pt x="7429" y="77438"/>
                          <a:pt x="17240" y="78200"/>
                        </a:cubicBezTo>
                        <a:cubicBezTo>
                          <a:pt x="27527" y="78962"/>
                          <a:pt x="36481" y="71342"/>
                          <a:pt x="37242" y="6105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82" name="Google Shape;4882;p30"/>
                  <p:cNvSpPr/>
                  <p:nvPr/>
                </p:nvSpPr>
                <p:spPr>
                  <a:xfrm>
                    <a:off x="5296375" y="3870007"/>
                    <a:ext cx="39814" cy="74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814" h="74107" extrusionOk="0">
                        <a:moveTo>
                          <a:pt x="37052" y="57245"/>
                        </a:moveTo>
                        <a:cubicBezTo>
                          <a:pt x="38957" y="38386"/>
                          <a:pt x="39814" y="19145"/>
                          <a:pt x="39814" y="0"/>
                        </a:cubicBezTo>
                        <a:lnTo>
                          <a:pt x="2572" y="0"/>
                        </a:lnTo>
                        <a:cubicBezTo>
                          <a:pt x="2572" y="17907"/>
                          <a:pt x="1714" y="35909"/>
                          <a:pt x="0" y="53531"/>
                        </a:cubicBezTo>
                        <a:cubicBezTo>
                          <a:pt x="0" y="54197"/>
                          <a:pt x="0" y="54769"/>
                          <a:pt x="0" y="55436"/>
                        </a:cubicBezTo>
                        <a:cubicBezTo>
                          <a:pt x="0" y="64865"/>
                          <a:pt x="7144" y="72962"/>
                          <a:pt x="16764" y="74009"/>
                        </a:cubicBezTo>
                        <a:cubicBezTo>
                          <a:pt x="27051" y="75057"/>
                          <a:pt x="36195" y="67628"/>
                          <a:pt x="37147" y="5734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83" name="Google Shape;4883;p30"/>
                  <p:cNvSpPr/>
                  <p:nvPr/>
                </p:nvSpPr>
                <p:spPr>
                  <a:xfrm>
                    <a:off x="5616034" y="3869912"/>
                    <a:ext cx="38576" cy="692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76" h="69276" extrusionOk="0">
                        <a:moveTo>
                          <a:pt x="37243" y="51721"/>
                        </a:moveTo>
                        <a:cubicBezTo>
                          <a:pt x="38195" y="34576"/>
                          <a:pt x="38576" y="17335"/>
                          <a:pt x="38576" y="0"/>
                        </a:cubicBezTo>
                        <a:lnTo>
                          <a:pt x="1238" y="0"/>
                        </a:lnTo>
                        <a:cubicBezTo>
                          <a:pt x="1238" y="16573"/>
                          <a:pt x="953" y="33147"/>
                          <a:pt x="0" y="49530"/>
                        </a:cubicBezTo>
                        <a:cubicBezTo>
                          <a:pt x="0" y="49911"/>
                          <a:pt x="0" y="50292"/>
                          <a:pt x="0" y="50673"/>
                        </a:cubicBezTo>
                        <a:cubicBezTo>
                          <a:pt x="0" y="60484"/>
                          <a:pt x="7620" y="68675"/>
                          <a:pt x="17526" y="69247"/>
                        </a:cubicBezTo>
                        <a:cubicBezTo>
                          <a:pt x="27813" y="69818"/>
                          <a:pt x="36671" y="62008"/>
                          <a:pt x="37243" y="5172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84" name="Google Shape;4884;p30"/>
                  <p:cNvSpPr/>
                  <p:nvPr/>
                </p:nvSpPr>
                <p:spPr>
                  <a:xfrm>
                    <a:off x="5402770" y="3870007"/>
                    <a:ext cx="39624" cy="761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624" h="76171" extrusionOk="0">
                        <a:moveTo>
                          <a:pt x="37147" y="59150"/>
                        </a:moveTo>
                        <a:cubicBezTo>
                          <a:pt x="38862" y="39624"/>
                          <a:pt x="39624" y="19717"/>
                          <a:pt x="39624" y="0"/>
                        </a:cubicBezTo>
                        <a:lnTo>
                          <a:pt x="2381" y="0"/>
                        </a:lnTo>
                        <a:cubicBezTo>
                          <a:pt x="2381" y="18669"/>
                          <a:pt x="1619" y="37433"/>
                          <a:pt x="0" y="55912"/>
                        </a:cubicBezTo>
                        <a:cubicBezTo>
                          <a:pt x="0" y="56483"/>
                          <a:pt x="0" y="57055"/>
                          <a:pt x="0" y="57531"/>
                        </a:cubicBezTo>
                        <a:cubicBezTo>
                          <a:pt x="0" y="67056"/>
                          <a:pt x="7334" y="75248"/>
                          <a:pt x="17050" y="76105"/>
                        </a:cubicBezTo>
                        <a:cubicBezTo>
                          <a:pt x="27337" y="76962"/>
                          <a:pt x="36385" y="69437"/>
                          <a:pt x="37243" y="5915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85" name="Google Shape;4885;p30"/>
                  <p:cNvSpPr/>
                  <p:nvPr/>
                </p:nvSpPr>
                <p:spPr>
                  <a:xfrm>
                    <a:off x="4774691" y="3870007"/>
                    <a:ext cx="30956" cy="309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956" h="30956" extrusionOk="0">
                        <a:moveTo>
                          <a:pt x="30956" y="0"/>
                        </a:moveTo>
                        <a:lnTo>
                          <a:pt x="6287" y="0"/>
                        </a:lnTo>
                        <a:cubicBezTo>
                          <a:pt x="6287" y="3429"/>
                          <a:pt x="3429" y="6287"/>
                          <a:pt x="0" y="6287"/>
                        </a:cubicBezTo>
                        <a:lnTo>
                          <a:pt x="0" y="6287"/>
                        </a:lnTo>
                        <a:lnTo>
                          <a:pt x="0" y="30956"/>
                        </a:lnTo>
                        <a:lnTo>
                          <a:pt x="0" y="30956"/>
                        </a:lnTo>
                        <a:cubicBezTo>
                          <a:pt x="17050" y="30956"/>
                          <a:pt x="30956" y="17050"/>
                          <a:pt x="3095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86" name="Google Shape;4886;p30"/>
                  <p:cNvSpPr/>
                  <p:nvPr/>
                </p:nvSpPr>
                <p:spPr>
                  <a:xfrm>
                    <a:off x="5164168" y="4142463"/>
                    <a:ext cx="87589" cy="1042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89" h="104297" extrusionOk="0">
                        <a:moveTo>
                          <a:pt x="53245" y="8627"/>
                        </a:moveTo>
                        <a:cubicBezTo>
                          <a:pt x="38767" y="31297"/>
                          <a:pt x="22479" y="53109"/>
                          <a:pt x="4667" y="73397"/>
                        </a:cubicBezTo>
                        <a:cubicBezTo>
                          <a:pt x="1524" y="76922"/>
                          <a:pt x="0" y="81303"/>
                          <a:pt x="0" y="85684"/>
                        </a:cubicBezTo>
                        <a:cubicBezTo>
                          <a:pt x="0" y="90828"/>
                          <a:pt x="2191" y="96067"/>
                          <a:pt x="6382" y="99686"/>
                        </a:cubicBezTo>
                        <a:cubicBezTo>
                          <a:pt x="14097" y="106449"/>
                          <a:pt x="25908" y="105687"/>
                          <a:pt x="32671" y="97972"/>
                        </a:cubicBezTo>
                        <a:cubicBezTo>
                          <a:pt x="51721" y="76255"/>
                          <a:pt x="69247" y="52918"/>
                          <a:pt x="84677" y="28630"/>
                        </a:cubicBezTo>
                        <a:cubicBezTo>
                          <a:pt x="90202" y="19962"/>
                          <a:pt x="87630" y="8437"/>
                          <a:pt x="78962" y="2912"/>
                        </a:cubicBezTo>
                        <a:cubicBezTo>
                          <a:pt x="70295" y="-2612"/>
                          <a:pt x="58769" y="-41"/>
                          <a:pt x="53245" y="862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87" name="Google Shape;4887;p30"/>
                  <p:cNvSpPr/>
                  <p:nvPr/>
                </p:nvSpPr>
                <p:spPr>
                  <a:xfrm>
                    <a:off x="4885181" y="4113689"/>
                    <a:ext cx="109600" cy="794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600" h="79456" extrusionOk="0">
                        <a:moveTo>
                          <a:pt x="105632" y="7302"/>
                        </a:moveTo>
                        <a:cubicBezTo>
                          <a:pt x="99346" y="-890"/>
                          <a:pt x="87630" y="-2414"/>
                          <a:pt x="79438" y="3873"/>
                        </a:cubicBezTo>
                        <a:cubicBezTo>
                          <a:pt x="58483" y="19970"/>
                          <a:pt x="35528" y="33400"/>
                          <a:pt x="11335" y="43687"/>
                        </a:cubicBezTo>
                        <a:cubicBezTo>
                          <a:pt x="4191" y="46735"/>
                          <a:pt x="0" y="53593"/>
                          <a:pt x="0" y="60832"/>
                        </a:cubicBezTo>
                        <a:cubicBezTo>
                          <a:pt x="0" y="63309"/>
                          <a:pt x="476" y="65690"/>
                          <a:pt x="1524" y="68071"/>
                        </a:cubicBezTo>
                        <a:cubicBezTo>
                          <a:pt x="5525" y="77596"/>
                          <a:pt x="16478" y="81978"/>
                          <a:pt x="26003" y="77977"/>
                        </a:cubicBezTo>
                        <a:cubicBezTo>
                          <a:pt x="53150" y="66452"/>
                          <a:pt x="78867" y="51403"/>
                          <a:pt x="102298" y="33400"/>
                        </a:cubicBezTo>
                        <a:cubicBezTo>
                          <a:pt x="110490" y="27114"/>
                          <a:pt x="112014" y="15398"/>
                          <a:pt x="105727" y="72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88" name="Google Shape;4888;p30"/>
                  <p:cNvSpPr/>
                  <p:nvPr/>
                </p:nvSpPr>
                <p:spPr>
                  <a:xfrm>
                    <a:off x="4774596" y="4178600"/>
                    <a:ext cx="67263" cy="408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263" h="40878" extrusionOk="0">
                        <a:moveTo>
                          <a:pt x="0" y="40784"/>
                        </a:moveTo>
                        <a:lnTo>
                          <a:pt x="0" y="40784"/>
                        </a:lnTo>
                        <a:cubicBezTo>
                          <a:pt x="17240" y="40784"/>
                          <a:pt x="34480" y="39545"/>
                          <a:pt x="51340" y="37069"/>
                        </a:cubicBezTo>
                        <a:cubicBezTo>
                          <a:pt x="61531" y="35545"/>
                          <a:pt x="68580" y="26115"/>
                          <a:pt x="67056" y="15923"/>
                        </a:cubicBezTo>
                        <a:cubicBezTo>
                          <a:pt x="65532" y="5732"/>
                          <a:pt x="56102" y="-1317"/>
                          <a:pt x="45910" y="207"/>
                        </a:cubicBezTo>
                        <a:cubicBezTo>
                          <a:pt x="30861" y="2398"/>
                          <a:pt x="15335" y="3541"/>
                          <a:pt x="0" y="3541"/>
                        </a:cubicBezTo>
                        <a:lnTo>
                          <a:pt x="0" y="3541"/>
                        </a:lnTo>
                        <a:lnTo>
                          <a:pt x="0" y="4087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89" name="Google Shape;4889;p30"/>
                  <p:cNvSpPr/>
                  <p:nvPr/>
                </p:nvSpPr>
                <p:spPr>
                  <a:xfrm>
                    <a:off x="5030818" y="4132123"/>
                    <a:ext cx="97032" cy="960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32" h="96079" extrusionOk="0">
                        <a:moveTo>
                          <a:pt x="64199" y="6775"/>
                        </a:moveTo>
                        <a:cubicBezTo>
                          <a:pt x="46958" y="27253"/>
                          <a:pt x="27718" y="46208"/>
                          <a:pt x="6953" y="62972"/>
                        </a:cubicBezTo>
                        <a:cubicBezTo>
                          <a:pt x="2381" y="66687"/>
                          <a:pt x="0" y="72021"/>
                          <a:pt x="0" y="77450"/>
                        </a:cubicBezTo>
                        <a:cubicBezTo>
                          <a:pt x="0" y="81546"/>
                          <a:pt x="1333" y="85737"/>
                          <a:pt x="4191" y="89166"/>
                        </a:cubicBezTo>
                        <a:cubicBezTo>
                          <a:pt x="10668" y="97167"/>
                          <a:pt x="22384" y="98405"/>
                          <a:pt x="30385" y="91928"/>
                        </a:cubicBezTo>
                        <a:cubicBezTo>
                          <a:pt x="52959" y="73640"/>
                          <a:pt x="73914" y="52971"/>
                          <a:pt x="92678" y="30682"/>
                        </a:cubicBezTo>
                        <a:cubicBezTo>
                          <a:pt x="99250" y="22777"/>
                          <a:pt x="98298" y="11061"/>
                          <a:pt x="90392" y="4393"/>
                        </a:cubicBezTo>
                        <a:cubicBezTo>
                          <a:pt x="82487" y="-2274"/>
                          <a:pt x="70771" y="-1226"/>
                          <a:pt x="64103" y="667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90" name="Google Shape;4890;p30"/>
                  <p:cNvSpPr/>
                  <p:nvPr/>
                </p:nvSpPr>
                <p:spPr>
                  <a:xfrm>
                    <a:off x="4774691" y="4070099"/>
                    <a:ext cx="70132" cy="432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132" h="43271" extrusionOk="0">
                        <a:moveTo>
                          <a:pt x="55721" y="36795"/>
                        </a:moveTo>
                        <a:cubicBezTo>
                          <a:pt x="65722" y="34414"/>
                          <a:pt x="72009" y="24412"/>
                          <a:pt x="69628" y="14411"/>
                        </a:cubicBezTo>
                        <a:cubicBezTo>
                          <a:pt x="67246" y="4410"/>
                          <a:pt x="57245" y="-1877"/>
                          <a:pt x="47244" y="504"/>
                        </a:cubicBezTo>
                        <a:cubicBezTo>
                          <a:pt x="31813" y="4124"/>
                          <a:pt x="16002" y="5934"/>
                          <a:pt x="0" y="5934"/>
                        </a:cubicBezTo>
                        <a:lnTo>
                          <a:pt x="0" y="5934"/>
                        </a:lnTo>
                        <a:lnTo>
                          <a:pt x="0" y="43272"/>
                        </a:lnTo>
                        <a:cubicBezTo>
                          <a:pt x="18764" y="43272"/>
                          <a:pt x="37529" y="41081"/>
                          <a:pt x="55721" y="3689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91" name="Google Shape;4891;p30"/>
                  <p:cNvSpPr/>
                  <p:nvPr/>
                </p:nvSpPr>
                <p:spPr>
                  <a:xfrm>
                    <a:off x="5532595" y="4147478"/>
                    <a:ext cx="69905" cy="1146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905" h="114623" extrusionOk="0">
                        <a:moveTo>
                          <a:pt x="35433" y="104005"/>
                        </a:moveTo>
                        <a:cubicBezTo>
                          <a:pt x="47815" y="78383"/>
                          <a:pt x="59055" y="51808"/>
                          <a:pt x="68771" y="25043"/>
                        </a:cubicBezTo>
                        <a:cubicBezTo>
                          <a:pt x="72295" y="15422"/>
                          <a:pt x="67342" y="4659"/>
                          <a:pt x="57626" y="1135"/>
                        </a:cubicBezTo>
                        <a:cubicBezTo>
                          <a:pt x="47911" y="-2390"/>
                          <a:pt x="37243" y="2564"/>
                          <a:pt x="33719" y="12279"/>
                        </a:cubicBezTo>
                        <a:cubicBezTo>
                          <a:pt x="24384" y="37901"/>
                          <a:pt x="13621" y="63333"/>
                          <a:pt x="1810" y="87812"/>
                        </a:cubicBezTo>
                        <a:cubicBezTo>
                          <a:pt x="571" y="90384"/>
                          <a:pt x="0" y="93146"/>
                          <a:pt x="0" y="95909"/>
                        </a:cubicBezTo>
                        <a:cubicBezTo>
                          <a:pt x="0" y="102862"/>
                          <a:pt x="3905" y="109529"/>
                          <a:pt x="10573" y="112768"/>
                        </a:cubicBezTo>
                        <a:cubicBezTo>
                          <a:pt x="19812" y="117244"/>
                          <a:pt x="30956" y="113339"/>
                          <a:pt x="35433" y="10410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92" name="Google Shape;4892;p30"/>
                  <p:cNvSpPr/>
                  <p:nvPr/>
                </p:nvSpPr>
                <p:spPr>
                  <a:xfrm>
                    <a:off x="5477636" y="3994170"/>
                    <a:ext cx="57600" cy="1186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600" h="118610" extrusionOk="0">
                        <a:moveTo>
                          <a:pt x="36386" y="105485"/>
                        </a:moveTo>
                        <a:cubicBezTo>
                          <a:pt x="44863" y="78243"/>
                          <a:pt x="51816" y="50144"/>
                          <a:pt x="57245" y="22141"/>
                        </a:cubicBezTo>
                        <a:cubicBezTo>
                          <a:pt x="59246" y="12044"/>
                          <a:pt x="52578" y="2234"/>
                          <a:pt x="42482" y="328"/>
                        </a:cubicBezTo>
                        <a:cubicBezTo>
                          <a:pt x="32385" y="-1576"/>
                          <a:pt x="22574" y="4996"/>
                          <a:pt x="20669" y="15092"/>
                        </a:cubicBezTo>
                        <a:cubicBezTo>
                          <a:pt x="15526" y="41762"/>
                          <a:pt x="8858" y="68432"/>
                          <a:pt x="858" y="94435"/>
                        </a:cubicBezTo>
                        <a:cubicBezTo>
                          <a:pt x="286" y="96245"/>
                          <a:pt x="0" y="98150"/>
                          <a:pt x="0" y="99960"/>
                        </a:cubicBezTo>
                        <a:cubicBezTo>
                          <a:pt x="0" y="107961"/>
                          <a:pt x="5144" y="115295"/>
                          <a:pt x="13145" y="117772"/>
                        </a:cubicBezTo>
                        <a:cubicBezTo>
                          <a:pt x="22955" y="120820"/>
                          <a:pt x="33433" y="115295"/>
                          <a:pt x="36481" y="10548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93" name="Google Shape;4893;p30"/>
                  <p:cNvSpPr/>
                  <p:nvPr/>
                </p:nvSpPr>
                <p:spPr>
                  <a:xfrm>
                    <a:off x="5590221" y="3985311"/>
                    <a:ext cx="54240" cy="119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240" h="119320" extrusionOk="0">
                        <a:moveTo>
                          <a:pt x="36671" y="105485"/>
                        </a:moveTo>
                        <a:cubicBezTo>
                          <a:pt x="43815" y="77958"/>
                          <a:pt x="49625" y="49669"/>
                          <a:pt x="54007" y="21570"/>
                        </a:cubicBezTo>
                        <a:cubicBezTo>
                          <a:pt x="55626" y="11378"/>
                          <a:pt x="48673" y="1853"/>
                          <a:pt x="38481" y="234"/>
                        </a:cubicBezTo>
                        <a:cubicBezTo>
                          <a:pt x="28289" y="-1385"/>
                          <a:pt x="18764" y="5568"/>
                          <a:pt x="17145" y="15760"/>
                        </a:cubicBezTo>
                        <a:cubicBezTo>
                          <a:pt x="12954" y="42716"/>
                          <a:pt x="7334" y="69671"/>
                          <a:pt x="571" y="96056"/>
                        </a:cubicBezTo>
                        <a:cubicBezTo>
                          <a:pt x="191" y="97580"/>
                          <a:pt x="0" y="99199"/>
                          <a:pt x="0" y="100723"/>
                        </a:cubicBezTo>
                        <a:cubicBezTo>
                          <a:pt x="0" y="109010"/>
                          <a:pt x="5620" y="116630"/>
                          <a:pt x="14002" y="118725"/>
                        </a:cubicBezTo>
                        <a:cubicBezTo>
                          <a:pt x="24003" y="121297"/>
                          <a:pt x="34100" y="115296"/>
                          <a:pt x="36767" y="10529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94" name="Google Shape;4894;p30"/>
                  <p:cNvSpPr/>
                  <p:nvPr/>
                </p:nvSpPr>
                <p:spPr>
                  <a:xfrm>
                    <a:off x="5253894" y="3989230"/>
                    <a:ext cx="64704" cy="1165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704" h="116548" extrusionOk="0">
                        <a:moveTo>
                          <a:pt x="28099" y="13936"/>
                        </a:moveTo>
                        <a:cubicBezTo>
                          <a:pt x="21241" y="40035"/>
                          <a:pt x="12383" y="65752"/>
                          <a:pt x="1524" y="90422"/>
                        </a:cubicBezTo>
                        <a:cubicBezTo>
                          <a:pt x="476" y="92899"/>
                          <a:pt x="0" y="95375"/>
                          <a:pt x="0" y="97852"/>
                        </a:cubicBezTo>
                        <a:cubicBezTo>
                          <a:pt x="0" y="104995"/>
                          <a:pt x="4191" y="111853"/>
                          <a:pt x="11144" y="114997"/>
                        </a:cubicBezTo>
                        <a:cubicBezTo>
                          <a:pt x="20574" y="119093"/>
                          <a:pt x="31623" y="114806"/>
                          <a:pt x="35719" y="105376"/>
                        </a:cubicBezTo>
                        <a:cubicBezTo>
                          <a:pt x="47244" y="78897"/>
                          <a:pt x="56864" y="51370"/>
                          <a:pt x="64103" y="23366"/>
                        </a:cubicBezTo>
                        <a:cubicBezTo>
                          <a:pt x="66675" y="13460"/>
                          <a:pt x="60770" y="3173"/>
                          <a:pt x="50768" y="601"/>
                        </a:cubicBezTo>
                        <a:cubicBezTo>
                          <a:pt x="40767" y="-1970"/>
                          <a:pt x="30575" y="3935"/>
                          <a:pt x="28004" y="1393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95" name="Google Shape;4895;p30"/>
                  <p:cNvSpPr/>
                  <p:nvPr/>
                </p:nvSpPr>
                <p:spPr>
                  <a:xfrm>
                    <a:off x="5138165" y="3986358"/>
                    <a:ext cx="70719" cy="1140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719" h="114092" extrusionOk="0">
                        <a:moveTo>
                          <a:pt x="34385" y="12903"/>
                        </a:moveTo>
                        <a:cubicBezTo>
                          <a:pt x="26098" y="38335"/>
                          <a:pt x="15335" y="63005"/>
                          <a:pt x="2381" y="86436"/>
                        </a:cubicBezTo>
                        <a:cubicBezTo>
                          <a:pt x="762" y="89294"/>
                          <a:pt x="0" y="92437"/>
                          <a:pt x="0" y="95485"/>
                        </a:cubicBezTo>
                        <a:cubicBezTo>
                          <a:pt x="0" y="102057"/>
                          <a:pt x="3429" y="108439"/>
                          <a:pt x="9620" y="111773"/>
                        </a:cubicBezTo>
                        <a:cubicBezTo>
                          <a:pt x="18574" y="116725"/>
                          <a:pt x="30004" y="113487"/>
                          <a:pt x="34957" y="104533"/>
                        </a:cubicBezTo>
                        <a:cubicBezTo>
                          <a:pt x="49149" y="79006"/>
                          <a:pt x="60865" y="52051"/>
                          <a:pt x="69818" y="24428"/>
                        </a:cubicBezTo>
                        <a:cubicBezTo>
                          <a:pt x="72962" y="14617"/>
                          <a:pt x="67627" y="4140"/>
                          <a:pt x="57817" y="901"/>
                        </a:cubicBezTo>
                        <a:cubicBezTo>
                          <a:pt x="48006" y="-2242"/>
                          <a:pt x="37529" y="3092"/>
                          <a:pt x="34290" y="1290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96" name="Google Shape;4896;p30"/>
                  <p:cNvSpPr/>
                  <p:nvPr/>
                </p:nvSpPr>
                <p:spPr>
                  <a:xfrm>
                    <a:off x="5366574" y="3991968"/>
                    <a:ext cx="60633" cy="117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633" h="117764" extrusionOk="0">
                        <a:moveTo>
                          <a:pt x="23813" y="14437"/>
                        </a:moveTo>
                        <a:cubicBezTo>
                          <a:pt x="18002" y="40916"/>
                          <a:pt x="10382" y="67206"/>
                          <a:pt x="1143" y="92732"/>
                        </a:cubicBezTo>
                        <a:cubicBezTo>
                          <a:pt x="381" y="94828"/>
                          <a:pt x="0" y="96924"/>
                          <a:pt x="0" y="99114"/>
                        </a:cubicBezTo>
                        <a:cubicBezTo>
                          <a:pt x="0" y="106734"/>
                          <a:pt x="4763" y="113878"/>
                          <a:pt x="12287" y="116640"/>
                        </a:cubicBezTo>
                        <a:cubicBezTo>
                          <a:pt x="22003" y="120165"/>
                          <a:pt x="32671" y="115116"/>
                          <a:pt x="36195" y="105496"/>
                        </a:cubicBezTo>
                        <a:cubicBezTo>
                          <a:pt x="46006" y="78540"/>
                          <a:pt x="54007" y="50632"/>
                          <a:pt x="60198" y="22629"/>
                        </a:cubicBezTo>
                        <a:cubicBezTo>
                          <a:pt x="62389" y="12532"/>
                          <a:pt x="56102" y="2626"/>
                          <a:pt x="46006" y="435"/>
                        </a:cubicBezTo>
                        <a:cubicBezTo>
                          <a:pt x="35909" y="-1755"/>
                          <a:pt x="26003" y="4531"/>
                          <a:pt x="23813" y="1462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897" name="Google Shape;4897;p30"/>
              <p:cNvGrpSpPr/>
              <p:nvPr/>
            </p:nvGrpSpPr>
            <p:grpSpPr>
              <a:xfrm>
                <a:off x="7933532" y="3632677"/>
                <a:ext cx="637384" cy="639684"/>
                <a:chOff x="4774596" y="2105691"/>
                <a:chExt cx="884396" cy="884396"/>
              </a:xfrm>
            </p:grpSpPr>
            <p:sp>
              <p:nvSpPr>
                <p:cNvPr id="4898" name="Google Shape;4898;p30"/>
                <p:cNvSpPr/>
                <p:nvPr/>
              </p:nvSpPr>
              <p:spPr>
                <a:xfrm>
                  <a:off x="4774596" y="2110073"/>
                  <a:ext cx="880014" cy="880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14" h="880014" extrusionOk="0">
                      <a:moveTo>
                        <a:pt x="0" y="0"/>
                      </a:moveTo>
                      <a:lnTo>
                        <a:pt x="880015" y="0"/>
                      </a:lnTo>
                      <a:lnTo>
                        <a:pt x="880015" y="880015"/>
                      </a:lnTo>
                      <a:lnTo>
                        <a:pt x="0" y="88001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9" name="Google Shape;4899;p30"/>
                <p:cNvSpPr/>
                <p:nvPr/>
              </p:nvSpPr>
              <p:spPr>
                <a:xfrm>
                  <a:off x="4774596" y="2105691"/>
                  <a:ext cx="884396" cy="88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4396" h="884396" extrusionOk="0">
                      <a:moveTo>
                        <a:pt x="0" y="884396"/>
                      </a:moveTo>
                      <a:lnTo>
                        <a:pt x="321945" y="884396"/>
                      </a:lnTo>
                      <a:cubicBezTo>
                        <a:pt x="321945" y="573786"/>
                        <a:pt x="573786" y="321945"/>
                        <a:pt x="884396" y="321945"/>
                      </a:cubicBezTo>
                      <a:lnTo>
                        <a:pt x="884396" y="0"/>
                      </a:lnTo>
                      <a:cubicBezTo>
                        <a:pt x="395954" y="0"/>
                        <a:pt x="0" y="395954"/>
                        <a:pt x="0" y="88439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1" name="Google Shape;4901;p31"/>
          <p:cNvGrpSpPr/>
          <p:nvPr/>
        </p:nvGrpSpPr>
        <p:grpSpPr>
          <a:xfrm>
            <a:off x="-2575" y="-14250"/>
            <a:ext cx="9162000" cy="5172000"/>
            <a:chOff x="-2575" y="-14250"/>
            <a:chExt cx="9162000" cy="5172000"/>
          </a:xfrm>
        </p:grpSpPr>
        <p:grpSp>
          <p:nvGrpSpPr>
            <p:cNvPr id="4902" name="Google Shape;4902;p31"/>
            <p:cNvGrpSpPr/>
            <p:nvPr/>
          </p:nvGrpSpPr>
          <p:grpSpPr>
            <a:xfrm>
              <a:off x="239200" y="-14250"/>
              <a:ext cx="8665600" cy="5172000"/>
              <a:chOff x="239200" y="-14250"/>
              <a:chExt cx="8665600" cy="5172000"/>
            </a:xfrm>
          </p:grpSpPr>
          <p:cxnSp>
            <p:nvCxnSpPr>
              <p:cNvPr id="4903" name="Google Shape;4903;p31"/>
              <p:cNvCxnSpPr/>
              <p:nvPr/>
            </p:nvCxnSpPr>
            <p:spPr>
              <a:xfrm>
                <a:off x="2392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04" name="Google Shape;4904;p31"/>
              <p:cNvCxnSpPr/>
              <p:nvPr/>
            </p:nvCxnSpPr>
            <p:spPr>
              <a:xfrm>
                <a:off x="518476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05" name="Google Shape;4905;p31"/>
              <p:cNvCxnSpPr/>
              <p:nvPr/>
            </p:nvCxnSpPr>
            <p:spPr>
              <a:xfrm>
                <a:off x="805723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06" name="Google Shape;4906;p31"/>
              <p:cNvCxnSpPr/>
              <p:nvPr/>
            </p:nvCxnSpPr>
            <p:spPr>
              <a:xfrm>
                <a:off x="108499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07" name="Google Shape;4907;p31"/>
              <p:cNvCxnSpPr/>
              <p:nvPr/>
            </p:nvCxnSpPr>
            <p:spPr>
              <a:xfrm>
                <a:off x="13643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08" name="Google Shape;4908;p31"/>
              <p:cNvCxnSpPr/>
              <p:nvPr/>
            </p:nvCxnSpPr>
            <p:spPr>
              <a:xfrm>
                <a:off x="1643576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09" name="Google Shape;4909;p31"/>
              <p:cNvCxnSpPr/>
              <p:nvPr/>
            </p:nvCxnSpPr>
            <p:spPr>
              <a:xfrm>
                <a:off x="1930823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0" name="Google Shape;4910;p31"/>
              <p:cNvCxnSpPr/>
              <p:nvPr/>
            </p:nvCxnSpPr>
            <p:spPr>
              <a:xfrm>
                <a:off x="221009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1" name="Google Shape;4911;p31"/>
              <p:cNvCxnSpPr/>
              <p:nvPr/>
            </p:nvCxnSpPr>
            <p:spPr>
              <a:xfrm>
                <a:off x="246546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2" name="Google Shape;4912;p31"/>
              <p:cNvCxnSpPr/>
              <p:nvPr/>
            </p:nvCxnSpPr>
            <p:spPr>
              <a:xfrm>
                <a:off x="2744737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3" name="Google Shape;4913;p31"/>
              <p:cNvCxnSpPr/>
              <p:nvPr/>
            </p:nvCxnSpPr>
            <p:spPr>
              <a:xfrm>
                <a:off x="3031984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4" name="Google Shape;4914;p31"/>
              <p:cNvCxnSpPr/>
              <p:nvPr/>
            </p:nvCxnSpPr>
            <p:spPr>
              <a:xfrm>
                <a:off x="331126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5" name="Google Shape;4915;p31"/>
              <p:cNvCxnSpPr/>
              <p:nvPr/>
            </p:nvCxnSpPr>
            <p:spPr>
              <a:xfrm>
                <a:off x="3590562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6" name="Google Shape;4916;p31"/>
              <p:cNvCxnSpPr/>
              <p:nvPr/>
            </p:nvCxnSpPr>
            <p:spPr>
              <a:xfrm>
                <a:off x="3869838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7" name="Google Shape;4917;p31"/>
              <p:cNvCxnSpPr/>
              <p:nvPr/>
            </p:nvCxnSpPr>
            <p:spPr>
              <a:xfrm>
                <a:off x="4157085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8" name="Google Shape;4918;p31"/>
              <p:cNvCxnSpPr/>
              <p:nvPr/>
            </p:nvCxnSpPr>
            <p:spPr>
              <a:xfrm>
                <a:off x="443636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9" name="Google Shape;4919;p31"/>
              <p:cNvCxnSpPr/>
              <p:nvPr/>
            </p:nvCxnSpPr>
            <p:spPr>
              <a:xfrm>
                <a:off x="470763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0" name="Google Shape;4920;p31"/>
              <p:cNvCxnSpPr/>
              <p:nvPr/>
            </p:nvCxnSpPr>
            <p:spPr>
              <a:xfrm>
                <a:off x="4986915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1" name="Google Shape;4921;p31"/>
              <p:cNvCxnSpPr/>
              <p:nvPr/>
            </p:nvCxnSpPr>
            <p:spPr>
              <a:xfrm>
                <a:off x="5274162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2" name="Google Shape;4922;p31"/>
              <p:cNvCxnSpPr/>
              <p:nvPr/>
            </p:nvCxnSpPr>
            <p:spPr>
              <a:xfrm>
                <a:off x="5553438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3" name="Google Shape;4923;p31"/>
              <p:cNvCxnSpPr/>
              <p:nvPr/>
            </p:nvCxnSpPr>
            <p:spPr>
              <a:xfrm>
                <a:off x="583274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4" name="Google Shape;4924;p31"/>
              <p:cNvCxnSpPr/>
              <p:nvPr/>
            </p:nvCxnSpPr>
            <p:spPr>
              <a:xfrm>
                <a:off x="6112016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5" name="Google Shape;4925;p31"/>
              <p:cNvCxnSpPr/>
              <p:nvPr/>
            </p:nvCxnSpPr>
            <p:spPr>
              <a:xfrm>
                <a:off x="6399263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6" name="Google Shape;4926;p31"/>
              <p:cNvCxnSpPr/>
              <p:nvPr/>
            </p:nvCxnSpPr>
            <p:spPr>
              <a:xfrm>
                <a:off x="667853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7" name="Google Shape;4927;p31"/>
              <p:cNvCxnSpPr/>
              <p:nvPr/>
            </p:nvCxnSpPr>
            <p:spPr>
              <a:xfrm>
                <a:off x="693390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8" name="Google Shape;4928;p31"/>
              <p:cNvCxnSpPr/>
              <p:nvPr/>
            </p:nvCxnSpPr>
            <p:spPr>
              <a:xfrm>
                <a:off x="7213177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9" name="Google Shape;4929;p31"/>
              <p:cNvCxnSpPr/>
              <p:nvPr/>
            </p:nvCxnSpPr>
            <p:spPr>
              <a:xfrm>
                <a:off x="7500424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0" name="Google Shape;4930;p31"/>
              <p:cNvCxnSpPr/>
              <p:nvPr/>
            </p:nvCxnSpPr>
            <p:spPr>
              <a:xfrm>
                <a:off x="77797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1" name="Google Shape;4931;p31"/>
              <p:cNvCxnSpPr/>
              <p:nvPr/>
            </p:nvCxnSpPr>
            <p:spPr>
              <a:xfrm>
                <a:off x="805900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2" name="Google Shape;4932;p31"/>
              <p:cNvCxnSpPr/>
              <p:nvPr/>
            </p:nvCxnSpPr>
            <p:spPr>
              <a:xfrm>
                <a:off x="8338277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3" name="Google Shape;4933;p31"/>
              <p:cNvCxnSpPr/>
              <p:nvPr/>
            </p:nvCxnSpPr>
            <p:spPr>
              <a:xfrm>
                <a:off x="8625524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4" name="Google Shape;4934;p31"/>
              <p:cNvCxnSpPr/>
              <p:nvPr/>
            </p:nvCxnSpPr>
            <p:spPr>
              <a:xfrm>
                <a:off x="89048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935" name="Google Shape;4935;p31"/>
            <p:cNvCxnSpPr/>
            <p:nvPr/>
          </p:nvCxnSpPr>
          <p:spPr>
            <a:xfrm>
              <a:off x="-2575" y="1991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6" name="Google Shape;4936;p31"/>
            <p:cNvCxnSpPr/>
            <p:nvPr/>
          </p:nvCxnSpPr>
          <p:spPr>
            <a:xfrm>
              <a:off x="-2575" y="4551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7" name="Google Shape;4937;p31"/>
            <p:cNvCxnSpPr/>
            <p:nvPr/>
          </p:nvCxnSpPr>
          <p:spPr>
            <a:xfrm>
              <a:off x="-2575" y="7344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8" name="Google Shape;4938;p31"/>
            <p:cNvCxnSpPr/>
            <p:nvPr/>
          </p:nvCxnSpPr>
          <p:spPr>
            <a:xfrm>
              <a:off x="-2575" y="9904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9" name="Google Shape;4939;p31"/>
            <p:cNvCxnSpPr/>
            <p:nvPr/>
          </p:nvCxnSpPr>
          <p:spPr>
            <a:xfrm>
              <a:off x="-2575" y="12619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0" name="Google Shape;4940;p31"/>
            <p:cNvCxnSpPr/>
            <p:nvPr/>
          </p:nvCxnSpPr>
          <p:spPr>
            <a:xfrm>
              <a:off x="-2575" y="15179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1" name="Google Shape;4941;p31"/>
            <p:cNvCxnSpPr/>
            <p:nvPr/>
          </p:nvCxnSpPr>
          <p:spPr>
            <a:xfrm>
              <a:off x="-2575" y="17972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2" name="Google Shape;4942;p31"/>
            <p:cNvCxnSpPr/>
            <p:nvPr/>
          </p:nvCxnSpPr>
          <p:spPr>
            <a:xfrm>
              <a:off x="-2575" y="20532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3" name="Google Shape;4943;p31"/>
            <p:cNvCxnSpPr/>
            <p:nvPr/>
          </p:nvCxnSpPr>
          <p:spPr>
            <a:xfrm>
              <a:off x="-2575" y="23325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4" name="Google Shape;4944;p31"/>
            <p:cNvCxnSpPr/>
            <p:nvPr/>
          </p:nvCxnSpPr>
          <p:spPr>
            <a:xfrm>
              <a:off x="-2575" y="25885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5" name="Google Shape;4945;p31"/>
            <p:cNvCxnSpPr/>
            <p:nvPr/>
          </p:nvCxnSpPr>
          <p:spPr>
            <a:xfrm>
              <a:off x="-2575" y="28678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6" name="Google Shape;4946;p31"/>
            <p:cNvCxnSpPr/>
            <p:nvPr/>
          </p:nvCxnSpPr>
          <p:spPr>
            <a:xfrm>
              <a:off x="-2575" y="31238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7" name="Google Shape;4947;p31"/>
            <p:cNvCxnSpPr/>
            <p:nvPr/>
          </p:nvCxnSpPr>
          <p:spPr>
            <a:xfrm>
              <a:off x="-2575" y="33953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8" name="Google Shape;4948;p31"/>
            <p:cNvCxnSpPr/>
            <p:nvPr/>
          </p:nvCxnSpPr>
          <p:spPr>
            <a:xfrm>
              <a:off x="-2575" y="36514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9" name="Google Shape;4949;p31"/>
            <p:cNvCxnSpPr/>
            <p:nvPr/>
          </p:nvCxnSpPr>
          <p:spPr>
            <a:xfrm>
              <a:off x="-2575" y="39306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0" name="Google Shape;4950;p31"/>
            <p:cNvCxnSpPr/>
            <p:nvPr/>
          </p:nvCxnSpPr>
          <p:spPr>
            <a:xfrm>
              <a:off x="-2575" y="41867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1" name="Google Shape;4951;p31"/>
            <p:cNvCxnSpPr/>
            <p:nvPr/>
          </p:nvCxnSpPr>
          <p:spPr>
            <a:xfrm>
              <a:off x="-2575" y="4411683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2" name="Google Shape;4952;p31"/>
            <p:cNvCxnSpPr/>
            <p:nvPr/>
          </p:nvCxnSpPr>
          <p:spPr>
            <a:xfrm>
              <a:off x="-2575" y="4690958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3" name="Google Shape;4953;p31"/>
            <p:cNvCxnSpPr/>
            <p:nvPr/>
          </p:nvCxnSpPr>
          <p:spPr>
            <a:xfrm>
              <a:off x="-2575" y="4946983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54" name="Google Shape;4954;p31"/>
          <p:cNvGrpSpPr/>
          <p:nvPr/>
        </p:nvGrpSpPr>
        <p:grpSpPr>
          <a:xfrm>
            <a:off x="362025" y="236100"/>
            <a:ext cx="8409600" cy="4671357"/>
            <a:chOff x="362025" y="236100"/>
            <a:chExt cx="8409600" cy="4671357"/>
          </a:xfrm>
        </p:grpSpPr>
        <p:sp>
          <p:nvSpPr>
            <p:cNvPr id="4955" name="Google Shape;4955;p31"/>
            <p:cNvSpPr/>
            <p:nvPr/>
          </p:nvSpPr>
          <p:spPr>
            <a:xfrm>
              <a:off x="362025" y="392100"/>
              <a:ext cx="8409600" cy="4515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56" name="Google Shape;4956;p31"/>
            <p:cNvSpPr/>
            <p:nvPr/>
          </p:nvSpPr>
          <p:spPr>
            <a:xfrm>
              <a:off x="362025" y="236100"/>
              <a:ext cx="8409600" cy="208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4957" name="Google Shape;4957;p31"/>
            <p:cNvGrpSpPr/>
            <p:nvPr/>
          </p:nvGrpSpPr>
          <p:grpSpPr>
            <a:xfrm>
              <a:off x="8570025" y="444906"/>
              <a:ext cx="201600" cy="4462551"/>
              <a:chOff x="8570025" y="539234"/>
              <a:chExt cx="201600" cy="4307066"/>
            </a:xfrm>
          </p:grpSpPr>
          <p:sp>
            <p:nvSpPr>
              <p:cNvPr id="4958" name="Google Shape;4958;p31"/>
              <p:cNvSpPr/>
              <p:nvPr/>
            </p:nvSpPr>
            <p:spPr>
              <a:xfrm>
                <a:off x="8570025" y="539500"/>
                <a:ext cx="201600" cy="43068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59" name="Google Shape;4959;p31"/>
              <p:cNvSpPr/>
              <p:nvPr/>
            </p:nvSpPr>
            <p:spPr>
              <a:xfrm>
                <a:off x="8570025" y="539234"/>
                <a:ext cx="201600" cy="1236300"/>
              </a:xfrm>
              <a:prstGeom prst="rect">
                <a:avLst/>
              </a:prstGeom>
              <a:solidFill>
                <a:srgbClr val="464646">
                  <a:alpha val="17720"/>
                </a:srgbClr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960" name="Google Shape;4960;p31"/>
            <p:cNvGrpSpPr/>
            <p:nvPr/>
          </p:nvGrpSpPr>
          <p:grpSpPr>
            <a:xfrm>
              <a:off x="8293264" y="278266"/>
              <a:ext cx="130737" cy="127428"/>
              <a:chOff x="6372025" y="2686650"/>
              <a:chExt cx="1220700" cy="1189800"/>
            </a:xfrm>
          </p:grpSpPr>
          <p:sp>
            <p:nvSpPr>
              <p:cNvPr id="4961" name="Google Shape;4961;p31"/>
              <p:cNvSpPr/>
              <p:nvPr/>
            </p:nvSpPr>
            <p:spPr>
              <a:xfrm>
                <a:off x="6372025" y="2686650"/>
                <a:ext cx="1220700" cy="11898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4962" name="Google Shape;4962;p31"/>
              <p:cNvGrpSpPr/>
              <p:nvPr/>
            </p:nvGrpSpPr>
            <p:grpSpPr>
              <a:xfrm>
                <a:off x="6635425" y="2934750"/>
                <a:ext cx="693900" cy="693600"/>
                <a:chOff x="6635425" y="2934750"/>
                <a:chExt cx="693900" cy="693600"/>
              </a:xfrm>
            </p:grpSpPr>
            <p:cxnSp>
              <p:nvCxnSpPr>
                <p:cNvPr id="4963" name="Google Shape;4963;p31"/>
                <p:cNvCxnSpPr/>
                <p:nvPr/>
              </p:nvCxnSpPr>
              <p:spPr>
                <a:xfrm rot="10800000" flipH="1">
                  <a:off x="6635425" y="2934750"/>
                  <a:ext cx="693900" cy="69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64" name="Google Shape;4964;p31"/>
                <p:cNvCxnSpPr/>
                <p:nvPr/>
              </p:nvCxnSpPr>
              <p:spPr>
                <a:xfrm>
                  <a:off x="6660325" y="2937450"/>
                  <a:ext cx="644100" cy="68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965" name="Google Shape;4965;p31"/>
            <p:cNvGrpSpPr/>
            <p:nvPr/>
          </p:nvGrpSpPr>
          <p:grpSpPr>
            <a:xfrm>
              <a:off x="8100481" y="278266"/>
              <a:ext cx="130737" cy="127428"/>
              <a:chOff x="4572000" y="2686650"/>
              <a:chExt cx="1220700" cy="1189800"/>
            </a:xfrm>
          </p:grpSpPr>
          <p:sp>
            <p:nvSpPr>
              <p:cNvPr id="4966" name="Google Shape;4966;p31"/>
              <p:cNvSpPr/>
              <p:nvPr/>
            </p:nvSpPr>
            <p:spPr>
              <a:xfrm>
                <a:off x="4572000" y="2686650"/>
                <a:ext cx="1220700" cy="11898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67" name="Google Shape;4967;p31"/>
              <p:cNvSpPr/>
              <p:nvPr/>
            </p:nvSpPr>
            <p:spPr>
              <a:xfrm>
                <a:off x="4790550" y="2899643"/>
                <a:ext cx="783600" cy="763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68" name="Google Shape;4968;p31"/>
              <p:cNvSpPr/>
              <p:nvPr/>
            </p:nvSpPr>
            <p:spPr>
              <a:xfrm>
                <a:off x="4790550" y="2899649"/>
                <a:ext cx="783600" cy="846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969" name="Google Shape;4969;p31"/>
            <p:cNvGrpSpPr/>
            <p:nvPr/>
          </p:nvGrpSpPr>
          <p:grpSpPr>
            <a:xfrm>
              <a:off x="7907699" y="278266"/>
              <a:ext cx="130737" cy="127428"/>
              <a:chOff x="2771975" y="2686650"/>
              <a:chExt cx="1220700" cy="1189800"/>
            </a:xfrm>
          </p:grpSpPr>
          <p:sp>
            <p:nvSpPr>
              <p:cNvPr id="4970" name="Google Shape;4970;p31"/>
              <p:cNvSpPr/>
              <p:nvPr/>
            </p:nvSpPr>
            <p:spPr>
              <a:xfrm>
                <a:off x="2771975" y="2686650"/>
                <a:ext cx="1220700" cy="11898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71" name="Google Shape;4971;p31"/>
              <p:cNvSpPr/>
              <p:nvPr/>
            </p:nvSpPr>
            <p:spPr>
              <a:xfrm>
                <a:off x="2990525" y="3617575"/>
                <a:ext cx="783600" cy="417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4972" name="Google Shape;4972;p31"/>
            <p:cNvSpPr/>
            <p:nvPr/>
          </p:nvSpPr>
          <p:spPr>
            <a:xfrm>
              <a:off x="6152850" y="238764"/>
              <a:ext cx="1500000" cy="2064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4973" name="Google Shape;4973;p31"/>
          <p:cNvGrpSpPr/>
          <p:nvPr/>
        </p:nvGrpSpPr>
        <p:grpSpPr>
          <a:xfrm rot="10800000">
            <a:off x="8164219" y="454169"/>
            <a:ext cx="450568" cy="4455157"/>
            <a:chOff x="305437" y="454169"/>
            <a:chExt cx="450568" cy="4455157"/>
          </a:xfrm>
        </p:grpSpPr>
        <p:sp>
          <p:nvSpPr>
            <p:cNvPr id="4974" name="Google Shape;4974;p31"/>
            <p:cNvSpPr/>
            <p:nvPr/>
          </p:nvSpPr>
          <p:spPr>
            <a:xfrm rot="9335200">
              <a:off x="360555" y="1481524"/>
              <a:ext cx="340333" cy="340333"/>
            </a:xfrm>
            <a:custGeom>
              <a:avLst/>
              <a:gdLst/>
              <a:ahLst/>
              <a:cxnLst/>
              <a:rect l="l" t="t" r="r" b="b"/>
              <a:pathLst>
                <a:path w="879157" h="879157" extrusionOk="0">
                  <a:moveTo>
                    <a:pt x="879157" y="439579"/>
                  </a:moveTo>
                  <a:cubicBezTo>
                    <a:pt x="879157" y="682351"/>
                    <a:pt x="682351" y="879157"/>
                    <a:pt x="439579" y="879157"/>
                  </a:cubicBezTo>
                  <a:cubicBezTo>
                    <a:pt x="196806" y="879157"/>
                    <a:pt x="0" y="682351"/>
                    <a:pt x="0" y="439579"/>
                  </a:cubicBezTo>
                  <a:cubicBezTo>
                    <a:pt x="0" y="196806"/>
                    <a:pt x="196806" y="0"/>
                    <a:pt x="439579" y="0"/>
                  </a:cubicBezTo>
                  <a:cubicBezTo>
                    <a:pt x="682351" y="0"/>
                    <a:pt x="879157" y="196806"/>
                    <a:pt x="879157" y="4395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5" name="Google Shape;4975;p31"/>
            <p:cNvSpPr/>
            <p:nvPr/>
          </p:nvSpPr>
          <p:spPr>
            <a:xfrm rot="10800000">
              <a:off x="361525" y="799620"/>
              <a:ext cx="338769" cy="338769"/>
            </a:xfrm>
            <a:custGeom>
              <a:avLst/>
              <a:gdLst/>
              <a:ahLst/>
              <a:cxnLst/>
              <a:rect l="l" t="t" r="r" b="b"/>
              <a:pathLst>
                <a:path w="879919" h="879919" extrusionOk="0">
                  <a:moveTo>
                    <a:pt x="0" y="879919"/>
                  </a:moveTo>
                  <a:lnTo>
                    <a:pt x="879920" y="879919"/>
                  </a:lnTo>
                  <a:lnTo>
                    <a:pt x="879920" y="872395"/>
                  </a:lnTo>
                  <a:cubicBezTo>
                    <a:pt x="875919" y="392430"/>
                    <a:pt x="487489" y="4000"/>
                    <a:pt x="7525" y="0"/>
                  </a:cubicBezTo>
                  <a:lnTo>
                    <a:pt x="0" y="0"/>
                  </a:lnTo>
                  <a:lnTo>
                    <a:pt x="0" y="8799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76" name="Google Shape;4976;p31"/>
            <p:cNvGrpSpPr/>
            <p:nvPr/>
          </p:nvGrpSpPr>
          <p:grpSpPr>
            <a:xfrm flipH="1">
              <a:off x="356950" y="2166257"/>
              <a:ext cx="342891" cy="342840"/>
              <a:chOff x="5654515" y="2109977"/>
              <a:chExt cx="880110" cy="880206"/>
            </a:xfrm>
          </p:grpSpPr>
          <p:sp>
            <p:nvSpPr>
              <p:cNvPr id="4977" name="Google Shape;4977;p31"/>
              <p:cNvSpPr/>
              <p:nvPr/>
            </p:nvSpPr>
            <p:spPr>
              <a:xfrm>
                <a:off x="6064471" y="2349487"/>
                <a:ext cx="103582" cy="88672"/>
              </a:xfrm>
              <a:custGeom>
                <a:avLst/>
                <a:gdLst/>
                <a:ahLst/>
                <a:cxnLst/>
                <a:rect l="l" t="t" r="r" b="b"/>
                <a:pathLst>
                  <a:path w="103582" h="88672" extrusionOk="0">
                    <a:moveTo>
                      <a:pt x="72771" y="84055"/>
                    </a:moveTo>
                    <a:cubicBezTo>
                      <a:pt x="52197" y="66243"/>
                      <a:pt x="30480" y="49384"/>
                      <a:pt x="8096" y="33953"/>
                    </a:cubicBezTo>
                    <a:cubicBezTo>
                      <a:pt x="2857" y="30334"/>
                      <a:pt x="0" y="24523"/>
                      <a:pt x="0" y="18618"/>
                    </a:cubicBezTo>
                    <a:cubicBezTo>
                      <a:pt x="0" y="14998"/>
                      <a:pt x="1048" y="11284"/>
                      <a:pt x="3334" y="8045"/>
                    </a:cubicBezTo>
                    <a:cubicBezTo>
                      <a:pt x="9144" y="-432"/>
                      <a:pt x="20764" y="-2528"/>
                      <a:pt x="29242" y="3283"/>
                    </a:cubicBezTo>
                    <a:cubicBezTo>
                      <a:pt x="52769" y="19475"/>
                      <a:pt x="75533" y="37192"/>
                      <a:pt x="97155" y="55956"/>
                    </a:cubicBezTo>
                    <a:cubicBezTo>
                      <a:pt x="104965" y="62719"/>
                      <a:pt x="105728" y="74434"/>
                      <a:pt x="99060" y="82245"/>
                    </a:cubicBezTo>
                    <a:cubicBezTo>
                      <a:pt x="92297" y="90055"/>
                      <a:pt x="80486" y="90817"/>
                      <a:pt x="72771" y="841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8" name="Google Shape;4978;p31"/>
              <p:cNvSpPr/>
              <p:nvPr/>
            </p:nvSpPr>
            <p:spPr>
              <a:xfrm>
                <a:off x="5917405" y="2386252"/>
                <a:ext cx="110195" cy="78523"/>
              </a:xfrm>
              <a:custGeom>
                <a:avLst/>
                <a:gdLst/>
                <a:ahLst/>
                <a:cxnLst/>
                <a:rect l="l" t="t" r="r" b="b"/>
                <a:pathLst>
                  <a:path w="110195" h="78523" extrusionOk="0">
                    <a:moveTo>
                      <a:pt x="107252" y="70055"/>
                    </a:moveTo>
                    <a:cubicBezTo>
                      <a:pt x="101632" y="78723"/>
                      <a:pt x="90106" y="81104"/>
                      <a:pt x="81439" y="75484"/>
                    </a:cubicBezTo>
                    <a:cubicBezTo>
                      <a:pt x="58769" y="60720"/>
                      <a:pt x="34957" y="47195"/>
                      <a:pt x="10573" y="35479"/>
                    </a:cubicBezTo>
                    <a:cubicBezTo>
                      <a:pt x="3905" y="32241"/>
                      <a:pt x="0" y="25573"/>
                      <a:pt x="0" y="18620"/>
                    </a:cubicBezTo>
                    <a:cubicBezTo>
                      <a:pt x="0" y="15953"/>
                      <a:pt x="571" y="13191"/>
                      <a:pt x="1810" y="10524"/>
                    </a:cubicBezTo>
                    <a:cubicBezTo>
                      <a:pt x="6287" y="1285"/>
                      <a:pt x="17431" y="-2621"/>
                      <a:pt x="26670" y="1856"/>
                    </a:cubicBezTo>
                    <a:cubicBezTo>
                      <a:pt x="52483" y="14334"/>
                      <a:pt x="77724" y="28526"/>
                      <a:pt x="101727" y="44242"/>
                    </a:cubicBezTo>
                    <a:cubicBezTo>
                      <a:pt x="110395" y="49862"/>
                      <a:pt x="112776" y="61387"/>
                      <a:pt x="107156" y="700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9" name="Google Shape;4979;p31"/>
              <p:cNvSpPr/>
              <p:nvPr/>
            </p:nvSpPr>
            <p:spPr>
              <a:xfrm>
                <a:off x="5917120" y="2270193"/>
                <a:ext cx="113269" cy="72783"/>
              </a:xfrm>
              <a:custGeom>
                <a:avLst/>
                <a:gdLst/>
                <a:ahLst/>
                <a:cxnLst/>
                <a:rect l="l" t="t" r="r" b="b"/>
                <a:pathLst>
                  <a:path w="113269" h="72783" extrusionOk="0">
                    <a:moveTo>
                      <a:pt x="110966" y="62955"/>
                    </a:moveTo>
                    <a:cubicBezTo>
                      <a:pt x="106108" y="72004"/>
                      <a:pt x="94774" y="75433"/>
                      <a:pt x="85725" y="70575"/>
                    </a:cubicBezTo>
                    <a:cubicBezTo>
                      <a:pt x="61817" y="57717"/>
                      <a:pt x="36862" y="46096"/>
                      <a:pt x="11716" y="36000"/>
                    </a:cubicBezTo>
                    <a:cubicBezTo>
                      <a:pt x="4477" y="33047"/>
                      <a:pt x="0" y="26094"/>
                      <a:pt x="0" y="18664"/>
                    </a:cubicBezTo>
                    <a:cubicBezTo>
                      <a:pt x="0" y="16378"/>
                      <a:pt x="476" y="13997"/>
                      <a:pt x="1333" y="11711"/>
                    </a:cubicBezTo>
                    <a:cubicBezTo>
                      <a:pt x="5144" y="2186"/>
                      <a:pt x="16002" y="-2481"/>
                      <a:pt x="25622" y="1329"/>
                    </a:cubicBezTo>
                    <a:cubicBezTo>
                      <a:pt x="52102" y="11901"/>
                      <a:pt x="78296" y="24189"/>
                      <a:pt x="103441" y="37714"/>
                    </a:cubicBezTo>
                    <a:cubicBezTo>
                      <a:pt x="112490" y="42572"/>
                      <a:pt x="115919" y="53907"/>
                      <a:pt x="111062" y="629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0" name="Google Shape;4980;p31"/>
              <p:cNvSpPr/>
              <p:nvPr/>
            </p:nvSpPr>
            <p:spPr>
              <a:xfrm>
                <a:off x="6077711" y="2231783"/>
                <a:ext cx="107087" cy="83769"/>
              </a:xfrm>
              <a:custGeom>
                <a:avLst/>
                <a:gdLst/>
                <a:ahLst/>
                <a:cxnLst/>
                <a:rect l="l" t="t" r="r" b="b"/>
                <a:pathLst>
                  <a:path w="107087" h="83769" extrusionOk="0">
                    <a:moveTo>
                      <a:pt x="99536" y="50121"/>
                    </a:moveTo>
                    <a:cubicBezTo>
                      <a:pt x="107823" y="56217"/>
                      <a:pt x="109538" y="67932"/>
                      <a:pt x="103442" y="76219"/>
                    </a:cubicBezTo>
                    <a:cubicBezTo>
                      <a:pt x="97346" y="84506"/>
                      <a:pt x="85630" y="86220"/>
                      <a:pt x="77343" y="80124"/>
                    </a:cubicBezTo>
                    <a:cubicBezTo>
                      <a:pt x="55436" y="63932"/>
                      <a:pt x="32385" y="48597"/>
                      <a:pt x="9049" y="34595"/>
                    </a:cubicBezTo>
                    <a:cubicBezTo>
                      <a:pt x="3239" y="31071"/>
                      <a:pt x="0" y="24879"/>
                      <a:pt x="0" y="18593"/>
                    </a:cubicBezTo>
                    <a:cubicBezTo>
                      <a:pt x="0" y="15354"/>
                      <a:pt x="858" y="12021"/>
                      <a:pt x="2667" y="9068"/>
                    </a:cubicBezTo>
                    <a:cubicBezTo>
                      <a:pt x="7906" y="210"/>
                      <a:pt x="19431" y="-2648"/>
                      <a:pt x="28289" y="2686"/>
                    </a:cubicBezTo>
                    <a:cubicBezTo>
                      <a:pt x="52673" y="17259"/>
                      <a:pt x="76676" y="33261"/>
                      <a:pt x="99632" y="50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1" name="Google Shape;4981;p31"/>
              <p:cNvSpPr/>
              <p:nvPr/>
            </p:nvSpPr>
            <p:spPr>
              <a:xfrm>
                <a:off x="5755671" y="2225567"/>
                <a:ext cx="119233" cy="55078"/>
              </a:xfrm>
              <a:custGeom>
                <a:avLst/>
                <a:gdLst/>
                <a:ahLst/>
                <a:cxnLst/>
                <a:rect l="l" t="t" r="r" b="b"/>
                <a:pathLst>
                  <a:path w="119233" h="55078" extrusionOk="0">
                    <a:moveTo>
                      <a:pt x="118586" y="41382"/>
                    </a:moveTo>
                    <a:cubicBezTo>
                      <a:pt x="115824" y="51288"/>
                      <a:pt x="105537" y="57098"/>
                      <a:pt x="95631" y="54431"/>
                    </a:cubicBezTo>
                    <a:cubicBezTo>
                      <a:pt x="69437" y="47192"/>
                      <a:pt x="42577" y="41382"/>
                      <a:pt x="15716" y="37096"/>
                    </a:cubicBezTo>
                    <a:cubicBezTo>
                      <a:pt x="6572" y="35667"/>
                      <a:pt x="0" y="27666"/>
                      <a:pt x="0" y="18713"/>
                    </a:cubicBezTo>
                    <a:cubicBezTo>
                      <a:pt x="0" y="17760"/>
                      <a:pt x="0" y="16712"/>
                      <a:pt x="191" y="15760"/>
                    </a:cubicBezTo>
                    <a:cubicBezTo>
                      <a:pt x="1810" y="5568"/>
                      <a:pt x="11335" y="-1385"/>
                      <a:pt x="21527" y="234"/>
                    </a:cubicBezTo>
                    <a:cubicBezTo>
                      <a:pt x="49721" y="4711"/>
                      <a:pt x="78010" y="10902"/>
                      <a:pt x="105537" y="18427"/>
                    </a:cubicBezTo>
                    <a:cubicBezTo>
                      <a:pt x="115443" y="21189"/>
                      <a:pt x="121253" y="31476"/>
                      <a:pt x="118586" y="413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2" name="Google Shape;4982;p31"/>
              <p:cNvSpPr/>
              <p:nvPr/>
            </p:nvSpPr>
            <p:spPr>
              <a:xfrm>
                <a:off x="6325552" y="2455056"/>
                <a:ext cx="84249" cy="106645"/>
              </a:xfrm>
              <a:custGeom>
                <a:avLst/>
                <a:gdLst/>
                <a:ahLst/>
                <a:cxnLst/>
                <a:rect l="l" t="t" r="r" b="b"/>
                <a:pathLst>
                  <a:path w="84249" h="106645" extrusionOk="0">
                    <a:moveTo>
                      <a:pt x="33528" y="7347"/>
                    </a:moveTo>
                    <a:cubicBezTo>
                      <a:pt x="50578" y="30111"/>
                      <a:pt x="66770" y="54019"/>
                      <a:pt x="81534" y="78308"/>
                    </a:cubicBezTo>
                    <a:cubicBezTo>
                      <a:pt x="86868" y="87071"/>
                      <a:pt x="84106" y="98596"/>
                      <a:pt x="75343" y="103930"/>
                    </a:cubicBezTo>
                    <a:cubicBezTo>
                      <a:pt x="66580" y="109264"/>
                      <a:pt x="55054" y="106502"/>
                      <a:pt x="49721" y="97739"/>
                    </a:cubicBezTo>
                    <a:cubicBezTo>
                      <a:pt x="35528" y="74498"/>
                      <a:pt x="20098" y="51638"/>
                      <a:pt x="3715" y="29826"/>
                    </a:cubicBezTo>
                    <a:cubicBezTo>
                      <a:pt x="1238" y="26492"/>
                      <a:pt x="0" y="22587"/>
                      <a:pt x="0" y="18681"/>
                    </a:cubicBezTo>
                    <a:cubicBezTo>
                      <a:pt x="0" y="12966"/>
                      <a:pt x="2572" y="7442"/>
                      <a:pt x="7429" y="3727"/>
                    </a:cubicBezTo>
                    <a:cubicBezTo>
                      <a:pt x="15716" y="-2464"/>
                      <a:pt x="27337" y="-750"/>
                      <a:pt x="33528" y="74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3" name="Google Shape;4983;p31"/>
              <p:cNvSpPr/>
              <p:nvPr/>
            </p:nvSpPr>
            <p:spPr>
              <a:xfrm>
                <a:off x="6169722" y="2601827"/>
                <a:ext cx="80586" cy="109182"/>
              </a:xfrm>
              <a:custGeom>
                <a:avLst/>
                <a:gdLst/>
                <a:ahLst/>
                <a:cxnLst/>
                <a:rect l="l" t="t" r="r" b="b"/>
                <a:pathLst>
                  <a:path w="80586" h="109182" extrusionOk="0">
                    <a:moveTo>
                      <a:pt x="34004" y="8023"/>
                    </a:moveTo>
                    <a:cubicBezTo>
                      <a:pt x="50387" y="31549"/>
                      <a:pt x="65342" y="56505"/>
                      <a:pt x="78486" y="81937"/>
                    </a:cubicBezTo>
                    <a:cubicBezTo>
                      <a:pt x="83249" y="91081"/>
                      <a:pt x="79629" y="102320"/>
                      <a:pt x="70485" y="107083"/>
                    </a:cubicBezTo>
                    <a:cubicBezTo>
                      <a:pt x="61341" y="111845"/>
                      <a:pt x="50102" y="108226"/>
                      <a:pt x="45339" y="99082"/>
                    </a:cubicBezTo>
                    <a:cubicBezTo>
                      <a:pt x="32861" y="75079"/>
                      <a:pt x="18764" y="51552"/>
                      <a:pt x="3334" y="29263"/>
                    </a:cubicBezTo>
                    <a:cubicBezTo>
                      <a:pt x="1048" y="26025"/>
                      <a:pt x="0" y="22310"/>
                      <a:pt x="0" y="18691"/>
                    </a:cubicBezTo>
                    <a:cubicBezTo>
                      <a:pt x="0" y="12785"/>
                      <a:pt x="2762" y="6975"/>
                      <a:pt x="8001" y="3355"/>
                    </a:cubicBezTo>
                    <a:cubicBezTo>
                      <a:pt x="16478" y="-2550"/>
                      <a:pt x="28099" y="-455"/>
                      <a:pt x="33909" y="80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4" name="Google Shape;4984;p31"/>
              <p:cNvSpPr/>
              <p:nvPr/>
            </p:nvSpPr>
            <p:spPr>
              <a:xfrm>
                <a:off x="5763577" y="2553679"/>
                <a:ext cx="114676" cy="69310"/>
              </a:xfrm>
              <a:custGeom>
                <a:avLst/>
                <a:gdLst/>
                <a:ahLst/>
                <a:cxnLst/>
                <a:rect l="l" t="t" r="r" b="b"/>
                <a:pathLst>
                  <a:path w="114676" h="69310" extrusionOk="0">
                    <a:moveTo>
                      <a:pt x="112586" y="59409"/>
                    </a:moveTo>
                    <a:cubicBezTo>
                      <a:pt x="107728" y="68457"/>
                      <a:pt x="96488" y="71982"/>
                      <a:pt x="87344" y="67124"/>
                    </a:cubicBezTo>
                    <a:cubicBezTo>
                      <a:pt x="63722" y="54551"/>
                      <a:pt x="38862" y="44264"/>
                      <a:pt x="13240" y="36453"/>
                    </a:cubicBezTo>
                    <a:cubicBezTo>
                      <a:pt x="5239" y="33977"/>
                      <a:pt x="0" y="26643"/>
                      <a:pt x="0" y="18642"/>
                    </a:cubicBezTo>
                    <a:cubicBezTo>
                      <a:pt x="0" y="16832"/>
                      <a:pt x="286" y="15022"/>
                      <a:pt x="857" y="13213"/>
                    </a:cubicBezTo>
                    <a:cubicBezTo>
                      <a:pt x="3905" y="3402"/>
                      <a:pt x="14288" y="-2218"/>
                      <a:pt x="24098" y="830"/>
                    </a:cubicBezTo>
                    <a:cubicBezTo>
                      <a:pt x="51911" y="9307"/>
                      <a:pt x="79057" y="20547"/>
                      <a:pt x="104775" y="34263"/>
                    </a:cubicBezTo>
                    <a:cubicBezTo>
                      <a:pt x="113824" y="39121"/>
                      <a:pt x="117348" y="50360"/>
                      <a:pt x="112490" y="595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5" name="Google Shape;4985;p31"/>
              <p:cNvSpPr/>
              <p:nvPr/>
            </p:nvSpPr>
            <p:spPr>
              <a:xfrm>
                <a:off x="5915977" y="2506050"/>
                <a:ext cx="105565" cy="85920"/>
              </a:xfrm>
              <a:custGeom>
                <a:avLst/>
                <a:gdLst/>
                <a:ahLst/>
                <a:cxnLst/>
                <a:rect l="l" t="t" r="r" b="b"/>
                <a:pathLst>
                  <a:path w="105565" h="85920" extrusionOk="0">
                    <a:moveTo>
                      <a:pt x="74962" y="81701"/>
                    </a:moveTo>
                    <a:cubicBezTo>
                      <a:pt x="54292" y="64366"/>
                      <a:pt x="32099" y="48554"/>
                      <a:pt x="9049" y="34648"/>
                    </a:cubicBezTo>
                    <a:cubicBezTo>
                      <a:pt x="3238" y="31123"/>
                      <a:pt x="0" y="25027"/>
                      <a:pt x="0" y="18646"/>
                    </a:cubicBezTo>
                    <a:cubicBezTo>
                      <a:pt x="0" y="15407"/>
                      <a:pt x="857" y="12073"/>
                      <a:pt x="2667" y="9025"/>
                    </a:cubicBezTo>
                    <a:cubicBezTo>
                      <a:pt x="8001" y="167"/>
                      <a:pt x="19431" y="-2595"/>
                      <a:pt x="28289" y="2644"/>
                    </a:cubicBezTo>
                    <a:cubicBezTo>
                      <a:pt x="52959" y="17503"/>
                      <a:pt x="76676" y="34457"/>
                      <a:pt x="98870" y="52936"/>
                    </a:cubicBezTo>
                    <a:cubicBezTo>
                      <a:pt x="106775" y="59603"/>
                      <a:pt x="107823" y="71319"/>
                      <a:pt x="101251" y="79225"/>
                    </a:cubicBezTo>
                    <a:cubicBezTo>
                      <a:pt x="94679" y="87130"/>
                      <a:pt x="82867" y="88178"/>
                      <a:pt x="74962" y="816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6" name="Google Shape;4986;p31"/>
              <p:cNvSpPr/>
              <p:nvPr/>
            </p:nvSpPr>
            <p:spPr>
              <a:xfrm>
                <a:off x="6057423" y="2477678"/>
                <a:ext cx="97406" cy="95752"/>
              </a:xfrm>
              <a:custGeom>
                <a:avLst/>
                <a:gdLst/>
                <a:ahLst/>
                <a:cxnLst/>
                <a:rect l="l" t="t" r="r" b="b"/>
                <a:pathLst>
                  <a:path w="97406" h="95752" extrusionOk="0">
                    <a:moveTo>
                      <a:pt x="64960" y="89595"/>
                    </a:moveTo>
                    <a:cubicBezTo>
                      <a:pt x="46767" y="69497"/>
                      <a:pt x="27146" y="50447"/>
                      <a:pt x="6572" y="32826"/>
                    </a:cubicBezTo>
                    <a:cubicBezTo>
                      <a:pt x="2286" y="29111"/>
                      <a:pt x="0" y="23873"/>
                      <a:pt x="0" y="18634"/>
                    </a:cubicBezTo>
                    <a:cubicBezTo>
                      <a:pt x="0" y="14348"/>
                      <a:pt x="1429" y="10061"/>
                      <a:pt x="4477" y="6537"/>
                    </a:cubicBezTo>
                    <a:cubicBezTo>
                      <a:pt x="11144" y="-1273"/>
                      <a:pt x="22955" y="-2226"/>
                      <a:pt x="30766" y="4442"/>
                    </a:cubicBezTo>
                    <a:cubicBezTo>
                      <a:pt x="52578" y="23111"/>
                      <a:pt x="73342" y="43304"/>
                      <a:pt x="92583" y="64544"/>
                    </a:cubicBezTo>
                    <a:cubicBezTo>
                      <a:pt x="99536" y="72164"/>
                      <a:pt x="98869" y="83975"/>
                      <a:pt x="91249" y="90929"/>
                    </a:cubicBezTo>
                    <a:cubicBezTo>
                      <a:pt x="83629" y="97882"/>
                      <a:pt x="71818" y="97215"/>
                      <a:pt x="64865" y="895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7" name="Google Shape;4987;p31"/>
              <p:cNvSpPr/>
              <p:nvPr/>
            </p:nvSpPr>
            <p:spPr>
              <a:xfrm>
                <a:off x="5654611" y="2853023"/>
                <a:ext cx="71833" cy="49926"/>
              </a:xfrm>
              <a:custGeom>
                <a:avLst/>
                <a:gdLst/>
                <a:ahLst/>
                <a:cxnLst/>
                <a:rect l="l" t="t" r="r" b="b"/>
                <a:pathLst>
                  <a:path w="71833" h="4992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622" y="0"/>
                      <a:pt x="42291" y="4858"/>
                      <a:pt x="61531" y="14573"/>
                    </a:cubicBezTo>
                    <a:cubicBezTo>
                      <a:pt x="70771" y="19241"/>
                      <a:pt x="74486" y="30385"/>
                      <a:pt x="69818" y="39624"/>
                    </a:cubicBezTo>
                    <a:cubicBezTo>
                      <a:pt x="65151" y="48863"/>
                      <a:pt x="54007" y="52578"/>
                      <a:pt x="44767" y="47911"/>
                    </a:cubicBezTo>
                    <a:cubicBezTo>
                      <a:pt x="30766" y="40862"/>
                      <a:pt x="15716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8" name="Google Shape;4988;p31"/>
              <p:cNvSpPr/>
              <p:nvPr/>
            </p:nvSpPr>
            <p:spPr>
              <a:xfrm>
                <a:off x="5761290" y="2443033"/>
                <a:ext cx="117124" cy="62770"/>
              </a:xfrm>
              <a:custGeom>
                <a:avLst/>
                <a:gdLst/>
                <a:ahLst/>
                <a:cxnLst/>
                <a:rect l="l" t="t" r="r" b="b"/>
                <a:pathLst>
                  <a:path w="117124" h="62770" extrusionOk="0">
                    <a:moveTo>
                      <a:pt x="115729" y="51183"/>
                    </a:moveTo>
                    <a:cubicBezTo>
                      <a:pt x="111824" y="60708"/>
                      <a:pt x="100965" y="65280"/>
                      <a:pt x="91440" y="61374"/>
                    </a:cubicBezTo>
                    <a:cubicBezTo>
                      <a:pt x="66485" y="51183"/>
                      <a:pt x="40577" y="42896"/>
                      <a:pt x="14383" y="36705"/>
                    </a:cubicBezTo>
                    <a:cubicBezTo>
                      <a:pt x="5810" y="34704"/>
                      <a:pt x="0" y="26989"/>
                      <a:pt x="0" y="18607"/>
                    </a:cubicBezTo>
                    <a:cubicBezTo>
                      <a:pt x="0" y="17178"/>
                      <a:pt x="191" y="15750"/>
                      <a:pt x="476" y="14321"/>
                    </a:cubicBezTo>
                    <a:cubicBezTo>
                      <a:pt x="2858" y="4320"/>
                      <a:pt x="12859" y="-1872"/>
                      <a:pt x="22955" y="510"/>
                    </a:cubicBezTo>
                    <a:cubicBezTo>
                      <a:pt x="51054" y="7177"/>
                      <a:pt x="78867" y="16035"/>
                      <a:pt x="105537" y="26989"/>
                    </a:cubicBezTo>
                    <a:cubicBezTo>
                      <a:pt x="115062" y="30894"/>
                      <a:pt x="119634" y="41753"/>
                      <a:pt x="115729" y="512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9" name="Google Shape;4989;p31"/>
              <p:cNvSpPr/>
              <p:nvPr/>
            </p:nvSpPr>
            <p:spPr>
              <a:xfrm>
                <a:off x="5926073" y="2160194"/>
                <a:ext cx="114897" cy="69348"/>
              </a:xfrm>
              <a:custGeom>
                <a:avLst/>
                <a:gdLst/>
                <a:ahLst/>
                <a:cxnLst/>
                <a:rect l="l" t="t" r="r" b="b"/>
                <a:pathLst>
                  <a:path w="114897" h="69348" extrusionOk="0">
                    <a:moveTo>
                      <a:pt x="104204" y="33794"/>
                    </a:moveTo>
                    <a:cubicBezTo>
                      <a:pt x="113538" y="38175"/>
                      <a:pt x="117538" y="49320"/>
                      <a:pt x="113062" y="58654"/>
                    </a:cubicBezTo>
                    <a:cubicBezTo>
                      <a:pt x="108680" y="67989"/>
                      <a:pt x="97536" y="71989"/>
                      <a:pt x="88202" y="67512"/>
                    </a:cubicBezTo>
                    <a:cubicBezTo>
                      <a:pt x="63532" y="55892"/>
                      <a:pt x="38005" y="45319"/>
                      <a:pt x="12382" y="36175"/>
                    </a:cubicBezTo>
                    <a:cubicBezTo>
                      <a:pt x="4763" y="33413"/>
                      <a:pt x="0" y="26269"/>
                      <a:pt x="0" y="18649"/>
                    </a:cubicBezTo>
                    <a:cubicBezTo>
                      <a:pt x="0" y="16554"/>
                      <a:pt x="381" y="14458"/>
                      <a:pt x="1048" y="12363"/>
                    </a:cubicBezTo>
                    <a:cubicBezTo>
                      <a:pt x="4477" y="2647"/>
                      <a:pt x="15240" y="-2401"/>
                      <a:pt x="24860" y="1123"/>
                    </a:cubicBezTo>
                    <a:cubicBezTo>
                      <a:pt x="51625" y="10743"/>
                      <a:pt x="78296" y="21697"/>
                      <a:pt x="104013" y="338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0" name="Google Shape;4990;p31"/>
              <p:cNvSpPr/>
              <p:nvPr/>
            </p:nvSpPr>
            <p:spPr>
              <a:xfrm>
                <a:off x="5654706" y="2109977"/>
                <a:ext cx="62980" cy="38501"/>
              </a:xfrm>
              <a:custGeom>
                <a:avLst/>
                <a:gdLst/>
                <a:ahLst/>
                <a:cxnLst/>
                <a:rect l="l" t="t" r="r" b="b"/>
                <a:pathLst>
                  <a:path w="62980" h="38501" extrusionOk="0">
                    <a:moveTo>
                      <a:pt x="62865" y="20765"/>
                    </a:moveTo>
                    <a:cubicBezTo>
                      <a:pt x="62389" y="31052"/>
                      <a:pt x="53626" y="38957"/>
                      <a:pt x="43339" y="38481"/>
                    </a:cubicBezTo>
                    <a:cubicBezTo>
                      <a:pt x="28956" y="37719"/>
                      <a:pt x="14383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5049" y="0"/>
                      <a:pt x="30194" y="381"/>
                      <a:pt x="45244" y="1143"/>
                    </a:cubicBezTo>
                    <a:cubicBezTo>
                      <a:pt x="55531" y="1715"/>
                      <a:pt x="63436" y="10478"/>
                      <a:pt x="62960" y="206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1" name="Google Shape;4991;p31"/>
              <p:cNvSpPr/>
              <p:nvPr/>
            </p:nvSpPr>
            <p:spPr>
              <a:xfrm>
                <a:off x="6191059" y="2459292"/>
                <a:ext cx="90704" cy="101911"/>
              </a:xfrm>
              <a:custGeom>
                <a:avLst/>
                <a:gdLst/>
                <a:ahLst/>
                <a:cxnLst/>
                <a:rect l="l" t="t" r="r" b="b"/>
                <a:pathLst>
                  <a:path w="90704" h="101911" extrusionOk="0">
                    <a:moveTo>
                      <a:pt x="32290" y="5873"/>
                    </a:moveTo>
                    <a:cubicBezTo>
                      <a:pt x="51721" y="26828"/>
                      <a:pt x="70104" y="49116"/>
                      <a:pt x="87058" y="72167"/>
                    </a:cubicBezTo>
                    <a:cubicBezTo>
                      <a:pt x="93154" y="80454"/>
                      <a:pt x="91440" y="92169"/>
                      <a:pt x="83153" y="98265"/>
                    </a:cubicBezTo>
                    <a:cubicBezTo>
                      <a:pt x="74866" y="104361"/>
                      <a:pt x="63151" y="102647"/>
                      <a:pt x="57055" y="94360"/>
                    </a:cubicBezTo>
                    <a:cubicBezTo>
                      <a:pt x="40957" y="72453"/>
                      <a:pt x="23431" y="51307"/>
                      <a:pt x="4953" y="31305"/>
                    </a:cubicBezTo>
                    <a:cubicBezTo>
                      <a:pt x="1619" y="27685"/>
                      <a:pt x="0" y="23208"/>
                      <a:pt x="0" y="18636"/>
                    </a:cubicBezTo>
                    <a:cubicBezTo>
                      <a:pt x="0" y="13588"/>
                      <a:pt x="2000" y="8635"/>
                      <a:pt x="6001" y="4920"/>
                    </a:cubicBezTo>
                    <a:cubicBezTo>
                      <a:pt x="13525" y="-2033"/>
                      <a:pt x="25337" y="-1557"/>
                      <a:pt x="32385" y="59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2" name="Google Shape;4992;p31"/>
              <p:cNvSpPr/>
              <p:nvPr/>
            </p:nvSpPr>
            <p:spPr>
              <a:xfrm>
                <a:off x="6290309" y="2593921"/>
                <a:ext cx="75180" cy="112158"/>
              </a:xfrm>
              <a:custGeom>
                <a:avLst/>
                <a:gdLst/>
                <a:ahLst/>
                <a:cxnLst/>
                <a:rect l="l" t="t" r="r" b="b"/>
                <a:pathLst>
                  <a:path w="75180" h="112158" extrusionOk="0">
                    <a:moveTo>
                      <a:pt x="34862" y="9356"/>
                    </a:moveTo>
                    <a:cubicBezTo>
                      <a:pt x="49149" y="34121"/>
                      <a:pt x="62198" y="59934"/>
                      <a:pt x="73628" y="86032"/>
                    </a:cubicBezTo>
                    <a:cubicBezTo>
                      <a:pt x="77724" y="95462"/>
                      <a:pt x="73438" y="106416"/>
                      <a:pt x="64008" y="110607"/>
                    </a:cubicBezTo>
                    <a:cubicBezTo>
                      <a:pt x="54578" y="114703"/>
                      <a:pt x="43529" y="110416"/>
                      <a:pt x="39434" y="100987"/>
                    </a:cubicBezTo>
                    <a:cubicBezTo>
                      <a:pt x="28575" y="76126"/>
                      <a:pt x="16097" y="51552"/>
                      <a:pt x="2477" y="28025"/>
                    </a:cubicBezTo>
                    <a:cubicBezTo>
                      <a:pt x="762" y="25072"/>
                      <a:pt x="0" y="21834"/>
                      <a:pt x="0" y="18691"/>
                    </a:cubicBezTo>
                    <a:cubicBezTo>
                      <a:pt x="0" y="12214"/>
                      <a:pt x="3334" y="6022"/>
                      <a:pt x="9335" y="2498"/>
                    </a:cubicBezTo>
                    <a:cubicBezTo>
                      <a:pt x="18288" y="-2645"/>
                      <a:pt x="29623" y="403"/>
                      <a:pt x="34766" y="93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3" name="Google Shape;4993;p31"/>
              <p:cNvSpPr/>
              <p:nvPr/>
            </p:nvSpPr>
            <p:spPr>
              <a:xfrm>
                <a:off x="5654611" y="2534602"/>
                <a:ext cx="64296" cy="39722"/>
              </a:xfrm>
              <a:custGeom>
                <a:avLst/>
                <a:gdLst/>
                <a:ahLst/>
                <a:cxnLst/>
                <a:rect l="l" t="t" r="r" b="b"/>
                <a:pathLst>
                  <a:path w="64296" h="3972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5907" y="0"/>
                      <a:pt x="31909" y="857"/>
                      <a:pt x="47530" y="2476"/>
                    </a:cubicBezTo>
                    <a:cubicBezTo>
                      <a:pt x="57817" y="3524"/>
                      <a:pt x="65246" y="12668"/>
                      <a:pt x="64198" y="22955"/>
                    </a:cubicBezTo>
                    <a:cubicBezTo>
                      <a:pt x="63151" y="33242"/>
                      <a:pt x="54007" y="40672"/>
                      <a:pt x="43720" y="39624"/>
                    </a:cubicBezTo>
                    <a:cubicBezTo>
                      <a:pt x="29337" y="38100"/>
                      <a:pt x="14573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4" name="Google Shape;4994;p31"/>
              <p:cNvSpPr/>
              <p:nvPr/>
            </p:nvSpPr>
            <p:spPr>
              <a:xfrm>
                <a:off x="5654515" y="2216086"/>
                <a:ext cx="54997" cy="38215"/>
              </a:xfrm>
              <a:custGeom>
                <a:avLst/>
                <a:gdLst/>
                <a:ahLst/>
                <a:cxnLst/>
                <a:rect l="l" t="t" r="r" b="b"/>
                <a:pathLst>
                  <a:path w="54997" h="38215" extrusionOk="0">
                    <a:moveTo>
                      <a:pt x="37243" y="952"/>
                    </a:moveTo>
                    <a:cubicBezTo>
                      <a:pt x="47530" y="1429"/>
                      <a:pt x="55626" y="10096"/>
                      <a:pt x="54959" y="20479"/>
                    </a:cubicBezTo>
                    <a:cubicBezTo>
                      <a:pt x="54483" y="30766"/>
                      <a:pt x="45720" y="38671"/>
                      <a:pt x="35433" y="38195"/>
                    </a:cubicBezTo>
                    <a:cubicBezTo>
                      <a:pt x="23717" y="37624"/>
                      <a:pt x="11811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2383" y="0"/>
                      <a:pt x="24955" y="286"/>
                      <a:pt x="37147" y="8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5" name="Google Shape;4995;p31"/>
              <p:cNvSpPr/>
              <p:nvPr/>
            </p:nvSpPr>
            <p:spPr>
              <a:xfrm>
                <a:off x="5763672" y="2119391"/>
                <a:ext cx="119556" cy="53659"/>
              </a:xfrm>
              <a:custGeom>
                <a:avLst/>
                <a:gdLst/>
                <a:ahLst/>
                <a:cxnLst/>
                <a:rect l="l" t="t" r="r" b="b"/>
                <a:pathLst>
                  <a:path w="119556" h="53659" extrusionOk="0">
                    <a:moveTo>
                      <a:pt x="286" y="15923"/>
                    </a:moveTo>
                    <a:cubicBezTo>
                      <a:pt x="1810" y="5732"/>
                      <a:pt x="11240" y="-1317"/>
                      <a:pt x="21431" y="207"/>
                    </a:cubicBezTo>
                    <a:cubicBezTo>
                      <a:pt x="49625" y="4398"/>
                      <a:pt x="77915" y="10018"/>
                      <a:pt x="105442" y="16971"/>
                    </a:cubicBezTo>
                    <a:cubicBezTo>
                      <a:pt x="115443" y="19448"/>
                      <a:pt x="121539" y="29639"/>
                      <a:pt x="118967" y="39545"/>
                    </a:cubicBezTo>
                    <a:cubicBezTo>
                      <a:pt x="116491" y="49547"/>
                      <a:pt x="106299" y="55643"/>
                      <a:pt x="96393" y="53071"/>
                    </a:cubicBezTo>
                    <a:cubicBezTo>
                      <a:pt x="70009" y="46499"/>
                      <a:pt x="42958" y="41069"/>
                      <a:pt x="15907" y="37069"/>
                    </a:cubicBezTo>
                    <a:cubicBezTo>
                      <a:pt x="6668" y="35735"/>
                      <a:pt x="0" y="27734"/>
                      <a:pt x="0" y="18686"/>
                    </a:cubicBezTo>
                    <a:cubicBezTo>
                      <a:pt x="0" y="17733"/>
                      <a:pt x="0" y="16876"/>
                      <a:pt x="191" y="159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6" name="Google Shape;4996;p31"/>
              <p:cNvSpPr/>
              <p:nvPr/>
            </p:nvSpPr>
            <p:spPr>
              <a:xfrm>
                <a:off x="5758528" y="2333776"/>
                <a:ext cx="118544" cy="58290"/>
              </a:xfrm>
              <a:custGeom>
                <a:avLst/>
                <a:gdLst/>
                <a:ahLst/>
                <a:cxnLst/>
                <a:rect l="l" t="t" r="r" b="b"/>
                <a:pathLst>
                  <a:path w="118544" h="58290" extrusionOk="0">
                    <a:moveTo>
                      <a:pt x="0" y="18708"/>
                    </a:moveTo>
                    <a:cubicBezTo>
                      <a:pt x="0" y="17565"/>
                      <a:pt x="95" y="16327"/>
                      <a:pt x="381" y="15184"/>
                    </a:cubicBezTo>
                    <a:cubicBezTo>
                      <a:pt x="2286" y="5087"/>
                      <a:pt x="12097" y="-1580"/>
                      <a:pt x="22193" y="325"/>
                    </a:cubicBezTo>
                    <a:cubicBezTo>
                      <a:pt x="50387" y="5754"/>
                      <a:pt x="78486" y="12993"/>
                      <a:pt x="105728" y="21947"/>
                    </a:cubicBezTo>
                    <a:cubicBezTo>
                      <a:pt x="115538" y="25185"/>
                      <a:pt x="120777" y="35758"/>
                      <a:pt x="117634" y="45473"/>
                    </a:cubicBezTo>
                    <a:cubicBezTo>
                      <a:pt x="114395" y="55284"/>
                      <a:pt x="103822" y="60523"/>
                      <a:pt x="94107" y="57380"/>
                    </a:cubicBezTo>
                    <a:cubicBezTo>
                      <a:pt x="68389" y="48902"/>
                      <a:pt x="41910" y="42044"/>
                      <a:pt x="15335" y="36901"/>
                    </a:cubicBezTo>
                    <a:cubicBezTo>
                      <a:pt x="6382" y="35186"/>
                      <a:pt x="190" y="27376"/>
                      <a:pt x="190" y="186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7" name="Google Shape;4997;p31"/>
              <p:cNvSpPr/>
              <p:nvPr/>
            </p:nvSpPr>
            <p:spPr>
              <a:xfrm>
                <a:off x="5654611" y="2428303"/>
                <a:ext cx="61202" cy="39009"/>
              </a:xfrm>
              <a:custGeom>
                <a:avLst/>
                <a:gdLst/>
                <a:ahLst/>
                <a:cxnLst/>
                <a:rect l="l" t="t" r="r" b="b"/>
                <a:pathLst>
                  <a:path w="61202" h="39009" extrusionOk="0">
                    <a:moveTo>
                      <a:pt x="44005" y="1810"/>
                    </a:moveTo>
                    <a:cubicBezTo>
                      <a:pt x="54292" y="2572"/>
                      <a:pt x="61913" y="11621"/>
                      <a:pt x="61150" y="21812"/>
                    </a:cubicBezTo>
                    <a:cubicBezTo>
                      <a:pt x="60388" y="32099"/>
                      <a:pt x="51340" y="39719"/>
                      <a:pt x="41148" y="38957"/>
                    </a:cubicBezTo>
                    <a:cubicBezTo>
                      <a:pt x="27527" y="37909"/>
                      <a:pt x="13716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4669" y="0"/>
                      <a:pt x="29432" y="571"/>
                      <a:pt x="44005" y="1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8" name="Google Shape;4998;p31"/>
              <p:cNvSpPr/>
              <p:nvPr/>
            </p:nvSpPr>
            <p:spPr>
              <a:xfrm>
                <a:off x="5654706" y="2322290"/>
                <a:ext cx="58036" cy="38510"/>
              </a:xfrm>
              <a:custGeom>
                <a:avLst/>
                <a:gdLst/>
                <a:ahLst/>
                <a:cxnLst/>
                <a:rect l="l" t="t" r="r" b="b"/>
                <a:pathLst>
                  <a:path w="58036" h="38510" extrusionOk="0">
                    <a:moveTo>
                      <a:pt x="57912" y="20955"/>
                    </a:moveTo>
                    <a:cubicBezTo>
                      <a:pt x="57340" y="31242"/>
                      <a:pt x="48482" y="39053"/>
                      <a:pt x="38195" y="38481"/>
                    </a:cubicBezTo>
                    <a:cubicBezTo>
                      <a:pt x="25527" y="37719"/>
                      <a:pt x="12668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ubicBezTo>
                      <a:pt x="13430" y="0"/>
                      <a:pt x="27051" y="381"/>
                      <a:pt x="40481" y="1238"/>
                    </a:cubicBezTo>
                    <a:cubicBezTo>
                      <a:pt x="50768" y="1810"/>
                      <a:pt x="58579" y="10573"/>
                      <a:pt x="58007" y="209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9" name="Google Shape;4999;p31"/>
              <p:cNvSpPr/>
              <p:nvPr/>
            </p:nvSpPr>
            <p:spPr>
              <a:xfrm>
                <a:off x="6212490" y="2331372"/>
                <a:ext cx="96792" cy="96282"/>
              </a:xfrm>
              <a:custGeom>
                <a:avLst/>
                <a:gdLst/>
                <a:ahLst/>
                <a:cxnLst/>
                <a:rect l="l" t="t" r="r" b="b"/>
                <a:pathLst>
                  <a:path w="96792" h="96282" extrusionOk="0">
                    <a:moveTo>
                      <a:pt x="91916" y="65022"/>
                    </a:moveTo>
                    <a:cubicBezTo>
                      <a:pt x="98869" y="72642"/>
                      <a:pt x="98298" y="84453"/>
                      <a:pt x="90773" y="91406"/>
                    </a:cubicBezTo>
                    <a:cubicBezTo>
                      <a:pt x="83153" y="98359"/>
                      <a:pt x="71342" y="97788"/>
                      <a:pt x="64389" y="90263"/>
                    </a:cubicBezTo>
                    <a:cubicBezTo>
                      <a:pt x="46006" y="70165"/>
                      <a:pt x="26384" y="50639"/>
                      <a:pt x="6191" y="32446"/>
                    </a:cubicBezTo>
                    <a:cubicBezTo>
                      <a:pt x="2096" y="28732"/>
                      <a:pt x="0" y="23683"/>
                      <a:pt x="0" y="18635"/>
                    </a:cubicBezTo>
                    <a:cubicBezTo>
                      <a:pt x="0" y="14158"/>
                      <a:pt x="1619" y="9682"/>
                      <a:pt x="4763" y="6157"/>
                    </a:cubicBezTo>
                    <a:cubicBezTo>
                      <a:pt x="11621" y="-1463"/>
                      <a:pt x="23431" y="-2129"/>
                      <a:pt x="31051" y="4824"/>
                    </a:cubicBezTo>
                    <a:cubicBezTo>
                      <a:pt x="52197" y="23874"/>
                      <a:pt x="72676" y="44162"/>
                      <a:pt x="91821" y="652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0" name="Google Shape;5000;p31"/>
              <p:cNvSpPr/>
              <p:nvPr/>
            </p:nvSpPr>
            <p:spPr>
              <a:xfrm>
                <a:off x="5855302" y="2922501"/>
                <a:ext cx="42386" cy="67586"/>
              </a:xfrm>
              <a:custGeom>
                <a:avLst/>
                <a:gdLst/>
                <a:ahLst/>
                <a:cxnLst/>
                <a:rect l="l" t="t" r="r" b="b"/>
                <a:pathLst>
                  <a:path w="42386" h="67586" extrusionOk="0">
                    <a:moveTo>
                      <a:pt x="36862" y="14723"/>
                    </a:moveTo>
                    <a:cubicBezTo>
                      <a:pt x="40672" y="31963"/>
                      <a:pt x="42386" y="49775"/>
                      <a:pt x="42386" y="67587"/>
                    </a:cubicBezTo>
                    <a:lnTo>
                      <a:pt x="5143" y="67587"/>
                    </a:lnTo>
                    <a:cubicBezTo>
                      <a:pt x="5143" y="52442"/>
                      <a:pt x="3715" y="37392"/>
                      <a:pt x="476" y="22724"/>
                    </a:cubicBezTo>
                    <a:cubicBezTo>
                      <a:pt x="190" y="21390"/>
                      <a:pt x="0" y="19962"/>
                      <a:pt x="0" y="18628"/>
                    </a:cubicBezTo>
                    <a:cubicBezTo>
                      <a:pt x="0" y="10056"/>
                      <a:pt x="5905" y="2340"/>
                      <a:pt x="14573" y="435"/>
                    </a:cubicBezTo>
                    <a:cubicBezTo>
                      <a:pt x="24670" y="-1755"/>
                      <a:pt x="34576" y="4531"/>
                      <a:pt x="36862" y="146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1" name="Google Shape;5001;p31"/>
              <p:cNvSpPr/>
              <p:nvPr/>
            </p:nvSpPr>
            <p:spPr>
              <a:xfrm>
                <a:off x="5962935" y="2920419"/>
                <a:ext cx="40957" cy="69764"/>
              </a:xfrm>
              <a:custGeom>
                <a:avLst/>
                <a:gdLst/>
                <a:ahLst/>
                <a:cxnLst/>
                <a:rect l="l" t="t" r="r" b="b"/>
                <a:pathLst>
                  <a:path w="40957" h="69764" extrusionOk="0">
                    <a:moveTo>
                      <a:pt x="36957" y="15757"/>
                    </a:moveTo>
                    <a:cubicBezTo>
                      <a:pt x="39719" y="33474"/>
                      <a:pt x="40957" y="51667"/>
                      <a:pt x="40957" y="69764"/>
                    </a:cubicBezTo>
                    <a:lnTo>
                      <a:pt x="3715" y="69764"/>
                    </a:lnTo>
                    <a:cubicBezTo>
                      <a:pt x="3715" y="53572"/>
                      <a:pt x="2667" y="37379"/>
                      <a:pt x="190" y="21472"/>
                    </a:cubicBezTo>
                    <a:cubicBezTo>
                      <a:pt x="0" y="20520"/>
                      <a:pt x="0" y="19567"/>
                      <a:pt x="0" y="18615"/>
                    </a:cubicBezTo>
                    <a:cubicBezTo>
                      <a:pt x="0" y="9566"/>
                      <a:pt x="6572" y="1660"/>
                      <a:pt x="15812" y="232"/>
                    </a:cubicBezTo>
                    <a:cubicBezTo>
                      <a:pt x="26003" y="-1388"/>
                      <a:pt x="35528" y="5661"/>
                      <a:pt x="37147" y="157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2" name="Google Shape;5002;p31"/>
              <p:cNvSpPr/>
              <p:nvPr/>
            </p:nvSpPr>
            <p:spPr>
              <a:xfrm>
                <a:off x="6069805" y="2918226"/>
                <a:ext cx="40290" cy="71956"/>
              </a:xfrm>
              <a:custGeom>
                <a:avLst/>
                <a:gdLst/>
                <a:ahLst/>
                <a:cxnLst/>
                <a:rect l="l" t="t" r="r" b="b"/>
                <a:pathLst>
                  <a:path w="40290" h="71956" extrusionOk="0">
                    <a:moveTo>
                      <a:pt x="37052" y="16426"/>
                    </a:moveTo>
                    <a:cubicBezTo>
                      <a:pt x="39243" y="34714"/>
                      <a:pt x="40291" y="53383"/>
                      <a:pt x="40291" y="71956"/>
                    </a:cubicBezTo>
                    <a:lnTo>
                      <a:pt x="3048" y="71956"/>
                    </a:lnTo>
                    <a:cubicBezTo>
                      <a:pt x="3048" y="54907"/>
                      <a:pt x="2096" y="37762"/>
                      <a:pt x="95" y="20902"/>
                    </a:cubicBezTo>
                    <a:cubicBezTo>
                      <a:pt x="95" y="20140"/>
                      <a:pt x="0" y="19378"/>
                      <a:pt x="0" y="18616"/>
                    </a:cubicBezTo>
                    <a:cubicBezTo>
                      <a:pt x="0" y="9282"/>
                      <a:pt x="6953" y="1281"/>
                      <a:pt x="16383" y="138"/>
                    </a:cubicBezTo>
                    <a:cubicBezTo>
                      <a:pt x="26575" y="-1100"/>
                      <a:pt x="35909" y="6139"/>
                      <a:pt x="37147" y="16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3" name="Google Shape;5003;p31"/>
              <p:cNvSpPr/>
              <p:nvPr/>
            </p:nvSpPr>
            <p:spPr>
              <a:xfrm>
                <a:off x="5745193" y="2925566"/>
                <a:ext cx="46386" cy="64521"/>
              </a:xfrm>
              <a:custGeom>
                <a:avLst/>
                <a:gdLst/>
                <a:ahLst/>
                <a:cxnLst/>
                <a:rect l="l" t="t" r="r" b="b"/>
                <a:pathLst>
                  <a:path w="46386" h="64521" extrusionOk="0">
                    <a:moveTo>
                      <a:pt x="0" y="18706"/>
                    </a:moveTo>
                    <a:cubicBezTo>
                      <a:pt x="0" y="11467"/>
                      <a:pt x="4286" y="4514"/>
                      <a:pt x="11430" y="1466"/>
                    </a:cubicBezTo>
                    <a:cubicBezTo>
                      <a:pt x="20955" y="-2535"/>
                      <a:pt x="31813" y="1942"/>
                      <a:pt x="35814" y="11372"/>
                    </a:cubicBezTo>
                    <a:cubicBezTo>
                      <a:pt x="42863" y="28231"/>
                      <a:pt x="46291" y="46329"/>
                      <a:pt x="46387" y="64521"/>
                    </a:cubicBezTo>
                    <a:lnTo>
                      <a:pt x="9144" y="64521"/>
                    </a:lnTo>
                    <a:cubicBezTo>
                      <a:pt x="9144" y="51282"/>
                      <a:pt x="6667" y="38042"/>
                      <a:pt x="1524" y="25850"/>
                    </a:cubicBezTo>
                    <a:cubicBezTo>
                      <a:pt x="571" y="23469"/>
                      <a:pt x="95" y="20992"/>
                      <a:pt x="95" y="186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4" name="Google Shape;5004;p31"/>
              <p:cNvSpPr/>
              <p:nvPr/>
            </p:nvSpPr>
            <p:spPr>
              <a:xfrm>
                <a:off x="5896831" y="2768104"/>
                <a:ext cx="80036" cy="109315"/>
              </a:xfrm>
              <a:custGeom>
                <a:avLst/>
                <a:gdLst/>
                <a:ahLst/>
                <a:cxnLst/>
                <a:rect l="l" t="t" r="r" b="b"/>
                <a:pathLst>
                  <a:path w="80036" h="109315" extrusionOk="0">
                    <a:moveTo>
                      <a:pt x="44291" y="97968"/>
                    </a:moveTo>
                    <a:cubicBezTo>
                      <a:pt x="33814" y="73774"/>
                      <a:pt x="20193" y="50914"/>
                      <a:pt x="3905" y="30055"/>
                    </a:cubicBezTo>
                    <a:cubicBezTo>
                      <a:pt x="1238" y="26626"/>
                      <a:pt x="0" y="22625"/>
                      <a:pt x="0" y="18625"/>
                    </a:cubicBezTo>
                    <a:cubicBezTo>
                      <a:pt x="0" y="13100"/>
                      <a:pt x="2477" y="7576"/>
                      <a:pt x="7144" y="3956"/>
                    </a:cubicBezTo>
                    <a:cubicBezTo>
                      <a:pt x="15240" y="-2426"/>
                      <a:pt x="26956" y="-902"/>
                      <a:pt x="33338" y="7195"/>
                    </a:cubicBezTo>
                    <a:cubicBezTo>
                      <a:pt x="51530" y="30531"/>
                      <a:pt x="66770" y="56153"/>
                      <a:pt x="78486" y="83204"/>
                    </a:cubicBezTo>
                    <a:cubicBezTo>
                      <a:pt x="82582" y="92634"/>
                      <a:pt x="78296" y="103683"/>
                      <a:pt x="68771" y="107779"/>
                    </a:cubicBezTo>
                    <a:cubicBezTo>
                      <a:pt x="59341" y="111874"/>
                      <a:pt x="48387" y="107493"/>
                      <a:pt x="44196" y="980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5" name="Google Shape;5005;p31"/>
              <p:cNvSpPr/>
              <p:nvPr/>
            </p:nvSpPr>
            <p:spPr>
              <a:xfrm>
                <a:off x="5763672" y="2786685"/>
                <a:ext cx="95894" cy="96700"/>
              </a:xfrm>
              <a:custGeom>
                <a:avLst/>
                <a:gdLst/>
                <a:ahLst/>
                <a:cxnLst/>
                <a:rect l="l" t="t" r="r" b="b"/>
                <a:pathLst>
                  <a:path w="95894" h="96700" extrusionOk="0">
                    <a:moveTo>
                      <a:pt x="87725" y="93484"/>
                    </a:moveTo>
                    <a:cubicBezTo>
                      <a:pt x="79153" y="99295"/>
                      <a:pt x="67628" y="97009"/>
                      <a:pt x="61817" y="88436"/>
                    </a:cubicBezTo>
                    <a:cubicBezTo>
                      <a:pt x="47339" y="67005"/>
                      <a:pt x="29242" y="48717"/>
                      <a:pt x="8001" y="33953"/>
                    </a:cubicBezTo>
                    <a:cubicBezTo>
                      <a:pt x="2762" y="30334"/>
                      <a:pt x="0" y="24523"/>
                      <a:pt x="0" y="18618"/>
                    </a:cubicBezTo>
                    <a:cubicBezTo>
                      <a:pt x="0" y="14998"/>
                      <a:pt x="1048" y="11284"/>
                      <a:pt x="3334" y="8045"/>
                    </a:cubicBezTo>
                    <a:cubicBezTo>
                      <a:pt x="9239" y="-432"/>
                      <a:pt x="20860" y="-2528"/>
                      <a:pt x="29242" y="3283"/>
                    </a:cubicBezTo>
                    <a:cubicBezTo>
                      <a:pt x="54293" y="20618"/>
                      <a:pt x="75629" y="42240"/>
                      <a:pt x="92678" y="67481"/>
                    </a:cubicBezTo>
                    <a:cubicBezTo>
                      <a:pt x="98489" y="76054"/>
                      <a:pt x="96203" y="87579"/>
                      <a:pt x="87630" y="933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6" name="Google Shape;5006;p31"/>
              <p:cNvSpPr/>
              <p:nvPr/>
            </p:nvSpPr>
            <p:spPr>
              <a:xfrm>
                <a:off x="6389083" y="2911835"/>
                <a:ext cx="39528" cy="78252"/>
              </a:xfrm>
              <a:custGeom>
                <a:avLst/>
                <a:gdLst/>
                <a:ahLst/>
                <a:cxnLst/>
                <a:rect l="l" t="t" r="r" b="b"/>
                <a:pathLst>
                  <a:path w="39528" h="78252" extrusionOk="0">
                    <a:moveTo>
                      <a:pt x="37148" y="17197"/>
                    </a:moveTo>
                    <a:cubicBezTo>
                      <a:pt x="38767" y="37390"/>
                      <a:pt x="39434" y="57869"/>
                      <a:pt x="39529" y="78253"/>
                    </a:cubicBezTo>
                    <a:lnTo>
                      <a:pt x="2191" y="78253"/>
                    </a:lnTo>
                    <a:cubicBezTo>
                      <a:pt x="2191" y="58822"/>
                      <a:pt x="1429" y="39295"/>
                      <a:pt x="0" y="20055"/>
                    </a:cubicBezTo>
                    <a:cubicBezTo>
                      <a:pt x="0" y="19579"/>
                      <a:pt x="0" y="19103"/>
                      <a:pt x="0" y="18626"/>
                    </a:cubicBezTo>
                    <a:cubicBezTo>
                      <a:pt x="0" y="9006"/>
                      <a:pt x="7429" y="814"/>
                      <a:pt x="17240" y="53"/>
                    </a:cubicBezTo>
                    <a:cubicBezTo>
                      <a:pt x="27527" y="-710"/>
                      <a:pt x="36481" y="6910"/>
                      <a:pt x="37243" y="171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7" name="Google Shape;5007;p31"/>
              <p:cNvSpPr/>
              <p:nvPr/>
            </p:nvSpPr>
            <p:spPr>
              <a:xfrm>
                <a:off x="6176295" y="2916075"/>
                <a:ext cx="39909" cy="74107"/>
              </a:xfrm>
              <a:custGeom>
                <a:avLst/>
                <a:gdLst/>
                <a:ahLst/>
                <a:cxnLst/>
                <a:rect l="l" t="t" r="r" b="b"/>
                <a:pathLst>
                  <a:path w="39909" h="74107" extrusionOk="0">
                    <a:moveTo>
                      <a:pt x="37147" y="16862"/>
                    </a:moveTo>
                    <a:cubicBezTo>
                      <a:pt x="39053" y="35722"/>
                      <a:pt x="39910" y="54962"/>
                      <a:pt x="39910" y="74108"/>
                    </a:cubicBezTo>
                    <a:lnTo>
                      <a:pt x="2667" y="74108"/>
                    </a:lnTo>
                    <a:cubicBezTo>
                      <a:pt x="2667" y="56201"/>
                      <a:pt x="1810" y="38198"/>
                      <a:pt x="95" y="20577"/>
                    </a:cubicBezTo>
                    <a:cubicBezTo>
                      <a:pt x="95" y="19911"/>
                      <a:pt x="0" y="19339"/>
                      <a:pt x="0" y="18672"/>
                    </a:cubicBezTo>
                    <a:cubicBezTo>
                      <a:pt x="0" y="9242"/>
                      <a:pt x="7144" y="1146"/>
                      <a:pt x="16764" y="98"/>
                    </a:cubicBezTo>
                    <a:cubicBezTo>
                      <a:pt x="27051" y="-949"/>
                      <a:pt x="36195" y="6480"/>
                      <a:pt x="37147" y="167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8" name="Google Shape;5008;p31"/>
              <p:cNvSpPr/>
              <p:nvPr/>
            </p:nvSpPr>
            <p:spPr>
              <a:xfrm>
                <a:off x="6496049" y="2920907"/>
                <a:ext cx="38576" cy="69276"/>
              </a:xfrm>
              <a:custGeom>
                <a:avLst/>
                <a:gdLst/>
                <a:ahLst/>
                <a:cxnLst/>
                <a:rect l="l" t="t" r="r" b="b"/>
                <a:pathLst>
                  <a:path w="38576" h="69276" extrusionOk="0">
                    <a:moveTo>
                      <a:pt x="37243" y="17555"/>
                    </a:moveTo>
                    <a:cubicBezTo>
                      <a:pt x="38195" y="34700"/>
                      <a:pt x="38576" y="51941"/>
                      <a:pt x="38576" y="69276"/>
                    </a:cubicBezTo>
                    <a:lnTo>
                      <a:pt x="1238" y="69276"/>
                    </a:lnTo>
                    <a:cubicBezTo>
                      <a:pt x="1238" y="52703"/>
                      <a:pt x="953" y="36129"/>
                      <a:pt x="0" y="19746"/>
                    </a:cubicBezTo>
                    <a:cubicBezTo>
                      <a:pt x="0" y="19365"/>
                      <a:pt x="0" y="18984"/>
                      <a:pt x="0" y="18603"/>
                    </a:cubicBezTo>
                    <a:cubicBezTo>
                      <a:pt x="0" y="8792"/>
                      <a:pt x="7620" y="601"/>
                      <a:pt x="17526" y="29"/>
                    </a:cubicBezTo>
                    <a:cubicBezTo>
                      <a:pt x="27813" y="-542"/>
                      <a:pt x="36671" y="7268"/>
                      <a:pt x="37243" y="175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9" name="Google Shape;5009;p31"/>
              <p:cNvSpPr/>
              <p:nvPr/>
            </p:nvSpPr>
            <p:spPr>
              <a:xfrm>
                <a:off x="6282784" y="2914012"/>
                <a:ext cx="39624" cy="76171"/>
              </a:xfrm>
              <a:custGeom>
                <a:avLst/>
                <a:gdLst/>
                <a:ahLst/>
                <a:cxnLst/>
                <a:rect l="l" t="t" r="r" b="b"/>
                <a:pathLst>
                  <a:path w="39624" h="76171" extrusionOk="0">
                    <a:moveTo>
                      <a:pt x="37148" y="17021"/>
                    </a:moveTo>
                    <a:cubicBezTo>
                      <a:pt x="38862" y="36642"/>
                      <a:pt x="39624" y="56455"/>
                      <a:pt x="39624" y="76171"/>
                    </a:cubicBezTo>
                    <a:lnTo>
                      <a:pt x="2381" y="76171"/>
                    </a:lnTo>
                    <a:cubicBezTo>
                      <a:pt x="2381" y="57502"/>
                      <a:pt x="1619" y="38738"/>
                      <a:pt x="0" y="20259"/>
                    </a:cubicBezTo>
                    <a:cubicBezTo>
                      <a:pt x="0" y="19688"/>
                      <a:pt x="0" y="19117"/>
                      <a:pt x="0" y="18640"/>
                    </a:cubicBezTo>
                    <a:cubicBezTo>
                      <a:pt x="0" y="9115"/>
                      <a:pt x="7334" y="924"/>
                      <a:pt x="17050" y="67"/>
                    </a:cubicBezTo>
                    <a:cubicBezTo>
                      <a:pt x="27337" y="-791"/>
                      <a:pt x="36386" y="6734"/>
                      <a:pt x="37243" y="170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0" name="Google Shape;5010;p31"/>
              <p:cNvSpPr/>
              <p:nvPr/>
            </p:nvSpPr>
            <p:spPr>
              <a:xfrm>
                <a:off x="5654706" y="2959226"/>
                <a:ext cx="30956" cy="30956"/>
              </a:xfrm>
              <a:custGeom>
                <a:avLst/>
                <a:gdLst/>
                <a:ahLst/>
                <a:cxnLst/>
                <a:rect l="l" t="t" r="r" b="b"/>
                <a:pathLst>
                  <a:path w="30956" h="30956" extrusionOk="0">
                    <a:moveTo>
                      <a:pt x="30956" y="30956"/>
                    </a:moveTo>
                    <a:lnTo>
                      <a:pt x="6286" y="30956"/>
                    </a:lnTo>
                    <a:cubicBezTo>
                      <a:pt x="6286" y="27527"/>
                      <a:pt x="3429" y="24670"/>
                      <a:pt x="0" y="24670"/>
                    </a:cubicBezTo>
                    <a:lnTo>
                      <a:pt x="0" y="2467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7050" y="0"/>
                      <a:pt x="30956" y="13907"/>
                      <a:pt x="30956" y="309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1" name="Google Shape;5011;p31"/>
              <p:cNvSpPr/>
              <p:nvPr/>
            </p:nvSpPr>
            <p:spPr>
              <a:xfrm>
                <a:off x="6044183" y="2613429"/>
                <a:ext cx="87589" cy="104297"/>
              </a:xfrm>
              <a:custGeom>
                <a:avLst/>
                <a:gdLst/>
                <a:ahLst/>
                <a:cxnLst/>
                <a:rect l="l" t="t" r="r" b="b"/>
                <a:pathLst>
                  <a:path w="87589" h="104297" extrusionOk="0">
                    <a:moveTo>
                      <a:pt x="53245" y="95671"/>
                    </a:moveTo>
                    <a:cubicBezTo>
                      <a:pt x="38767" y="73001"/>
                      <a:pt x="22479" y="51189"/>
                      <a:pt x="4667" y="30901"/>
                    </a:cubicBezTo>
                    <a:cubicBezTo>
                      <a:pt x="1524" y="27376"/>
                      <a:pt x="0" y="22995"/>
                      <a:pt x="0" y="18613"/>
                    </a:cubicBezTo>
                    <a:cubicBezTo>
                      <a:pt x="0" y="13470"/>
                      <a:pt x="2191" y="8231"/>
                      <a:pt x="6382" y="4612"/>
                    </a:cubicBezTo>
                    <a:cubicBezTo>
                      <a:pt x="14097" y="-2151"/>
                      <a:pt x="25908" y="-1389"/>
                      <a:pt x="32671" y="6326"/>
                    </a:cubicBezTo>
                    <a:cubicBezTo>
                      <a:pt x="51721" y="28043"/>
                      <a:pt x="69247" y="51380"/>
                      <a:pt x="84677" y="75668"/>
                    </a:cubicBezTo>
                    <a:cubicBezTo>
                      <a:pt x="90202" y="84336"/>
                      <a:pt x="87630" y="95861"/>
                      <a:pt x="78962" y="101386"/>
                    </a:cubicBezTo>
                    <a:cubicBezTo>
                      <a:pt x="70295" y="106910"/>
                      <a:pt x="58769" y="104338"/>
                      <a:pt x="53245" y="956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2" name="Google Shape;5012;p31"/>
              <p:cNvSpPr/>
              <p:nvPr/>
            </p:nvSpPr>
            <p:spPr>
              <a:xfrm>
                <a:off x="5765196" y="2666949"/>
                <a:ext cx="109600" cy="79456"/>
              </a:xfrm>
              <a:custGeom>
                <a:avLst/>
                <a:gdLst/>
                <a:ahLst/>
                <a:cxnLst/>
                <a:rect l="l" t="t" r="r" b="b"/>
                <a:pathLst>
                  <a:path w="109600" h="79456" extrusionOk="0">
                    <a:moveTo>
                      <a:pt x="105632" y="72155"/>
                    </a:moveTo>
                    <a:cubicBezTo>
                      <a:pt x="99346" y="80346"/>
                      <a:pt x="87630" y="81870"/>
                      <a:pt x="79438" y="75584"/>
                    </a:cubicBezTo>
                    <a:cubicBezTo>
                      <a:pt x="58484" y="59487"/>
                      <a:pt x="35528" y="46056"/>
                      <a:pt x="11335" y="35769"/>
                    </a:cubicBezTo>
                    <a:cubicBezTo>
                      <a:pt x="4191" y="32721"/>
                      <a:pt x="0" y="25863"/>
                      <a:pt x="0" y="18624"/>
                    </a:cubicBezTo>
                    <a:cubicBezTo>
                      <a:pt x="0" y="16148"/>
                      <a:pt x="476" y="13767"/>
                      <a:pt x="1524" y="11385"/>
                    </a:cubicBezTo>
                    <a:cubicBezTo>
                      <a:pt x="5525" y="1860"/>
                      <a:pt x="16478" y="-2521"/>
                      <a:pt x="26003" y="1479"/>
                    </a:cubicBezTo>
                    <a:cubicBezTo>
                      <a:pt x="53150" y="13005"/>
                      <a:pt x="78867" y="28054"/>
                      <a:pt x="102299" y="46056"/>
                    </a:cubicBezTo>
                    <a:cubicBezTo>
                      <a:pt x="110490" y="52343"/>
                      <a:pt x="112014" y="64059"/>
                      <a:pt x="105728" y="722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3" name="Google Shape;5013;p31"/>
              <p:cNvSpPr/>
              <p:nvPr/>
            </p:nvSpPr>
            <p:spPr>
              <a:xfrm>
                <a:off x="5654611" y="2640615"/>
                <a:ext cx="67263" cy="40878"/>
              </a:xfrm>
              <a:custGeom>
                <a:avLst/>
                <a:gdLst/>
                <a:ahLst/>
                <a:cxnLst/>
                <a:rect l="l" t="t" r="r" b="b"/>
                <a:pathLst>
                  <a:path w="67263" h="40878" extrusionOk="0">
                    <a:moveTo>
                      <a:pt x="0" y="95"/>
                    </a:moveTo>
                    <a:lnTo>
                      <a:pt x="0" y="95"/>
                    </a:lnTo>
                    <a:cubicBezTo>
                      <a:pt x="17240" y="95"/>
                      <a:pt x="34480" y="1333"/>
                      <a:pt x="51340" y="3810"/>
                    </a:cubicBezTo>
                    <a:cubicBezTo>
                      <a:pt x="61531" y="5334"/>
                      <a:pt x="68580" y="14764"/>
                      <a:pt x="67056" y="24956"/>
                    </a:cubicBezTo>
                    <a:cubicBezTo>
                      <a:pt x="65532" y="35147"/>
                      <a:pt x="56102" y="42196"/>
                      <a:pt x="45911" y="40672"/>
                    </a:cubicBezTo>
                    <a:cubicBezTo>
                      <a:pt x="30861" y="38481"/>
                      <a:pt x="15335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4" name="Google Shape;5014;p31"/>
              <p:cNvSpPr/>
              <p:nvPr/>
            </p:nvSpPr>
            <p:spPr>
              <a:xfrm>
                <a:off x="5910833" y="2631987"/>
                <a:ext cx="97032" cy="96079"/>
              </a:xfrm>
              <a:custGeom>
                <a:avLst/>
                <a:gdLst/>
                <a:ahLst/>
                <a:cxnLst/>
                <a:rect l="l" t="t" r="r" b="b"/>
                <a:pathLst>
                  <a:path w="97032" h="96079" extrusionOk="0">
                    <a:moveTo>
                      <a:pt x="64198" y="89305"/>
                    </a:moveTo>
                    <a:cubicBezTo>
                      <a:pt x="46958" y="68826"/>
                      <a:pt x="27718" y="49871"/>
                      <a:pt x="6953" y="33107"/>
                    </a:cubicBezTo>
                    <a:cubicBezTo>
                      <a:pt x="2381" y="29393"/>
                      <a:pt x="0" y="24059"/>
                      <a:pt x="0" y="18629"/>
                    </a:cubicBezTo>
                    <a:cubicBezTo>
                      <a:pt x="0" y="14534"/>
                      <a:pt x="1334" y="10343"/>
                      <a:pt x="4191" y="6914"/>
                    </a:cubicBezTo>
                    <a:cubicBezTo>
                      <a:pt x="10668" y="-1087"/>
                      <a:pt x="22384" y="-2326"/>
                      <a:pt x="30385" y="4151"/>
                    </a:cubicBezTo>
                    <a:cubicBezTo>
                      <a:pt x="52959" y="22439"/>
                      <a:pt x="73914" y="43109"/>
                      <a:pt x="92678" y="65397"/>
                    </a:cubicBezTo>
                    <a:cubicBezTo>
                      <a:pt x="99251" y="73303"/>
                      <a:pt x="98298" y="85019"/>
                      <a:pt x="90392" y="91686"/>
                    </a:cubicBezTo>
                    <a:cubicBezTo>
                      <a:pt x="82487" y="98354"/>
                      <a:pt x="70771" y="97306"/>
                      <a:pt x="64103" y="894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5" name="Google Shape;5015;p31"/>
              <p:cNvSpPr/>
              <p:nvPr/>
            </p:nvSpPr>
            <p:spPr>
              <a:xfrm>
                <a:off x="5654611" y="2746819"/>
                <a:ext cx="70132" cy="43271"/>
              </a:xfrm>
              <a:custGeom>
                <a:avLst/>
                <a:gdLst/>
                <a:ahLst/>
                <a:cxnLst/>
                <a:rect l="l" t="t" r="r" b="b"/>
                <a:pathLst>
                  <a:path w="70132" h="43271" extrusionOk="0">
                    <a:moveTo>
                      <a:pt x="55721" y="6477"/>
                    </a:moveTo>
                    <a:cubicBezTo>
                      <a:pt x="65722" y="8858"/>
                      <a:pt x="72009" y="18859"/>
                      <a:pt x="69628" y="28861"/>
                    </a:cubicBezTo>
                    <a:cubicBezTo>
                      <a:pt x="67246" y="38862"/>
                      <a:pt x="57245" y="45148"/>
                      <a:pt x="47244" y="42767"/>
                    </a:cubicBezTo>
                    <a:cubicBezTo>
                      <a:pt x="31813" y="39148"/>
                      <a:pt x="16002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ubicBezTo>
                      <a:pt x="18764" y="0"/>
                      <a:pt x="37529" y="2191"/>
                      <a:pt x="55721" y="63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6" name="Google Shape;5016;p31"/>
              <p:cNvSpPr/>
              <p:nvPr/>
            </p:nvSpPr>
            <p:spPr>
              <a:xfrm>
                <a:off x="6412610" y="2597992"/>
                <a:ext cx="69905" cy="114623"/>
              </a:xfrm>
              <a:custGeom>
                <a:avLst/>
                <a:gdLst/>
                <a:ahLst/>
                <a:cxnLst/>
                <a:rect l="l" t="t" r="r" b="b"/>
                <a:pathLst>
                  <a:path w="69905" h="114623" extrusionOk="0">
                    <a:moveTo>
                      <a:pt x="35433" y="10619"/>
                    </a:moveTo>
                    <a:cubicBezTo>
                      <a:pt x="47816" y="36241"/>
                      <a:pt x="59055" y="62816"/>
                      <a:pt x="68771" y="89581"/>
                    </a:cubicBezTo>
                    <a:cubicBezTo>
                      <a:pt x="72295" y="99201"/>
                      <a:pt x="67342" y="109965"/>
                      <a:pt x="57626" y="113489"/>
                    </a:cubicBezTo>
                    <a:cubicBezTo>
                      <a:pt x="47911" y="117013"/>
                      <a:pt x="37243" y="112060"/>
                      <a:pt x="33719" y="102345"/>
                    </a:cubicBezTo>
                    <a:cubicBezTo>
                      <a:pt x="24384" y="76722"/>
                      <a:pt x="13621" y="51291"/>
                      <a:pt x="1810" y="26812"/>
                    </a:cubicBezTo>
                    <a:cubicBezTo>
                      <a:pt x="571" y="24240"/>
                      <a:pt x="0" y="21477"/>
                      <a:pt x="0" y="18715"/>
                    </a:cubicBezTo>
                    <a:cubicBezTo>
                      <a:pt x="0" y="11762"/>
                      <a:pt x="3905" y="5094"/>
                      <a:pt x="10573" y="1856"/>
                    </a:cubicBezTo>
                    <a:cubicBezTo>
                      <a:pt x="19812" y="-2621"/>
                      <a:pt x="30956" y="1285"/>
                      <a:pt x="35433" y="10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7" name="Google Shape;5017;p31"/>
              <p:cNvSpPr/>
              <p:nvPr/>
            </p:nvSpPr>
            <p:spPr>
              <a:xfrm>
                <a:off x="6357651" y="2747409"/>
                <a:ext cx="57600" cy="118610"/>
              </a:xfrm>
              <a:custGeom>
                <a:avLst/>
                <a:gdLst/>
                <a:ahLst/>
                <a:cxnLst/>
                <a:rect l="l" t="t" r="r" b="b"/>
                <a:pathLst>
                  <a:path w="57600" h="118610" extrusionOk="0">
                    <a:moveTo>
                      <a:pt x="36386" y="13126"/>
                    </a:moveTo>
                    <a:cubicBezTo>
                      <a:pt x="44863" y="40367"/>
                      <a:pt x="51816" y="68466"/>
                      <a:pt x="57245" y="96470"/>
                    </a:cubicBezTo>
                    <a:cubicBezTo>
                      <a:pt x="59246" y="106566"/>
                      <a:pt x="52578" y="116377"/>
                      <a:pt x="42481" y="118282"/>
                    </a:cubicBezTo>
                    <a:cubicBezTo>
                      <a:pt x="32385" y="120187"/>
                      <a:pt x="22574" y="113615"/>
                      <a:pt x="20669" y="103518"/>
                    </a:cubicBezTo>
                    <a:cubicBezTo>
                      <a:pt x="15526" y="76848"/>
                      <a:pt x="8858" y="50178"/>
                      <a:pt x="857" y="24175"/>
                    </a:cubicBezTo>
                    <a:cubicBezTo>
                      <a:pt x="286" y="22365"/>
                      <a:pt x="0" y="20460"/>
                      <a:pt x="0" y="18650"/>
                    </a:cubicBezTo>
                    <a:cubicBezTo>
                      <a:pt x="0" y="10649"/>
                      <a:pt x="5144" y="3315"/>
                      <a:pt x="13145" y="839"/>
                    </a:cubicBezTo>
                    <a:cubicBezTo>
                      <a:pt x="22955" y="-2209"/>
                      <a:pt x="33433" y="3315"/>
                      <a:pt x="36481" y="131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8" name="Google Shape;5018;p31"/>
              <p:cNvSpPr/>
              <p:nvPr/>
            </p:nvSpPr>
            <p:spPr>
              <a:xfrm>
                <a:off x="6470141" y="2755558"/>
                <a:ext cx="54240" cy="119320"/>
              </a:xfrm>
              <a:custGeom>
                <a:avLst/>
                <a:gdLst/>
                <a:ahLst/>
                <a:cxnLst/>
                <a:rect l="l" t="t" r="r" b="b"/>
                <a:pathLst>
                  <a:path w="54240" h="119320" extrusionOk="0">
                    <a:moveTo>
                      <a:pt x="36671" y="13835"/>
                    </a:moveTo>
                    <a:cubicBezTo>
                      <a:pt x="43815" y="41362"/>
                      <a:pt x="49625" y="69651"/>
                      <a:pt x="54007" y="97750"/>
                    </a:cubicBezTo>
                    <a:cubicBezTo>
                      <a:pt x="55626" y="107942"/>
                      <a:pt x="48673" y="117467"/>
                      <a:pt x="38481" y="119086"/>
                    </a:cubicBezTo>
                    <a:cubicBezTo>
                      <a:pt x="28289" y="120705"/>
                      <a:pt x="18764" y="113752"/>
                      <a:pt x="17145" y="103560"/>
                    </a:cubicBezTo>
                    <a:cubicBezTo>
                      <a:pt x="12954" y="76605"/>
                      <a:pt x="7334" y="49649"/>
                      <a:pt x="571" y="23265"/>
                    </a:cubicBezTo>
                    <a:cubicBezTo>
                      <a:pt x="190" y="21741"/>
                      <a:pt x="0" y="20121"/>
                      <a:pt x="0" y="18597"/>
                    </a:cubicBezTo>
                    <a:cubicBezTo>
                      <a:pt x="0" y="10311"/>
                      <a:pt x="5620" y="2691"/>
                      <a:pt x="14002" y="595"/>
                    </a:cubicBezTo>
                    <a:cubicBezTo>
                      <a:pt x="24003" y="-1977"/>
                      <a:pt x="34099" y="4024"/>
                      <a:pt x="36767" y="14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9" name="Google Shape;5019;p31"/>
              <p:cNvSpPr/>
              <p:nvPr/>
            </p:nvSpPr>
            <p:spPr>
              <a:xfrm>
                <a:off x="6133909" y="2754411"/>
                <a:ext cx="64704" cy="116548"/>
              </a:xfrm>
              <a:custGeom>
                <a:avLst/>
                <a:gdLst/>
                <a:ahLst/>
                <a:cxnLst/>
                <a:rect l="l" t="t" r="r" b="b"/>
                <a:pathLst>
                  <a:path w="64704" h="116548" extrusionOk="0">
                    <a:moveTo>
                      <a:pt x="28099" y="102612"/>
                    </a:moveTo>
                    <a:cubicBezTo>
                      <a:pt x="21241" y="76514"/>
                      <a:pt x="12382" y="50796"/>
                      <a:pt x="1524" y="26126"/>
                    </a:cubicBezTo>
                    <a:cubicBezTo>
                      <a:pt x="476" y="23650"/>
                      <a:pt x="0" y="21173"/>
                      <a:pt x="0" y="18697"/>
                    </a:cubicBezTo>
                    <a:cubicBezTo>
                      <a:pt x="0" y="11553"/>
                      <a:pt x="4191" y="4695"/>
                      <a:pt x="11144" y="1552"/>
                    </a:cubicBezTo>
                    <a:cubicBezTo>
                      <a:pt x="20574" y="-2544"/>
                      <a:pt x="31623" y="1742"/>
                      <a:pt x="35719" y="11172"/>
                    </a:cubicBezTo>
                    <a:cubicBezTo>
                      <a:pt x="47244" y="37652"/>
                      <a:pt x="56864" y="65179"/>
                      <a:pt x="64103" y="93182"/>
                    </a:cubicBezTo>
                    <a:cubicBezTo>
                      <a:pt x="66675" y="103088"/>
                      <a:pt x="60769" y="113375"/>
                      <a:pt x="50768" y="115947"/>
                    </a:cubicBezTo>
                    <a:cubicBezTo>
                      <a:pt x="40767" y="118519"/>
                      <a:pt x="30575" y="112613"/>
                      <a:pt x="28004" y="1026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0" name="Google Shape;5020;p31"/>
              <p:cNvSpPr/>
              <p:nvPr/>
            </p:nvSpPr>
            <p:spPr>
              <a:xfrm>
                <a:off x="6018180" y="2759644"/>
                <a:ext cx="70719" cy="114092"/>
              </a:xfrm>
              <a:custGeom>
                <a:avLst/>
                <a:gdLst/>
                <a:ahLst/>
                <a:cxnLst/>
                <a:rect l="l" t="t" r="r" b="b"/>
                <a:pathLst>
                  <a:path w="70719" h="114092" extrusionOk="0">
                    <a:moveTo>
                      <a:pt x="34385" y="101189"/>
                    </a:moveTo>
                    <a:cubicBezTo>
                      <a:pt x="26099" y="75757"/>
                      <a:pt x="15335" y="51088"/>
                      <a:pt x="2381" y="27656"/>
                    </a:cubicBezTo>
                    <a:cubicBezTo>
                      <a:pt x="762" y="24799"/>
                      <a:pt x="0" y="21656"/>
                      <a:pt x="0" y="18607"/>
                    </a:cubicBezTo>
                    <a:cubicBezTo>
                      <a:pt x="0" y="12035"/>
                      <a:pt x="3429" y="5654"/>
                      <a:pt x="9620" y="2320"/>
                    </a:cubicBezTo>
                    <a:cubicBezTo>
                      <a:pt x="18574" y="-2633"/>
                      <a:pt x="30004" y="605"/>
                      <a:pt x="34957" y="9559"/>
                    </a:cubicBezTo>
                    <a:cubicBezTo>
                      <a:pt x="49149" y="35086"/>
                      <a:pt x="60865" y="62042"/>
                      <a:pt x="69818" y="89664"/>
                    </a:cubicBezTo>
                    <a:cubicBezTo>
                      <a:pt x="72962" y="99475"/>
                      <a:pt x="67628" y="109952"/>
                      <a:pt x="57817" y="113191"/>
                    </a:cubicBezTo>
                    <a:cubicBezTo>
                      <a:pt x="48006" y="116334"/>
                      <a:pt x="37529" y="111000"/>
                      <a:pt x="34290" y="1011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1" name="Google Shape;5021;p31"/>
              <p:cNvSpPr/>
              <p:nvPr/>
            </p:nvSpPr>
            <p:spPr>
              <a:xfrm>
                <a:off x="6246589" y="2750457"/>
                <a:ext cx="60633" cy="117764"/>
              </a:xfrm>
              <a:custGeom>
                <a:avLst/>
                <a:gdLst/>
                <a:ahLst/>
                <a:cxnLst/>
                <a:rect l="l" t="t" r="r" b="b"/>
                <a:pathLst>
                  <a:path w="60633" h="117764" extrusionOk="0">
                    <a:moveTo>
                      <a:pt x="23813" y="103327"/>
                    </a:moveTo>
                    <a:cubicBezTo>
                      <a:pt x="18002" y="76848"/>
                      <a:pt x="10382" y="50559"/>
                      <a:pt x="1143" y="25032"/>
                    </a:cubicBezTo>
                    <a:cubicBezTo>
                      <a:pt x="381" y="22936"/>
                      <a:pt x="0" y="20746"/>
                      <a:pt x="0" y="18650"/>
                    </a:cubicBezTo>
                    <a:cubicBezTo>
                      <a:pt x="0" y="11030"/>
                      <a:pt x="4763" y="3886"/>
                      <a:pt x="12287" y="1124"/>
                    </a:cubicBezTo>
                    <a:cubicBezTo>
                      <a:pt x="22003" y="-2400"/>
                      <a:pt x="32671" y="2648"/>
                      <a:pt x="36195" y="12268"/>
                    </a:cubicBezTo>
                    <a:cubicBezTo>
                      <a:pt x="46006" y="39224"/>
                      <a:pt x="54007" y="67132"/>
                      <a:pt x="60198" y="95136"/>
                    </a:cubicBezTo>
                    <a:cubicBezTo>
                      <a:pt x="62389" y="105232"/>
                      <a:pt x="56102" y="115138"/>
                      <a:pt x="46006" y="117329"/>
                    </a:cubicBezTo>
                    <a:cubicBezTo>
                      <a:pt x="35909" y="119520"/>
                      <a:pt x="26003" y="113233"/>
                      <a:pt x="23813" y="1031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22" name="Google Shape;5022;p31"/>
            <p:cNvGrpSpPr/>
            <p:nvPr/>
          </p:nvGrpSpPr>
          <p:grpSpPr>
            <a:xfrm rot="10800000">
              <a:off x="356950" y="1138264"/>
              <a:ext cx="342853" cy="342765"/>
              <a:chOff x="5654611" y="4750022"/>
              <a:chExt cx="880014" cy="880014"/>
            </a:xfrm>
          </p:grpSpPr>
          <p:sp>
            <p:nvSpPr>
              <p:cNvPr id="5023" name="Google Shape;5023;p31"/>
              <p:cNvSpPr/>
              <p:nvPr/>
            </p:nvSpPr>
            <p:spPr>
              <a:xfrm>
                <a:off x="5654611" y="4750022"/>
                <a:ext cx="880014" cy="88001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4" name="Google Shape;5024;p31"/>
              <p:cNvSpPr/>
              <p:nvPr/>
            </p:nvSpPr>
            <p:spPr>
              <a:xfrm>
                <a:off x="5654611" y="4750022"/>
                <a:ext cx="872394" cy="872490"/>
              </a:xfrm>
              <a:custGeom>
                <a:avLst/>
                <a:gdLst/>
                <a:ahLst/>
                <a:cxnLst/>
                <a:rect l="l" t="t" r="r" b="b"/>
                <a:pathLst>
                  <a:path w="872394" h="872490" extrusionOk="0">
                    <a:moveTo>
                      <a:pt x="872395" y="0"/>
                    </a:moveTo>
                    <a:lnTo>
                      <a:pt x="0" y="0"/>
                    </a:lnTo>
                    <a:lnTo>
                      <a:pt x="0" y="872490"/>
                    </a:lnTo>
                    <a:cubicBezTo>
                      <a:pt x="4000" y="392430"/>
                      <a:pt x="392430" y="4000"/>
                      <a:pt x="8723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25" name="Google Shape;5025;p31"/>
            <p:cNvSpPr/>
            <p:nvPr/>
          </p:nvSpPr>
          <p:spPr>
            <a:xfrm rot="10800000">
              <a:off x="359368" y="454169"/>
              <a:ext cx="340673" cy="340673"/>
            </a:xfrm>
            <a:custGeom>
              <a:avLst/>
              <a:gdLst/>
              <a:ahLst/>
              <a:cxnLst/>
              <a:rect l="l" t="t" r="r" b="b"/>
              <a:pathLst>
                <a:path w="879157" h="879157" extrusionOk="0">
                  <a:moveTo>
                    <a:pt x="879158" y="439579"/>
                  </a:moveTo>
                  <a:cubicBezTo>
                    <a:pt x="879158" y="682351"/>
                    <a:pt x="682352" y="879158"/>
                    <a:pt x="439579" y="879158"/>
                  </a:cubicBezTo>
                  <a:cubicBezTo>
                    <a:pt x="196806" y="879158"/>
                    <a:pt x="0" y="682351"/>
                    <a:pt x="0" y="439579"/>
                  </a:cubicBezTo>
                  <a:cubicBezTo>
                    <a:pt x="0" y="196806"/>
                    <a:pt x="196806" y="0"/>
                    <a:pt x="439579" y="0"/>
                  </a:cubicBezTo>
                  <a:cubicBezTo>
                    <a:pt x="682352" y="0"/>
                    <a:pt x="879158" y="196806"/>
                    <a:pt x="879158" y="43957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6" name="Google Shape;5026;p31"/>
            <p:cNvSpPr/>
            <p:nvPr/>
          </p:nvSpPr>
          <p:spPr>
            <a:xfrm rot="10800000">
              <a:off x="362326" y="1827177"/>
              <a:ext cx="338805" cy="338805"/>
            </a:xfrm>
            <a:custGeom>
              <a:avLst/>
              <a:gdLst/>
              <a:ahLst/>
              <a:cxnLst/>
              <a:rect l="l" t="t" r="r" b="b"/>
              <a:pathLst>
                <a:path w="880014" h="880014" extrusionOk="0">
                  <a:moveTo>
                    <a:pt x="0" y="0"/>
                  </a:moveTo>
                  <a:lnTo>
                    <a:pt x="880015" y="0"/>
                  </a:lnTo>
                  <a:lnTo>
                    <a:pt x="880015" y="880015"/>
                  </a:lnTo>
                  <a:lnTo>
                    <a:pt x="0" y="88001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7" name="Google Shape;5027;p31"/>
            <p:cNvSpPr/>
            <p:nvPr/>
          </p:nvSpPr>
          <p:spPr>
            <a:xfrm rot="9335200">
              <a:off x="360555" y="3539729"/>
              <a:ext cx="340333" cy="340333"/>
            </a:xfrm>
            <a:custGeom>
              <a:avLst/>
              <a:gdLst/>
              <a:ahLst/>
              <a:cxnLst/>
              <a:rect l="l" t="t" r="r" b="b"/>
              <a:pathLst>
                <a:path w="879157" h="879157" extrusionOk="0">
                  <a:moveTo>
                    <a:pt x="879157" y="439579"/>
                  </a:moveTo>
                  <a:cubicBezTo>
                    <a:pt x="879157" y="682351"/>
                    <a:pt x="682351" y="879157"/>
                    <a:pt x="439579" y="879157"/>
                  </a:cubicBezTo>
                  <a:cubicBezTo>
                    <a:pt x="196806" y="879157"/>
                    <a:pt x="0" y="682351"/>
                    <a:pt x="0" y="439579"/>
                  </a:cubicBezTo>
                  <a:cubicBezTo>
                    <a:pt x="0" y="196806"/>
                    <a:pt x="196806" y="0"/>
                    <a:pt x="439579" y="0"/>
                  </a:cubicBezTo>
                  <a:cubicBezTo>
                    <a:pt x="682351" y="0"/>
                    <a:pt x="879157" y="196806"/>
                    <a:pt x="879157" y="4395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8" name="Google Shape;5028;p31"/>
            <p:cNvSpPr/>
            <p:nvPr/>
          </p:nvSpPr>
          <p:spPr>
            <a:xfrm rot="10800000">
              <a:off x="361525" y="2857825"/>
              <a:ext cx="338769" cy="338769"/>
            </a:xfrm>
            <a:custGeom>
              <a:avLst/>
              <a:gdLst/>
              <a:ahLst/>
              <a:cxnLst/>
              <a:rect l="l" t="t" r="r" b="b"/>
              <a:pathLst>
                <a:path w="879919" h="879919" extrusionOk="0">
                  <a:moveTo>
                    <a:pt x="0" y="879919"/>
                  </a:moveTo>
                  <a:lnTo>
                    <a:pt x="879920" y="879919"/>
                  </a:lnTo>
                  <a:lnTo>
                    <a:pt x="879920" y="872395"/>
                  </a:lnTo>
                  <a:cubicBezTo>
                    <a:pt x="875919" y="392430"/>
                    <a:pt x="487489" y="4000"/>
                    <a:pt x="7525" y="0"/>
                  </a:cubicBezTo>
                  <a:lnTo>
                    <a:pt x="0" y="0"/>
                  </a:lnTo>
                  <a:lnTo>
                    <a:pt x="0" y="87991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29" name="Google Shape;5029;p31"/>
            <p:cNvGrpSpPr/>
            <p:nvPr/>
          </p:nvGrpSpPr>
          <p:grpSpPr>
            <a:xfrm flipH="1">
              <a:off x="356950" y="4224462"/>
              <a:ext cx="342891" cy="342840"/>
              <a:chOff x="5654515" y="2109977"/>
              <a:chExt cx="880110" cy="880206"/>
            </a:xfrm>
          </p:grpSpPr>
          <p:sp>
            <p:nvSpPr>
              <p:cNvPr id="5030" name="Google Shape;5030;p31"/>
              <p:cNvSpPr/>
              <p:nvPr/>
            </p:nvSpPr>
            <p:spPr>
              <a:xfrm>
                <a:off x="6064471" y="2349487"/>
                <a:ext cx="103582" cy="88672"/>
              </a:xfrm>
              <a:custGeom>
                <a:avLst/>
                <a:gdLst/>
                <a:ahLst/>
                <a:cxnLst/>
                <a:rect l="l" t="t" r="r" b="b"/>
                <a:pathLst>
                  <a:path w="103582" h="88672" extrusionOk="0">
                    <a:moveTo>
                      <a:pt x="72771" y="84055"/>
                    </a:moveTo>
                    <a:cubicBezTo>
                      <a:pt x="52197" y="66243"/>
                      <a:pt x="30480" y="49384"/>
                      <a:pt x="8096" y="33953"/>
                    </a:cubicBezTo>
                    <a:cubicBezTo>
                      <a:pt x="2857" y="30334"/>
                      <a:pt x="0" y="24523"/>
                      <a:pt x="0" y="18618"/>
                    </a:cubicBezTo>
                    <a:cubicBezTo>
                      <a:pt x="0" y="14998"/>
                      <a:pt x="1048" y="11284"/>
                      <a:pt x="3334" y="8045"/>
                    </a:cubicBezTo>
                    <a:cubicBezTo>
                      <a:pt x="9144" y="-432"/>
                      <a:pt x="20764" y="-2528"/>
                      <a:pt x="29242" y="3283"/>
                    </a:cubicBezTo>
                    <a:cubicBezTo>
                      <a:pt x="52769" y="19475"/>
                      <a:pt x="75533" y="37192"/>
                      <a:pt x="97155" y="55956"/>
                    </a:cubicBezTo>
                    <a:cubicBezTo>
                      <a:pt x="104965" y="62719"/>
                      <a:pt x="105728" y="74434"/>
                      <a:pt x="99060" y="82245"/>
                    </a:cubicBezTo>
                    <a:cubicBezTo>
                      <a:pt x="92297" y="90055"/>
                      <a:pt x="80486" y="90817"/>
                      <a:pt x="72771" y="841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1" name="Google Shape;5031;p31"/>
              <p:cNvSpPr/>
              <p:nvPr/>
            </p:nvSpPr>
            <p:spPr>
              <a:xfrm>
                <a:off x="5917405" y="2386252"/>
                <a:ext cx="110195" cy="78523"/>
              </a:xfrm>
              <a:custGeom>
                <a:avLst/>
                <a:gdLst/>
                <a:ahLst/>
                <a:cxnLst/>
                <a:rect l="l" t="t" r="r" b="b"/>
                <a:pathLst>
                  <a:path w="110195" h="78523" extrusionOk="0">
                    <a:moveTo>
                      <a:pt x="107252" y="70055"/>
                    </a:moveTo>
                    <a:cubicBezTo>
                      <a:pt x="101632" y="78723"/>
                      <a:pt x="90106" y="81104"/>
                      <a:pt x="81439" y="75484"/>
                    </a:cubicBezTo>
                    <a:cubicBezTo>
                      <a:pt x="58769" y="60720"/>
                      <a:pt x="34957" y="47195"/>
                      <a:pt x="10573" y="35479"/>
                    </a:cubicBezTo>
                    <a:cubicBezTo>
                      <a:pt x="3905" y="32241"/>
                      <a:pt x="0" y="25573"/>
                      <a:pt x="0" y="18620"/>
                    </a:cubicBezTo>
                    <a:cubicBezTo>
                      <a:pt x="0" y="15953"/>
                      <a:pt x="571" y="13191"/>
                      <a:pt x="1810" y="10524"/>
                    </a:cubicBezTo>
                    <a:cubicBezTo>
                      <a:pt x="6287" y="1285"/>
                      <a:pt x="17431" y="-2621"/>
                      <a:pt x="26670" y="1856"/>
                    </a:cubicBezTo>
                    <a:cubicBezTo>
                      <a:pt x="52483" y="14334"/>
                      <a:pt x="77724" y="28526"/>
                      <a:pt x="101727" y="44242"/>
                    </a:cubicBezTo>
                    <a:cubicBezTo>
                      <a:pt x="110395" y="49862"/>
                      <a:pt x="112776" y="61387"/>
                      <a:pt x="107156" y="700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2" name="Google Shape;5032;p31"/>
              <p:cNvSpPr/>
              <p:nvPr/>
            </p:nvSpPr>
            <p:spPr>
              <a:xfrm>
                <a:off x="5917120" y="2270193"/>
                <a:ext cx="113269" cy="72783"/>
              </a:xfrm>
              <a:custGeom>
                <a:avLst/>
                <a:gdLst/>
                <a:ahLst/>
                <a:cxnLst/>
                <a:rect l="l" t="t" r="r" b="b"/>
                <a:pathLst>
                  <a:path w="113269" h="72783" extrusionOk="0">
                    <a:moveTo>
                      <a:pt x="110966" y="62955"/>
                    </a:moveTo>
                    <a:cubicBezTo>
                      <a:pt x="106108" y="72004"/>
                      <a:pt x="94774" y="75433"/>
                      <a:pt x="85725" y="70575"/>
                    </a:cubicBezTo>
                    <a:cubicBezTo>
                      <a:pt x="61817" y="57717"/>
                      <a:pt x="36862" y="46096"/>
                      <a:pt x="11716" y="36000"/>
                    </a:cubicBezTo>
                    <a:cubicBezTo>
                      <a:pt x="4477" y="33047"/>
                      <a:pt x="0" y="26094"/>
                      <a:pt x="0" y="18664"/>
                    </a:cubicBezTo>
                    <a:cubicBezTo>
                      <a:pt x="0" y="16378"/>
                      <a:pt x="476" y="13997"/>
                      <a:pt x="1333" y="11711"/>
                    </a:cubicBezTo>
                    <a:cubicBezTo>
                      <a:pt x="5144" y="2186"/>
                      <a:pt x="16002" y="-2481"/>
                      <a:pt x="25622" y="1329"/>
                    </a:cubicBezTo>
                    <a:cubicBezTo>
                      <a:pt x="52102" y="11901"/>
                      <a:pt x="78296" y="24189"/>
                      <a:pt x="103441" y="37714"/>
                    </a:cubicBezTo>
                    <a:cubicBezTo>
                      <a:pt x="112490" y="42572"/>
                      <a:pt x="115919" y="53907"/>
                      <a:pt x="111062" y="629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3" name="Google Shape;5033;p31"/>
              <p:cNvSpPr/>
              <p:nvPr/>
            </p:nvSpPr>
            <p:spPr>
              <a:xfrm>
                <a:off x="6077711" y="2231783"/>
                <a:ext cx="107087" cy="83769"/>
              </a:xfrm>
              <a:custGeom>
                <a:avLst/>
                <a:gdLst/>
                <a:ahLst/>
                <a:cxnLst/>
                <a:rect l="l" t="t" r="r" b="b"/>
                <a:pathLst>
                  <a:path w="107087" h="83769" extrusionOk="0">
                    <a:moveTo>
                      <a:pt x="99536" y="50121"/>
                    </a:moveTo>
                    <a:cubicBezTo>
                      <a:pt x="107823" y="56217"/>
                      <a:pt x="109538" y="67932"/>
                      <a:pt x="103442" y="76219"/>
                    </a:cubicBezTo>
                    <a:cubicBezTo>
                      <a:pt x="97346" y="84506"/>
                      <a:pt x="85630" y="86220"/>
                      <a:pt x="77343" y="80124"/>
                    </a:cubicBezTo>
                    <a:cubicBezTo>
                      <a:pt x="55436" y="63932"/>
                      <a:pt x="32385" y="48597"/>
                      <a:pt x="9049" y="34595"/>
                    </a:cubicBezTo>
                    <a:cubicBezTo>
                      <a:pt x="3239" y="31071"/>
                      <a:pt x="0" y="24879"/>
                      <a:pt x="0" y="18593"/>
                    </a:cubicBezTo>
                    <a:cubicBezTo>
                      <a:pt x="0" y="15354"/>
                      <a:pt x="858" y="12021"/>
                      <a:pt x="2667" y="9068"/>
                    </a:cubicBezTo>
                    <a:cubicBezTo>
                      <a:pt x="7906" y="210"/>
                      <a:pt x="19431" y="-2648"/>
                      <a:pt x="28289" y="2686"/>
                    </a:cubicBezTo>
                    <a:cubicBezTo>
                      <a:pt x="52673" y="17259"/>
                      <a:pt x="76676" y="33261"/>
                      <a:pt x="99632" y="50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4" name="Google Shape;5034;p31"/>
              <p:cNvSpPr/>
              <p:nvPr/>
            </p:nvSpPr>
            <p:spPr>
              <a:xfrm>
                <a:off x="5755671" y="2225567"/>
                <a:ext cx="119233" cy="55078"/>
              </a:xfrm>
              <a:custGeom>
                <a:avLst/>
                <a:gdLst/>
                <a:ahLst/>
                <a:cxnLst/>
                <a:rect l="l" t="t" r="r" b="b"/>
                <a:pathLst>
                  <a:path w="119233" h="55078" extrusionOk="0">
                    <a:moveTo>
                      <a:pt x="118586" y="41382"/>
                    </a:moveTo>
                    <a:cubicBezTo>
                      <a:pt x="115824" y="51288"/>
                      <a:pt x="105537" y="57098"/>
                      <a:pt x="95631" y="54431"/>
                    </a:cubicBezTo>
                    <a:cubicBezTo>
                      <a:pt x="69437" y="47192"/>
                      <a:pt x="42577" y="41382"/>
                      <a:pt x="15716" y="37096"/>
                    </a:cubicBezTo>
                    <a:cubicBezTo>
                      <a:pt x="6572" y="35667"/>
                      <a:pt x="0" y="27666"/>
                      <a:pt x="0" y="18713"/>
                    </a:cubicBezTo>
                    <a:cubicBezTo>
                      <a:pt x="0" y="17760"/>
                      <a:pt x="0" y="16712"/>
                      <a:pt x="191" y="15760"/>
                    </a:cubicBezTo>
                    <a:cubicBezTo>
                      <a:pt x="1810" y="5568"/>
                      <a:pt x="11335" y="-1385"/>
                      <a:pt x="21527" y="234"/>
                    </a:cubicBezTo>
                    <a:cubicBezTo>
                      <a:pt x="49721" y="4711"/>
                      <a:pt x="78010" y="10902"/>
                      <a:pt x="105537" y="18427"/>
                    </a:cubicBezTo>
                    <a:cubicBezTo>
                      <a:pt x="115443" y="21189"/>
                      <a:pt x="121253" y="31476"/>
                      <a:pt x="118586" y="413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5" name="Google Shape;5035;p31"/>
              <p:cNvSpPr/>
              <p:nvPr/>
            </p:nvSpPr>
            <p:spPr>
              <a:xfrm>
                <a:off x="6325552" y="2455056"/>
                <a:ext cx="84249" cy="106645"/>
              </a:xfrm>
              <a:custGeom>
                <a:avLst/>
                <a:gdLst/>
                <a:ahLst/>
                <a:cxnLst/>
                <a:rect l="l" t="t" r="r" b="b"/>
                <a:pathLst>
                  <a:path w="84249" h="106645" extrusionOk="0">
                    <a:moveTo>
                      <a:pt x="33528" y="7347"/>
                    </a:moveTo>
                    <a:cubicBezTo>
                      <a:pt x="50578" y="30111"/>
                      <a:pt x="66770" y="54019"/>
                      <a:pt x="81534" y="78308"/>
                    </a:cubicBezTo>
                    <a:cubicBezTo>
                      <a:pt x="86868" y="87071"/>
                      <a:pt x="84106" y="98596"/>
                      <a:pt x="75343" y="103930"/>
                    </a:cubicBezTo>
                    <a:cubicBezTo>
                      <a:pt x="66580" y="109264"/>
                      <a:pt x="55054" y="106502"/>
                      <a:pt x="49721" y="97739"/>
                    </a:cubicBezTo>
                    <a:cubicBezTo>
                      <a:pt x="35528" y="74498"/>
                      <a:pt x="20098" y="51638"/>
                      <a:pt x="3715" y="29826"/>
                    </a:cubicBezTo>
                    <a:cubicBezTo>
                      <a:pt x="1238" y="26492"/>
                      <a:pt x="0" y="22587"/>
                      <a:pt x="0" y="18681"/>
                    </a:cubicBezTo>
                    <a:cubicBezTo>
                      <a:pt x="0" y="12966"/>
                      <a:pt x="2572" y="7442"/>
                      <a:pt x="7429" y="3727"/>
                    </a:cubicBezTo>
                    <a:cubicBezTo>
                      <a:pt x="15716" y="-2464"/>
                      <a:pt x="27337" y="-750"/>
                      <a:pt x="33528" y="74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6" name="Google Shape;5036;p31"/>
              <p:cNvSpPr/>
              <p:nvPr/>
            </p:nvSpPr>
            <p:spPr>
              <a:xfrm>
                <a:off x="6169722" y="2601827"/>
                <a:ext cx="80586" cy="109182"/>
              </a:xfrm>
              <a:custGeom>
                <a:avLst/>
                <a:gdLst/>
                <a:ahLst/>
                <a:cxnLst/>
                <a:rect l="l" t="t" r="r" b="b"/>
                <a:pathLst>
                  <a:path w="80586" h="109182" extrusionOk="0">
                    <a:moveTo>
                      <a:pt x="34004" y="8023"/>
                    </a:moveTo>
                    <a:cubicBezTo>
                      <a:pt x="50387" y="31549"/>
                      <a:pt x="65342" y="56505"/>
                      <a:pt x="78486" y="81937"/>
                    </a:cubicBezTo>
                    <a:cubicBezTo>
                      <a:pt x="83249" y="91081"/>
                      <a:pt x="79629" y="102320"/>
                      <a:pt x="70485" y="107083"/>
                    </a:cubicBezTo>
                    <a:cubicBezTo>
                      <a:pt x="61341" y="111845"/>
                      <a:pt x="50102" y="108226"/>
                      <a:pt x="45339" y="99082"/>
                    </a:cubicBezTo>
                    <a:cubicBezTo>
                      <a:pt x="32861" y="75079"/>
                      <a:pt x="18764" y="51552"/>
                      <a:pt x="3334" y="29263"/>
                    </a:cubicBezTo>
                    <a:cubicBezTo>
                      <a:pt x="1048" y="26025"/>
                      <a:pt x="0" y="22310"/>
                      <a:pt x="0" y="18691"/>
                    </a:cubicBezTo>
                    <a:cubicBezTo>
                      <a:pt x="0" y="12785"/>
                      <a:pt x="2762" y="6975"/>
                      <a:pt x="8001" y="3355"/>
                    </a:cubicBezTo>
                    <a:cubicBezTo>
                      <a:pt x="16478" y="-2550"/>
                      <a:pt x="28099" y="-455"/>
                      <a:pt x="33909" y="80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7" name="Google Shape;5037;p31"/>
              <p:cNvSpPr/>
              <p:nvPr/>
            </p:nvSpPr>
            <p:spPr>
              <a:xfrm>
                <a:off x="5763577" y="2553679"/>
                <a:ext cx="114676" cy="69310"/>
              </a:xfrm>
              <a:custGeom>
                <a:avLst/>
                <a:gdLst/>
                <a:ahLst/>
                <a:cxnLst/>
                <a:rect l="l" t="t" r="r" b="b"/>
                <a:pathLst>
                  <a:path w="114676" h="69310" extrusionOk="0">
                    <a:moveTo>
                      <a:pt x="112586" y="59409"/>
                    </a:moveTo>
                    <a:cubicBezTo>
                      <a:pt x="107728" y="68457"/>
                      <a:pt x="96488" y="71982"/>
                      <a:pt x="87344" y="67124"/>
                    </a:cubicBezTo>
                    <a:cubicBezTo>
                      <a:pt x="63722" y="54551"/>
                      <a:pt x="38862" y="44264"/>
                      <a:pt x="13240" y="36453"/>
                    </a:cubicBezTo>
                    <a:cubicBezTo>
                      <a:pt x="5239" y="33977"/>
                      <a:pt x="0" y="26643"/>
                      <a:pt x="0" y="18642"/>
                    </a:cubicBezTo>
                    <a:cubicBezTo>
                      <a:pt x="0" y="16832"/>
                      <a:pt x="286" y="15022"/>
                      <a:pt x="857" y="13213"/>
                    </a:cubicBezTo>
                    <a:cubicBezTo>
                      <a:pt x="3905" y="3402"/>
                      <a:pt x="14288" y="-2218"/>
                      <a:pt x="24098" y="830"/>
                    </a:cubicBezTo>
                    <a:cubicBezTo>
                      <a:pt x="51911" y="9307"/>
                      <a:pt x="79057" y="20547"/>
                      <a:pt x="104775" y="34263"/>
                    </a:cubicBezTo>
                    <a:cubicBezTo>
                      <a:pt x="113824" y="39121"/>
                      <a:pt x="117348" y="50360"/>
                      <a:pt x="112490" y="595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8" name="Google Shape;5038;p31"/>
              <p:cNvSpPr/>
              <p:nvPr/>
            </p:nvSpPr>
            <p:spPr>
              <a:xfrm>
                <a:off x="5915977" y="2506050"/>
                <a:ext cx="105565" cy="85920"/>
              </a:xfrm>
              <a:custGeom>
                <a:avLst/>
                <a:gdLst/>
                <a:ahLst/>
                <a:cxnLst/>
                <a:rect l="l" t="t" r="r" b="b"/>
                <a:pathLst>
                  <a:path w="105565" h="85920" extrusionOk="0">
                    <a:moveTo>
                      <a:pt x="74962" y="81701"/>
                    </a:moveTo>
                    <a:cubicBezTo>
                      <a:pt x="54292" y="64366"/>
                      <a:pt x="32099" y="48554"/>
                      <a:pt x="9049" y="34648"/>
                    </a:cubicBezTo>
                    <a:cubicBezTo>
                      <a:pt x="3238" y="31123"/>
                      <a:pt x="0" y="25027"/>
                      <a:pt x="0" y="18646"/>
                    </a:cubicBezTo>
                    <a:cubicBezTo>
                      <a:pt x="0" y="15407"/>
                      <a:pt x="857" y="12073"/>
                      <a:pt x="2667" y="9025"/>
                    </a:cubicBezTo>
                    <a:cubicBezTo>
                      <a:pt x="8001" y="167"/>
                      <a:pt x="19431" y="-2595"/>
                      <a:pt x="28289" y="2644"/>
                    </a:cubicBezTo>
                    <a:cubicBezTo>
                      <a:pt x="52959" y="17503"/>
                      <a:pt x="76676" y="34457"/>
                      <a:pt x="98870" y="52936"/>
                    </a:cubicBezTo>
                    <a:cubicBezTo>
                      <a:pt x="106775" y="59603"/>
                      <a:pt x="107823" y="71319"/>
                      <a:pt x="101251" y="79225"/>
                    </a:cubicBezTo>
                    <a:cubicBezTo>
                      <a:pt x="94679" y="87130"/>
                      <a:pt x="82867" y="88178"/>
                      <a:pt x="74962" y="816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9" name="Google Shape;5039;p31"/>
              <p:cNvSpPr/>
              <p:nvPr/>
            </p:nvSpPr>
            <p:spPr>
              <a:xfrm>
                <a:off x="6057423" y="2477678"/>
                <a:ext cx="97406" cy="95752"/>
              </a:xfrm>
              <a:custGeom>
                <a:avLst/>
                <a:gdLst/>
                <a:ahLst/>
                <a:cxnLst/>
                <a:rect l="l" t="t" r="r" b="b"/>
                <a:pathLst>
                  <a:path w="97406" h="95752" extrusionOk="0">
                    <a:moveTo>
                      <a:pt x="64960" y="89595"/>
                    </a:moveTo>
                    <a:cubicBezTo>
                      <a:pt x="46767" y="69497"/>
                      <a:pt x="27146" y="50447"/>
                      <a:pt x="6572" y="32826"/>
                    </a:cubicBezTo>
                    <a:cubicBezTo>
                      <a:pt x="2286" y="29111"/>
                      <a:pt x="0" y="23873"/>
                      <a:pt x="0" y="18634"/>
                    </a:cubicBezTo>
                    <a:cubicBezTo>
                      <a:pt x="0" y="14348"/>
                      <a:pt x="1429" y="10061"/>
                      <a:pt x="4477" y="6537"/>
                    </a:cubicBezTo>
                    <a:cubicBezTo>
                      <a:pt x="11144" y="-1273"/>
                      <a:pt x="22955" y="-2226"/>
                      <a:pt x="30766" y="4442"/>
                    </a:cubicBezTo>
                    <a:cubicBezTo>
                      <a:pt x="52578" y="23111"/>
                      <a:pt x="73342" y="43304"/>
                      <a:pt x="92583" y="64544"/>
                    </a:cubicBezTo>
                    <a:cubicBezTo>
                      <a:pt x="99536" y="72164"/>
                      <a:pt x="98869" y="83975"/>
                      <a:pt x="91249" y="90929"/>
                    </a:cubicBezTo>
                    <a:cubicBezTo>
                      <a:pt x="83629" y="97882"/>
                      <a:pt x="71818" y="97215"/>
                      <a:pt x="64865" y="895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0" name="Google Shape;5040;p31"/>
              <p:cNvSpPr/>
              <p:nvPr/>
            </p:nvSpPr>
            <p:spPr>
              <a:xfrm>
                <a:off x="5654611" y="2853023"/>
                <a:ext cx="71833" cy="49926"/>
              </a:xfrm>
              <a:custGeom>
                <a:avLst/>
                <a:gdLst/>
                <a:ahLst/>
                <a:cxnLst/>
                <a:rect l="l" t="t" r="r" b="b"/>
                <a:pathLst>
                  <a:path w="71833" h="4992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622" y="0"/>
                      <a:pt x="42291" y="4858"/>
                      <a:pt x="61531" y="14573"/>
                    </a:cubicBezTo>
                    <a:cubicBezTo>
                      <a:pt x="70771" y="19241"/>
                      <a:pt x="74486" y="30385"/>
                      <a:pt x="69818" y="39624"/>
                    </a:cubicBezTo>
                    <a:cubicBezTo>
                      <a:pt x="65151" y="48863"/>
                      <a:pt x="54007" y="52578"/>
                      <a:pt x="44767" y="47911"/>
                    </a:cubicBezTo>
                    <a:cubicBezTo>
                      <a:pt x="30766" y="40862"/>
                      <a:pt x="15716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1" name="Google Shape;5041;p31"/>
              <p:cNvSpPr/>
              <p:nvPr/>
            </p:nvSpPr>
            <p:spPr>
              <a:xfrm>
                <a:off x="5761290" y="2443033"/>
                <a:ext cx="117124" cy="62770"/>
              </a:xfrm>
              <a:custGeom>
                <a:avLst/>
                <a:gdLst/>
                <a:ahLst/>
                <a:cxnLst/>
                <a:rect l="l" t="t" r="r" b="b"/>
                <a:pathLst>
                  <a:path w="117124" h="62770" extrusionOk="0">
                    <a:moveTo>
                      <a:pt x="115729" y="51183"/>
                    </a:moveTo>
                    <a:cubicBezTo>
                      <a:pt x="111824" y="60708"/>
                      <a:pt x="100965" y="65280"/>
                      <a:pt x="91440" y="61374"/>
                    </a:cubicBezTo>
                    <a:cubicBezTo>
                      <a:pt x="66485" y="51183"/>
                      <a:pt x="40577" y="42896"/>
                      <a:pt x="14383" y="36705"/>
                    </a:cubicBezTo>
                    <a:cubicBezTo>
                      <a:pt x="5810" y="34704"/>
                      <a:pt x="0" y="26989"/>
                      <a:pt x="0" y="18607"/>
                    </a:cubicBezTo>
                    <a:cubicBezTo>
                      <a:pt x="0" y="17178"/>
                      <a:pt x="191" y="15750"/>
                      <a:pt x="476" y="14321"/>
                    </a:cubicBezTo>
                    <a:cubicBezTo>
                      <a:pt x="2858" y="4320"/>
                      <a:pt x="12859" y="-1872"/>
                      <a:pt x="22955" y="510"/>
                    </a:cubicBezTo>
                    <a:cubicBezTo>
                      <a:pt x="51054" y="7177"/>
                      <a:pt x="78867" y="16035"/>
                      <a:pt x="105537" y="26989"/>
                    </a:cubicBezTo>
                    <a:cubicBezTo>
                      <a:pt x="115062" y="30894"/>
                      <a:pt x="119634" y="41753"/>
                      <a:pt x="115729" y="512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2" name="Google Shape;5042;p31"/>
              <p:cNvSpPr/>
              <p:nvPr/>
            </p:nvSpPr>
            <p:spPr>
              <a:xfrm>
                <a:off x="5926073" y="2160194"/>
                <a:ext cx="114897" cy="69348"/>
              </a:xfrm>
              <a:custGeom>
                <a:avLst/>
                <a:gdLst/>
                <a:ahLst/>
                <a:cxnLst/>
                <a:rect l="l" t="t" r="r" b="b"/>
                <a:pathLst>
                  <a:path w="114897" h="69348" extrusionOk="0">
                    <a:moveTo>
                      <a:pt x="104204" y="33794"/>
                    </a:moveTo>
                    <a:cubicBezTo>
                      <a:pt x="113538" y="38175"/>
                      <a:pt x="117538" y="49320"/>
                      <a:pt x="113062" y="58654"/>
                    </a:cubicBezTo>
                    <a:cubicBezTo>
                      <a:pt x="108680" y="67989"/>
                      <a:pt x="97536" y="71989"/>
                      <a:pt x="88202" y="67512"/>
                    </a:cubicBezTo>
                    <a:cubicBezTo>
                      <a:pt x="63532" y="55892"/>
                      <a:pt x="38005" y="45319"/>
                      <a:pt x="12382" y="36175"/>
                    </a:cubicBezTo>
                    <a:cubicBezTo>
                      <a:pt x="4763" y="33413"/>
                      <a:pt x="0" y="26269"/>
                      <a:pt x="0" y="18649"/>
                    </a:cubicBezTo>
                    <a:cubicBezTo>
                      <a:pt x="0" y="16554"/>
                      <a:pt x="381" y="14458"/>
                      <a:pt x="1048" y="12363"/>
                    </a:cubicBezTo>
                    <a:cubicBezTo>
                      <a:pt x="4477" y="2647"/>
                      <a:pt x="15240" y="-2401"/>
                      <a:pt x="24860" y="1123"/>
                    </a:cubicBezTo>
                    <a:cubicBezTo>
                      <a:pt x="51625" y="10743"/>
                      <a:pt x="78296" y="21697"/>
                      <a:pt x="104013" y="338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3" name="Google Shape;5043;p31"/>
              <p:cNvSpPr/>
              <p:nvPr/>
            </p:nvSpPr>
            <p:spPr>
              <a:xfrm>
                <a:off x="5654706" y="2109977"/>
                <a:ext cx="62980" cy="38501"/>
              </a:xfrm>
              <a:custGeom>
                <a:avLst/>
                <a:gdLst/>
                <a:ahLst/>
                <a:cxnLst/>
                <a:rect l="l" t="t" r="r" b="b"/>
                <a:pathLst>
                  <a:path w="62980" h="38501" extrusionOk="0">
                    <a:moveTo>
                      <a:pt x="62865" y="20765"/>
                    </a:moveTo>
                    <a:cubicBezTo>
                      <a:pt x="62389" y="31052"/>
                      <a:pt x="53626" y="38957"/>
                      <a:pt x="43339" y="38481"/>
                    </a:cubicBezTo>
                    <a:cubicBezTo>
                      <a:pt x="28956" y="37719"/>
                      <a:pt x="14383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5049" y="0"/>
                      <a:pt x="30194" y="381"/>
                      <a:pt x="45244" y="1143"/>
                    </a:cubicBezTo>
                    <a:cubicBezTo>
                      <a:pt x="55531" y="1715"/>
                      <a:pt x="63436" y="10478"/>
                      <a:pt x="62960" y="206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4" name="Google Shape;5044;p31"/>
              <p:cNvSpPr/>
              <p:nvPr/>
            </p:nvSpPr>
            <p:spPr>
              <a:xfrm>
                <a:off x="6191059" y="2459292"/>
                <a:ext cx="90704" cy="101911"/>
              </a:xfrm>
              <a:custGeom>
                <a:avLst/>
                <a:gdLst/>
                <a:ahLst/>
                <a:cxnLst/>
                <a:rect l="l" t="t" r="r" b="b"/>
                <a:pathLst>
                  <a:path w="90704" h="101911" extrusionOk="0">
                    <a:moveTo>
                      <a:pt x="32290" y="5873"/>
                    </a:moveTo>
                    <a:cubicBezTo>
                      <a:pt x="51721" y="26828"/>
                      <a:pt x="70104" y="49116"/>
                      <a:pt x="87058" y="72167"/>
                    </a:cubicBezTo>
                    <a:cubicBezTo>
                      <a:pt x="93154" y="80454"/>
                      <a:pt x="91440" y="92169"/>
                      <a:pt x="83153" y="98265"/>
                    </a:cubicBezTo>
                    <a:cubicBezTo>
                      <a:pt x="74866" y="104361"/>
                      <a:pt x="63151" y="102647"/>
                      <a:pt x="57055" y="94360"/>
                    </a:cubicBezTo>
                    <a:cubicBezTo>
                      <a:pt x="40957" y="72453"/>
                      <a:pt x="23431" y="51307"/>
                      <a:pt x="4953" y="31305"/>
                    </a:cubicBezTo>
                    <a:cubicBezTo>
                      <a:pt x="1619" y="27685"/>
                      <a:pt x="0" y="23208"/>
                      <a:pt x="0" y="18636"/>
                    </a:cubicBezTo>
                    <a:cubicBezTo>
                      <a:pt x="0" y="13588"/>
                      <a:pt x="2000" y="8635"/>
                      <a:pt x="6001" y="4920"/>
                    </a:cubicBezTo>
                    <a:cubicBezTo>
                      <a:pt x="13525" y="-2033"/>
                      <a:pt x="25337" y="-1557"/>
                      <a:pt x="32385" y="59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5" name="Google Shape;5045;p31"/>
              <p:cNvSpPr/>
              <p:nvPr/>
            </p:nvSpPr>
            <p:spPr>
              <a:xfrm>
                <a:off x="6290309" y="2593921"/>
                <a:ext cx="75180" cy="112158"/>
              </a:xfrm>
              <a:custGeom>
                <a:avLst/>
                <a:gdLst/>
                <a:ahLst/>
                <a:cxnLst/>
                <a:rect l="l" t="t" r="r" b="b"/>
                <a:pathLst>
                  <a:path w="75180" h="112158" extrusionOk="0">
                    <a:moveTo>
                      <a:pt x="34862" y="9356"/>
                    </a:moveTo>
                    <a:cubicBezTo>
                      <a:pt x="49149" y="34121"/>
                      <a:pt x="62198" y="59934"/>
                      <a:pt x="73628" y="86032"/>
                    </a:cubicBezTo>
                    <a:cubicBezTo>
                      <a:pt x="77724" y="95462"/>
                      <a:pt x="73438" y="106416"/>
                      <a:pt x="64008" y="110607"/>
                    </a:cubicBezTo>
                    <a:cubicBezTo>
                      <a:pt x="54578" y="114703"/>
                      <a:pt x="43529" y="110416"/>
                      <a:pt x="39434" y="100987"/>
                    </a:cubicBezTo>
                    <a:cubicBezTo>
                      <a:pt x="28575" y="76126"/>
                      <a:pt x="16097" y="51552"/>
                      <a:pt x="2477" y="28025"/>
                    </a:cubicBezTo>
                    <a:cubicBezTo>
                      <a:pt x="762" y="25072"/>
                      <a:pt x="0" y="21834"/>
                      <a:pt x="0" y="18691"/>
                    </a:cubicBezTo>
                    <a:cubicBezTo>
                      <a:pt x="0" y="12214"/>
                      <a:pt x="3334" y="6022"/>
                      <a:pt x="9335" y="2498"/>
                    </a:cubicBezTo>
                    <a:cubicBezTo>
                      <a:pt x="18288" y="-2645"/>
                      <a:pt x="29623" y="403"/>
                      <a:pt x="34766" y="93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6" name="Google Shape;5046;p31"/>
              <p:cNvSpPr/>
              <p:nvPr/>
            </p:nvSpPr>
            <p:spPr>
              <a:xfrm>
                <a:off x="5654611" y="2534602"/>
                <a:ext cx="64296" cy="39722"/>
              </a:xfrm>
              <a:custGeom>
                <a:avLst/>
                <a:gdLst/>
                <a:ahLst/>
                <a:cxnLst/>
                <a:rect l="l" t="t" r="r" b="b"/>
                <a:pathLst>
                  <a:path w="64296" h="3972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5907" y="0"/>
                      <a:pt x="31909" y="857"/>
                      <a:pt x="47530" y="2476"/>
                    </a:cubicBezTo>
                    <a:cubicBezTo>
                      <a:pt x="57817" y="3524"/>
                      <a:pt x="65246" y="12668"/>
                      <a:pt x="64198" y="22955"/>
                    </a:cubicBezTo>
                    <a:cubicBezTo>
                      <a:pt x="63151" y="33242"/>
                      <a:pt x="54007" y="40672"/>
                      <a:pt x="43720" y="39624"/>
                    </a:cubicBezTo>
                    <a:cubicBezTo>
                      <a:pt x="29337" y="38100"/>
                      <a:pt x="14573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7" name="Google Shape;5047;p31"/>
              <p:cNvSpPr/>
              <p:nvPr/>
            </p:nvSpPr>
            <p:spPr>
              <a:xfrm>
                <a:off x="5654515" y="2216086"/>
                <a:ext cx="54997" cy="38215"/>
              </a:xfrm>
              <a:custGeom>
                <a:avLst/>
                <a:gdLst/>
                <a:ahLst/>
                <a:cxnLst/>
                <a:rect l="l" t="t" r="r" b="b"/>
                <a:pathLst>
                  <a:path w="54997" h="38215" extrusionOk="0">
                    <a:moveTo>
                      <a:pt x="37243" y="952"/>
                    </a:moveTo>
                    <a:cubicBezTo>
                      <a:pt x="47530" y="1429"/>
                      <a:pt x="55626" y="10096"/>
                      <a:pt x="54959" y="20479"/>
                    </a:cubicBezTo>
                    <a:cubicBezTo>
                      <a:pt x="54483" y="30766"/>
                      <a:pt x="45720" y="38671"/>
                      <a:pt x="35433" y="38195"/>
                    </a:cubicBezTo>
                    <a:cubicBezTo>
                      <a:pt x="23717" y="37624"/>
                      <a:pt x="11811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2383" y="0"/>
                      <a:pt x="24955" y="286"/>
                      <a:pt x="37147" y="8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8" name="Google Shape;5048;p31"/>
              <p:cNvSpPr/>
              <p:nvPr/>
            </p:nvSpPr>
            <p:spPr>
              <a:xfrm>
                <a:off x="5763672" y="2119391"/>
                <a:ext cx="119556" cy="53659"/>
              </a:xfrm>
              <a:custGeom>
                <a:avLst/>
                <a:gdLst/>
                <a:ahLst/>
                <a:cxnLst/>
                <a:rect l="l" t="t" r="r" b="b"/>
                <a:pathLst>
                  <a:path w="119556" h="53659" extrusionOk="0">
                    <a:moveTo>
                      <a:pt x="286" y="15923"/>
                    </a:moveTo>
                    <a:cubicBezTo>
                      <a:pt x="1810" y="5732"/>
                      <a:pt x="11240" y="-1317"/>
                      <a:pt x="21431" y="207"/>
                    </a:cubicBezTo>
                    <a:cubicBezTo>
                      <a:pt x="49625" y="4398"/>
                      <a:pt x="77915" y="10018"/>
                      <a:pt x="105442" y="16971"/>
                    </a:cubicBezTo>
                    <a:cubicBezTo>
                      <a:pt x="115443" y="19448"/>
                      <a:pt x="121539" y="29639"/>
                      <a:pt x="118967" y="39545"/>
                    </a:cubicBezTo>
                    <a:cubicBezTo>
                      <a:pt x="116491" y="49547"/>
                      <a:pt x="106299" y="55643"/>
                      <a:pt x="96393" y="53071"/>
                    </a:cubicBezTo>
                    <a:cubicBezTo>
                      <a:pt x="70009" y="46499"/>
                      <a:pt x="42958" y="41069"/>
                      <a:pt x="15907" y="37069"/>
                    </a:cubicBezTo>
                    <a:cubicBezTo>
                      <a:pt x="6668" y="35735"/>
                      <a:pt x="0" y="27734"/>
                      <a:pt x="0" y="18686"/>
                    </a:cubicBezTo>
                    <a:cubicBezTo>
                      <a:pt x="0" y="17733"/>
                      <a:pt x="0" y="16876"/>
                      <a:pt x="191" y="159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9" name="Google Shape;5049;p31"/>
              <p:cNvSpPr/>
              <p:nvPr/>
            </p:nvSpPr>
            <p:spPr>
              <a:xfrm>
                <a:off x="5758528" y="2333776"/>
                <a:ext cx="118544" cy="58290"/>
              </a:xfrm>
              <a:custGeom>
                <a:avLst/>
                <a:gdLst/>
                <a:ahLst/>
                <a:cxnLst/>
                <a:rect l="l" t="t" r="r" b="b"/>
                <a:pathLst>
                  <a:path w="118544" h="58290" extrusionOk="0">
                    <a:moveTo>
                      <a:pt x="0" y="18708"/>
                    </a:moveTo>
                    <a:cubicBezTo>
                      <a:pt x="0" y="17565"/>
                      <a:pt x="95" y="16327"/>
                      <a:pt x="381" y="15184"/>
                    </a:cubicBezTo>
                    <a:cubicBezTo>
                      <a:pt x="2286" y="5087"/>
                      <a:pt x="12097" y="-1580"/>
                      <a:pt x="22193" y="325"/>
                    </a:cubicBezTo>
                    <a:cubicBezTo>
                      <a:pt x="50387" y="5754"/>
                      <a:pt x="78486" y="12993"/>
                      <a:pt x="105728" y="21947"/>
                    </a:cubicBezTo>
                    <a:cubicBezTo>
                      <a:pt x="115538" y="25185"/>
                      <a:pt x="120777" y="35758"/>
                      <a:pt x="117634" y="45473"/>
                    </a:cubicBezTo>
                    <a:cubicBezTo>
                      <a:pt x="114395" y="55284"/>
                      <a:pt x="103822" y="60523"/>
                      <a:pt x="94107" y="57380"/>
                    </a:cubicBezTo>
                    <a:cubicBezTo>
                      <a:pt x="68389" y="48902"/>
                      <a:pt x="41910" y="42044"/>
                      <a:pt x="15335" y="36901"/>
                    </a:cubicBezTo>
                    <a:cubicBezTo>
                      <a:pt x="6382" y="35186"/>
                      <a:pt x="190" y="27376"/>
                      <a:pt x="190" y="186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0" name="Google Shape;5050;p31"/>
              <p:cNvSpPr/>
              <p:nvPr/>
            </p:nvSpPr>
            <p:spPr>
              <a:xfrm>
                <a:off x="5654611" y="2428303"/>
                <a:ext cx="61202" cy="39009"/>
              </a:xfrm>
              <a:custGeom>
                <a:avLst/>
                <a:gdLst/>
                <a:ahLst/>
                <a:cxnLst/>
                <a:rect l="l" t="t" r="r" b="b"/>
                <a:pathLst>
                  <a:path w="61202" h="39009" extrusionOk="0">
                    <a:moveTo>
                      <a:pt x="44005" y="1810"/>
                    </a:moveTo>
                    <a:cubicBezTo>
                      <a:pt x="54292" y="2572"/>
                      <a:pt x="61913" y="11621"/>
                      <a:pt x="61150" y="21812"/>
                    </a:cubicBezTo>
                    <a:cubicBezTo>
                      <a:pt x="60388" y="32099"/>
                      <a:pt x="51340" y="39719"/>
                      <a:pt x="41148" y="38957"/>
                    </a:cubicBezTo>
                    <a:cubicBezTo>
                      <a:pt x="27527" y="37909"/>
                      <a:pt x="13716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4669" y="0"/>
                      <a:pt x="29432" y="571"/>
                      <a:pt x="44005" y="1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1" name="Google Shape;5051;p31"/>
              <p:cNvSpPr/>
              <p:nvPr/>
            </p:nvSpPr>
            <p:spPr>
              <a:xfrm>
                <a:off x="5654706" y="2322290"/>
                <a:ext cx="58036" cy="38510"/>
              </a:xfrm>
              <a:custGeom>
                <a:avLst/>
                <a:gdLst/>
                <a:ahLst/>
                <a:cxnLst/>
                <a:rect l="l" t="t" r="r" b="b"/>
                <a:pathLst>
                  <a:path w="58036" h="38510" extrusionOk="0">
                    <a:moveTo>
                      <a:pt x="57912" y="20955"/>
                    </a:moveTo>
                    <a:cubicBezTo>
                      <a:pt x="57340" y="31242"/>
                      <a:pt x="48482" y="39053"/>
                      <a:pt x="38195" y="38481"/>
                    </a:cubicBezTo>
                    <a:cubicBezTo>
                      <a:pt x="25527" y="37719"/>
                      <a:pt x="12668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ubicBezTo>
                      <a:pt x="13430" y="0"/>
                      <a:pt x="27051" y="381"/>
                      <a:pt x="40481" y="1238"/>
                    </a:cubicBezTo>
                    <a:cubicBezTo>
                      <a:pt x="50768" y="1810"/>
                      <a:pt x="58579" y="10573"/>
                      <a:pt x="58007" y="209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2" name="Google Shape;5052;p31"/>
              <p:cNvSpPr/>
              <p:nvPr/>
            </p:nvSpPr>
            <p:spPr>
              <a:xfrm>
                <a:off x="6212490" y="2331372"/>
                <a:ext cx="96792" cy="96282"/>
              </a:xfrm>
              <a:custGeom>
                <a:avLst/>
                <a:gdLst/>
                <a:ahLst/>
                <a:cxnLst/>
                <a:rect l="l" t="t" r="r" b="b"/>
                <a:pathLst>
                  <a:path w="96792" h="96282" extrusionOk="0">
                    <a:moveTo>
                      <a:pt x="91916" y="65022"/>
                    </a:moveTo>
                    <a:cubicBezTo>
                      <a:pt x="98869" y="72642"/>
                      <a:pt x="98298" y="84453"/>
                      <a:pt x="90773" y="91406"/>
                    </a:cubicBezTo>
                    <a:cubicBezTo>
                      <a:pt x="83153" y="98359"/>
                      <a:pt x="71342" y="97788"/>
                      <a:pt x="64389" y="90263"/>
                    </a:cubicBezTo>
                    <a:cubicBezTo>
                      <a:pt x="46006" y="70165"/>
                      <a:pt x="26384" y="50639"/>
                      <a:pt x="6191" y="32446"/>
                    </a:cubicBezTo>
                    <a:cubicBezTo>
                      <a:pt x="2096" y="28732"/>
                      <a:pt x="0" y="23683"/>
                      <a:pt x="0" y="18635"/>
                    </a:cubicBezTo>
                    <a:cubicBezTo>
                      <a:pt x="0" y="14158"/>
                      <a:pt x="1619" y="9682"/>
                      <a:pt x="4763" y="6157"/>
                    </a:cubicBezTo>
                    <a:cubicBezTo>
                      <a:pt x="11621" y="-1463"/>
                      <a:pt x="23431" y="-2129"/>
                      <a:pt x="31051" y="4824"/>
                    </a:cubicBezTo>
                    <a:cubicBezTo>
                      <a:pt x="52197" y="23874"/>
                      <a:pt x="72676" y="44162"/>
                      <a:pt x="91821" y="652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3" name="Google Shape;5053;p31"/>
              <p:cNvSpPr/>
              <p:nvPr/>
            </p:nvSpPr>
            <p:spPr>
              <a:xfrm>
                <a:off x="5855302" y="2922501"/>
                <a:ext cx="42386" cy="67586"/>
              </a:xfrm>
              <a:custGeom>
                <a:avLst/>
                <a:gdLst/>
                <a:ahLst/>
                <a:cxnLst/>
                <a:rect l="l" t="t" r="r" b="b"/>
                <a:pathLst>
                  <a:path w="42386" h="67586" extrusionOk="0">
                    <a:moveTo>
                      <a:pt x="36862" y="14723"/>
                    </a:moveTo>
                    <a:cubicBezTo>
                      <a:pt x="40672" y="31963"/>
                      <a:pt x="42386" y="49775"/>
                      <a:pt x="42386" y="67587"/>
                    </a:cubicBezTo>
                    <a:lnTo>
                      <a:pt x="5143" y="67587"/>
                    </a:lnTo>
                    <a:cubicBezTo>
                      <a:pt x="5143" y="52442"/>
                      <a:pt x="3715" y="37392"/>
                      <a:pt x="476" y="22724"/>
                    </a:cubicBezTo>
                    <a:cubicBezTo>
                      <a:pt x="190" y="21390"/>
                      <a:pt x="0" y="19962"/>
                      <a:pt x="0" y="18628"/>
                    </a:cubicBezTo>
                    <a:cubicBezTo>
                      <a:pt x="0" y="10056"/>
                      <a:pt x="5905" y="2340"/>
                      <a:pt x="14573" y="435"/>
                    </a:cubicBezTo>
                    <a:cubicBezTo>
                      <a:pt x="24670" y="-1755"/>
                      <a:pt x="34576" y="4531"/>
                      <a:pt x="36862" y="146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4" name="Google Shape;5054;p31"/>
              <p:cNvSpPr/>
              <p:nvPr/>
            </p:nvSpPr>
            <p:spPr>
              <a:xfrm>
                <a:off x="5962935" y="2920419"/>
                <a:ext cx="40957" cy="69764"/>
              </a:xfrm>
              <a:custGeom>
                <a:avLst/>
                <a:gdLst/>
                <a:ahLst/>
                <a:cxnLst/>
                <a:rect l="l" t="t" r="r" b="b"/>
                <a:pathLst>
                  <a:path w="40957" h="69764" extrusionOk="0">
                    <a:moveTo>
                      <a:pt x="36957" y="15757"/>
                    </a:moveTo>
                    <a:cubicBezTo>
                      <a:pt x="39719" y="33474"/>
                      <a:pt x="40957" y="51667"/>
                      <a:pt x="40957" y="69764"/>
                    </a:cubicBezTo>
                    <a:lnTo>
                      <a:pt x="3715" y="69764"/>
                    </a:lnTo>
                    <a:cubicBezTo>
                      <a:pt x="3715" y="53572"/>
                      <a:pt x="2667" y="37379"/>
                      <a:pt x="190" y="21472"/>
                    </a:cubicBezTo>
                    <a:cubicBezTo>
                      <a:pt x="0" y="20520"/>
                      <a:pt x="0" y="19567"/>
                      <a:pt x="0" y="18615"/>
                    </a:cubicBezTo>
                    <a:cubicBezTo>
                      <a:pt x="0" y="9566"/>
                      <a:pt x="6572" y="1660"/>
                      <a:pt x="15812" y="232"/>
                    </a:cubicBezTo>
                    <a:cubicBezTo>
                      <a:pt x="26003" y="-1388"/>
                      <a:pt x="35528" y="5661"/>
                      <a:pt x="37147" y="157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5" name="Google Shape;5055;p31"/>
              <p:cNvSpPr/>
              <p:nvPr/>
            </p:nvSpPr>
            <p:spPr>
              <a:xfrm>
                <a:off x="6069805" y="2918226"/>
                <a:ext cx="40290" cy="71956"/>
              </a:xfrm>
              <a:custGeom>
                <a:avLst/>
                <a:gdLst/>
                <a:ahLst/>
                <a:cxnLst/>
                <a:rect l="l" t="t" r="r" b="b"/>
                <a:pathLst>
                  <a:path w="40290" h="71956" extrusionOk="0">
                    <a:moveTo>
                      <a:pt x="37052" y="16426"/>
                    </a:moveTo>
                    <a:cubicBezTo>
                      <a:pt x="39243" y="34714"/>
                      <a:pt x="40291" y="53383"/>
                      <a:pt x="40291" y="71956"/>
                    </a:cubicBezTo>
                    <a:lnTo>
                      <a:pt x="3048" y="71956"/>
                    </a:lnTo>
                    <a:cubicBezTo>
                      <a:pt x="3048" y="54907"/>
                      <a:pt x="2096" y="37762"/>
                      <a:pt x="95" y="20902"/>
                    </a:cubicBezTo>
                    <a:cubicBezTo>
                      <a:pt x="95" y="20140"/>
                      <a:pt x="0" y="19378"/>
                      <a:pt x="0" y="18616"/>
                    </a:cubicBezTo>
                    <a:cubicBezTo>
                      <a:pt x="0" y="9282"/>
                      <a:pt x="6953" y="1281"/>
                      <a:pt x="16383" y="138"/>
                    </a:cubicBezTo>
                    <a:cubicBezTo>
                      <a:pt x="26575" y="-1100"/>
                      <a:pt x="35909" y="6139"/>
                      <a:pt x="37147" y="16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6" name="Google Shape;5056;p31"/>
              <p:cNvSpPr/>
              <p:nvPr/>
            </p:nvSpPr>
            <p:spPr>
              <a:xfrm>
                <a:off x="5745193" y="2925566"/>
                <a:ext cx="46386" cy="64521"/>
              </a:xfrm>
              <a:custGeom>
                <a:avLst/>
                <a:gdLst/>
                <a:ahLst/>
                <a:cxnLst/>
                <a:rect l="l" t="t" r="r" b="b"/>
                <a:pathLst>
                  <a:path w="46386" h="64521" extrusionOk="0">
                    <a:moveTo>
                      <a:pt x="0" y="18706"/>
                    </a:moveTo>
                    <a:cubicBezTo>
                      <a:pt x="0" y="11467"/>
                      <a:pt x="4286" y="4514"/>
                      <a:pt x="11430" y="1466"/>
                    </a:cubicBezTo>
                    <a:cubicBezTo>
                      <a:pt x="20955" y="-2535"/>
                      <a:pt x="31813" y="1942"/>
                      <a:pt x="35814" y="11372"/>
                    </a:cubicBezTo>
                    <a:cubicBezTo>
                      <a:pt x="42863" y="28231"/>
                      <a:pt x="46291" y="46329"/>
                      <a:pt x="46387" y="64521"/>
                    </a:cubicBezTo>
                    <a:lnTo>
                      <a:pt x="9144" y="64521"/>
                    </a:lnTo>
                    <a:cubicBezTo>
                      <a:pt x="9144" y="51282"/>
                      <a:pt x="6667" y="38042"/>
                      <a:pt x="1524" y="25850"/>
                    </a:cubicBezTo>
                    <a:cubicBezTo>
                      <a:pt x="571" y="23469"/>
                      <a:pt x="95" y="20992"/>
                      <a:pt x="95" y="186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7" name="Google Shape;5057;p31"/>
              <p:cNvSpPr/>
              <p:nvPr/>
            </p:nvSpPr>
            <p:spPr>
              <a:xfrm>
                <a:off x="5896831" y="2768104"/>
                <a:ext cx="80036" cy="109315"/>
              </a:xfrm>
              <a:custGeom>
                <a:avLst/>
                <a:gdLst/>
                <a:ahLst/>
                <a:cxnLst/>
                <a:rect l="l" t="t" r="r" b="b"/>
                <a:pathLst>
                  <a:path w="80036" h="109315" extrusionOk="0">
                    <a:moveTo>
                      <a:pt x="44291" y="97968"/>
                    </a:moveTo>
                    <a:cubicBezTo>
                      <a:pt x="33814" y="73774"/>
                      <a:pt x="20193" y="50914"/>
                      <a:pt x="3905" y="30055"/>
                    </a:cubicBezTo>
                    <a:cubicBezTo>
                      <a:pt x="1238" y="26626"/>
                      <a:pt x="0" y="22625"/>
                      <a:pt x="0" y="18625"/>
                    </a:cubicBezTo>
                    <a:cubicBezTo>
                      <a:pt x="0" y="13100"/>
                      <a:pt x="2477" y="7576"/>
                      <a:pt x="7144" y="3956"/>
                    </a:cubicBezTo>
                    <a:cubicBezTo>
                      <a:pt x="15240" y="-2426"/>
                      <a:pt x="26956" y="-902"/>
                      <a:pt x="33338" y="7195"/>
                    </a:cubicBezTo>
                    <a:cubicBezTo>
                      <a:pt x="51530" y="30531"/>
                      <a:pt x="66770" y="56153"/>
                      <a:pt x="78486" y="83204"/>
                    </a:cubicBezTo>
                    <a:cubicBezTo>
                      <a:pt x="82582" y="92634"/>
                      <a:pt x="78296" y="103683"/>
                      <a:pt x="68771" y="107779"/>
                    </a:cubicBezTo>
                    <a:cubicBezTo>
                      <a:pt x="59341" y="111874"/>
                      <a:pt x="48387" y="107493"/>
                      <a:pt x="44196" y="980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8" name="Google Shape;5058;p31"/>
              <p:cNvSpPr/>
              <p:nvPr/>
            </p:nvSpPr>
            <p:spPr>
              <a:xfrm>
                <a:off x="5763672" y="2786685"/>
                <a:ext cx="95894" cy="96700"/>
              </a:xfrm>
              <a:custGeom>
                <a:avLst/>
                <a:gdLst/>
                <a:ahLst/>
                <a:cxnLst/>
                <a:rect l="l" t="t" r="r" b="b"/>
                <a:pathLst>
                  <a:path w="95894" h="96700" extrusionOk="0">
                    <a:moveTo>
                      <a:pt x="87725" y="93484"/>
                    </a:moveTo>
                    <a:cubicBezTo>
                      <a:pt x="79153" y="99295"/>
                      <a:pt x="67628" y="97009"/>
                      <a:pt x="61817" y="88436"/>
                    </a:cubicBezTo>
                    <a:cubicBezTo>
                      <a:pt x="47339" y="67005"/>
                      <a:pt x="29242" y="48717"/>
                      <a:pt x="8001" y="33953"/>
                    </a:cubicBezTo>
                    <a:cubicBezTo>
                      <a:pt x="2762" y="30334"/>
                      <a:pt x="0" y="24523"/>
                      <a:pt x="0" y="18618"/>
                    </a:cubicBezTo>
                    <a:cubicBezTo>
                      <a:pt x="0" y="14998"/>
                      <a:pt x="1048" y="11284"/>
                      <a:pt x="3334" y="8045"/>
                    </a:cubicBezTo>
                    <a:cubicBezTo>
                      <a:pt x="9239" y="-432"/>
                      <a:pt x="20860" y="-2528"/>
                      <a:pt x="29242" y="3283"/>
                    </a:cubicBezTo>
                    <a:cubicBezTo>
                      <a:pt x="54293" y="20618"/>
                      <a:pt x="75629" y="42240"/>
                      <a:pt x="92678" y="67481"/>
                    </a:cubicBezTo>
                    <a:cubicBezTo>
                      <a:pt x="98489" y="76054"/>
                      <a:pt x="96203" y="87579"/>
                      <a:pt x="87630" y="933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9" name="Google Shape;5059;p31"/>
              <p:cNvSpPr/>
              <p:nvPr/>
            </p:nvSpPr>
            <p:spPr>
              <a:xfrm>
                <a:off x="6389083" y="2911835"/>
                <a:ext cx="39528" cy="78252"/>
              </a:xfrm>
              <a:custGeom>
                <a:avLst/>
                <a:gdLst/>
                <a:ahLst/>
                <a:cxnLst/>
                <a:rect l="l" t="t" r="r" b="b"/>
                <a:pathLst>
                  <a:path w="39528" h="78252" extrusionOk="0">
                    <a:moveTo>
                      <a:pt x="37148" y="17197"/>
                    </a:moveTo>
                    <a:cubicBezTo>
                      <a:pt x="38767" y="37390"/>
                      <a:pt x="39434" y="57869"/>
                      <a:pt x="39529" y="78253"/>
                    </a:cubicBezTo>
                    <a:lnTo>
                      <a:pt x="2191" y="78253"/>
                    </a:lnTo>
                    <a:cubicBezTo>
                      <a:pt x="2191" y="58822"/>
                      <a:pt x="1429" y="39295"/>
                      <a:pt x="0" y="20055"/>
                    </a:cubicBezTo>
                    <a:cubicBezTo>
                      <a:pt x="0" y="19579"/>
                      <a:pt x="0" y="19103"/>
                      <a:pt x="0" y="18626"/>
                    </a:cubicBezTo>
                    <a:cubicBezTo>
                      <a:pt x="0" y="9006"/>
                      <a:pt x="7429" y="814"/>
                      <a:pt x="17240" y="53"/>
                    </a:cubicBezTo>
                    <a:cubicBezTo>
                      <a:pt x="27527" y="-710"/>
                      <a:pt x="36481" y="6910"/>
                      <a:pt x="37243" y="171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0" name="Google Shape;5060;p31"/>
              <p:cNvSpPr/>
              <p:nvPr/>
            </p:nvSpPr>
            <p:spPr>
              <a:xfrm>
                <a:off x="6176295" y="2916075"/>
                <a:ext cx="39909" cy="74107"/>
              </a:xfrm>
              <a:custGeom>
                <a:avLst/>
                <a:gdLst/>
                <a:ahLst/>
                <a:cxnLst/>
                <a:rect l="l" t="t" r="r" b="b"/>
                <a:pathLst>
                  <a:path w="39909" h="74107" extrusionOk="0">
                    <a:moveTo>
                      <a:pt x="37147" y="16862"/>
                    </a:moveTo>
                    <a:cubicBezTo>
                      <a:pt x="39053" y="35722"/>
                      <a:pt x="39910" y="54962"/>
                      <a:pt x="39910" y="74108"/>
                    </a:cubicBezTo>
                    <a:lnTo>
                      <a:pt x="2667" y="74108"/>
                    </a:lnTo>
                    <a:cubicBezTo>
                      <a:pt x="2667" y="56201"/>
                      <a:pt x="1810" y="38198"/>
                      <a:pt x="95" y="20577"/>
                    </a:cubicBezTo>
                    <a:cubicBezTo>
                      <a:pt x="95" y="19911"/>
                      <a:pt x="0" y="19339"/>
                      <a:pt x="0" y="18672"/>
                    </a:cubicBezTo>
                    <a:cubicBezTo>
                      <a:pt x="0" y="9242"/>
                      <a:pt x="7144" y="1146"/>
                      <a:pt x="16764" y="98"/>
                    </a:cubicBezTo>
                    <a:cubicBezTo>
                      <a:pt x="27051" y="-949"/>
                      <a:pt x="36195" y="6480"/>
                      <a:pt x="37147" y="167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1" name="Google Shape;5061;p31"/>
              <p:cNvSpPr/>
              <p:nvPr/>
            </p:nvSpPr>
            <p:spPr>
              <a:xfrm>
                <a:off x="6496049" y="2920907"/>
                <a:ext cx="38576" cy="69276"/>
              </a:xfrm>
              <a:custGeom>
                <a:avLst/>
                <a:gdLst/>
                <a:ahLst/>
                <a:cxnLst/>
                <a:rect l="l" t="t" r="r" b="b"/>
                <a:pathLst>
                  <a:path w="38576" h="69276" extrusionOk="0">
                    <a:moveTo>
                      <a:pt x="37243" y="17555"/>
                    </a:moveTo>
                    <a:cubicBezTo>
                      <a:pt x="38195" y="34700"/>
                      <a:pt x="38576" y="51941"/>
                      <a:pt x="38576" y="69276"/>
                    </a:cubicBezTo>
                    <a:lnTo>
                      <a:pt x="1238" y="69276"/>
                    </a:lnTo>
                    <a:cubicBezTo>
                      <a:pt x="1238" y="52703"/>
                      <a:pt x="953" y="36129"/>
                      <a:pt x="0" y="19746"/>
                    </a:cubicBezTo>
                    <a:cubicBezTo>
                      <a:pt x="0" y="19365"/>
                      <a:pt x="0" y="18984"/>
                      <a:pt x="0" y="18603"/>
                    </a:cubicBezTo>
                    <a:cubicBezTo>
                      <a:pt x="0" y="8792"/>
                      <a:pt x="7620" y="601"/>
                      <a:pt x="17526" y="29"/>
                    </a:cubicBezTo>
                    <a:cubicBezTo>
                      <a:pt x="27813" y="-542"/>
                      <a:pt x="36671" y="7268"/>
                      <a:pt x="37243" y="175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2" name="Google Shape;5062;p31"/>
              <p:cNvSpPr/>
              <p:nvPr/>
            </p:nvSpPr>
            <p:spPr>
              <a:xfrm>
                <a:off x="6282784" y="2914012"/>
                <a:ext cx="39624" cy="76171"/>
              </a:xfrm>
              <a:custGeom>
                <a:avLst/>
                <a:gdLst/>
                <a:ahLst/>
                <a:cxnLst/>
                <a:rect l="l" t="t" r="r" b="b"/>
                <a:pathLst>
                  <a:path w="39624" h="76171" extrusionOk="0">
                    <a:moveTo>
                      <a:pt x="37148" y="17021"/>
                    </a:moveTo>
                    <a:cubicBezTo>
                      <a:pt x="38862" y="36642"/>
                      <a:pt x="39624" y="56455"/>
                      <a:pt x="39624" y="76171"/>
                    </a:cubicBezTo>
                    <a:lnTo>
                      <a:pt x="2381" y="76171"/>
                    </a:lnTo>
                    <a:cubicBezTo>
                      <a:pt x="2381" y="57502"/>
                      <a:pt x="1619" y="38738"/>
                      <a:pt x="0" y="20259"/>
                    </a:cubicBezTo>
                    <a:cubicBezTo>
                      <a:pt x="0" y="19688"/>
                      <a:pt x="0" y="19117"/>
                      <a:pt x="0" y="18640"/>
                    </a:cubicBezTo>
                    <a:cubicBezTo>
                      <a:pt x="0" y="9115"/>
                      <a:pt x="7334" y="924"/>
                      <a:pt x="17050" y="67"/>
                    </a:cubicBezTo>
                    <a:cubicBezTo>
                      <a:pt x="27337" y="-791"/>
                      <a:pt x="36386" y="6734"/>
                      <a:pt x="37243" y="170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3" name="Google Shape;5063;p31"/>
              <p:cNvSpPr/>
              <p:nvPr/>
            </p:nvSpPr>
            <p:spPr>
              <a:xfrm>
                <a:off x="5654706" y="2959226"/>
                <a:ext cx="30956" cy="30956"/>
              </a:xfrm>
              <a:custGeom>
                <a:avLst/>
                <a:gdLst/>
                <a:ahLst/>
                <a:cxnLst/>
                <a:rect l="l" t="t" r="r" b="b"/>
                <a:pathLst>
                  <a:path w="30956" h="30956" extrusionOk="0">
                    <a:moveTo>
                      <a:pt x="30956" y="30956"/>
                    </a:moveTo>
                    <a:lnTo>
                      <a:pt x="6286" y="30956"/>
                    </a:lnTo>
                    <a:cubicBezTo>
                      <a:pt x="6286" y="27527"/>
                      <a:pt x="3429" y="24670"/>
                      <a:pt x="0" y="24670"/>
                    </a:cubicBezTo>
                    <a:lnTo>
                      <a:pt x="0" y="2467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7050" y="0"/>
                      <a:pt x="30956" y="13907"/>
                      <a:pt x="30956" y="309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4" name="Google Shape;5064;p31"/>
              <p:cNvSpPr/>
              <p:nvPr/>
            </p:nvSpPr>
            <p:spPr>
              <a:xfrm>
                <a:off x="6044183" y="2613429"/>
                <a:ext cx="87589" cy="104297"/>
              </a:xfrm>
              <a:custGeom>
                <a:avLst/>
                <a:gdLst/>
                <a:ahLst/>
                <a:cxnLst/>
                <a:rect l="l" t="t" r="r" b="b"/>
                <a:pathLst>
                  <a:path w="87589" h="104297" extrusionOk="0">
                    <a:moveTo>
                      <a:pt x="53245" y="95671"/>
                    </a:moveTo>
                    <a:cubicBezTo>
                      <a:pt x="38767" y="73001"/>
                      <a:pt x="22479" y="51189"/>
                      <a:pt x="4667" y="30901"/>
                    </a:cubicBezTo>
                    <a:cubicBezTo>
                      <a:pt x="1524" y="27376"/>
                      <a:pt x="0" y="22995"/>
                      <a:pt x="0" y="18613"/>
                    </a:cubicBezTo>
                    <a:cubicBezTo>
                      <a:pt x="0" y="13470"/>
                      <a:pt x="2191" y="8231"/>
                      <a:pt x="6382" y="4612"/>
                    </a:cubicBezTo>
                    <a:cubicBezTo>
                      <a:pt x="14097" y="-2151"/>
                      <a:pt x="25908" y="-1389"/>
                      <a:pt x="32671" y="6326"/>
                    </a:cubicBezTo>
                    <a:cubicBezTo>
                      <a:pt x="51721" y="28043"/>
                      <a:pt x="69247" y="51380"/>
                      <a:pt x="84677" y="75668"/>
                    </a:cubicBezTo>
                    <a:cubicBezTo>
                      <a:pt x="90202" y="84336"/>
                      <a:pt x="87630" y="95861"/>
                      <a:pt x="78962" y="101386"/>
                    </a:cubicBezTo>
                    <a:cubicBezTo>
                      <a:pt x="70295" y="106910"/>
                      <a:pt x="58769" y="104338"/>
                      <a:pt x="53245" y="956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5" name="Google Shape;5065;p31"/>
              <p:cNvSpPr/>
              <p:nvPr/>
            </p:nvSpPr>
            <p:spPr>
              <a:xfrm>
                <a:off x="5765196" y="2666949"/>
                <a:ext cx="109600" cy="79456"/>
              </a:xfrm>
              <a:custGeom>
                <a:avLst/>
                <a:gdLst/>
                <a:ahLst/>
                <a:cxnLst/>
                <a:rect l="l" t="t" r="r" b="b"/>
                <a:pathLst>
                  <a:path w="109600" h="79456" extrusionOk="0">
                    <a:moveTo>
                      <a:pt x="105632" y="72155"/>
                    </a:moveTo>
                    <a:cubicBezTo>
                      <a:pt x="99346" y="80346"/>
                      <a:pt x="87630" y="81870"/>
                      <a:pt x="79438" y="75584"/>
                    </a:cubicBezTo>
                    <a:cubicBezTo>
                      <a:pt x="58484" y="59487"/>
                      <a:pt x="35528" y="46056"/>
                      <a:pt x="11335" y="35769"/>
                    </a:cubicBezTo>
                    <a:cubicBezTo>
                      <a:pt x="4191" y="32721"/>
                      <a:pt x="0" y="25863"/>
                      <a:pt x="0" y="18624"/>
                    </a:cubicBezTo>
                    <a:cubicBezTo>
                      <a:pt x="0" y="16148"/>
                      <a:pt x="476" y="13767"/>
                      <a:pt x="1524" y="11385"/>
                    </a:cubicBezTo>
                    <a:cubicBezTo>
                      <a:pt x="5525" y="1860"/>
                      <a:pt x="16478" y="-2521"/>
                      <a:pt x="26003" y="1479"/>
                    </a:cubicBezTo>
                    <a:cubicBezTo>
                      <a:pt x="53150" y="13005"/>
                      <a:pt x="78867" y="28054"/>
                      <a:pt x="102299" y="46056"/>
                    </a:cubicBezTo>
                    <a:cubicBezTo>
                      <a:pt x="110490" y="52343"/>
                      <a:pt x="112014" y="64059"/>
                      <a:pt x="105728" y="722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6" name="Google Shape;5066;p31"/>
              <p:cNvSpPr/>
              <p:nvPr/>
            </p:nvSpPr>
            <p:spPr>
              <a:xfrm>
                <a:off x="5654611" y="2640615"/>
                <a:ext cx="67263" cy="40878"/>
              </a:xfrm>
              <a:custGeom>
                <a:avLst/>
                <a:gdLst/>
                <a:ahLst/>
                <a:cxnLst/>
                <a:rect l="l" t="t" r="r" b="b"/>
                <a:pathLst>
                  <a:path w="67263" h="40878" extrusionOk="0">
                    <a:moveTo>
                      <a:pt x="0" y="95"/>
                    </a:moveTo>
                    <a:lnTo>
                      <a:pt x="0" y="95"/>
                    </a:lnTo>
                    <a:cubicBezTo>
                      <a:pt x="17240" y="95"/>
                      <a:pt x="34480" y="1333"/>
                      <a:pt x="51340" y="3810"/>
                    </a:cubicBezTo>
                    <a:cubicBezTo>
                      <a:pt x="61531" y="5334"/>
                      <a:pt x="68580" y="14764"/>
                      <a:pt x="67056" y="24956"/>
                    </a:cubicBezTo>
                    <a:cubicBezTo>
                      <a:pt x="65532" y="35147"/>
                      <a:pt x="56102" y="42196"/>
                      <a:pt x="45911" y="40672"/>
                    </a:cubicBezTo>
                    <a:cubicBezTo>
                      <a:pt x="30861" y="38481"/>
                      <a:pt x="15335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7" name="Google Shape;5067;p31"/>
              <p:cNvSpPr/>
              <p:nvPr/>
            </p:nvSpPr>
            <p:spPr>
              <a:xfrm>
                <a:off x="5910833" y="2631987"/>
                <a:ext cx="97032" cy="96079"/>
              </a:xfrm>
              <a:custGeom>
                <a:avLst/>
                <a:gdLst/>
                <a:ahLst/>
                <a:cxnLst/>
                <a:rect l="l" t="t" r="r" b="b"/>
                <a:pathLst>
                  <a:path w="97032" h="96079" extrusionOk="0">
                    <a:moveTo>
                      <a:pt x="64198" y="89305"/>
                    </a:moveTo>
                    <a:cubicBezTo>
                      <a:pt x="46958" y="68826"/>
                      <a:pt x="27718" y="49871"/>
                      <a:pt x="6953" y="33107"/>
                    </a:cubicBezTo>
                    <a:cubicBezTo>
                      <a:pt x="2381" y="29393"/>
                      <a:pt x="0" y="24059"/>
                      <a:pt x="0" y="18629"/>
                    </a:cubicBezTo>
                    <a:cubicBezTo>
                      <a:pt x="0" y="14534"/>
                      <a:pt x="1334" y="10343"/>
                      <a:pt x="4191" y="6914"/>
                    </a:cubicBezTo>
                    <a:cubicBezTo>
                      <a:pt x="10668" y="-1087"/>
                      <a:pt x="22384" y="-2326"/>
                      <a:pt x="30385" y="4151"/>
                    </a:cubicBezTo>
                    <a:cubicBezTo>
                      <a:pt x="52959" y="22439"/>
                      <a:pt x="73914" y="43109"/>
                      <a:pt x="92678" y="65397"/>
                    </a:cubicBezTo>
                    <a:cubicBezTo>
                      <a:pt x="99251" y="73303"/>
                      <a:pt x="98298" y="85019"/>
                      <a:pt x="90392" y="91686"/>
                    </a:cubicBezTo>
                    <a:cubicBezTo>
                      <a:pt x="82487" y="98354"/>
                      <a:pt x="70771" y="97306"/>
                      <a:pt x="64103" y="894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8" name="Google Shape;5068;p31"/>
              <p:cNvSpPr/>
              <p:nvPr/>
            </p:nvSpPr>
            <p:spPr>
              <a:xfrm>
                <a:off x="5654611" y="2746819"/>
                <a:ext cx="70132" cy="43271"/>
              </a:xfrm>
              <a:custGeom>
                <a:avLst/>
                <a:gdLst/>
                <a:ahLst/>
                <a:cxnLst/>
                <a:rect l="l" t="t" r="r" b="b"/>
                <a:pathLst>
                  <a:path w="70132" h="43271" extrusionOk="0">
                    <a:moveTo>
                      <a:pt x="55721" y="6477"/>
                    </a:moveTo>
                    <a:cubicBezTo>
                      <a:pt x="65722" y="8858"/>
                      <a:pt x="72009" y="18859"/>
                      <a:pt x="69628" y="28861"/>
                    </a:cubicBezTo>
                    <a:cubicBezTo>
                      <a:pt x="67246" y="38862"/>
                      <a:pt x="57245" y="45148"/>
                      <a:pt x="47244" y="42767"/>
                    </a:cubicBezTo>
                    <a:cubicBezTo>
                      <a:pt x="31813" y="39148"/>
                      <a:pt x="16002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ubicBezTo>
                      <a:pt x="18764" y="0"/>
                      <a:pt x="37529" y="2191"/>
                      <a:pt x="55721" y="63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9" name="Google Shape;5069;p31"/>
              <p:cNvSpPr/>
              <p:nvPr/>
            </p:nvSpPr>
            <p:spPr>
              <a:xfrm>
                <a:off x="6412610" y="2597992"/>
                <a:ext cx="69905" cy="114623"/>
              </a:xfrm>
              <a:custGeom>
                <a:avLst/>
                <a:gdLst/>
                <a:ahLst/>
                <a:cxnLst/>
                <a:rect l="l" t="t" r="r" b="b"/>
                <a:pathLst>
                  <a:path w="69905" h="114623" extrusionOk="0">
                    <a:moveTo>
                      <a:pt x="35433" y="10619"/>
                    </a:moveTo>
                    <a:cubicBezTo>
                      <a:pt x="47816" y="36241"/>
                      <a:pt x="59055" y="62816"/>
                      <a:pt x="68771" y="89581"/>
                    </a:cubicBezTo>
                    <a:cubicBezTo>
                      <a:pt x="72295" y="99201"/>
                      <a:pt x="67342" y="109965"/>
                      <a:pt x="57626" y="113489"/>
                    </a:cubicBezTo>
                    <a:cubicBezTo>
                      <a:pt x="47911" y="117013"/>
                      <a:pt x="37243" y="112060"/>
                      <a:pt x="33719" y="102345"/>
                    </a:cubicBezTo>
                    <a:cubicBezTo>
                      <a:pt x="24384" y="76722"/>
                      <a:pt x="13621" y="51291"/>
                      <a:pt x="1810" y="26812"/>
                    </a:cubicBezTo>
                    <a:cubicBezTo>
                      <a:pt x="571" y="24240"/>
                      <a:pt x="0" y="21477"/>
                      <a:pt x="0" y="18715"/>
                    </a:cubicBezTo>
                    <a:cubicBezTo>
                      <a:pt x="0" y="11762"/>
                      <a:pt x="3905" y="5094"/>
                      <a:pt x="10573" y="1856"/>
                    </a:cubicBezTo>
                    <a:cubicBezTo>
                      <a:pt x="19812" y="-2621"/>
                      <a:pt x="30956" y="1285"/>
                      <a:pt x="35433" y="10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0" name="Google Shape;5070;p31"/>
              <p:cNvSpPr/>
              <p:nvPr/>
            </p:nvSpPr>
            <p:spPr>
              <a:xfrm>
                <a:off x="6357651" y="2747409"/>
                <a:ext cx="57600" cy="118610"/>
              </a:xfrm>
              <a:custGeom>
                <a:avLst/>
                <a:gdLst/>
                <a:ahLst/>
                <a:cxnLst/>
                <a:rect l="l" t="t" r="r" b="b"/>
                <a:pathLst>
                  <a:path w="57600" h="118610" extrusionOk="0">
                    <a:moveTo>
                      <a:pt x="36386" y="13126"/>
                    </a:moveTo>
                    <a:cubicBezTo>
                      <a:pt x="44863" y="40367"/>
                      <a:pt x="51816" y="68466"/>
                      <a:pt x="57245" y="96470"/>
                    </a:cubicBezTo>
                    <a:cubicBezTo>
                      <a:pt x="59246" y="106566"/>
                      <a:pt x="52578" y="116377"/>
                      <a:pt x="42481" y="118282"/>
                    </a:cubicBezTo>
                    <a:cubicBezTo>
                      <a:pt x="32385" y="120187"/>
                      <a:pt x="22574" y="113615"/>
                      <a:pt x="20669" y="103518"/>
                    </a:cubicBezTo>
                    <a:cubicBezTo>
                      <a:pt x="15526" y="76848"/>
                      <a:pt x="8858" y="50178"/>
                      <a:pt x="857" y="24175"/>
                    </a:cubicBezTo>
                    <a:cubicBezTo>
                      <a:pt x="286" y="22365"/>
                      <a:pt x="0" y="20460"/>
                      <a:pt x="0" y="18650"/>
                    </a:cubicBezTo>
                    <a:cubicBezTo>
                      <a:pt x="0" y="10649"/>
                      <a:pt x="5144" y="3315"/>
                      <a:pt x="13145" y="839"/>
                    </a:cubicBezTo>
                    <a:cubicBezTo>
                      <a:pt x="22955" y="-2209"/>
                      <a:pt x="33433" y="3315"/>
                      <a:pt x="36481" y="131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1" name="Google Shape;5071;p31"/>
              <p:cNvSpPr/>
              <p:nvPr/>
            </p:nvSpPr>
            <p:spPr>
              <a:xfrm>
                <a:off x="6470141" y="2755558"/>
                <a:ext cx="54240" cy="119320"/>
              </a:xfrm>
              <a:custGeom>
                <a:avLst/>
                <a:gdLst/>
                <a:ahLst/>
                <a:cxnLst/>
                <a:rect l="l" t="t" r="r" b="b"/>
                <a:pathLst>
                  <a:path w="54240" h="119320" extrusionOk="0">
                    <a:moveTo>
                      <a:pt x="36671" y="13835"/>
                    </a:moveTo>
                    <a:cubicBezTo>
                      <a:pt x="43815" y="41362"/>
                      <a:pt x="49625" y="69651"/>
                      <a:pt x="54007" y="97750"/>
                    </a:cubicBezTo>
                    <a:cubicBezTo>
                      <a:pt x="55626" y="107942"/>
                      <a:pt x="48673" y="117467"/>
                      <a:pt x="38481" y="119086"/>
                    </a:cubicBezTo>
                    <a:cubicBezTo>
                      <a:pt x="28289" y="120705"/>
                      <a:pt x="18764" y="113752"/>
                      <a:pt x="17145" y="103560"/>
                    </a:cubicBezTo>
                    <a:cubicBezTo>
                      <a:pt x="12954" y="76605"/>
                      <a:pt x="7334" y="49649"/>
                      <a:pt x="571" y="23265"/>
                    </a:cubicBezTo>
                    <a:cubicBezTo>
                      <a:pt x="190" y="21741"/>
                      <a:pt x="0" y="20121"/>
                      <a:pt x="0" y="18597"/>
                    </a:cubicBezTo>
                    <a:cubicBezTo>
                      <a:pt x="0" y="10311"/>
                      <a:pt x="5620" y="2691"/>
                      <a:pt x="14002" y="595"/>
                    </a:cubicBezTo>
                    <a:cubicBezTo>
                      <a:pt x="24003" y="-1977"/>
                      <a:pt x="34099" y="4024"/>
                      <a:pt x="36767" y="14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2" name="Google Shape;5072;p31"/>
              <p:cNvSpPr/>
              <p:nvPr/>
            </p:nvSpPr>
            <p:spPr>
              <a:xfrm>
                <a:off x="6133909" y="2754411"/>
                <a:ext cx="64704" cy="116548"/>
              </a:xfrm>
              <a:custGeom>
                <a:avLst/>
                <a:gdLst/>
                <a:ahLst/>
                <a:cxnLst/>
                <a:rect l="l" t="t" r="r" b="b"/>
                <a:pathLst>
                  <a:path w="64704" h="116548" extrusionOk="0">
                    <a:moveTo>
                      <a:pt x="28099" y="102612"/>
                    </a:moveTo>
                    <a:cubicBezTo>
                      <a:pt x="21241" y="76514"/>
                      <a:pt x="12382" y="50796"/>
                      <a:pt x="1524" y="26126"/>
                    </a:cubicBezTo>
                    <a:cubicBezTo>
                      <a:pt x="476" y="23650"/>
                      <a:pt x="0" y="21173"/>
                      <a:pt x="0" y="18697"/>
                    </a:cubicBezTo>
                    <a:cubicBezTo>
                      <a:pt x="0" y="11553"/>
                      <a:pt x="4191" y="4695"/>
                      <a:pt x="11144" y="1552"/>
                    </a:cubicBezTo>
                    <a:cubicBezTo>
                      <a:pt x="20574" y="-2544"/>
                      <a:pt x="31623" y="1742"/>
                      <a:pt x="35719" y="11172"/>
                    </a:cubicBezTo>
                    <a:cubicBezTo>
                      <a:pt x="47244" y="37652"/>
                      <a:pt x="56864" y="65179"/>
                      <a:pt x="64103" y="93182"/>
                    </a:cubicBezTo>
                    <a:cubicBezTo>
                      <a:pt x="66675" y="103088"/>
                      <a:pt x="60769" y="113375"/>
                      <a:pt x="50768" y="115947"/>
                    </a:cubicBezTo>
                    <a:cubicBezTo>
                      <a:pt x="40767" y="118519"/>
                      <a:pt x="30575" y="112613"/>
                      <a:pt x="28004" y="1026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3" name="Google Shape;5073;p31"/>
              <p:cNvSpPr/>
              <p:nvPr/>
            </p:nvSpPr>
            <p:spPr>
              <a:xfrm>
                <a:off x="6018180" y="2759644"/>
                <a:ext cx="70719" cy="114092"/>
              </a:xfrm>
              <a:custGeom>
                <a:avLst/>
                <a:gdLst/>
                <a:ahLst/>
                <a:cxnLst/>
                <a:rect l="l" t="t" r="r" b="b"/>
                <a:pathLst>
                  <a:path w="70719" h="114092" extrusionOk="0">
                    <a:moveTo>
                      <a:pt x="34385" y="101189"/>
                    </a:moveTo>
                    <a:cubicBezTo>
                      <a:pt x="26099" y="75757"/>
                      <a:pt x="15335" y="51088"/>
                      <a:pt x="2381" y="27656"/>
                    </a:cubicBezTo>
                    <a:cubicBezTo>
                      <a:pt x="762" y="24799"/>
                      <a:pt x="0" y="21656"/>
                      <a:pt x="0" y="18607"/>
                    </a:cubicBezTo>
                    <a:cubicBezTo>
                      <a:pt x="0" y="12035"/>
                      <a:pt x="3429" y="5654"/>
                      <a:pt x="9620" y="2320"/>
                    </a:cubicBezTo>
                    <a:cubicBezTo>
                      <a:pt x="18574" y="-2633"/>
                      <a:pt x="30004" y="605"/>
                      <a:pt x="34957" y="9559"/>
                    </a:cubicBezTo>
                    <a:cubicBezTo>
                      <a:pt x="49149" y="35086"/>
                      <a:pt x="60865" y="62042"/>
                      <a:pt x="69818" y="89664"/>
                    </a:cubicBezTo>
                    <a:cubicBezTo>
                      <a:pt x="72962" y="99475"/>
                      <a:pt x="67628" y="109952"/>
                      <a:pt x="57817" y="113191"/>
                    </a:cubicBezTo>
                    <a:cubicBezTo>
                      <a:pt x="48006" y="116334"/>
                      <a:pt x="37529" y="111000"/>
                      <a:pt x="34290" y="1011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4" name="Google Shape;5074;p31"/>
              <p:cNvSpPr/>
              <p:nvPr/>
            </p:nvSpPr>
            <p:spPr>
              <a:xfrm>
                <a:off x="6246589" y="2750457"/>
                <a:ext cx="60633" cy="117764"/>
              </a:xfrm>
              <a:custGeom>
                <a:avLst/>
                <a:gdLst/>
                <a:ahLst/>
                <a:cxnLst/>
                <a:rect l="l" t="t" r="r" b="b"/>
                <a:pathLst>
                  <a:path w="60633" h="117764" extrusionOk="0">
                    <a:moveTo>
                      <a:pt x="23813" y="103327"/>
                    </a:moveTo>
                    <a:cubicBezTo>
                      <a:pt x="18002" y="76848"/>
                      <a:pt x="10382" y="50559"/>
                      <a:pt x="1143" y="25032"/>
                    </a:cubicBezTo>
                    <a:cubicBezTo>
                      <a:pt x="381" y="22936"/>
                      <a:pt x="0" y="20746"/>
                      <a:pt x="0" y="18650"/>
                    </a:cubicBezTo>
                    <a:cubicBezTo>
                      <a:pt x="0" y="11030"/>
                      <a:pt x="4763" y="3886"/>
                      <a:pt x="12287" y="1124"/>
                    </a:cubicBezTo>
                    <a:cubicBezTo>
                      <a:pt x="22003" y="-2400"/>
                      <a:pt x="32671" y="2648"/>
                      <a:pt x="36195" y="12268"/>
                    </a:cubicBezTo>
                    <a:cubicBezTo>
                      <a:pt x="46006" y="39224"/>
                      <a:pt x="54007" y="67132"/>
                      <a:pt x="60198" y="95136"/>
                    </a:cubicBezTo>
                    <a:cubicBezTo>
                      <a:pt x="62389" y="105232"/>
                      <a:pt x="56102" y="115138"/>
                      <a:pt x="46006" y="117329"/>
                    </a:cubicBezTo>
                    <a:cubicBezTo>
                      <a:pt x="35909" y="119520"/>
                      <a:pt x="26003" y="113233"/>
                      <a:pt x="23813" y="1031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75" name="Google Shape;5075;p31"/>
            <p:cNvGrpSpPr/>
            <p:nvPr/>
          </p:nvGrpSpPr>
          <p:grpSpPr>
            <a:xfrm rot="10800000">
              <a:off x="356950" y="3196469"/>
              <a:ext cx="342853" cy="342765"/>
              <a:chOff x="5654611" y="4750022"/>
              <a:chExt cx="880014" cy="880014"/>
            </a:xfrm>
          </p:grpSpPr>
          <p:sp>
            <p:nvSpPr>
              <p:cNvPr id="5076" name="Google Shape;5076;p31"/>
              <p:cNvSpPr/>
              <p:nvPr/>
            </p:nvSpPr>
            <p:spPr>
              <a:xfrm>
                <a:off x="5654611" y="4750022"/>
                <a:ext cx="880014" cy="88001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7" name="Google Shape;5077;p31"/>
              <p:cNvSpPr/>
              <p:nvPr/>
            </p:nvSpPr>
            <p:spPr>
              <a:xfrm>
                <a:off x="5654611" y="4750022"/>
                <a:ext cx="872394" cy="872490"/>
              </a:xfrm>
              <a:custGeom>
                <a:avLst/>
                <a:gdLst/>
                <a:ahLst/>
                <a:cxnLst/>
                <a:rect l="l" t="t" r="r" b="b"/>
                <a:pathLst>
                  <a:path w="872394" h="872490" extrusionOk="0">
                    <a:moveTo>
                      <a:pt x="872395" y="0"/>
                    </a:moveTo>
                    <a:lnTo>
                      <a:pt x="0" y="0"/>
                    </a:lnTo>
                    <a:lnTo>
                      <a:pt x="0" y="872490"/>
                    </a:lnTo>
                    <a:cubicBezTo>
                      <a:pt x="4000" y="392430"/>
                      <a:pt x="392430" y="4000"/>
                      <a:pt x="8723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78" name="Google Shape;5078;p31"/>
            <p:cNvSpPr/>
            <p:nvPr/>
          </p:nvSpPr>
          <p:spPr>
            <a:xfrm rot="10800000">
              <a:off x="359368" y="2512374"/>
              <a:ext cx="340673" cy="340673"/>
            </a:xfrm>
            <a:custGeom>
              <a:avLst/>
              <a:gdLst/>
              <a:ahLst/>
              <a:cxnLst/>
              <a:rect l="l" t="t" r="r" b="b"/>
              <a:pathLst>
                <a:path w="879157" h="879157" extrusionOk="0">
                  <a:moveTo>
                    <a:pt x="879158" y="439579"/>
                  </a:moveTo>
                  <a:cubicBezTo>
                    <a:pt x="879158" y="682351"/>
                    <a:pt x="682352" y="879158"/>
                    <a:pt x="439579" y="879158"/>
                  </a:cubicBezTo>
                  <a:cubicBezTo>
                    <a:pt x="196806" y="879158"/>
                    <a:pt x="0" y="682351"/>
                    <a:pt x="0" y="439579"/>
                  </a:cubicBezTo>
                  <a:cubicBezTo>
                    <a:pt x="0" y="196806"/>
                    <a:pt x="196806" y="0"/>
                    <a:pt x="439579" y="0"/>
                  </a:cubicBezTo>
                  <a:cubicBezTo>
                    <a:pt x="682352" y="0"/>
                    <a:pt x="879158" y="196806"/>
                    <a:pt x="879158" y="4395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9" name="Google Shape;5079;p31"/>
            <p:cNvSpPr/>
            <p:nvPr/>
          </p:nvSpPr>
          <p:spPr>
            <a:xfrm rot="10800000">
              <a:off x="362326" y="3885382"/>
              <a:ext cx="338805" cy="338805"/>
            </a:xfrm>
            <a:custGeom>
              <a:avLst/>
              <a:gdLst/>
              <a:ahLst/>
              <a:cxnLst/>
              <a:rect l="l" t="t" r="r" b="b"/>
              <a:pathLst>
                <a:path w="880014" h="880014" extrusionOk="0">
                  <a:moveTo>
                    <a:pt x="0" y="0"/>
                  </a:moveTo>
                  <a:lnTo>
                    <a:pt x="880015" y="0"/>
                  </a:lnTo>
                  <a:lnTo>
                    <a:pt x="880015" y="880015"/>
                  </a:lnTo>
                  <a:lnTo>
                    <a:pt x="0" y="88001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0" name="Google Shape;5080;p31"/>
            <p:cNvSpPr/>
            <p:nvPr/>
          </p:nvSpPr>
          <p:spPr>
            <a:xfrm rot="10800000">
              <a:off x="361525" y="4570557"/>
              <a:ext cx="338769" cy="338769"/>
            </a:xfrm>
            <a:custGeom>
              <a:avLst/>
              <a:gdLst/>
              <a:ahLst/>
              <a:cxnLst/>
              <a:rect l="l" t="t" r="r" b="b"/>
              <a:pathLst>
                <a:path w="879919" h="879919" extrusionOk="0">
                  <a:moveTo>
                    <a:pt x="0" y="879919"/>
                  </a:moveTo>
                  <a:lnTo>
                    <a:pt x="879920" y="879919"/>
                  </a:lnTo>
                  <a:lnTo>
                    <a:pt x="879920" y="872395"/>
                  </a:lnTo>
                  <a:cubicBezTo>
                    <a:pt x="875919" y="392430"/>
                    <a:pt x="487489" y="4000"/>
                    <a:pt x="7525" y="0"/>
                  </a:cubicBezTo>
                  <a:lnTo>
                    <a:pt x="0" y="0"/>
                  </a:lnTo>
                  <a:lnTo>
                    <a:pt x="0" y="87991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2" name="Google Shape;5082;p32"/>
          <p:cNvGrpSpPr/>
          <p:nvPr/>
        </p:nvGrpSpPr>
        <p:grpSpPr>
          <a:xfrm>
            <a:off x="-2575" y="-14250"/>
            <a:ext cx="9162000" cy="5172000"/>
            <a:chOff x="-2575" y="-14250"/>
            <a:chExt cx="9162000" cy="5172000"/>
          </a:xfrm>
        </p:grpSpPr>
        <p:grpSp>
          <p:nvGrpSpPr>
            <p:cNvPr id="5083" name="Google Shape;5083;p32"/>
            <p:cNvGrpSpPr/>
            <p:nvPr/>
          </p:nvGrpSpPr>
          <p:grpSpPr>
            <a:xfrm>
              <a:off x="239200" y="-14250"/>
              <a:ext cx="8665600" cy="5172000"/>
              <a:chOff x="239200" y="-14250"/>
              <a:chExt cx="8665600" cy="5172000"/>
            </a:xfrm>
          </p:grpSpPr>
          <p:cxnSp>
            <p:nvCxnSpPr>
              <p:cNvPr id="5084" name="Google Shape;5084;p32"/>
              <p:cNvCxnSpPr/>
              <p:nvPr/>
            </p:nvCxnSpPr>
            <p:spPr>
              <a:xfrm>
                <a:off x="2392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5" name="Google Shape;5085;p32"/>
              <p:cNvCxnSpPr/>
              <p:nvPr/>
            </p:nvCxnSpPr>
            <p:spPr>
              <a:xfrm>
                <a:off x="518476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6" name="Google Shape;5086;p32"/>
              <p:cNvCxnSpPr/>
              <p:nvPr/>
            </p:nvCxnSpPr>
            <p:spPr>
              <a:xfrm>
                <a:off x="805723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7" name="Google Shape;5087;p32"/>
              <p:cNvCxnSpPr/>
              <p:nvPr/>
            </p:nvCxnSpPr>
            <p:spPr>
              <a:xfrm>
                <a:off x="108499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8" name="Google Shape;5088;p32"/>
              <p:cNvCxnSpPr/>
              <p:nvPr/>
            </p:nvCxnSpPr>
            <p:spPr>
              <a:xfrm>
                <a:off x="13643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9" name="Google Shape;5089;p32"/>
              <p:cNvCxnSpPr/>
              <p:nvPr/>
            </p:nvCxnSpPr>
            <p:spPr>
              <a:xfrm>
                <a:off x="1643576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90" name="Google Shape;5090;p32"/>
              <p:cNvCxnSpPr/>
              <p:nvPr/>
            </p:nvCxnSpPr>
            <p:spPr>
              <a:xfrm>
                <a:off x="1930823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91" name="Google Shape;5091;p32"/>
              <p:cNvCxnSpPr/>
              <p:nvPr/>
            </p:nvCxnSpPr>
            <p:spPr>
              <a:xfrm>
                <a:off x="221009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92" name="Google Shape;5092;p32"/>
              <p:cNvCxnSpPr/>
              <p:nvPr/>
            </p:nvCxnSpPr>
            <p:spPr>
              <a:xfrm>
                <a:off x="246546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93" name="Google Shape;5093;p32"/>
              <p:cNvCxnSpPr/>
              <p:nvPr/>
            </p:nvCxnSpPr>
            <p:spPr>
              <a:xfrm>
                <a:off x="2744737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94" name="Google Shape;5094;p32"/>
              <p:cNvCxnSpPr/>
              <p:nvPr/>
            </p:nvCxnSpPr>
            <p:spPr>
              <a:xfrm>
                <a:off x="3031984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95" name="Google Shape;5095;p32"/>
              <p:cNvCxnSpPr/>
              <p:nvPr/>
            </p:nvCxnSpPr>
            <p:spPr>
              <a:xfrm>
                <a:off x="331126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96" name="Google Shape;5096;p32"/>
              <p:cNvCxnSpPr/>
              <p:nvPr/>
            </p:nvCxnSpPr>
            <p:spPr>
              <a:xfrm>
                <a:off x="3590562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97" name="Google Shape;5097;p32"/>
              <p:cNvCxnSpPr/>
              <p:nvPr/>
            </p:nvCxnSpPr>
            <p:spPr>
              <a:xfrm>
                <a:off x="3869838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98" name="Google Shape;5098;p32"/>
              <p:cNvCxnSpPr/>
              <p:nvPr/>
            </p:nvCxnSpPr>
            <p:spPr>
              <a:xfrm>
                <a:off x="4157085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99" name="Google Shape;5099;p32"/>
              <p:cNvCxnSpPr/>
              <p:nvPr/>
            </p:nvCxnSpPr>
            <p:spPr>
              <a:xfrm>
                <a:off x="443636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0" name="Google Shape;5100;p32"/>
              <p:cNvCxnSpPr/>
              <p:nvPr/>
            </p:nvCxnSpPr>
            <p:spPr>
              <a:xfrm>
                <a:off x="470763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1" name="Google Shape;5101;p32"/>
              <p:cNvCxnSpPr/>
              <p:nvPr/>
            </p:nvCxnSpPr>
            <p:spPr>
              <a:xfrm>
                <a:off x="4986915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2" name="Google Shape;5102;p32"/>
              <p:cNvCxnSpPr/>
              <p:nvPr/>
            </p:nvCxnSpPr>
            <p:spPr>
              <a:xfrm>
                <a:off x="5274162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3" name="Google Shape;5103;p32"/>
              <p:cNvCxnSpPr/>
              <p:nvPr/>
            </p:nvCxnSpPr>
            <p:spPr>
              <a:xfrm>
                <a:off x="5553438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4" name="Google Shape;5104;p32"/>
              <p:cNvCxnSpPr/>
              <p:nvPr/>
            </p:nvCxnSpPr>
            <p:spPr>
              <a:xfrm>
                <a:off x="583274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5" name="Google Shape;5105;p32"/>
              <p:cNvCxnSpPr/>
              <p:nvPr/>
            </p:nvCxnSpPr>
            <p:spPr>
              <a:xfrm>
                <a:off x="6112016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6" name="Google Shape;5106;p32"/>
              <p:cNvCxnSpPr/>
              <p:nvPr/>
            </p:nvCxnSpPr>
            <p:spPr>
              <a:xfrm>
                <a:off x="6399263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7" name="Google Shape;5107;p32"/>
              <p:cNvCxnSpPr/>
              <p:nvPr/>
            </p:nvCxnSpPr>
            <p:spPr>
              <a:xfrm>
                <a:off x="667853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8" name="Google Shape;5108;p32"/>
              <p:cNvCxnSpPr/>
              <p:nvPr/>
            </p:nvCxnSpPr>
            <p:spPr>
              <a:xfrm>
                <a:off x="693390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9" name="Google Shape;5109;p32"/>
              <p:cNvCxnSpPr/>
              <p:nvPr/>
            </p:nvCxnSpPr>
            <p:spPr>
              <a:xfrm>
                <a:off x="7213177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0" name="Google Shape;5110;p32"/>
              <p:cNvCxnSpPr/>
              <p:nvPr/>
            </p:nvCxnSpPr>
            <p:spPr>
              <a:xfrm>
                <a:off x="7500424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1" name="Google Shape;5111;p32"/>
              <p:cNvCxnSpPr/>
              <p:nvPr/>
            </p:nvCxnSpPr>
            <p:spPr>
              <a:xfrm>
                <a:off x="77797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2" name="Google Shape;5112;p32"/>
              <p:cNvCxnSpPr/>
              <p:nvPr/>
            </p:nvCxnSpPr>
            <p:spPr>
              <a:xfrm>
                <a:off x="805900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3" name="Google Shape;5113;p32"/>
              <p:cNvCxnSpPr/>
              <p:nvPr/>
            </p:nvCxnSpPr>
            <p:spPr>
              <a:xfrm>
                <a:off x="8338277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4" name="Google Shape;5114;p32"/>
              <p:cNvCxnSpPr/>
              <p:nvPr/>
            </p:nvCxnSpPr>
            <p:spPr>
              <a:xfrm>
                <a:off x="8625524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5" name="Google Shape;5115;p32"/>
              <p:cNvCxnSpPr/>
              <p:nvPr/>
            </p:nvCxnSpPr>
            <p:spPr>
              <a:xfrm>
                <a:off x="89048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5116" name="Google Shape;5116;p32"/>
            <p:cNvCxnSpPr/>
            <p:nvPr/>
          </p:nvCxnSpPr>
          <p:spPr>
            <a:xfrm>
              <a:off x="-2575" y="1991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7" name="Google Shape;5117;p32"/>
            <p:cNvCxnSpPr/>
            <p:nvPr/>
          </p:nvCxnSpPr>
          <p:spPr>
            <a:xfrm>
              <a:off x="-2575" y="4551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8" name="Google Shape;5118;p32"/>
            <p:cNvCxnSpPr/>
            <p:nvPr/>
          </p:nvCxnSpPr>
          <p:spPr>
            <a:xfrm>
              <a:off x="-2575" y="7344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9" name="Google Shape;5119;p32"/>
            <p:cNvCxnSpPr/>
            <p:nvPr/>
          </p:nvCxnSpPr>
          <p:spPr>
            <a:xfrm>
              <a:off x="-2575" y="9904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0" name="Google Shape;5120;p32"/>
            <p:cNvCxnSpPr/>
            <p:nvPr/>
          </p:nvCxnSpPr>
          <p:spPr>
            <a:xfrm>
              <a:off x="-2575" y="12619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1" name="Google Shape;5121;p32"/>
            <p:cNvCxnSpPr/>
            <p:nvPr/>
          </p:nvCxnSpPr>
          <p:spPr>
            <a:xfrm>
              <a:off x="-2575" y="15179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2" name="Google Shape;5122;p32"/>
            <p:cNvCxnSpPr/>
            <p:nvPr/>
          </p:nvCxnSpPr>
          <p:spPr>
            <a:xfrm>
              <a:off x="-2575" y="17972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3" name="Google Shape;5123;p32"/>
            <p:cNvCxnSpPr/>
            <p:nvPr/>
          </p:nvCxnSpPr>
          <p:spPr>
            <a:xfrm>
              <a:off x="-2575" y="20532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4" name="Google Shape;5124;p32"/>
            <p:cNvCxnSpPr/>
            <p:nvPr/>
          </p:nvCxnSpPr>
          <p:spPr>
            <a:xfrm>
              <a:off x="-2575" y="23325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5" name="Google Shape;5125;p32"/>
            <p:cNvCxnSpPr/>
            <p:nvPr/>
          </p:nvCxnSpPr>
          <p:spPr>
            <a:xfrm>
              <a:off x="-2575" y="25885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6" name="Google Shape;5126;p32"/>
            <p:cNvCxnSpPr/>
            <p:nvPr/>
          </p:nvCxnSpPr>
          <p:spPr>
            <a:xfrm>
              <a:off x="-2575" y="28678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7" name="Google Shape;5127;p32"/>
            <p:cNvCxnSpPr/>
            <p:nvPr/>
          </p:nvCxnSpPr>
          <p:spPr>
            <a:xfrm>
              <a:off x="-2575" y="31238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8" name="Google Shape;5128;p32"/>
            <p:cNvCxnSpPr/>
            <p:nvPr/>
          </p:nvCxnSpPr>
          <p:spPr>
            <a:xfrm>
              <a:off x="-2575" y="33953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9" name="Google Shape;5129;p32"/>
            <p:cNvCxnSpPr/>
            <p:nvPr/>
          </p:nvCxnSpPr>
          <p:spPr>
            <a:xfrm>
              <a:off x="-2575" y="36514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0" name="Google Shape;5130;p32"/>
            <p:cNvCxnSpPr/>
            <p:nvPr/>
          </p:nvCxnSpPr>
          <p:spPr>
            <a:xfrm>
              <a:off x="-2575" y="39306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1" name="Google Shape;5131;p32"/>
            <p:cNvCxnSpPr/>
            <p:nvPr/>
          </p:nvCxnSpPr>
          <p:spPr>
            <a:xfrm>
              <a:off x="-2575" y="41867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2" name="Google Shape;5132;p32"/>
            <p:cNvCxnSpPr/>
            <p:nvPr/>
          </p:nvCxnSpPr>
          <p:spPr>
            <a:xfrm>
              <a:off x="-2575" y="4411683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3" name="Google Shape;5133;p32"/>
            <p:cNvCxnSpPr/>
            <p:nvPr/>
          </p:nvCxnSpPr>
          <p:spPr>
            <a:xfrm>
              <a:off x="-2575" y="4690958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4" name="Google Shape;5134;p32"/>
            <p:cNvCxnSpPr/>
            <p:nvPr/>
          </p:nvCxnSpPr>
          <p:spPr>
            <a:xfrm>
              <a:off x="-2575" y="4946983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135" name="Google Shape;5135;p32"/>
          <p:cNvGrpSpPr/>
          <p:nvPr/>
        </p:nvGrpSpPr>
        <p:grpSpPr>
          <a:xfrm>
            <a:off x="362025" y="236100"/>
            <a:ext cx="8409600" cy="4671361"/>
            <a:chOff x="362025" y="236100"/>
            <a:chExt cx="8409600" cy="4671361"/>
          </a:xfrm>
        </p:grpSpPr>
        <p:sp>
          <p:nvSpPr>
            <p:cNvPr id="5136" name="Google Shape;5136;p32"/>
            <p:cNvSpPr/>
            <p:nvPr/>
          </p:nvSpPr>
          <p:spPr>
            <a:xfrm>
              <a:off x="362025" y="392100"/>
              <a:ext cx="8409600" cy="4515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37" name="Google Shape;5137;p32"/>
            <p:cNvSpPr/>
            <p:nvPr/>
          </p:nvSpPr>
          <p:spPr>
            <a:xfrm>
              <a:off x="362025" y="236100"/>
              <a:ext cx="8409600" cy="208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5138" name="Google Shape;5138;p32"/>
            <p:cNvGrpSpPr/>
            <p:nvPr/>
          </p:nvGrpSpPr>
          <p:grpSpPr>
            <a:xfrm>
              <a:off x="8570025" y="445181"/>
              <a:ext cx="201600" cy="4462280"/>
              <a:chOff x="8570025" y="539500"/>
              <a:chExt cx="201600" cy="4306804"/>
            </a:xfrm>
          </p:grpSpPr>
          <p:sp>
            <p:nvSpPr>
              <p:cNvPr id="5139" name="Google Shape;5139;p32"/>
              <p:cNvSpPr/>
              <p:nvPr/>
            </p:nvSpPr>
            <p:spPr>
              <a:xfrm>
                <a:off x="8570025" y="539500"/>
                <a:ext cx="201600" cy="43068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40" name="Google Shape;5140;p32"/>
              <p:cNvSpPr/>
              <p:nvPr/>
            </p:nvSpPr>
            <p:spPr>
              <a:xfrm>
                <a:off x="8570025" y="3610004"/>
                <a:ext cx="201600" cy="1236300"/>
              </a:xfrm>
              <a:prstGeom prst="rect">
                <a:avLst/>
              </a:prstGeom>
              <a:solidFill>
                <a:srgbClr val="464646">
                  <a:alpha val="17720"/>
                </a:srgbClr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141" name="Google Shape;5141;p32"/>
            <p:cNvGrpSpPr/>
            <p:nvPr/>
          </p:nvGrpSpPr>
          <p:grpSpPr>
            <a:xfrm>
              <a:off x="8293264" y="278266"/>
              <a:ext cx="130737" cy="127428"/>
              <a:chOff x="6372025" y="2686650"/>
              <a:chExt cx="1220700" cy="1189800"/>
            </a:xfrm>
          </p:grpSpPr>
          <p:sp>
            <p:nvSpPr>
              <p:cNvPr id="5142" name="Google Shape;5142;p32"/>
              <p:cNvSpPr/>
              <p:nvPr/>
            </p:nvSpPr>
            <p:spPr>
              <a:xfrm>
                <a:off x="6372025" y="2686650"/>
                <a:ext cx="1220700" cy="11898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5143" name="Google Shape;5143;p32"/>
              <p:cNvGrpSpPr/>
              <p:nvPr/>
            </p:nvGrpSpPr>
            <p:grpSpPr>
              <a:xfrm>
                <a:off x="6635425" y="2934750"/>
                <a:ext cx="693900" cy="693600"/>
                <a:chOff x="6635425" y="2934750"/>
                <a:chExt cx="693900" cy="693600"/>
              </a:xfrm>
            </p:grpSpPr>
            <p:cxnSp>
              <p:nvCxnSpPr>
                <p:cNvPr id="5144" name="Google Shape;5144;p32"/>
                <p:cNvCxnSpPr/>
                <p:nvPr/>
              </p:nvCxnSpPr>
              <p:spPr>
                <a:xfrm rot="10800000" flipH="1">
                  <a:off x="6635425" y="2934750"/>
                  <a:ext cx="693900" cy="69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45" name="Google Shape;5145;p32"/>
                <p:cNvCxnSpPr/>
                <p:nvPr/>
              </p:nvCxnSpPr>
              <p:spPr>
                <a:xfrm>
                  <a:off x="6660325" y="2937450"/>
                  <a:ext cx="644100" cy="68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146" name="Google Shape;5146;p32"/>
            <p:cNvGrpSpPr/>
            <p:nvPr/>
          </p:nvGrpSpPr>
          <p:grpSpPr>
            <a:xfrm>
              <a:off x="8100481" y="278266"/>
              <a:ext cx="130737" cy="127428"/>
              <a:chOff x="4572000" y="2686650"/>
              <a:chExt cx="1220700" cy="1189800"/>
            </a:xfrm>
          </p:grpSpPr>
          <p:sp>
            <p:nvSpPr>
              <p:cNvPr id="5147" name="Google Shape;5147;p32"/>
              <p:cNvSpPr/>
              <p:nvPr/>
            </p:nvSpPr>
            <p:spPr>
              <a:xfrm>
                <a:off x="4572000" y="2686650"/>
                <a:ext cx="1220700" cy="11898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48" name="Google Shape;5148;p32"/>
              <p:cNvSpPr/>
              <p:nvPr/>
            </p:nvSpPr>
            <p:spPr>
              <a:xfrm>
                <a:off x="4790550" y="2899643"/>
                <a:ext cx="783600" cy="763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49" name="Google Shape;5149;p32"/>
              <p:cNvSpPr/>
              <p:nvPr/>
            </p:nvSpPr>
            <p:spPr>
              <a:xfrm>
                <a:off x="4790550" y="2899649"/>
                <a:ext cx="783600" cy="846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150" name="Google Shape;5150;p32"/>
            <p:cNvGrpSpPr/>
            <p:nvPr/>
          </p:nvGrpSpPr>
          <p:grpSpPr>
            <a:xfrm>
              <a:off x="7907699" y="278266"/>
              <a:ext cx="130737" cy="127428"/>
              <a:chOff x="2771975" y="2686650"/>
              <a:chExt cx="1220700" cy="1189800"/>
            </a:xfrm>
          </p:grpSpPr>
          <p:sp>
            <p:nvSpPr>
              <p:cNvPr id="5151" name="Google Shape;5151;p32"/>
              <p:cNvSpPr/>
              <p:nvPr/>
            </p:nvSpPr>
            <p:spPr>
              <a:xfrm>
                <a:off x="2771975" y="2686650"/>
                <a:ext cx="1220700" cy="11898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52" name="Google Shape;5152;p32"/>
              <p:cNvSpPr/>
              <p:nvPr/>
            </p:nvSpPr>
            <p:spPr>
              <a:xfrm>
                <a:off x="2990525" y="3617575"/>
                <a:ext cx="783600" cy="417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5153" name="Google Shape;5153;p32"/>
            <p:cNvSpPr/>
            <p:nvPr/>
          </p:nvSpPr>
          <p:spPr>
            <a:xfrm>
              <a:off x="1303500" y="238764"/>
              <a:ext cx="1500000" cy="2064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5154" name="Google Shape;5154;p32"/>
          <p:cNvGrpSpPr/>
          <p:nvPr/>
        </p:nvGrpSpPr>
        <p:grpSpPr>
          <a:xfrm>
            <a:off x="374428" y="4565211"/>
            <a:ext cx="8195582" cy="329400"/>
            <a:chOff x="343406" y="4584873"/>
            <a:chExt cx="8230975" cy="329400"/>
          </a:xfrm>
        </p:grpSpPr>
        <p:grpSp>
          <p:nvGrpSpPr>
            <p:cNvPr id="5155" name="Google Shape;5155;p32"/>
            <p:cNvGrpSpPr/>
            <p:nvPr/>
          </p:nvGrpSpPr>
          <p:grpSpPr>
            <a:xfrm rot="-5400000">
              <a:off x="7257467" y="3597358"/>
              <a:ext cx="329400" cy="2304430"/>
              <a:chOff x="7933532" y="450300"/>
              <a:chExt cx="637384" cy="4459036"/>
            </a:xfrm>
          </p:grpSpPr>
          <p:sp>
            <p:nvSpPr>
              <p:cNvPr id="5156" name="Google Shape;5156;p32"/>
              <p:cNvSpPr/>
              <p:nvPr/>
            </p:nvSpPr>
            <p:spPr>
              <a:xfrm flipH="1">
                <a:off x="7934727" y="2359852"/>
                <a:ext cx="635599" cy="635673"/>
              </a:xfrm>
              <a:custGeom>
                <a:avLst/>
                <a:gdLst/>
                <a:ahLst/>
                <a:cxnLst/>
                <a:rect l="l" t="t" r="r" b="b"/>
                <a:pathLst>
                  <a:path w="882776" h="879824" extrusionOk="0">
                    <a:moveTo>
                      <a:pt x="882777" y="833628"/>
                    </a:moveTo>
                    <a:lnTo>
                      <a:pt x="882777" y="879824"/>
                    </a:lnTo>
                    <a:lnTo>
                      <a:pt x="0" y="879824"/>
                    </a:lnTo>
                    <a:lnTo>
                      <a:pt x="0" y="833628"/>
                    </a:lnTo>
                    <a:lnTo>
                      <a:pt x="882777" y="833628"/>
                    </a:lnTo>
                    <a:close/>
                    <a:moveTo>
                      <a:pt x="0" y="729424"/>
                    </a:moveTo>
                    <a:lnTo>
                      <a:pt x="0" y="775621"/>
                    </a:lnTo>
                    <a:lnTo>
                      <a:pt x="882777" y="775621"/>
                    </a:lnTo>
                    <a:lnTo>
                      <a:pt x="882777" y="729424"/>
                    </a:lnTo>
                    <a:lnTo>
                      <a:pt x="0" y="729424"/>
                    </a:lnTo>
                    <a:close/>
                    <a:moveTo>
                      <a:pt x="0" y="625221"/>
                    </a:moveTo>
                    <a:lnTo>
                      <a:pt x="0" y="671417"/>
                    </a:lnTo>
                    <a:lnTo>
                      <a:pt x="882777" y="671417"/>
                    </a:lnTo>
                    <a:lnTo>
                      <a:pt x="882777" y="625221"/>
                    </a:lnTo>
                    <a:lnTo>
                      <a:pt x="0" y="625221"/>
                    </a:lnTo>
                    <a:close/>
                    <a:moveTo>
                      <a:pt x="0" y="521017"/>
                    </a:moveTo>
                    <a:lnTo>
                      <a:pt x="0" y="567214"/>
                    </a:lnTo>
                    <a:lnTo>
                      <a:pt x="882777" y="567214"/>
                    </a:lnTo>
                    <a:lnTo>
                      <a:pt x="882777" y="521017"/>
                    </a:lnTo>
                    <a:lnTo>
                      <a:pt x="0" y="521017"/>
                    </a:lnTo>
                    <a:close/>
                    <a:moveTo>
                      <a:pt x="0" y="416814"/>
                    </a:moveTo>
                    <a:lnTo>
                      <a:pt x="0" y="463010"/>
                    </a:lnTo>
                    <a:lnTo>
                      <a:pt x="882777" y="463010"/>
                    </a:lnTo>
                    <a:lnTo>
                      <a:pt x="882777" y="416814"/>
                    </a:lnTo>
                    <a:lnTo>
                      <a:pt x="0" y="416814"/>
                    </a:lnTo>
                    <a:close/>
                    <a:moveTo>
                      <a:pt x="0" y="312611"/>
                    </a:moveTo>
                    <a:lnTo>
                      <a:pt x="0" y="358807"/>
                    </a:lnTo>
                    <a:lnTo>
                      <a:pt x="882777" y="358807"/>
                    </a:lnTo>
                    <a:lnTo>
                      <a:pt x="882777" y="312611"/>
                    </a:lnTo>
                    <a:lnTo>
                      <a:pt x="0" y="312611"/>
                    </a:lnTo>
                    <a:close/>
                    <a:moveTo>
                      <a:pt x="0" y="208407"/>
                    </a:moveTo>
                    <a:lnTo>
                      <a:pt x="0" y="254603"/>
                    </a:lnTo>
                    <a:lnTo>
                      <a:pt x="882777" y="254603"/>
                    </a:lnTo>
                    <a:lnTo>
                      <a:pt x="882777" y="208407"/>
                    </a:lnTo>
                    <a:lnTo>
                      <a:pt x="0" y="208407"/>
                    </a:lnTo>
                    <a:close/>
                    <a:moveTo>
                      <a:pt x="0" y="104204"/>
                    </a:moveTo>
                    <a:lnTo>
                      <a:pt x="0" y="150400"/>
                    </a:lnTo>
                    <a:lnTo>
                      <a:pt x="882777" y="150400"/>
                    </a:lnTo>
                    <a:lnTo>
                      <a:pt x="882777" y="104204"/>
                    </a:lnTo>
                    <a:lnTo>
                      <a:pt x="0" y="104204"/>
                    </a:lnTo>
                    <a:close/>
                    <a:moveTo>
                      <a:pt x="0" y="0"/>
                    </a:moveTo>
                    <a:lnTo>
                      <a:pt x="0" y="46196"/>
                    </a:lnTo>
                    <a:lnTo>
                      <a:pt x="882777" y="46196"/>
                    </a:lnTo>
                    <a:lnTo>
                      <a:pt x="88277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7" name="Google Shape;5157;p32"/>
              <p:cNvSpPr/>
              <p:nvPr/>
            </p:nvSpPr>
            <p:spPr>
              <a:xfrm flipH="1">
                <a:off x="7935754" y="2996231"/>
                <a:ext cx="633542" cy="635810"/>
              </a:xfrm>
              <a:custGeom>
                <a:avLst/>
                <a:gdLst/>
                <a:ahLst/>
                <a:cxnLst/>
                <a:rect l="l" t="t" r="r" b="b"/>
                <a:pathLst>
                  <a:path w="879919" h="880014" extrusionOk="0">
                    <a:moveTo>
                      <a:pt x="0" y="0"/>
                    </a:moveTo>
                    <a:lnTo>
                      <a:pt x="0" y="880015"/>
                    </a:lnTo>
                    <a:lnTo>
                      <a:pt x="7525" y="880015"/>
                    </a:lnTo>
                    <a:cubicBezTo>
                      <a:pt x="487490" y="876014"/>
                      <a:pt x="875919" y="487585"/>
                      <a:pt x="879920" y="7525"/>
                    </a:cubicBezTo>
                    <a:lnTo>
                      <a:pt x="8799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8" name="Google Shape;5158;p32"/>
              <p:cNvSpPr/>
              <p:nvPr/>
            </p:nvSpPr>
            <p:spPr>
              <a:xfrm flipH="1">
                <a:off x="7935686" y="450300"/>
                <a:ext cx="633610" cy="635810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159" name="Google Shape;5159;p32"/>
              <p:cNvGrpSpPr/>
              <p:nvPr/>
            </p:nvGrpSpPr>
            <p:grpSpPr>
              <a:xfrm flipH="1">
                <a:off x="7934750" y="1086743"/>
                <a:ext cx="634226" cy="1272960"/>
                <a:chOff x="6534530" y="2110073"/>
                <a:chExt cx="880014" cy="1759934"/>
              </a:xfrm>
            </p:grpSpPr>
            <p:sp>
              <p:nvSpPr>
                <p:cNvPr id="5160" name="Google Shape;5160;p32"/>
                <p:cNvSpPr/>
                <p:nvPr/>
              </p:nvSpPr>
              <p:spPr>
                <a:xfrm>
                  <a:off x="6534530" y="2110073"/>
                  <a:ext cx="880014" cy="1759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14" h="1759934" extrusionOk="0">
                      <a:moveTo>
                        <a:pt x="880015" y="879920"/>
                      </a:moveTo>
                      <a:lnTo>
                        <a:pt x="880015" y="0"/>
                      </a:lnTo>
                      <a:lnTo>
                        <a:pt x="872490" y="0"/>
                      </a:lnTo>
                      <a:cubicBezTo>
                        <a:pt x="392430" y="4000"/>
                        <a:pt x="4000" y="392430"/>
                        <a:pt x="0" y="872395"/>
                      </a:cubicBezTo>
                      <a:lnTo>
                        <a:pt x="0" y="887444"/>
                      </a:lnTo>
                      <a:cubicBezTo>
                        <a:pt x="4000" y="1367504"/>
                        <a:pt x="392430" y="1755934"/>
                        <a:pt x="872490" y="1759934"/>
                      </a:cubicBezTo>
                      <a:lnTo>
                        <a:pt x="880015" y="1759934"/>
                      </a:lnTo>
                      <a:lnTo>
                        <a:pt x="880015" y="87992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61" name="Google Shape;5161;p32"/>
                <p:cNvSpPr/>
                <p:nvPr/>
              </p:nvSpPr>
              <p:spPr>
                <a:xfrm>
                  <a:off x="6542150" y="2117597"/>
                  <a:ext cx="872394" cy="872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394" h="872489" extrusionOk="0">
                      <a:moveTo>
                        <a:pt x="0" y="872490"/>
                      </a:moveTo>
                      <a:lnTo>
                        <a:pt x="872395" y="872490"/>
                      </a:lnTo>
                      <a:lnTo>
                        <a:pt x="872395" y="0"/>
                      </a:lnTo>
                      <a:cubicBezTo>
                        <a:pt x="868394" y="480060"/>
                        <a:pt x="479965" y="868490"/>
                        <a:pt x="0" y="87249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162" name="Google Shape;5162;p32"/>
              <p:cNvGrpSpPr/>
              <p:nvPr/>
            </p:nvGrpSpPr>
            <p:grpSpPr>
              <a:xfrm>
                <a:off x="7935021" y="4272615"/>
                <a:ext cx="634226" cy="636721"/>
                <a:chOff x="4774596" y="3869912"/>
                <a:chExt cx="880014" cy="880300"/>
              </a:xfrm>
            </p:grpSpPr>
            <p:sp>
              <p:nvSpPr>
                <p:cNvPr id="5163" name="Google Shape;5163;p32"/>
                <p:cNvSpPr/>
                <p:nvPr/>
              </p:nvSpPr>
              <p:spPr>
                <a:xfrm>
                  <a:off x="4774596" y="3870102"/>
                  <a:ext cx="880014" cy="880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14" h="880014" extrusionOk="0">
                      <a:moveTo>
                        <a:pt x="0" y="0"/>
                      </a:moveTo>
                      <a:lnTo>
                        <a:pt x="880015" y="0"/>
                      </a:lnTo>
                      <a:lnTo>
                        <a:pt x="880015" y="880015"/>
                      </a:lnTo>
                      <a:lnTo>
                        <a:pt x="0" y="88001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164" name="Google Shape;5164;p32"/>
                <p:cNvGrpSpPr/>
                <p:nvPr/>
              </p:nvGrpSpPr>
              <p:grpSpPr>
                <a:xfrm>
                  <a:off x="4774596" y="3869912"/>
                  <a:ext cx="880014" cy="880300"/>
                  <a:chOff x="4774596" y="3869912"/>
                  <a:chExt cx="880014" cy="880300"/>
                </a:xfrm>
              </p:grpSpPr>
              <p:sp>
                <p:nvSpPr>
                  <p:cNvPr id="5165" name="Google Shape;5165;p32"/>
                  <p:cNvSpPr/>
                  <p:nvPr/>
                </p:nvSpPr>
                <p:spPr>
                  <a:xfrm>
                    <a:off x="5184457" y="4422030"/>
                    <a:ext cx="103582" cy="88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582" h="88672" extrusionOk="0">
                        <a:moveTo>
                          <a:pt x="72771" y="4618"/>
                        </a:moveTo>
                        <a:cubicBezTo>
                          <a:pt x="52197" y="22430"/>
                          <a:pt x="30480" y="39289"/>
                          <a:pt x="8096" y="54720"/>
                        </a:cubicBezTo>
                        <a:cubicBezTo>
                          <a:pt x="2858" y="58339"/>
                          <a:pt x="0" y="64149"/>
                          <a:pt x="0" y="70055"/>
                        </a:cubicBezTo>
                        <a:cubicBezTo>
                          <a:pt x="0" y="73674"/>
                          <a:pt x="1048" y="77389"/>
                          <a:pt x="3334" y="80628"/>
                        </a:cubicBezTo>
                        <a:cubicBezTo>
                          <a:pt x="9144" y="89105"/>
                          <a:pt x="20764" y="91200"/>
                          <a:pt x="29242" y="85390"/>
                        </a:cubicBezTo>
                        <a:cubicBezTo>
                          <a:pt x="52768" y="69197"/>
                          <a:pt x="75533" y="51481"/>
                          <a:pt x="97155" y="32717"/>
                        </a:cubicBezTo>
                        <a:cubicBezTo>
                          <a:pt x="104966" y="25954"/>
                          <a:pt x="105727" y="14238"/>
                          <a:pt x="99060" y="6428"/>
                        </a:cubicBezTo>
                        <a:cubicBezTo>
                          <a:pt x="92297" y="-1383"/>
                          <a:pt x="80486" y="-2145"/>
                          <a:pt x="72771" y="452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66" name="Google Shape;5166;p32"/>
                  <p:cNvSpPr/>
                  <p:nvPr/>
                </p:nvSpPr>
                <p:spPr>
                  <a:xfrm>
                    <a:off x="5037391" y="4395415"/>
                    <a:ext cx="110195" cy="7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195" h="78523" extrusionOk="0">
                        <a:moveTo>
                          <a:pt x="107251" y="8468"/>
                        </a:moveTo>
                        <a:cubicBezTo>
                          <a:pt x="101632" y="-199"/>
                          <a:pt x="90107" y="-2581"/>
                          <a:pt x="81439" y="3039"/>
                        </a:cubicBezTo>
                        <a:cubicBezTo>
                          <a:pt x="58769" y="17803"/>
                          <a:pt x="34957" y="31328"/>
                          <a:pt x="10573" y="43044"/>
                        </a:cubicBezTo>
                        <a:cubicBezTo>
                          <a:pt x="3905" y="46283"/>
                          <a:pt x="0" y="52950"/>
                          <a:pt x="0" y="59903"/>
                        </a:cubicBezTo>
                        <a:cubicBezTo>
                          <a:pt x="0" y="62570"/>
                          <a:pt x="571" y="65333"/>
                          <a:pt x="1810" y="68000"/>
                        </a:cubicBezTo>
                        <a:cubicBezTo>
                          <a:pt x="6287" y="77239"/>
                          <a:pt x="17431" y="81144"/>
                          <a:pt x="26670" y="76668"/>
                        </a:cubicBezTo>
                        <a:cubicBezTo>
                          <a:pt x="52483" y="64190"/>
                          <a:pt x="77724" y="49997"/>
                          <a:pt x="101727" y="34281"/>
                        </a:cubicBezTo>
                        <a:cubicBezTo>
                          <a:pt x="110395" y="28661"/>
                          <a:pt x="112776" y="17136"/>
                          <a:pt x="107156" y="846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67" name="Google Shape;5167;p32"/>
                  <p:cNvSpPr/>
                  <p:nvPr/>
                </p:nvSpPr>
                <p:spPr>
                  <a:xfrm>
                    <a:off x="5037105" y="4517118"/>
                    <a:ext cx="113269" cy="727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269" h="72783" extrusionOk="0">
                        <a:moveTo>
                          <a:pt x="110966" y="9828"/>
                        </a:moveTo>
                        <a:cubicBezTo>
                          <a:pt x="106108" y="779"/>
                          <a:pt x="94774" y="-2650"/>
                          <a:pt x="85725" y="2208"/>
                        </a:cubicBezTo>
                        <a:cubicBezTo>
                          <a:pt x="61817" y="15067"/>
                          <a:pt x="36862" y="26688"/>
                          <a:pt x="11716" y="36784"/>
                        </a:cubicBezTo>
                        <a:cubicBezTo>
                          <a:pt x="4477" y="39737"/>
                          <a:pt x="0" y="46690"/>
                          <a:pt x="0" y="54120"/>
                        </a:cubicBezTo>
                        <a:cubicBezTo>
                          <a:pt x="0" y="56405"/>
                          <a:pt x="476" y="58787"/>
                          <a:pt x="1333" y="61073"/>
                        </a:cubicBezTo>
                        <a:cubicBezTo>
                          <a:pt x="5143" y="70598"/>
                          <a:pt x="16002" y="75265"/>
                          <a:pt x="25622" y="71455"/>
                        </a:cubicBezTo>
                        <a:cubicBezTo>
                          <a:pt x="52102" y="60882"/>
                          <a:pt x="78296" y="48595"/>
                          <a:pt x="103442" y="35070"/>
                        </a:cubicBezTo>
                        <a:cubicBezTo>
                          <a:pt x="112490" y="30212"/>
                          <a:pt x="115919" y="18877"/>
                          <a:pt x="111062" y="982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68" name="Google Shape;5168;p32"/>
                  <p:cNvSpPr/>
                  <p:nvPr/>
                </p:nvSpPr>
                <p:spPr>
                  <a:xfrm>
                    <a:off x="5197696" y="4544637"/>
                    <a:ext cx="107087" cy="83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087" h="83769" extrusionOk="0">
                        <a:moveTo>
                          <a:pt x="99536" y="33649"/>
                        </a:moveTo>
                        <a:cubicBezTo>
                          <a:pt x="107823" y="27553"/>
                          <a:pt x="109538" y="15838"/>
                          <a:pt x="103442" y="7551"/>
                        </a:cubicBezTo>
                        <a:cubicBezTo>
                          <a:pt x="97346" y="-736"/>
                          <a:pt x="85630" y="-2450"/>
                          <a:pt x="77343" y="3646"/>
                        </a:cubicBezTo>
                        <a:cubicBezTo>
                          <a:pt x="55435" y="19838"/>
                          <a:pt x="32385" y="35173"/>
                          <a:pt x="9049" y="49175"/>
                        </a:cubicBezTo>
                        <a:cubicBezTo>
                          <a:pt x="3238" y="52699"/>
                          <a:pt x="0" y="58891"/>
                          <a:pt x="0" y="65177"/>
                        </a:cubicBezTo>
                        <a:cubicBezTo>
                          <a:pt x="0" y="68416"/>
                          <a:pt x="857" y="71749"/>
                          <a:pt x="2667" y="74702"/>
                        </a:cubicBezTo>
                        <a:cubicBezTo>
                          <a:pt x="7906" y="83560"/>
                          <a:pt x="19431" y="86418"/>
                          <a:pt x="28289" y="81084"/>
                        </a:cubicBezTo>
                        <a:cubicBezTo>
                          <a:pt x="52673" y="66511"/>
                          <a:pt x="76676" y="50509"/>
                          <a:pt x="99631" y="3355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69" name="Google Shape;5169;p32"/>
                  <p:cNvSpPr/>
                  <p:nvPr/>
                </p:nvSpPr>
                <p:spPr>
                  <a:xfrm>
                    <a:off x="4875656" y="4579448"/>
                    <a:ext cx="119233" cy="55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233" h="55078" extrusionOk="0">
                        <a:moveTo>
                          <a:pt x="118586" y="13697"/>
                        </a:moveTo>
                        <a:cubicBezTo>
                          <a:pt x="115824" y="3791"/>
                          <a:pt x="105537" y="-2020"/>
                          <a:pt x="95631" y="647"/>
                        </a:cubicBezTo>
                        <a:cubicBezTo>
                          <a:pt x="69437" y="7886"/>
                          <a:pt x="42577" y="13697"/>
                          <a:pt x="15716" y="17983"/>
                        </a:cubicBezTo>
                        <a:cubicBezTo>
                          <a:pt x="6572" y="19412"/>
                          <a:pt x="0" y="27413"/>
                          <a:pt x="0" y="36366"/>
                        </a:cubicBezTo>
                        <a:cubicBezTo>
                          <a:pt x="0" y="37319"/>
                          <a:pt x="0" y="38366"/>
                          <a:pt x="190" y="39319"/>
                        </a:cubicBezTo>
                        <a:cubicBezTo>
                          <a:pt x="1810" y="49511"/>
                          <a:pt x="11335" y="56464"/>
                          <a:pt x="21526" y="54845"/>
                        </a:cubicBezTo>
                        <a:cubicBezTo>
                          <a:pt x="49721" y="50368"/>
                          <a:pt x="78010" y="44177"/>
                          <a:pt x="105537" y="36652"/>
                        </a:cubicBezTo>
                        <a:cubicBezTo>
                          <a:pt x="115443" y="33890"/>
                          <a:pt x="121253" y="23603"/>
                          <a:pt x="118586" y="1369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70" name="Google Shape;5170;p32"/>
                  <p:cNvSpPr/>
                  <p:nvPr/>
                </p:nvSpPr>
                <p:spPr>
                  <a:xfrm>
                    <a:off x="5445537" y="4298488"/>
                    <a:ext cx="84249" cy="1066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249" h="106645" extrusionOk="0">
                        <a:moveTo>
                          <a:pt x="33528" y="99299"/>
                        </a:moveTo>
                        <a:cubicBezTo>
                          <a:pt x="50578" y="76535"/>
                          <a:pt x="66770" y="52627"/>
                          <a:pt x="81534" y="28338"/>
                        </a:cubicBezTo>
                        <a:cubicBezTo>
                          <a:pt x="86868" y="19575"/>
                          <a:pt x="84106" y="8050"/>
                          <a:pt x="75343" y="2716"/>
                        </a:cubicBezTo>
                        <a:cubicBezTo>
                          <a:pt x="66580" y="-2618"/>
                          <a:pt x="55054" y="144"/>
                          <a:pt x="49720" y="8907"/>
                        </a:cubicBezTo>
                        <a:cubicBezTo>
                          <a:pt x="35528" y="32148"/>
                          <a:pt x="20098" y="55008"/>
                          <a:pt x="3715" y="76820"/>
                        </a:cubicBezTo>
                        <a:cubicBezTo>
                          <a:pt x="1238" y="80154"/>
                          <a:pt x="0" y="84059"/>
                          <a:pt x="0" y="87964"/>
                        </a:cubicBezTo>
                        <a:cubicBezTo>
                          <a:pt x="0" y="93679"/>
                          <a:pt x="2572" y="99204"/>
                          <a:pt x="7429" y="102919"/>
                        </a:cubicBezTo>
                        <a:cubicBezTo>
                          <a:pt x="15716" y="109110"/>
                          <a:pt x="27337" y="107395"/>
                          <a:pt x="33528" y="9920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71" name="Google Shape;5171;p32"/>
                  <p:cNvSpPr/>
                  <p:nvPr/>
                </p:nvSpPr>
                <p:spPr>
                  <a:xfrm>
                    <a:off x="5289708" y="4149180"/>
                    <a:ext cx="80586" cy="1091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586" h="109183" extrusionOk="0">
                        <a:moveTo>
                          <a:pt x="34004" y="101160"/>
                        </a:moveTo>
                        <a:cubicBezTo>
                          <a:pt x="50387" y="77634"/>
                          <a:pt x="65342" y="52678"/>
                          <a:pt x="78486" y="27246"/>
                        </a:cubicBezTo>
                        <a:cubicBezTo>
                          <a:pt x="83248" y="18102"/>
                          <a:pt x="79629" y="6863"/>
                          <a:pt x="70485" y="2100"/>
                        </a:cubicBezTo>
                        <a:cubicBezTo>
                          <a:pt x="61341" y="-2662"/>
                          <a:pt x="50101" y="957"/>
                          <a:pt x="45339" y="10102"/>
                        </a:cubicBezTo>
                        <a:cubicBezTo>
                          <a:pt x="32861" y="34104"/>
                          <a:pt x="18764" y="57631"/>
                          <a:pt x="3334" y="79920"/>
                        </a:cubicBezTo>
                        <a:cubicBezTo>
                          <a:pt x="1048" y="83158"/>
                          <a:pt x="0" y="86873"/>
                          <a:pt x="0" y="90492"/>
                        </a:cubicBezTo>
                        <a:cubicBezTo>
                          <a:pt x="0" y="96398"/>
                          <a:pt x="2762" y="102208"/>
                          <a:pt x="8001" y="105828"/>
                        </a:cubicBezTo>
                        <a:cubicBezTo>
                          <a:pt x="16478" y="111733"/>
                          <a:pt x="28099" y="109638"/>
                          <a:pt x="33909" y="10116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72" name="Google Shape;5172;p32"/>
                  <p:cNvSpPr/>
                  <p:nvPr/>
                </p:nvSpPr>
                <p:spPr>
                  <a:xfrm>
                    <a:off x="4883657" y="4237200"/>
                    <a:ext cx="114676" cy="6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676" h="69310" extrusionOk="0">
                        <a:moveTo>
                          <a:pt x="112585" y="9902"/>
                        </a:moveTo>
                        <a:cubicBezTo>
                          <a:pt x="107728" y="853"/>
                          <a:pt x="96488" y="-2671"/>
                          <a:pt x="87344" y="2187"/>
                        </a:cubicBezTo>
                        <a:cubicBezTo>
                          <a:pt x="63722" y="14760"/>
                          <a:pt x="38767" y="25047"/>
                          <a:pt x="13240" y="32857"/>
                        </a:cubicBezTo>
                        <a:cubicBezTo>
                          <a:pt x="5239" y="35334"/>
                          <a:pt x="0" y="42668"/>
                          <a:pt x="0" y="50669"/>
                        </a:cubicBezTo>
                        <a:cubicBezTo>
                          <a:pt x="0" y="52479"/>
                          <a:pt x="286" y="54288"/>
                          <a:pt x="857" y="56098"/>
                        </a:cubicBezTo>
                        <a:cubicBezTo>
                          <a:pt x="3905" y="65909"/>
                          <a:pt x="14288" y="71529"/>
                          <a:pt x="24098" y="68481"/>
                        </a:cubicBezTo>
                        <a:cubicBezTo>
                          <a:pt x="51911" y="60003"/>
                          <a:pt x="79058" y="48764"/>
                          <a:pt x="104775" y="35048"/>
                        </a:cubicBezTo>
                        <a:cubicBezTo>
                          <a:pt x="113824" y="30190"/>
                          <a:pt x="117348" y="18951"/>
                          <a:pt x="112490" y="98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73" name="Google Shape;5173;p32"/>
                  <p:cNvSpPr/>
                  <p:nvPr/>
                </p:nvSpPr>
                <p:spPr>
                  <a:xfrm>
                    <a:off x="5035962" y="4268219"/>
                    <a:ext cx="105565" cy="85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565" h="85920" extrusionOk="0">
                        <a:moveTo>
                          <a:pt x="74962" y="4219"/>
                        </a:moveTo>
                        <a:cubicBezTo>
                          <a:pt x="54292" y="21555"/>
                          <a:pt x="32099" y="37366"/>
                          <a:pt x="9049" y="51273"/>
                        </a:cubicBezTo>
                        <a:cubicBezTo>
                          <a:pt x="3238" y="54797"/>
                          <a:pt x="0" y="60893"/>
                          <a:pt x="0" y="67275"/>
                        </a:cubicBezTo>
                        <a:cubicBezTo>
                          <a:pt x="0" y="70513"/>
                          <a:pt x="857" y="73847"/>
                          <a:pt x="2667" y="76895"/>
                        </a:cubicBezTo>
                        <a:cubicBezTo>
                          <a:pt x="8001" y="85753"/>
                          <a:pt x="19431" y="88516"/>
                          <a:pt x="28289" y="83277"/>
                        </a:cubicBezTo>
                        <a:cubicBezTo>
                          <a:pt x="52959" y="68418"/>
                          <a:pt x="76676" y="51463"/>
                          <a:pt x="98869" y="32985"/>
                        </a:cubicBezTo>
                        <a:cubicBezTo>
                          <a:pt x="106775" y="26413"/>
                          <a:pt x="107823" y="14602"/>
                          <a:pt x="101251" y="6696"/>
                        </a:cubicBezTo>
                        <a:cubicBezTo>
                          <a:pt x="94678" y="-1210"/>
                          <a:pt x="82867" y="-2258"/>
                          <a:pt x="74962" y="431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74" name="Google Shape;5174;p32"/>
                  <p:cNvSpPr/>
                  <p:nvPr/>
                </p:nvSpPr>
                <p:spPr>
                  <a:xfrm>
                    <a:off x="5177408" y="4286664"/>
                    <a:ext cx="97406" cy="95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406" h="95752" extrusionOk="0">
                        <a:moveTo>
                          <a:pt x="64961" y="6157"/>
                        </a:moveTo>
                        <a:cubicBezTo>
                          <a:pt x="46768" y="26255"/>
                          <a:pt x="27146" y="45305"/>
                          <a:pt x="6572" y="62926"/>
                        </a:cubicBezTo>
                        <a:cubicBezTo>
                          <a:pt x="2286" y="66641"/>
                          <a:pt x="0" y="71880"/>
                          <a:pt x="0" y="77119"/>
                        </a:cubicBezTo>
                        <a:cubicBezTo>
                          <a:pt x="0" y="81405"/>
                          <a:pt x="1429" y="85691"/>
                          <a:pt x="4477" y="89215"/>
                        </a:cubicBezTo>
                        <a:cubicBezTo>
                          <a:pt x="11144" y="97026"/>
                          <a:pt x="22955" y="97978"/>
                          <a:pt x="30766" y="91311"/>
                        </a:cubicBezTo>
                        <a:cubicBezTo>
                          <a:pt x="52578" y="72642"/>
                          <a:pt x="73342" y="52449"/>
                          <a:pt x="92583" y="31208"/>
                        </a:cubicBezTo>
                        <a:cubicBezTo>
                          <a:pt x="99536" y="23588"/>
                          <a:pt x="98870" y="11777"/>
                          <a:pt x="91250" y="4824"/>
                        </a:cubicBezTo>
                        <a:cubicBezTo>
                          <a:pt x="83629" y="-2129"/>
                          <a:pt x="71819" y="-1462"/>
                          <a:pt x="64865" y="615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75" name="Google Shape;5175;p32"/>
                  <p:cNvSpPr/>
                  <p:nvPr/>
                </p:nvSpPr>
                <p:spPr>
                  <a:xfrm>
                    <a:off x="4774596" y="3957241"/>
                    <a:ext cx="71833" cy="499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833" h="49926" extrusionOk="0">
                        <a:moveTo>
                          <a:pt x="0" y="49926"/>
                        </a:moveTo>
                        <a:lnTo>
                          <a:pt x="0" y="49926"/>
                        </a:lnTo>
                        <a:cubicBezTo>
                          <a:pt x="21622" y="49926"/>
                          <a:pt x="42291" y="45069"/>
                          <a:pt x="61531" y="35353"/>
                        </a:cubicBezTo>
                        <a:cubicBezTo>
                          <a:pt x="70771" y="30686"/>
                          <a:pt x="74485" y="19542"/>
                          <a:pt x="69818" y="10302"/>
                        </a:cubicBezTo>
                        <a:cubicBezTo>
                          <a:pt x="65151" y="1063"/>
                          <a:pt x="54007" y="-2652"/>
                          <a:pt x="44767" y="2016"/>
                        </a:cubicBezTo>
                        <a:cubicBezTo>
                          <a:pt x="30861" y="9064"/>
                          <a:pt x="15716" y="12588"/>
                          <a:pt x="0" y="12588"/>
                        </a:cubicBezTo>
                        <a:lnTo>
                          <a:pt x="0" y="12588"/>
                        </a:lnTo>
                        <a:lnTo>
                          <a:pt x="0" y="4992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76" name="Google Shape;5176;p32"/>
                  <p:cNvSpPr/>
                  <p:nvPr/>
                </p:nvSpPr>
                <p:spPr>
                  <a:xfrm>
                    <a:off x="4881371" y="4354291"/>
                    <a:ext cx="117124" cy="62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124" h="62770" extrusionOk="0">
                        <a:moveTo>
                          <a:pt x="115729" y="11587"/>
                        </a:moveTo>
                        <a:cubicBezTo>
                          <a:pt x="111824" y="2062"/>
                          <a:pt x="100965" y="-2509"/>
                          <a:pt x="91440" y="1396"/>
                        </a:cubicBezTo>
                        <a:cubicBezTo>
                          <a:pt x="66485" y="11587"/>
                          <a:pt x="40577" y="19874"/>
                          <a:pt x="14383" y="26066"/>
                        </a:cubicBezTo>
                        <a:cubicBezTo>
                          <a:pt x="5810" y="28066"/>
                          <a:pt x="0" y="35781"/>
                          <a:pt x="0" y="44163"/>
                        </a:cubicBezTo>
                        <a:cubicBezTo>
                          <a:pt x="0" y="45592"/>
                          <a:pt x="191" y="47020"/>
                          <a:pt x="476" y="48449"/>
                        </a:cubicBezTo>
                        <a:cubicBezTo>
                          <a:pt x="2858" y="58450"/>
                          <a:pt x="12859" y="64642"/>
                          <a:pt x="22955" y="62260"/>
                        </a:cubicBezTo>
                        <a:cubicBezTo>
                          <a:pt x="51054" y="55593"/>
                          <a:pt x="78867" y="46735"/>
                          <a:pt x="105537" y="35781"/>
                        </a:cubicBezTo>
                        <a:cubicBezTo>
                          <a:pt x="115062" y="31876"/>
                          <a:pt x="119634" y="21017"/>
                          <a:pt x="115729" y="1149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77" name="Google Shape;5177;p32"/>
                  <p:cNvSpPr/>
                  <p:nvPr/>
                </p:nvSpPr>
                <p:spPr>
                  <a:xfrm>
                    <a:off x="5046153" y="4630552"/>
                    <a:ext cx="114897" cy="693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897" h="69348" extrusionOk="0">
                        <a:moveTo>
                          <a:pt x="104204" y="35554"/>
                        </a:moveTo>
                        <a:cubicBezTo>
                          <a:pt x="113538" y="31173"/>
                          <a:pt x="117538" y="20028"/>
                          <a:pt x="113062" y="10694"/>
                        </a:cubicBezTo>
                        <a:cubicBezTo>
                          <a:pt x="108680" y="1360"/>
                          <a:pt x="97536" y="-2641"/>
                          <a:pt x="88201" y="1836"/>
                        </a:cubicBezTo>
                        <a:cubicBezTo>
                          <a:pt x="63532" y="13456"/>
                          <a:pt x="38005" y="24029"/>
                          <a:pt x="12383" y="33173"/>
                        </a:cubicBezTo>
                        <a:cubicBezTo>
                          <a:pt x="4763" y="35935"/>
                          <a:pt x="0" y="43079"/>
                          <a:pt x="0" y="50699"/>
                        </a:cubicBezTo>
                        <a:cubicBezTo>
                          <a:pt x="0" y="52794"/>
                          <a:pt x="381" y="54890"/>
                          <a:pt x="1048" y="56985"/>
                        </a:cubicBezTo>
                        <a:cubicBezTo>
                          <a:pt x="4477" y="66701"/>
                          <a:pt x="15240" y="71749"/>
                          <a:pt x="24860" y="68225"/>
                        </a:cubicBezTo>
                        <a:cubicBezTo>
                          <a:pt x="51625" y="58605"/>
                          <a:pt x="78296" y="47651"/>
                          <a:pt x="104013" y="3545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78" name="Google Shape;5178;p32"/>
                  <p:cNvSpPr/>
                  <p:nvPr/>
                </p:nvSpPr>
                <p:spPr>
                  <a:xfrm>
                    <a:off x="4774691" y="4711711"/>
                    <a:ext cx="62980" cy="38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80" h="38501" extrusionOk="0">
                        <a:moveTo>
                          <a:pt x="62865" y="17737"/>
                        </a:moveTo>
                        <a:cubicBezTo>
                          <a:pt x="62389" y="7450"/>
                          <a:pt x="53626" y="-456"/>
                          <a:pt x="43339" y="20"/>
                        </a:cubicBezTo>
                        <a:cubicBezTo>
                          <a:pt x="28956" y="782"/>
                          <a:pt x="14383" y="1163"/>
                          <a:pt x="0" y="1163"/>
                        </a:cubicBezTo>
                        <a:lnTo>
                          <a:pt x="0" y="1163"/>
                        </a:lnTo>
                        <a:lnTo>
                          <a:pt x="0" y="38501"/>
                        </a:lnTo>
                        <a:lnTo>
                          <a:pt x="0" y="38501"/>
                        </a:lnTo>
                        <a:cubicBezTo>
                          <a:pt x="15050" y="38501"/>
                          <a:pt x="30194" y="38120"/>
                          <a:pt x="45244" y="37358"/>
                        </a:cubicBezTo>
                        <a:cubicBezTo>
                          <a:pt x="55531" y="36882"/>
                          <a:pt x="63437" y="28024"/>
                          <a:pt x="62960" y="1783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79" name="Google Shape;5179;p32"/>
                  <p:cNvSpPr/>
                  <p:nvPr/>
                </p:nvSpPr>
                <p:spPr>
                  <a:xfrm>
                    <a:off x="5311044" y="4298987"/>
                    <a:ext cx="90704" cy="1019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704" h="101911" extrusionOk="0">
                        <a:moveTo>
                          <a:pt x="32290" y="96038"/>
                        </a:moveTo>
                        <a:cubicBezTo>
                          <a:pt x="51721" y="75083"/>
                          <a:pt x="70104" y="52795"/>
                          <a:pt x="87058" y="29744"/>
                        </a:cubicBezTo>
                        <a:cubicBezTo>
                          <a:pt x="93154" y="21457"/>
                          <a:pt x="91440" y="9742"/>
                          <a:pt x="83153" y="3646"/>
                        </a:cubicBezTo>
                        <a:cubicBezTo>
                          <a:pt x="74867" y="-2450"/>
                          <a:pt x="63151" y="-736"/>
                          <a:pt x="57055" y="7551"/>
                        </a:cubicBezTo>
                        <a:cubicBezTo>
                          <a:pt x="40958" y="29458"/>
                          <a:pt x="23432" y="50604"/>
                          <a:pt x="4953" y="70606"/>
                        </a:cubicBezTo>
                        <a:cubicBezTo>
                          <a:pt x="1619" y="74226"/>
                          <a:pt x="0" y="78703"/>
                          <a:pt x="0" y="83275"/>
                        </a:cubicBezTo>
                        <a:cubicBezTo>
                          <a:pt x="0" y="88323"/>
                          <a:pt x="2000" y="93276"/>
                          <a:pt x="6001" y="96991"/>
                        </a:cubicBezTo>
                        <a:cubicBezTo>
                          <a:pt x="13525" y="103944"/>
                          <a:pt x="25337" y="103468"/>
                          <a:pt x="32385" y="9594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80" name="Google Shape;5180;p32"/>
                  <p:cNvSpPr/>
                  <p:nvPr/>
                </p:nvSpPr>
                <p:spPr>
                  <a:xfrm>
                    <a:off x="5410294" y="4154110"/>
                    <a:ext cx="75180" cy="1121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180" h="112158" extrusionOk="0">
                        <a:moveTo>
                          <a:pt x="34862" y="102803"/>
                        </a:moveTo>
                        <a:cubicBezTo>
                          <a:pt x="49149" y="78038"/>
                          <a:pt x="62198" y="52225"/>
                          <a:pt x="73628" y="26126"/>
                        </a:cubicBezTo>
                        <a:cubicBezTo>
                          <a:pt x="77724" y="16697"/>
                          <a:pt x="73438" y="5743"/>
                          <a:pt x="64008" y="1552"/>
                        </a:cubicBezTo>
                        <a:cubicBezTo>
                          <a:pt x="54578" y="-2544"/>
                          <a:pt x="43529" y="1742"/>
                          <a:pt x="39433" y="11172"/>
                        </a:cubicBezTo>
                        <a:cubicBezTo>
                          <a:pt x="28575" y="36032"/>
                          <a:pt x="16097" y="60607"/>
                          <a:pt x="2477" y="84134"/>
                        </a:cubicBezTo>
                        <a:cubicBezTo>
                          <a:pt x="762" y="87086"/>
                          <a:pt x="0" y="90325"/>
                          <a:pt x="0" y="93468"/>
                        </a:cubicBezTo>
                        <a:cubicBezTo>
                          <a:pt x="0" y="99945"/>
                          <a:pt x="3334" y="106136"/>
                          <a:pt x="9335" y="109661"/>
                        </a:cubicBezTo>
                        <a:cubicBezTo>
                          <a:pt x="18288" y="114804"/>
                          <a:pt x="29623" y="111756"/>
                          <a:pt x="34766" y="10280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81" name="Google Shape;5181;p32"/>
                  <p:cNvSpPr/>
                  <p:nvPr/>
                </p:nvSpPr>
                <p:spPr>
                  <a:xfrm>
                    <a:off x="4774596" y="4285865"/>
                    <a:ext cx="64296" cy="397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296" h="39722" extrusionOk="0">
                        <a:moveTo>
                          <a:pt x="0" y="39723"/>
                        </a:moveTo>
                        <a:lnTo>
                          <a:pt x="0" y="39723"/>
                        </a:lnTo>
                        <a:cubicBezTo>
                          <a:pt x="15907" y="39723"/>
                          <a:pt x="31909" y="38865"/>
                          <a:pt x="47530" y="37246"/>
                        </a:cubicBezTo>
                        <a:cubicBezTo>
                          <a:pt x="57817" y="36198"/>
                          <a:pt x="65246" y="27054"/>
                          <a:pt x="64198" y="16767"/>
                        </a:cubicBezTo>
                        <a:cubicBezTo>
                          <a:pt x="63151" y="6480"/>
                          <a:pt x="54007" y="-949"/>
                          <a:pt x="43720" y="99"/>
                        </a:cubicBezTo>
                        <a:cubicBezTo>
                          <a:pt x="29337" y="1623"/>
                          <a:pt x="14573" y="2384"/>
                          <a:pt x="0" y="2384"/>
                        </a:cubicBezTo>
                        <a:lnTo>
                          <a:pt x="0" y="2384"/>
                        </a:lnTo>
                        <a:lnTo>
                          <a:pt x="0" y="3972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82" name="Google Shape;5182;p32"/>
                  <p:cNvSpPr/>
                  <p:nvPr/>
                </p:nvSpPr>
                <p:spPr>
                  <a:xfrm>
                    <a:off x="4774596" y="4605888"/>
                    <a:ext cx="54997" cy="38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997" h="38215" extrusionOk="0">
                        <a:moveTo>
                          <a:pt x="37243" y="37263"/>
                        </a:moveTo>
                        <a:cubicBezTo>
                          <a:pt x="47530" y="36787"/>
                          <a:pt x="55626" y="28119"/>
                          <a:pt x="54959" y="17737"/>
                        </a:cubicBezTo>
                        <a:cubicBezTo>
                          <a:pt x="54483" y="7450"/>
                          <a:pt x="45720" y="-456"/>
                          <a:pt x="35433" y="20"/>
                        </a:cubicBezTo>
                        <a:cubicBezTo>
                          <a:pt x="23717" y="592"/>
                          <a:pt x="11811" y="878"/>
                          <a:pt x="0" y="878"/>
                        </a:cubicBezTo>
                        <a:lnTo>
                          <a:pt x="0" y="878"/>
                        </a:lnTo>
                        <a:lnTo>
                          <a:pt x="0" y="38216"/>
                        </a:lnTo>
                        <a:lnTo>
                          <a:pt x="0" y="38216"/>
                        </a:lnTo>
                        <a:cubicBezTo>
                          <a:pt x="12383" y="38216"/>
                          <a:pt x="24955" y="37930"/>
                          <a:pt x="37147" y="3735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83" name="Google Shape;5183;p32"/>
                  <p:cNvSpPr/>
                  <p:nvPr/>
                </p:nvSpPr>
                <p:spPr>
                  <a:xfrm>
                    <a:off x="4883657" y="4687044"/>
                    <a:ext cx="119556" cy="536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556" h="53659" extrusionOk="0">
                        <a:moveTo>
                          <a:pt x="286" y="37736"/>
                        </a:moveTo>
                        <a:cubicBezTo>
                          <a:pt x="1810" y="47928"/>
                          <a:pt x="11239" y="54977"/>
                          <a:pt x="21431" y="53453"/>
                        </a:cubicBezTo>
                        <a:cubicBezTo>
                          <a:pt x="49625" y="49262"/>
                          <a:pt x="77914" y="43642"/>
                          <a:pt x="105442" y="36688"/>
                        </a:cubicBezTo>
                        <a:cubicBezTo>
                          <a:pt x="115443" y="34212"/>
                          <a:pt x="121539" y="24020"/>
                          <a:pt x="118967" y="14114"/>
                        </a:cubicBezTo>
                        <a:cubicBezTo>
                          <a:pt x="116491" y="4113"/>
                          <a:pt x="106299" y="-1983"/>
                          <a:pt x="96393" y="589"/>
                        </a:cubicBezTo>
                        <a:cubicBezTo>
                          <a:pt x="70009" y="7161"/>
                          <a:pt x="42958" y="12590"/>
                          <a:pt x="15907" y="16591"/>
                        </a:cubicBezTo>
                        <a:cubicBezTo>
                          <a:pt x="6667" y="17924"/>
                          <a:pt x="0" y="25925"/>
                          <a:pt x="0" y="34974"/>
                        </a:cubicBezTo>
                        <a:cubicBezTo>
                          <a:pt x="0" y="35927"/>
                          <a:pt x="0" y="36784"/>
                          <a:pt x="191" y="3773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84" name="Google Shape;5184;p32"/>
                  <p:cNvSpPr/>
                  <p:nvPr/>
                </p:nvSpPr>
                <p:spPr>
                  <a:xfrm>
                    <a:off x="4878513" y="4468028"/>
                    <a:ext cx="118544" cy="582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544" h="58290" extrusionOk="0">
                        <a:moveTo>
                          <a:pt x="0" y="39582"/>
                        </a:moveTo>
                        <a:cubicBezTo>
                          <a:pt x="0" y="40725"/>
                          <a:pt x="95" y="41964"/>
                          <a:pt x="381" y="43107"/>
                        </a:cubicBezTo>
                        <a:cubicBezTo>
                          <a:pt x="2286" y="53203"/>
                          <a:pt x="12097" y="59871"/>
                          <a:pt x="22193" y="57966"/>
                        </a:cubicBezTo>
                        <a:cubicBezTo>
                          <a:pt x="50387" y="52536"/>
                          <a:pt x="78486" y="45297"/>
                          <a:pt x="105728" y="36344"/>
                        </a:cubicBezTo>
                        <a:cubicBezTo>
                          <a:pt x="115538" y="33105"/>
                          <a:pt x="120777" y="22533"/>
                          <a:pt x="117634" y="12817"/>
                        </a:cubicBezTo>
                        <a:cubicBezTo>
                          <a:pt x="114395" y="3006"/>
                          <a:pt x="103823" y="-2232"/>
                          <a:pt x="94107" y="911"/>
                        </a:cubicBezTo>
                        <a:cubicBezTo>
                          <a:pt x="68390" y="9388"/>
                          <a:pt x="41910" y="16246"/>
                          <a:pt x="15335" y="21390"/>
                        </a:cubicBezTo>
                        <a:cubicBezTo>
                          <a:pt x="6382" y="23104"/>
                          <a:pt x="191" y="30915"/>
                          <a:pt x="191" y="3967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85" name="Google Shape;5185;p32"/>
                  <p:cNvSpPr/>
                  <p:nvPr/>
                </p:nvSpPr>
                <p:spPr>
                  <a:xfrm>
                    <a:off x="4774596" y="4392782"/>
                    <a:ext cx="61202" cy="390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202" h="39009" extrusionOk="0">
                        <a:moveTo>
                          <a:pt x="44005" y="37200"/>
                        </a:moveTo>
                        <a:cubicBezTo>
                          <a:pt x="54292" y="36438"/>
                          <a:pt x="61913" y="27389"/>
                          <a:pt x="61150" y="17197"/>
                        </a:cubicBezTo>
                        <a:cubicBezTo>
                          <a:pt x="60388" y="6911"/>
                          <a:pt x="51340" y="-710"/>
                          <a:pt x="41148" y="53"/>
                        </a:cubicBezTo>
                        <a:cubicBezTo>
                          <a:pt x="27527" y="1100"/>
                          <a:pt x="13716" y="1672"/>
                          <a:pt x="0" y="1672"/>
                        </a:cubicBezTo>
                        <a:lnTo>
                          <a:pt x="0" y="1672"/>
                        </a:lnTo>
                        <a:lnTo>
                          <a:pt x="0" y="39010"/>
                        </a:lnTo>
                        <a:lnTo>
                          <a:pt x="0" y="39010"/>
                        </a:lnTo>
                        <a:cubicBezTo>
                          <a:pt x="14668" y="39010"/>
                          <a:pt x="29432" y="38438"/>
                          <a:pt x="44005" y="3729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86" name="Google Shape;5186;p32"/>
                  <p:cNvSpPr/>
                  <p:nvPr/>
                </p:nvSpPr>
                <p:spPr>
                  <a:xfrm>
                    <a:off x="4774691" y="4499390"/>
                    <a:ext cx="58036" cy="385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036" h="38510" extrusionOk="0">
                        <a:moveTo>
                          <a:pt x="57912" y="17555"/>
                        </a:moveTo>
                        <a:cubicBezTo>
                          <a:pt x="57341" y="7269"/>
                          <a:pt x="48482" y="-542"/>
                          <a:pt x="38195" y="29"/>
                        </a:cubicBezTo>
                        <a:cubicBezTo>
                          <a:pt x="25527" y="791"/>
                          <a:pt x="12668" y="1172"/>
                          <a:pt x="0" y="1172"/>
                        </a:cubicBezTo>
                        <a:lnTo>
                          <a:pt x="0" y="1172"/>
                        </a:lnTo>
                        <a:lnTo>
                          <a:pt x="0" y="38511"/>
                        </a:lnTo>
                        <a:cubicBezTo>
                          <a:pt x="13430" y="38511"/>
                          <a:pt x="27051" y="38129"/>
                          <a:pt x="40481" y="37272"/>
                        </a:cubicBezTo>
                        <a:cubicBezTo>
                          <a:pt x="50768" y="36701"/>
                          <a:pt x="58579" y="27938"/>
                          <a:pt x="58007" y="1755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87" name="Google Shape;5187;p32"/>
                  <p:cNvSpPr/>
                  <p:nvPr/>
                </p:nvSpPr>
                <p:spPr>
                  <a:xfrm>
                    <a:off x="5332475" y="4432439"/>
                    <a:ext cx="96793" cy="963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793" h="96378" extrusionOk="0">
                        <a:moveTo>
                          <a:pt x="91916" y="31261"/>
                        </a:moveTo>
                        <a:cubicBezTo>
                          <a:pt x="98870" y="23641"/>
                          <a:pt x="98298" y="11830"/>
                          <a:pt x="90773" y="4877"/>
                        </a:cubicBezTo>
                        <a:cubicBezTo>
                          <a:pt x="83153" y="-2076"/>
                          <a:pt x="71342" y="-1505"/>
                          <a:pt x="64389" y="6020"/>
                        </a:cubicBezTo>
                        <a:cubicBezTo>
                          <a:pt x="46006" y="26117"/>
                          <a:pt x="26384" y="45644"/>
                          <a:pt x="6191" y="63836"/>
                        </a:cubicBezTo>
                        <a:cubicBezTo>
                          <a:pt x="2096" y="67551"/>
                          <a:pt x="0" y="72600"/>
                          <a:pt x="0" y="77743"/>
                        </a:cubicBezTo>
                        <a:cubicBezTo>
                          <a:pt x="0" y="82220"/>
                          <a:pt x="1619" y="86697"/>
                          <a:pt x="4763" y="90221"/>
                        </a:cubicBezTo>
                        <a:cubicBezTo>
                          <a:pt x="11621" y="97841"/>
                          <a:pt x="23432" y="98508"/>
                          <a:pt x="31052" y="91554"/>
                        </a:cubicBezTo>
                        <a:cubicBezTo>
                          <a:pt x="52197" y="72504"/>
                          <a:pt x="72676" y="52216"/>
                          <a:pt x="91821" y="3116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88" name="Google Shape;5188;p32"/>
                  <p:cNvSpPr/>
                  <p:nvPr/>
                </p:nvSpPr>
                <p:spPr>
                  <a:xfrm>
                    <a:off x="4975287" y="3870007"/>
                    <a:ext cx="42386" cy="67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86" h="67586" extrusionOk="0">
                        <a:moveTo>
                          <a:pt x="36862" y="52864"/>
                        </a:moveTo>
                        <a:cubicBezTo>
                          <a:pt x="40672" y="35624"/>
                          <a:pt x="42386" y="17812"/>
                          <a:pt x="42386" y="0"/>
                        </a:cubicBezTo>
                        <a:lnTo>
                          <a:pt x="5144" y="0"/>
                        </a:lnTo>
                        <a:cubicBezTo>
                          <a:pt x="5144" y="15145"/>
                          <a:pt x="3715" y="30194"/>
                          <a:pt x="476" y="44863"/>
                        </a:cubicBezTo>
                        <a:cubicBezTo>
                          <a:pt x="191" y="46196"/>
                          <a:pt x="0" y="47625"/>
                          <a:pt x="0" y="48959"/>
                        </a:cubicBezTo>
                        <a:cubicBezTo>
                          <a:pt x="0" y="57531"/>
                          <a:pt x="5906" y="65246"/>
                          <a:pt x="14573" y="67151"/>
                        </a:cubicBezTo>
                        <a:cubicBezTo>
                          <a:pt x="24670" y="69342"/>
                          <a:pt x="34576" y="63056"/>
                          <a:pt x="36862" y="5295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89" name="Google Shape;5189;p32"/>
                  <p:cNvSpPr/>
                  <p:nvPr/>
                </p:nvSpPr>
                <p:spPr>
                  <a:xfrm>
                    <a:off x="5082920" y="3870007"/>
                    <a:ext cx="40957" cy="69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57" h="69764" extrusionOk="0">
                        <a:moveTo>
                          <a:pt x="36957" y="54007"/>
                        </a:moveTo>
                        <a:cubicBezTo>
                          <a:pt x="39719" y="36290"/>
                          <a:pt x="40958" y="18098"/>
                          <a:pt x="40958" y="0"/>
                        </a:cubicBezTo>
                        <a:lnTo>
                          <a:pt x="3715" y="0"/>
                        </a:lnTo>
                        <a:cubicBezTo>
                          <a:pt x="3715" y="16193"/>
                          <a:pt x="2667" y="32385"/>
                          <a:pt x="191" y="48292"/>
                        </a:cubicBezTo>
                        <a:cubicBezTo>
                          <a:pt x="0" y="49244"/>
                          <a:pt x="0" y="50197"/>
                          <a:pt x="0" y="51149"/>
                        </a:cubicBezTo>
                        <a:cubicBezTo>
                          <a:pt x="0" y="60198"/>
                          <a:pt x="6572" y="68104"/>
                          <a:pt x="15812" y="69533"/>
                        </a:cubicBezTo>
                        <a:cubicBezTo>
                          <a:pt x="26003" y="71152"/>
                          <a:pt x="35528" y="64103"/>
                          <a:pt x="37147" y="540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90" name="Google Shape;5190;p32"/>
                  <p:cNvSpPr/>
                  <p:nvPr/>
                </p:nvSpPr>
                <p:spPr>
                  <a:xfrm>
                    <a:off x="5189791" y="3870007"/>
                    <a:ext cx="40290" cy="719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290" h="71956" extrusionOk="0">
                        <a:moveTo>
                          <a:pt x="37052" y="55531"/>
                        </a:moveTo>
                        <a:cubicBezTo>
                          <a:pt x="39243" y="37243"/>
                          <a:pt x="40291" y="18574"/>
                          <a:pt x="40291" y="0"/>
                        </a:cubicBezTo>
                        <a:lnTo>
                          <a:pt x="3048" y="0"/>
                        </a:lnTo>
                        <a:cubicBezTo>
                          <a:pt x="3048" y="17050"/>
                          <a:pt x="2096" y="34195"/>
                          <a:pt x="95" y="51054"/>
                        </a:cubicBezTo>
                        <a:cubicBezTo>
                          <a:pt x="95" y="51816"/>
                          <a:pt x="0" y="52578"/>
                          <a:pt x="0" y="53340"/>
                        </a:cubicBezTo>
                        <a:cubicBezTo>
                          <a:pt x="0" y="62675"/>
                          <a:pt x="6953" y="70676"/>
                          <a:pt x="16383" y="71819"/>
                        </a:cubicBezTo>
                        <a:cubicBezTo>
                          <a:pt x="26575" y="73057"/>
                          <a:pt x="35909" y="65818"/>
                          <a:pt x="37147" y="5553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91" name="Google Shape;5191;p32"/>
                  <p:cNvSpPr/>
                  <p:nvPr/>
                </p:nvSpPr>
                <p:spPr>
                  <a:xfrm>
                    <a:off x="4865274" y="3870102"/>
                    <a:ext cx="46386" cy="645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386" h="64521" extrusionOk="0">
                        <a:moveTo>
                          <a:pt x="0" y="45815"/>
                        </a:moveTo>
                        <a:cubicBezTo>
                          <a:pt x="0" y="53054"/>
                          <a:pt x="4286" y="60007"/>
                          <a:pt x="11430" y="63055"/>
                        </a:cubicBezTo>
                        <a:cubicBezTo>
                          <a:pt x="20955" y="67056"/>
                          <a:pt x="31814" y="62579"/>
                          <a:pt x="35814" y="53150"/>
                        </a:cubicBezTo>
                        <a:cubicBezTo>
                          <a:pt x="42863" y="36290"/>
                          <a:pt x="46292" y="18193"/>
                          <a:pt x="46387" y="0"/>
                        </a:cubicBezTo>
                        <a:lnTo>
                          <a:pt x="9144" y="0"/>
                        </a:lnTo>
                        <a:cubicBezTo>
                          <a:pt x="9144" y="13240"/>
                          <a:pt x="6668" y="26479"/>
                          <a:pt x="1524" y="38671"/>
                        </a:cubicBezTo>
                        <a:cubicBezTo>
                          <a:pt x="572" y="41053"/>
                          <a:pt x="95" y="43529"/>
                          <a:pt x="95" y="4591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92" name="Google Shape;5192;p32"/>
                  <p:cNvSpPr/>
                  <p:nvPr/>
                </p:nvSpPr>
                <p:spPr>
                  <a:xfrm>
                    <a:off x="5016816" y="3982771"/>
                    <a:ext cx="80036" cy="1093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036" h="109315" extrusionOk="0">
                        <a:moveTo>
                          <a:pt x="44291" y="11347"/>
                        </a:moveTo>
                        <a:cubicBezTo>
                          <a:pt x="33814" y="35541"/>
                          <a:pt x="20193" y="58401"/>
                          <a:pt x="3905" y="79260"/>
                        </a:cubicBezTo>
                        <a:cubicBezTo>
                          <a:pt x="1238" y="82690"/>
                          <a:pt x="0" y="86690"/>
                          <a:pt x="0" y="90691"/>
                        </a:cubicBezTo>
                        <a:cubicBezTo>
                          <a:pt x="0" y="96215"/>
                          <a:pt x="2477" y="101740"/>
                          <a:pt x="7144" y="105359"/>
                        </a:cubicBezTo>
                        <a:cubicBezTo>
                          <a:pt x="15240" y="111741"/>
                          <a:pt x="26956" y="110217"/>
                          <a:pt x="33338" y="102120"/>
                        </a:cubicBezTo>
                        <a:cubicBezTo>
                          <a:pt x="51530" y="78784"/>
                          <a:pt x="66770" y="53162"/>
                          <a:pt x="78486" y="26111"/>
                        </a:cubicBezTo>
                        <a:cubicBezTo>
                          <a:pt x="82582" y="16681"/>
                          <a:pt x="78296" y="5632"/>
                          <a:pt x="68771" y="1536"/>
                        </a:cubicBezTo>
                        <a:cubicBezTo>
                          <a:pt x="59341" y="-2559"/>
                          <a:pt x="48387" y="1822"/>
                          <a:pt x="44196" y="1125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93" name="Google Shape;5193;p32"/>
                  <p:cNvSpPr/>
                  <p:nvPr/>
                </p:nvSpPr>
                <p:spPr>
                  <a:xfrm>
                    <a:off x="4883657" y="3976804"/>
                    <a:ext cx="95894" cy="966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894" h="96605" extrusionOk="0">
                        <a:moveTo>
                          <a:pt x="87725" y="3216"/>
                        </a:moveTo>
                        <a:cubicBezTo>
                          <a:pt x="79153" y="-2594"/>
                          <a:pt x="67628" y="-308"/>
                          <a:pt x="61817" y="8265"/>
                        </a:cubicBezTo>
                        <a:cubicBezTo>
                          <a:pt x="47339" y="29696"/>
                          <a:pt x="29242" y="47984"/>
                          <a:pt x="8001" y="62652"/>
                        </a:cubicBezTo>
                        <a:cubicBezTo>
                          <a:pt x="2762" y="66272"/>
                          <a:pt x="0" y="72082"/>
                          <a:pt x="0" y="77988"/>
                        </a:cubicBezTo>
                        <a:cubicBezTo>
                          <a:pt x="0" y="81607"/>
                          <a:pt x="1048" y="85322"/>
                          <a:pt x="3334" y="88560"/>
                        </a:cubicBezTo>
                        <a:cubicBezTo>
                          <a:pt x="9239" y="97038"/>
                          <a:pt x="20860" y="99133"/>
                          <a:pt x="29242" y="93323"/>
                        </a:cubicBezTo>
                        <a:cubicBezTo>
                          <a:pt x="54292" y="75987"/>
                          <a:pt x="75629" y="54366"/>
                          <a:pt x="92678" y="29124"/>
                        </a:cubicBezTo>
                        <a:cubicBezTo>
                          <a:pt x="98488" y="20552"/>
                          <a:pt x="96203" y="9027"/>
                          <a:pt x="87630" y="321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94" name="Google Shape;5194;p32"/>
                  <p:cNvSpPr/>
                  <p:nvPr/>
                </p:nvSpPr>
                <p:spPr>
                  <a:xfrm>
                    <a:off x="5509164" y="3870007"/>
                    <a:ext cx="39528" cy="782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528" h="78252" extrusionOk="0">
                        <a:moveTo>
                          <a:pt x="37147" y="61055"/>
                        </a:moveTo>
                        <a:cubicBezTo>
                          <a:pt x="38767" y="40862"/>
                          <a:pt x="39433" y="20384"/>
                          <a:pt x="39529" y="0"/>
                        </a:cubicBezTo>
                        <a:lnTo>
                          <a:pt x="2191" y="0"/>
                        </a:lnTo>
                        <a:cubicBezTo>
                          <a:pt x="2191" y="19431"/>
                          <a:pt x="1429" y="38958"/>
                          <a:pt x="0" y="58198"/>
                        </a:cubicBezTo>
                        <a:cubicBezTo>
                          <a:pt x="0" y="58674"/>
                          <a:pt x="0" y="59150"/>
                          <a:pt x="0" y="59627"/>
                        </a:cubicBezTo>
                        <a:cubicBezTo>
                          <a:pt x="0" y="69247"/>
                          <a:pt x="7429" y="77438"/>
                          <a:pt x="17240" y="78200"/>
                        </a:cubicBezTo>
                        <a:cubicBezTo>
                          <a:pt x="27527" y="78962"/>
                          <a:pt x="36481" y="71342"/>
                          <a:pt x="37242" y="6105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95" name="Google Shape;5195;p32"/>
                  <p:cNvSpPr/>
                  <p:nvPr/>
                </p:nvSpPr>
                <p:spPr>
                  <a:xfrm>
                    <a:off x="5296375" y="3870007"/>
                    <a:ext cx="39814" cy="74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814" h="74107" extrusionOk="0">
                        <a:moveTo>
                          <a:pt x="37052" y="57245"/>
                        </a:moveTo>
                        <a:cubicBezTo>
                          <a:pt x="38957" y="38386"/>
                          <a:pt x="39814" y="19145"/>
                          <a:pt x="39814" y="0"/>
                        </a:cubicBezTo>
                        <a:lnTo>
                          <a:pt x="2572" y="0"/>
                        </a:lnTo>
                        <a:cubicBezTo>
                          <a:pt x="2572" y="17907"/>
                          <a:pt x="1714" y="35909"/>
                          <a:pt x="0" y="53531"/>
                        </a:cubicBezTo>
                        <a:cubicBezTo>
                          <a:pt x="0" y="54197"/>
                          <a:pt x="0" y="54769"/>
                          <a:pt x="0" y="55436"/>
                        </a:cubicBezTo>
                        <a:cubicBezTo>
                          <a:pt x="0" y="64865"/>
                          <a:pt x="7144" y="72962"/>
                          <a:pt x="16764" y="74009"/>
                        </a:cubicBezTo>
                        <a:cubicBezTo>
                          <a:pt x="27051" y="75057"/>
                          <a:pt x="36195" y="67628"/>
                          <a:pt x="37147" y="5734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96" name="Google Shape;5196;p32"/>
                  <p:cNvSpPr/>
                  <p:nvPr/>
                </p:nvSpPr>
                <p:spPr>
                  <a:xfrm>
                    <a:off x="5616034" y="3869912"/>
                    <a:ext cx="38576" cy="692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76" h="69276" extrusionOk="0">
                        <a:moveTo>
                          <a:pt x="37243" y="51721"/>
                        </a:moveTo>
                        <a:cubicBezTo>
                          <a:pt x="38195" y="34576"/>
                          <a:pt x="38576" y="17335"/>
                          <a:pt x="38576" y="0"/>
                        </a:cubicBezTo>
                        <a:lnTo>
                          <a:pt x="1238" y="0"/>
                        </a:lnTo>
                        <a:cubicBezTo>
                          <a:pt x="1238" y="16573"/>
                          <a:pt x="953" y="33147"/>
                          <a:pt x="0" y="49530"/>
                        </a:cubicBezTo>
                        <a:cubicBezTo>
                          <a:pt x="0" y="49911"/>
                          <a:pt x="0" y="50292"/>
                          <a:pt x="0" y="50673"/>
                        </a:cubicBezTo>
                        <a:cubicBezTo>
                          <a:pt x="0" y="60484"/>
                          <a:pt x="7620" y="68675"/>
                          <a:pt x="17526" y="69247"/>
                        </a:cubicBezTo>
                        <a:cubicBezTo>
                          <a:pt x="27813" y="69818"/>
                          <a:pt x="36671" y="62008"/>
                          <a:pt x="37243" y="5172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97" name="Google Shape;5197;p32"/>
                  <p:cNvSpPr/>
                  <p:nvPr/>
                </p:nvSpPr>
                <p:spPr>
                  <a:xfrm>
                    <a:off x="5402770" y="3870007"/>
                    <a:ext cx="39624" cy="761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624" h="76171" extrusionOk="0">
                        <a:moveTo>
                          <a:pt x="37147" y="59150"/>
                        </a:moveTo>
                        <a:cubicBezTo>
                          <a:pt x="38862" y="39624"/>
                          <a:pt x="39624" y="19717"/>
                          <a:pt x="39624" y="0"/>
                        </a:cubicBezTo>
                        <a:lnTo>
                          <a:pt x="2381" y="0"/>
                        </a:lnTo>
                        <a:cubicBezTo>
                          <a:pt x="2381" y="18669"/>
                          <a:pt x="1619" y="37433"/>
                          <a:pt x="0" y="55912"/>
                        </a:cubicBezTo>
                        <a:cubicBezTo>
                          <a:pt x="0" y="56483"/>
                          <a:pt x="0" y="57055"/>
                          <a:pt x="0" y="57531"/>
                        </a:cubicBezTo>
                        <a:cubicBezTo>
                          <a:pt x="0" y="67056"/>
                          <a:pt x="7334" y="75248"/>
                          <a:pt x="17050" y="76105"/>
                        </a:cubicBezTo>
                        <a:cubicBezTo>
                          <a:pt x="27337" y="76962"/>
                          <a:pt x="36385" y="69437"/>
                          <a:pt x="37243" y="5915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98" name="Google Shape;5198;p32"/>
                  <p:cNvSpPr/>
                  <p:nvPr/>
                </p:nvSpPr>
                <p:spPr>
                  <a:xfrm>
                    <a:off x="4774691" y="3870007"/>
                    <a:ext cx="30956" cy="309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956" h="30956" extrusionOk="0">
                        <a:moveTo>
                          <a:pt x="30956" y="0"/>
                        </a:moveTo>
                        <a:lnTo>
                          <a:pt x="6287" y="0"/>
                        </a:lnTo>
                        <a:cubicBezTo>
                          <a:pt x="6287" y="3429"/>
                          <a:pt x="3429" y="6287"/>
                          <a:pt x="0" y="6287"/>
                        </a:cubicBezTo>
                        <a:lnTo>
                          <a:pt x="0" y="6287"/>
                        </a:lnTo>
                        <a:lnTo>
                          <a:pt x="0" y="30956"/>
                        </a:lnTo>
                        <a:lnTo>
                          <a:pt x="0" y="30956"/>
                        </a:lnTo>
                        <a:cubicBezTo>
                          <a:pt x="17050" y="30956"/>
                          <a:pt x="30956" y="17050"/>
                          <a:pt x="3095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99" name="Google Shape;5199;p32"/>
                  <p:cNvSpPr/>
                  <p:nvPr/>
                </p:nvSpPr>
                <p:spPr>
                  <a:xfrm>
                    <a:off x="5164168" y="4142463"/>
                    <a:ext cx="87589" cy="1042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89" h="104297" extrusionOk="0">
                        <a:moveTo>
                          <a:pt x="53245" y="8627"/>
                        </a:moveTo>
                        <a:cubicBezTo>
                          <a:pt x="38767" y="31297"/>
                          <a:pt x="22479" y="53109"/>
                          <a:pt x="4667" y="73397"/>
                        </a:cubicBezTo>
                        <a:cubicBezTo>
                          <a:pt x="1524" y="76922"/>
                          <a:pt x="0" y="81303"/>
                          <a:pt x="0" y="85684"/>
                        </a:cubicBezTo>
                        <a:cubicBezTo>
                          <a:pt x="0" y="90828"/>
                          <a:pt x="2191" y="96067"/>
                          <a:pt x="6382" y="99686"/>
                        </a:cubicBezTo>
                        <a:cubicBezTo>
                          <a:pt x="14097" y="106449"/>
                          <a:pt x="25908" y="105687"/>
                          <a:pt x="32671" y="97972"/>
                        </a:cubicBezTo>
                        <a:cubicBezTo>
                          <a:pt x="51721" y="76255"/>
                          <a:pt x="69247" y="52918"/>
                          <a:pt x="84677" y="28630"/>
                        </a:cubicBezTo>
                        <a:cubicBezTo>
                          <a:pt x="90202" y="19962"/>
                          <a:pt x="87630" y="8437"/>
                          <a:pt x="78962" y="2912"/>
                        </a:cubicBezTo>
                        <a:cubicBezTo>
                          <a:pt x="70295" y="-2612"/>
                          <a:pt x="58769" y="-41"/>
                          <a:pt x="53245" y="862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00" name="Google Shape;5200;p32"/>
                  <p:cNvSpPr/>
                  <p:nvPr/>
                </p:nvSpPr>
                <p:spPr>
                  <a:xfrm>
                    <a:off x="4885181" y="4113689"/>
                    <a:ext cx="109600" cy="794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600" h="79456" extrusionOk="0">
                        <a:moveTo>
                          <a:pt x="105632" y="7302"/>
                        </a:moveTo>
                        <a:cubicBezTo>
                          <a:pt x="99346" y="-890"/>
                          <a:pt x="87630" y="-2414"/>
                          <a:pt x="79438" y="3873"/>
                        </a:cubicBezTo>
                        <a:cubicBezTo>
                          <a:pt x="58483" y="19970"/>
                          <a:pt x="35528" y="33400"/>
                          <a:pt x="11335" y="43687"/>
                        </a:cubicBezTo>
                        <a:cubicBezTo>
                          <a:pt x="4191" y="46735"/>
                          <a:pt x="0" y="53593"/>
                          <a:pt x="0" y="60832"/>
                        </a:cubicBezTo>
                        <a:cubicBezTo>
                          <a:pt x="0" y="63309"/>
                          <a:pt x="476" y="65690"/>
                          <a:pt x="1524" y="68071"/>
                        </a:cubicBezTo>
                        <a:cubicBezTo>
                          <a:pt x="5525" y="77596"/>
                          <a:pt x="16478" y="81978"/>
                          <a:pt x="26003" y="77977"/>
                        </a:cubicBezTo>
                        <a:cubicBezTo>
                          <a:pt x="53150" y="66452"/>
                          <a:pt x="78867" y="51403"/>
                          <a:pt x="102298" y="33400"/>
                        </a:cubicBezTo>
                        <a:cubicBezTo>
                          <a:pt x="110490" y="27114"/>
                          <a:pt x="112014" y="15398"/>
                          <a:pt x="105727" y="72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01" name="Google Shape;5201;p32"/>
                  <p:cNvSpPr/>
                  <p:nvPr/>
                </p:nvSpPr>
                <p:spPr>
                  <a:xfrm>
                    <a:off x="4774596" y="4178600"/>
                    <a:ext cx="67263" cy="408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263" h="40878" extrusionOk="0">
                        <a:moveTo>
                          <a:pt x="0" y="40784"/>
                        </a:moveTo>
                        <a:lnTo>
                          <a:pt x="0" y="40784"/>
                        </a:lnTo>
                        <a:cubicBezTo>
                          <a:pt x="17240" y="40784"/>
                          <a:pt x="34480" y="39545"/>
                          <a:pt x="51340" y="37069"/>
                        </a:cubicBezTo>
                        <a:cubicBezTo>
                          <a:pt x="61531" y="35545"/>
                          <a:pt x="68580" y="26115"/>
                          <a:pt x="67056" y="15923"/>
                        </a:cubicBezTo>
                        <a:cubicBezTo>
                          <a:pt x="65532" y="5732"/>
                          <a:pt x="56102" y="-1317"/>
                          <a:pt x="45910" y="207"/>
                        </a:cubicBezTo>
                        <a:cubicBezTo>
                          <a:pt x="30861" y="2398"/>
                          <a:pt x="15335" y="3541"/>
                          <a:pt x="0" y="3541"/>
                        </a:cubicBezTo>
                        <a:lnTo>
                          <a:pt x="0" y="3541"/>
                        </a:lnTo>
                        <a:lnTo>
                          <a:pt x="0" y="4087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02" name="Google Shape;5202;p32"/>
                  <p:cNvSpPr/>
                  <p:nvPr/>
                </p:nvSpPr>
                <p:spPr>
                  <a:xfrm>
                    <a:off x="5030818" y="4132123"/>
                    <a:ext cx="97032" cy="960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32" h="96079" extrusionOk="0">
                        <a:moveTo>
                          <a:pt x="64199" y="6775"/>
                        </a:moveTo>
                        <a:cubicBezTo>
                          <a:pt x="46958" y="27253"/>
                          <a:pt x="27718" y="46208"/>
                          <a:pt x="6953" y="62972"/>
                        </a:cubicBezTo>
                        <a:cubicBezTo>
                          <a:pt x="2381" y="66687"/>
                          <a:pt x="0" y="72021"/>
                          <a:pt x="0" y="77450"/>
                        </a:cubicBezTo>
                        <a:cubicBezTo>
                          <a:pt x="0" y="81546"/>
                          <a:pt x="1333" y="85737"/>
                          <a:pt x="4191" y="89166"/>
                        </a:cubicBezTo>
                        <a:cubicBezTo>
                          <a:pt x="10668" y="97167"/>
                          <a:pt x="22384" y="98405"/>
                          <a:pt x="30385" y="91928"/>
                        </a:cubicBezTo>
                        <a:cubicBezTo>
                          <a:pt x="52959" y="73640"/>
                          <a:pt x="73914" y="52971"/>
                          <a:pt x="92678" y="30682"/>
                        </a:cubicBezTo>
                        <a:cubicBezTo>
                          <a:pt x="99250" y="22777"/>
                          <a:pt x="98298" y="11061"/>
                          <a:pt x="90392" y="4393"/>
                        </a:cubicBezTo>
                        <a:cubicBezTo>
                          <a:pt x="82487" y="-2274"/>
                          <a:pt x="70771" y="-1226"/>
                          <a:pt x="64103" y="667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03" name="Google Shape;5203;p32"/>
                  <p:cNvSpPr/>
                  <p:nvPr/>
                </p:nvSpPr>
                <p:spPr>
                  <a:xfrm>
                    <a:off x="4774691" y="4070099"/>
                    <a:ext cx="70132" cy="432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132" h="43271" extrusionOk="0">
                        <a:moveTo>
                          <a:pt x="55721" y="36795"/>
                        </a:moveTo>
                        <a:cubicBezTo>
                          <a:pt x="65722" y="34414"/>
                          <a:pt x="72009" y="24412"/>
                          <a:pt x="69628" y="14411"/>
                        </a:cubicBezTo>
                        <a:cubicBezTo>
                          <a:pt x="67246" y="4410"/>
                          <a:pt x="57245" y="-1877"/>
                          <a:pt x="47244" y="504"/>
                        </a:cubicBezTo>
                        <a:cubicBezTo>
                          <a:pt x="31813" y="4124"/>
                          <a:pt x="16002" y="5934"/>
                          <a:pt x="0" y="5934"/>
                        </a:cubicBezTo>
                        <a:lnTo>
                          <a:pt x="0" y="5934"/>
                        </a:lnTo>
                        <a:lnTo>
                          <a:pt x="0" y="43272"/>
                        </a:lnTo>
                        <a:cubicBezTo>
                          <a:pt x="18764" y="43272"/>
                          <a:pt x="37529" y="41081"/>
                          <a:pt x="55721" y="3689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04" name="Google Shape;5204;p32"/>
                  <p:cNvSpPr/>
                  <p:nvPr/>
                </p:nvSpPr>
                <p:spPr>
                  <a:xfrm>
                    <a:off x="5532595" y="4147478"/>
                    <a:ext cx="69905" cy="1146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905" h="114623" extrusionOk="0">
                        <a:moveTo>
                          <a:pt x="35433" y="104005"/>
                        </a:moveTo>
                        <a:cubicBezTo>
                          <a:pt x="47815" y="78383"/>
                          <a:pt x="59055" y="51808"/>
                          <a:pt x="68771" y="25043"/>
                        </a:cubicBezTo>
                        <a:cubicBezTo>
                          <a:pt x="72295" y="15422"/>
                          <a:pt x="67342" y="4659"/>
                          <a:pt x="57626" y="1135"/>
                        </a:cubicBezTo>
                        <a:cubicBezTo>
                          <a:pt x="47911" y="-2390"/>
                          <a:pt x="37243" y="2564"/>
                          <a:pt x="33719" y="12279"/>
                        </a:cubicBezTo>
                        <a:cubicBezTo>
                          <a:pt x="24384" y="37901"/>
                          <a:pt x="13621" y="63333"/>
                          <a:pt x="1810" y="87812"/>
                        </a:cubicBezTo>
                        <a:cubicBezTo>
                          <a:pt x="571" y="90384"/>
                          <a:pt x="0" y="93146"/>
                          <a:pt x="0" y="95909"/>
                        </a:cubicBezTo>
                        <a:cubicBezTo>
                          <a:pt x="0" y="102862"/>
                          <a:pt x="3905" y="109529"/>
                          <a:pt x="10573" y="112768"/>
                        </a:cubicBezTo>
                        <a:cubicBezTo>
                          <a:pt x="19812" y="117244"/>
                          <a:pt x="30956" y="113339"/>
                          <a:pt x="35433" y="10410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05" name="Google Shape;5205;p32"/>
                  <p:cNvSpPr/>
                  <p:nvPr/>
                </p:nvSpPr>
                <p:spPr>
                  <a:xfrm>
                    <a:off x="5477636" y="3994170"/>
                    <a:ext cx="57600" cy="1186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600" h="118610" extrusionOk="0">
                        <a:moveTo>
                          <a:pt x="36386" y="105485"/>
                        </a:moveTo>
                        <a:cubicBezTo>
                          <a:pt x="44863" y="78243"/>
                          <a:pt x="51816" y="50144"/>
                          <a:pt x="57245" y="22141"/>
                        </a:cubicBezTo>
                        <a:cubicBezTo>
                          <a:pt x="59246" y="12044"/>
                          <a:pt x="52578" y="2234"/>
                          <a:pt x="42482" y="328"/>
                        </a:cubicBezTo>
                        <a:cubicBezTo>
                          <a:pt x="32385" y="-1576"/>
                          <a:pt x="22574" y="4996"/>
                          <a:pt x="20669" y="15092"/>
                        </a:cubicBezTo>
                        <a:cubicBezTo>
                          <a:pt x="15526" y="41762"/>
                          <a:pt x="8858" y="68432"/>
                          <a:pt x="858" y="94435"/>
                        </a:cubicBezTo>
                        <a:cubicBezTo>
                          <a:pt x="286" y="96245"/>
                          <a:pt x="0" y="98150"/>
                          <a:pt x="0" y="99960"/>
                        </a:cubicBezTo>
                        <a:cubicBezTo>
                          <a:pt x="0" y="107961"/>
                          <a:pt x="5144" y="115295"/>
                          <a:pt x="13145" y="117772"/>
                        </a:cubicBezTo>
                        <a:cubicBezTo>
                          <a:pt x="22955" y="120820"/>
                          <a:pt x="33433" y="115295"/>
                          <a:pt x="36481" y="10548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06" name="Google Shape;5206;p32"/>
                  <p:cNvSpPr/>
                  <p:nvPr/>
                </p:nvSpPr>
                <p:spPr>
                  <a:xfrm>
                    <a:off x="5590221" y="3985311"/>
                    <a:ext cx="54240" cy="119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240" h="119320" extrusionOk="0">
                        <a:moveTo>
                          <a:pt x="36671" y="105485"/>
                        </a:moveTo>
                        <a:cubicBezTo>
                          <a:pt x="43815" y="77958"/>
                          <a:pt x="49625" y="49669"/>
                          <a:pt x="54007" y="21570"/>
                        </a:cubicBezTo>
                        <a:cubicBezTo>
                          <a:pt x="55626" y="11378"/>
                          <a:pt x="48673" y="1853"/>
                          <a:pt x="38481" y="234"/>
                        </a:cubicBezTo>
                        <a:cubicBezTo>
                          <a:pt x="28289" y="-1385"/>
                          <a:pt x="18764" y="5568"/>
                          <a:pt x="17145" y="15760"/>
                        </a:cubicBezTo>
                        <a:cubicBezTo>
                          <a:pt x="12954" y="42716"/>
                          <a:pt x="7334" y="69671"/>
                          <a:pt x="571" y="96056"/>
                        </a:cubicBezTo>
                        <a:cubicBezTo>
                          <a:pt x="191" y="97580"/>
                          <a:pt x="0" y="99199"/>
                          <a:pt x="0" y="100723"/>
                        </a:cubicBezTo>
                        <a:cubicBezTo>
                          <a:pt x="0" y="109010"/>
                          <a:pt x="5620" y="116630"/>
                          <a:pt x="14002" y="118725"/>
                        </a:cubicBezTo>
                        <a:cubicBezTo>
                          <a:pt x="24003" y="121297"/>
                          <a:pt x="34100" y="115296"/>
                          <a:pt x="36767" y="10529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07" name="Google Shape;5207;p32"/>
                  <p:cNvSpPr/>
                  <p:nvPr/>
                </p:nvSpPr>
                <p:spPr>
                  <a:xfrm>
                    <a:off x="5253894" y="3989230"/>
                    <a:ext cx="64704" cy="1165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704" h="116548" extrusionOk="0">
                        <a:moveTo>
                          <a:pt x="28099" y="13936"/>
                        </a:moveTo>
                        <a:cubicBezTo>
                          <a:pt x="21241" y="40035"/>
                          <a:pt x="12383" y="65752"/>
                          <a:pt x="1524" y="90422"/>
                        </a:cubicBezTo>
                        <a:cubicBezTo>
                          <a:pt x="476" y="92899"/>
                          <a:pt x="0" y="95375"/>
                          <a:pt x="0" y="97852"/>
                        </a:cubicBezTo>
                        <a:cubicBezTo>
                          <a:pt x="0" y="104995"/>
                          <a:pt x="4191" y="111853"/>
                          <a:pt x="11144" y="114997"/>
                        </a:cubicBezTo>
                        <a:cubicBezTo>
                          <a:pt x="20574" y="119093"/>
                          <a:pt x="31623" y="114806"/>
                          <a:pt x="35719" y="105376"/>
                        </a:cubicBezTo>
                        <a:cubicBezTo>
                          <a:pt x="47244" y="78897"/>
                          <a:pt x="56864" y="51370"/>
                          <a:pt x="64103" y="23366"/>
                        </a:cubicBezTo>
                        <a:cubicBezTo>
                          <a:pt x="66675" y="13460"/>
                          <a:pt x="60770" y="3173"/>
                          <a:pt x="50768" y="601"/>
                        </a:cubicBezTo>
                        <a:cubicBezTo>
                          <a:pt x="40767" y="-1970"/>
                          <a:pt x="30575" y="3935"/>
                          <a:pt x="28004" y="1393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08" name="Google Shape;5208;p32"/>
                  <p:cNvSpPr/>
                  <p:nvPr/>
                </p:nvSpPr>
                <p:spPr>
                  <a:xfrm>
                    <a:off x="5138165" y="3986358"/>
                    <a:ext cx="70719" cy="1140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719" h="114092" extrusionOk="0">
                        <a:moveTo>
                          <a:pt x="34385" y="12903"/>
                        </a:moveTo>
                        <a:cubicBezTo>
                          <a:pt x="26098" y="38335"/>
                          <a:pt x="15335" y="63005"/>
                          <a:pt x="2381" y="86436"/>
                        </a:cubicBezTo>
                        <a:cubicBezTo>
                          <a:pt x="762" y="89294"/>
                          <a:pt x="0" y="92437"/>
                          <a:pt x="0" y="95485"/>
                        </a:cubicBezTo>
                        <a:cubicBezTo>
                          <a:pt x="0" y="102057"/>
                          <a:pt x="3429" y="108439"/>
                          <a:pt x="9620" y="111773"/>
                        </a:cubicBezTo>
                        <a:cubicBezTo>
                          <a:pt x="18574" y="116725"/>
                          <a:pt x="30004" y="113487"/>
                          <a:pt x="34957" y="104533"/>
                        </a:cubicBezTo>
                        <a:cubicBezTo>
                          <a:pt x="49149" y="79006"/>
                          <a:pt x="60865" y="52051"/>
                          <a:pt x="69818" y="24428"/>
                        </a:cubicBezTo>
                        <a:cubicBezTo>
                          <a:pt x="72962" y="14617"/>
                          <a:pt x="67627" y="4140"/>
                          <a:pt x="57817" y="901"/>
                        </a:cubicBezTo>
                        <a:cubicBezTo>
                          <a:pt x="48006" y="-2242"/>
                          <a:pt x="37529" y="3092"/>
                          <a:pt x="34290" y="1290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09" name="Google Shape;5209;p32"/>
                  <p:cNvSpPr/>
                  <p:nvPr/>
                </p:nvSpPr>
                <p:spPr>
                  <a:xfrm>
                    <a:off x="5366574" y="3991968"/>
                    <a:ext cx="60633" cy="117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633" h="117764" extrusionOk="0">
                        <a:moveTo>
                          <a:pt x="23813" y="14437"/>
                        </a:moveTo>
                        <a:cubicBezTo>
                          <a:pt x="18002" y="40916"/>
                          <a:pt x="10382" y="67206"/>
                          <a:pt x="1143" y="92732"/>
                        </a:cubicBezTo>
                        <a:cubicBezTo>
                          <a:pt x="381" y="94828"/>
                          <a:pt x="0" y="96924"/>
                          <a:pt x="0" y="99114"/>
                        </a:cubicBezTo>
                        <a:cubicBezTo>
                          <a:pt x="0" y="106734"/>
                          <a:pt x="4763" y="113878"/>
                          <a:pt x="12287" y="116640"/>
                        </a:cubicBezTo>
                        <a:cubicBezTo>
                          <a:pt x="22003" y="120165"/>
                          <a:pt x="32671" y="115116"/>
                          <a:pt x="36195" y="105496"/>
                        </a:cubicBezTo>
                        <a:cubicBezTo>
                          <a:pt x="46006" y="78540"/>
                          <a:pt x="54007" y="50632"/>
                          <a:pt x="60198" y="22629"/>
                        </a:cubicBezTo>
                        <a:cubicBezTo>
                          <a:pt x="62389" y="12532"/>
                          <a:pt x="56102" y="2626"/>
                          <a:pt x="46006" y="435"/>
                        </a:cubicBezTo>
                        <a:cubicBezTo>
                          <a:pt x="35909" y="-1755"/>
                          <a:pt x="26003" y="4531"/>
                          <a:pt x="23813" y="1462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5210" name="Google Shape;5210;p32"/>
              <p:cNvGrpSpPr/>
              <p:nvPr/>
            </p:nvGrpSpPr>
            <p:grpSpPr>
              <a:xfrm>
                <a:off x="7933532" y="3632677"/>
                <a:ext cx="637384" cy="639684"/>
                <a:chOff x="4774596" y="2105691"/>
                <a:chExt cx="884396" cy="884396"/>
              </a:xfrm>
            </p:grpSpPr>
            <p:sp>
              <p:nvSpPr>
                <p:cNvPr id="5211" name="Google Shape;5211;p32"/>
                <p:cNvSpPr/>
                <p:nvPr/>
              </p:nvSpPr>
              <p:spPr>
                <a:xfrm>
                  <a:off x="4774596" y="2110073"/>
                  <a:ext cx="880014" cy="880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14" h="880014" extrusionOk="0">
                      <a:moveTo>
                        <a:pt x="0" y="0"/>
                      </a:moveTo>
                      <a:lnTo>
                        <a:pt x="880015" y="0"/>
                      </a:lnTo>
                      <a:lnTo>
                        <a:pt x="880015" y="880015"/>
                      </a:lnTo>
                      <a:lnTo>
                        <a:pt x="0" y="88001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12" name="Google Shape;5212;p32"/>
                <p:cNvSpPr/>
                <p:nvPr/>
              </p:nvSpPr>
              <p:spPr>
                <a:xfrm>
                  <a:off x="4774596" y="2105691"/>
                  <a:ext cx="884396" cy="88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4396" h="884396" extrusionOk="0">
                      <a:moveTo>
                        <a:pt x="0" y="884396"/>
                      </a:moveTo>
                      <a:lnTo>
                        <a:pt x="321945" y="884396"/>
                      </a:lnTo>
                      <a:cubicBezTo>
                        <a:pt x="321945" y="573786"/>
                        <a:pt x="573786" y="321945"/>
                        <a:pt x="884396" y="321945"/>
                      </a:cubicBezTo>
                      <a:lnTo>
                        <a:pt x="884396" y="0"/>
                      </a:lnTo>
                      <a:cubicBezTo>
                        <a:pt x="395954" y="0"/>
                        <a:pt x="0" y="395954"/>
                        <a:pt x="0" y="88439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213" name="Google Shape;5213;p32"/>
            <p:cNvGrpSpPr/>
            <p:nvPr/>
          </p:nvGrpSpPr>
          <p:grpSpPr>
            <a:xfrm rot="-5400000">
              <a:off x="4952978" y="3597358"/>
              <a:ext cx="329400" cy="2304430"/>
              <a:chOff x="7933532" y="450300"/>
              <a:chExt cx="637384" cy="4459036"/>
            </a:xfrm>
          </p:grpSpPr>
          <p:sp>
            <p:nvSpPr>
              <p:cNvPr id="5214" name="Google Shape;5214;p32"/>
              <p:cNvSpPr/>
              <p:nvPr/>
            </p:nvSpPr>
            <p:spPr>
              <a:xfrm flipH="1">
                <a:off x="7934727" y="2359852"/>
                <a:ext cx="635599" cy="635673"/>
              </a:xfrm>
              <a:custGeom>
                <a:avLst/>
                <a:gdLst/>
                <a:ahLst/>
                <a:cxnLst/>
                <a:rect l="l" t="t" r="r" b="b"/>
                <a:pathLst>
                  <a:path w="882776" h="879824" extrusionOk="0">
                    <a:moveTo>
                      <a:pt x="882777" y="833628"/>
                    </a:moveTo>
                    <a:lnTo>
                      <a:pt x="882777" y="879824"/>
                    </a:lnTo>
                    <a:lnTo>
                      <a:pt x="0" y="879824"/>
                    </a:lnTo>
                    <a:lnTo>
                      <a:pt x="0" y="833628"/>
                    </a:lnTo>
                    <a:lnTo>
                      <a:pt x="882777" y="833628"/>
                    </a:lnTo>
                    <a:close/>
                    <a:moveTo>
                      <a:pt x="0" y="729424"/>
                    </a:moveTo>
                    <a:lnTo>
                      <a:pt x="0" y="775621"/>
                    </a:lnTo>
                    <a:lnTo>
                      <a:pt x="882777" y="775621"/>
                    </a:lnTo>
                    <a:lnTo>
                      <a:pt x="882777" y="729424"/>
                    </a:lnTo>
                    <a:lnTo>
                      <a:pt x="0" y="729424"/>
                    </a:lnTo>
                    <a:close/>
                    <a:moveTo>
                      <a:pt x="0" y="625221"/>
                    </a:moveTo>
                    <a:lnTo>
                      <a:pt x="0" y="671417"/>
                    </a:lnTo>
                    <a:lnTo>
                      <a:pt x="882777" y="671417"/>
                    </a:lnTo>
                    <a:lnTo>
                      <a:pt x="882777" y="625221"/>
                    </a:lnTo>
                    <a:lnTo>
                      <a:pt x="0" y="625221"/>
                    </a:lnTo>
                    <a:close/>
                    <a:moveTo>
                      <a:pt x="0" y="521017"/>
                    </a:moveTo>
                    <a:lnTo>
                      <a:pt x="0" y="567214"/>
                    </a:lnTo>
                    <a:lnTo>
                      <a:pt x="882777" y="567214"/>
                    </a:lnTo>
                    <a:lnTo>
                      <a:pt x="882777" y="521017"/>
                    </a:lnTo>
                    <a:lnTo>
                      <a:pt x="0" y="521017"/>
                    </a:lnTo>
                    <a:close/>
                    <a:moveTo>
                      <a:pt x="0" y="416814"/>
                    </a:moveTo>
                    <a:lnTo>
                      <a:pt x="0" y="463010"/>
                    </a:lnTo>
                    <a:lnTo>
                      <a:pt x="882777" y="463010"/>
                    </a:lnTo>
                    <a:lnTo>
                      <a:pt x="882777" y="416814"/>
                    </a:lnTo>
                    <a:lnTo>
                      <a:pt x="0" y="416814"/>
                    </a:lnTo>
                    <a:close/>
                    <a:moveTo>
                      <a:pt x="0" y="312611"/>
                    </a:moveTo>
                    <a:lnTo>
                      <a:pt x="0" y="358807"/>
                    </a:lnTo>
                    <a:lnTo>
                      <a:pt x="882777" y="358807"/>
                    </a:lnTo>
                    <a:lnTo>
                      <a:pt x="882777" y="312611"/>
                    </a:lnTo>
                    <a:lnTo>
                      <a:pt x="0" y="312611"/>
                    </a:lnTo>
                    <a:close/>
                    <a:moveTo>
                      <a:pt x="0" y="208407"/>
                    </a:moveTo>
                    <a:lnTo>
                      <a:pt x="0" y="254603"/>
                    </a:lnTo>
                    <a:lnTo>
                      <a:pt x="882777" y="254603"/>
                    </a:lnTo>
                    <a:lnTo>
                      <a:pt x="882777" y="208407"/>
                    </a:lnTo>
                    <a:lnTo>
                      <a:pt x="0" y="208407"/>
                    </a:lnTo>
                    <a:close/>
                    <a:moveTo>
                      <a:pt x="0" y="104204"/>
                    </a:moveTo>
                    <a:lnTo>
                      <a:pt x="0" y="150400"/>
                    </a:lnTo>
                    <a:lnTo>
                      <a:pt x="882777" y="150400"/>
                    </a:lnTo>
                    <a:lnTo>
                      <a:pt x="882777" y="104204"/>
                    </a:lnTo>
                    <a:lnTo>
                      <a:pt x="0" y="104204"/>
                    </a:lnTo>
                    <a:close/>
                    <a:moveTo>
                      <a:pt x="0" y="0"/>
                    </a:moveTo>
                    <a:lnTo>
                      <a:pt x="0" y="46196"/>
                    </a:lnTo>
                    <a:lnTo>
                      <a:pt x="882777" y="46196"/>
                    </a:lnTo>
                    <a:lnTo>
                      <a:pt x="88277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5" name="Google Shape;5215;p32"/>
              <p:cNvSpPr/>
              <p:nvPr/>
            </p:nvSpPr>
            <p:spPr>
              <a:xfrm flipH="1">
                <a:off x="7935754" y="2996231"/>
                <a:ext cx="633542" cy="635810"/>
              </a:xfrm>
              <a:custGeom>
                <a:avLst/>
                <a:gdLst/>
                <a:ahLst/>
                <a:cxnLst/>
                <a:rect l="l" t="t" r="r" b="b"/>
                <a:pathLst>
                  <a:path w="879919" h="880014" extrusionOk="0">
                    <a:moveTo>
                      <a:pt x="0" y="0"/>
                    </a:moveTo>
                    <a:lnTo>
                      <a:pt x="0" y="880015"/>
                    </a:lnTo>
                    <a:lnTo>
                      <a:pt x="7525" y="880015"/>
                    </a:lnTo>
                    <a:cubicBezTo>
                      <a:pt x="487490" y="876014"/>
                      <a:pt x="875919" y="487585"/>
                      <a:pt x="879920" y="7525"/>
                    </a:cubicBezTo>
                    <a:lnTo>
                      <a:pt x="8799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6" name="Google Shape;5216;p32"/>
              <p:cNvSpPr/>
              <p:nvPr/>
            </p:nvSpPr>
            <p:spPr>
              <a:xfrm flipH="1">
                <a:off x="7935686" y="450300"/>
                <a:ext cx="633610" cy="635810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217" name="Google Shape;5217;p32"/>
              <p:cNvGrpSpPr/>
              <p:nvPr/>
            </p:nvGrpSpPr>
            <p:grpSpPr>
              <a:xfrm flipH="1">
                <a:off x="7934750" y="1086743"/>
                <a:ext cx="634226" cy="1272960"/>
                <a:chOff x="6534530" y="2110073"/>
                <a:chExt cx="880014" cy="1759934"/>
              </a:xfrm>
            </p:grpSpPr>
            <p:sp>
              <p:nvSpPr>
                <p:cNvPr id="5218" name="Google Shape;5218;p32"/>
                <p:cNvSpPr/>
                <p:nvPr/>
              </p:nvSpPr>
              <p:spPr>
                <a:xfrm>
                  <a:off x="6534530" y="2110073"/>
                  <a:ext cx="880014" cy="1759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14" h="1759934" extrusionOk="0">
                      <a:moveTo>
                        <a:pt x="880015" y="879920"/>
                      </a:moveTo>
                      <a:lnTo>
                        <a:pt x="880015" y="0"/>
                      </a:lnTo>
                      <a:lnTo>
                        <a:pt x="872490" y="0"/>
                      </a:lnTo>
                      <a:cubicBezTo>
                        <a:pt x="392430" y="4000"/>
                        <a:pt x="4000" y="392430"/>
                        <a:pt x="0" y="872395"/>
                      </a:cubicBezTo>
                      <a:lnTo>
                        <a:pt x="0" y="887444"/>
                      </a:lnTo>
                      <a:cubicBezTo>
                        <a:pt x="4000" y="1367504"/>
                        <a:pt x="392430" y="1755934"/>
                        <a:pt x="872490" y="1759934"/>
                      </a:cubicBezTo>
                      <a:lnTo>
                        <a:pt x="880015" y="1759934"/>
                      </a:lnTo>
                      <a:lnTo>
                        <a:pt x="880015" y="87992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19" name="Google Shape;5219;p32"/>
                <p:cNvSpPr/>
                <p:nvPr/>
              </p:nvSpPr>
              <p:spPr>
                <a:xfrm>
                  <a:off x="6542150" y="2117597"/>
                  <a:ext cx="872394" cy="872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394" h="872489" extrusionOk="0">
                      <a:moveTo>
                        <a:pt x="0" y="872490"/>
                      </a:moveTo>
                      <a:lnTo>
                        <a:pt x="872395" y="872490"/>
                      </a:lnTo>
                      <a:lnTo>
                        <a:pt x="872395" y="0"/>
                      </a:lnTo>
                      <a:cubicBezTo>
                        <a:pt x="868394" y="480060"/>
                        <a:pt x="479965" y="868490"/>
                        <a:pt x="0" y="87249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220" name="Google Shape;5220;p32"/>
              <p:cNvGrpSpPr/>
              <p:nvPr/>
            </p:nvGrpSpPr>
            <p:grpSpPr>
              <a:xfrm>
                <a:off x="7935021" y="4272615"/>
                <a:ext cx="634226" cy="636721"/>
                <a:chOff x="4774596" y="3869912"/>
                <a:chExt cx="880014" cy="880300"/>
              </a:xfrm>
            </p:grpSpPr>
            <p:sp>
              <p:nvSpPr>
                <p:cNvPr id="5221" name="Google Shape;5221;p32"/>
                <p:cNvSpPr/>
                <p:nvPr/>
              </p:nvSpPr>
              <p:spPr>
                <a:xfrm>
                  <a:off x="4774596" y="3870102"/>
                  <a:ext cx="880014" cy="880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14" h="880014" extrusionOk="0">
                      <a:moveTo>
                        <a:pt x="0" y="0"/>
                      </a:moveTo>
                      <a:lnTo>
                        <a:pt x="880015" y="0"/>
                      </a:lnTo>
                      <a:lnTo>
                        <a:pt x="880015" y="880015"/>
                      </a:lnTo>
                      <a:lnTo>
                        <a:pt x="0" y="88001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222" name="Google Shape;5222;p32"/>
                <p:cNvGrpSpPr/>
                <p:nvPr/>
              </p:nvGrpSpPr>
              <p:grpSpPr>
                <a:xfrm>
                  <a:off x="4774596" y="3869912"/>
                  <a:ext cx="880014" cy="880300"/>
                  <a:chOff x="4774596" y="3869912"/>
                  <a:chExt cx="880014" cy="880300"/>
                </a:xfrm>
              </p:grpSpPr>
              <p:sp>
                <p:nvSpPr>
                  <p:cNvPr id="5223" name="Google Shape;5223;p32"/>
                  <p:cNvSpPr/>
                  <p:nvPr/>
                </p:nvSpPr>
                <p:spPr>
                  <a:xfrm>
                    <a:off x="5184457" y="4422030"/>
                    <a:ext cx="103582" cy="88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582" h="88672" extrusionOk="0">
                        <a:moveTo>
                          <a:pt x="72771" y="4618"/>
                        </a:moveTo>
                        <a:cubicBezTo>
                          <a:pt x="52197" y="22430"/>
                          <a:pt x="30480" y="39289"/>
                          <a:pt x="8096" y="54720"/>
                        </a:cubicBezTo>
                        <a:cubicBezTo>
                          <a:pt x="2858" y="58339"/>
                          <a:pt x="0" y="64149"/>
                          <a:pt x="0" y="70055"/>
                        </a:cubicBezTo>
                        <a:cubicBezTo>
                          <a:pt x="0" y="73674"/>
                          <a:pt x="1048" y="77389"/>
                          <a:pt x="3334" y="80628"/>
                        </a:cubicBezTo>
                        <a:cubicBezTo>
                          <a:pt x="9144" y="89105"/>
                          <a:pt x="20764" y="91200"/>
                          <a:pt x="29242" y="85390"/>
                        </a:cubicBezTo>
                        <a:cubicBezTo>
                          <a:pt x="52768" y="69197"/>
                          <a:pt x="75533" y="51481"/>
                          <a:pt x="97155" y="32717"/>
                        </a:cubicBezTo>
                        <a:cubicBezTo>
                          <a:pt x="104966" y="25954"/>
                          <a:pt x="105727" y="14238"/>
                          <a:pt x="99060" y="6428"/>
                        </a:cubicBezTo>
                        <a:cubicBezTo>
                          <a:pt x="92297" y="-1383"/>
                          <a:pt x="80486" y="-2145"/>
                          <a:pt x="72771" y="452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24" name="Google Shape;5224;p32"/>
                  <p:cNvSpPr/>
                  <p:nvPr/>
                </p:nvSpPr>
                <p:spPr>
                  <a:xfrm>
                    <a:off x="5037391" y="4395415"/>
                    <a:ext cx="110195" cy="7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195" h="78523" extrusionOk="0">
                        <a:moveTo>
                          <a:pt x="107251" y="8468"/>
                        </a:moveTo>
                        <a:cubicBezTo>
                          <a:pt x="101632" y="-199"/>
                          <a:pt x="90107" y="-2581"/>
                          <a:pt x="81439" y="3039"/>
                        </a:cubicBezTo>
                        <a:cubicBezTo>
                          <a:pt x="58769" y="17803"/>
                          <a:pt x="34957" y="31328"/>
                          <a:pt x="10573" y="43044"/>
                        </a:cubicBezTo>
                        <a:cubicBezTo>
                          <a:pt x="3905" y="46283"/>
                          <a:pt x="0" y="52950"/>
                          <a:pt x="0" y="59903"/>
                        </a:cubicBezTo>
                        <a:cubicBezTo>
                          <a:pt x="0" y="62570"/>
                          <a:pt x="571" y="65333"/>
                          <a:pt x="1810" y="68000"/>
                        </a:cubicBezTo>
                        <a:cubicBezTo>
                          <a:pt x="6287" y="77239"/>
                          <a:pt x="17431" y="81144"/>
                          <a:pt x="26670" y="76668"/>
                        </a:cubicBezTo>
                        <a:cubicBezTo>
                          <a:pt x="52483" y="64190"/>
                          <a:pt x="77724" y="49997"/>
                          <a:pt x="101727" y="34281"/>
                        </a:cubicBezTo>
                        <a:cubicBezTo>
                          <a:pt x="110395" y="28661"/>
                          <a:pt x="112776" y="17136"/>
                          <a:pt x="107156" y="846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25" name="Google Shape;5225;p32"/>
                  <p:cNvSpPr/>
                  <p:nvPr/>
                </p:nvSpPr>
                <p:spPr>
                  <a:xfrm>
                    <a:off x="5037105" y="4517118"/>
                    <a:ext cx="113269" cy="727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269" h="72783" extrusionOk="0">
                        <a:moveTo>
                          <a:pt x="110966" y="9828"/>
                        </a:moveTo>
                        <a:cubicBezTo>
                          <a:pt x="106108" y="779"/>
                          <a:pt x="94774" y="-2650"/>
                          <a:pt x="85725" y="2208"/>
                        </a:cubicBezTo>
                        <a:cubicBezTo>
                          <a:pt x="61817" y="15067"/>
                          <a:pt x="36862" y="26688"/>
                          <a:pt x="11716" y="36784"/>
                        </a:cubicBezTo>
                        <a:cubicBezTo>
                          <a:pt x="4477" y="39737"/>
                          <a:pt x="0" y="46690"/>
                          <a:pt x="0" y="54120"/>
                        </a:cubicBezTo>
                        <a:cubicBezTo>
                          <a:pt x="0" y="56405"/>
                          <a:pt x="476" y="58787"/>
                          <a:pt x="1333" y="61073"/>
                        </a:cubicBezTo>
                        <a:cubicBezTo>
                          <a:pt x="5143" y="70598"/>
                          <a:pt x="16002" y="75265"/>
                          <a:pt x="25622" y="71455"/>
                        </a:cubicBezTo>
                        <a:cubicBezTo>
                          <a:pt x="52102" y="60882"/>
                          <a:pt x="78296" y="48595"/>
                          <a:pt x="103442" y="35070"/>
                        </a:cubicBezTo>
                        <a:cubicBezTo>
                          <a:pt x="112490" y="30212"/>
                          <a:pt x="115919" y="18877"/>
                          <a:pt x="111062" y="982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26" name="Google Shape;5226;p32"/>
                  <p:cNvSpPr/>
                  <p:nvPr/>
                </p:nvSpPr>
                <p:spPr>
                  <a:xfrm>
                    <a:off x="5197696" y="4544637"/>
                    <a:ext cx="107087" cy="83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087" h="83769" extrusionOk="0">
                        <a:moveTo>
                          <a:pt x="99536" y="33649"/>
                        </a:moveTo>
                        <a:cubicBezTo>
                          <a:pt x="107823" y="27553"/>
                          <a:pt x="109538" y="15838"/>
                          <a:pt x="103442" y="7551"/>
                        </a:cubicBezTo>
                        <a:cubicBezTo>
                          <a:pt x="97346" y="-736"/>
                          <a:pt x="85630" y="-2450"/>
                          <a:pt x="77343" y="3646"/>
                        </a:cubicBezTo>
                        <a:cubicBezTo>
                          <a:pt x="55435" y="19838"/>
                          <a:pt x="32385" y="35173"/>
                          <a:pt x="9049" y="49175"/>
                        </a:cubicBezTo>
                        <a:cubicBezTo>
                          <a:pt x="3238" y="52699"/>
                          <a:pt x="0" y="58891"/>
                          <a:pt x="0" y="65177"/>
                        </a:cubicBezTo>
                        <a:cubicBezTo>
                          <a:pt x="0" y="68416"/>
                          <a:pt x="857" y="71749"/>
                          <a:pt x="2667" y="74702"/>
                        </a:cubicBezTo>
                        <a:cubicBezTo>
                          <a:pt x="7906" y="83560"/>
                          <a:pt x="19431" y="86418"/>
                          <a:pt x="28289" y="81084"/>
                        </a:cubicBezTo>
                        <a:cubicBezTo>
                          <a:pt x="52673" y="66511"/>
                          <a:pt x="76676" y="50509"/>
                          <a:pt x="99631" y="3355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27" name="Google Shape;5227;p32"/>
                  <p:cNvSpPr/>
                  <p:nvPr/>
                </p:nvSpPr>
                <p:spPr>
                  <a:xfrm>
                    <a:off x="4875656" y="4579448"/>
                    <a:ext cx="119233" cy="55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233" h="55078" extrusionOk="0">
                        <a:moveTo>
                          <a:pt x="118586" y="13697"/>
                        </a:moveTo>
                        <a:cubicBezTo>
                          <a:pt x="115824" y="3791"/>
                          <a:pt x="105537" y="-2020"/>
                          <a:pt x="95631" y="647"/>
                        </a:cubicBezTo>
                        <a:cubicBezTo>
                          <a:pt x="69437" y="7886"/>
                          <a:pt x="42577" y="13697"/>
                          <a:pt x="15716" y="17983"/>
                        </a:cubicBezTo>
                        <a:cubicBezTo>
                          <a:pt x="6572" y="19412"/>
                          <a:pt x="0" y="27413"/>
                          <a:pt x="0" y="36366"/>
                        </a:cubicBezTo>
                        <a:cubicBezTo>
                          <a:pt x="0" y="37319"/>
                          <a:pt x="0" y="38366"/>
                          <a:pt x="190" y="39319"/>
                        </a:cubicBezTo>
                        <a:cubicBezTo>
                          <a:pt x="1810" y="49511"/>
                          <a:pt x="11335" y="56464"/>
                          <a:pt x="21526" y="54845"/>
                        </a:cubicBezTo>
                        <a:cubicBezTo>
                          <a:pt x="49721" y="50368"/>
                          <a:pt x="78010" y="44177"/>
                          <a:pt x="105537" y="36652"/>
                        </a:cubicBezTo>
                        <a:cubicBezTo>
                          <a:pt x="115443" y="33890"/>
                          <a:pt x="121253" y="23603"/>
                          <a:pt x="118586" y="1369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28" name="Google Shape;5228;p32"/>
                  <p:cNvSpPr/>
                  <p:nvPr/>
                </p:nvSpPr>
                <p:spPr>
                  <a:xfrm>
                    <a:off x="5445537" y="4298488"/>
                    <a:ext cx="84249" cy="1066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249" h="106645" extrusionOk="0">
                        <a:moveTo>
                          <a:pt x="33528" y="99299"/>
                        </a:moveTo>
                        <a:cubicBezTo>
                          <a:pt x="50578" y="76535"/>
                          <a:pt x="66770" y="52627"/>
                          <a:pt x="81534" y="28338"/>
                        </a:cubicBezTo>
                        <a:cubicBezTo>
                          <a:pt x="86868" y="19575"/>
                          <a:pt x="84106" y="8050"/>
                          <a:pt x="75343" y="2716"/>
                        </a:cubicBezTo>
                        <a:cubicBezTo>
                          <a:pt x="66580" y="-2618"/>
                          <a:pt x="55054" y="144"/>
                          <a:pt x="49720" y="8907"/>
                        </a:cubicBezTo>
                        <a:cubicBezTo>
                          <a:pt x="35528" y="32148"/>
                          <a:pt x="20098" y="55008"/>
                          <a:pt x="3715" y="76820"/>
                        </a:cubicBezTo>
                        <a:cubicBezTo>
                          <a:pt x="1238" y="80154"/>
                          <a:pt x="0" y="84059"/>
                          <a:pt x="0" y="87964"/>
                        </a:cubicBezTo>
                        <a:cubicBezTo>
                          <a:pt x="0" y="93679"/>
                          <a:pt x="2572" y="99204"/>
                          <a:pt x="7429" y="102919"/>
                        </a:cubicBezTo>
                        <a:cubicBezTo>
                          <a:pt x="15716" y="109110"/>
                          <a:pt x="27337" y="107395"/>
                          <a:pt x="33528" y="9920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29" name="Google Shape;5229;p32"/>
                  <p:cNvSpPr/>
                  <p:nvPr/>
                </p:nvSpPr>
                <p:spPr>
                  <a:xfrm>
                    <a:off x="5289708" y="4149180"/>
                    <a:ext cx="80586" cy="1091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586" h="109183" extrusionOk="0">
                        <a:moveTo>
                          <a:pt x="34004" y="101160"/>
                        </a:moveTo>
                        <a:cubicBezTo>
                          <a:pt x="50387" y="77634"/>
                          <a:pt x="65342" y="52678"/>
                          <a:pt x="78486" y="27246"/>
                        </a:cubicBezTo>
                        <a:cubicBezTo>
                          <a:pt x="83248" y="18102"/>
                          <a:pt x="79629" y="6863"/>
                          <a:pt x="70485" y="2100"/>
                        </a:cubicBezTo>
                        <a:cubicBezTo>
                          <a:pt x="61341" y="-2662"/>
                          <a:pt x="50101" y="957"/>
                          <a:pt x="45339" y="10102"/>
                        </a:cubicBezTo>
                        <a:cubicBezTo>
                          <a:pt x="32861" y="34104"/>
                          <a:pt x="18764" y="57631"/>
                          <a:pt x="3334" y="79920"/>
                        </a:cubicBezTo>
                        <a:cubicBezTo>
                          <a:pt x="1048" y="83158"/>
                          <a:pt x="0" y="86873"/>
                          <a:pt x="0" y="90492"/>
                        </a:cubicBezTo>
                        <a:cubicBezTo>
                          <a:pt x="0" y="96398"/>
                          <a:pt x="2762" y="102208"/>
                          <a:pt x="8001" y="105828"/>
                        </a:cubicBezTo>
                        <a:cubicBezTo>
                          <a:pt x="16478" y="111733"/>
                          <a:pt x="28099" y="109638"/>
                          <a:pt x="33909" y="10116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30" name="Google Shape;5230;p32"/>
                  <p:cNvSpPr/>
                  <p:nvPr/>
                </p:nvSpPr>
                <p:spPr>
                  <a:xfrm>
                    <a:off x="4883657" y="4237200"/>
                    <a:ext cx="114676" cy="6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676" h="69310" extrusionOk="0">
                        <a:moveTo>
                          <a:pt x="112585" y="9902"/>
                        </a:moveTo>
                        <a:cubicBezTo>
                          <a:pt x="107728" y="853"/>
                          <a:pt x="96488" y="-2671"/>
                          <a:pt x="87344" y="2187"/>
                        </a:cubicBezTo>
                        <a:cubicBezTo>
                          <a:pt x="63722" y="14760"/>
                          <a:pt x="38767" y="25047"/>
                          <a:pt x="13240" y="32857"/>
                        </a:cubicBezTo>
                        <a:cubicBezTo>
                          <a:pt x="5239" y="35334"/>
                          <a:pt x="0" y="42668"/>
                          <a:pt x="0" y="50669"/>
                        </a:cubicBezTo>
                        <a:cubicBezTo>
                          <a:pt x="0" y="52479"/>
                          <a:pt x="286" y="54288"/>
                          <a:pt x="857" y="56098"/>
                        </a:cubicBezTo>
                        <a:cubicBezTo>
                          <a:pt x="3905" y="65909"/>
                          <a:pt x="14288" y="71529"/>
                          <a:pt x="24098" y="68481"/>
                        </a:cubicBezTo>
                        <a:cubicBezTo>
                          <a:pt x="51911" y="60003"/>
                          <a:pt x="79058" y="48764"/>
                          <a:pt x="104775" y="35048"/>
                        </a:cubicBezTo>
                        <a:cubicBezTo>
                          <a:pt x="113824" y="30190"/>
                          <a:pt x="117348" y="18951"/>
                          <a:pt x="112490" y="98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31" name="Google Shape;5231;p32"/>
                  <p:cNvSpPr/>
                  <p:nvPr/>
                </p:nvSpPr>
                <p:spPr>
                  <a:xfrm>
                    <a:off x="5035962" y="4268219"/>
                    <a:ext cx="105565" cy="85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565" h="85920" extrusionOk="0">
                        <a:moveTo>
                          <a:pt x="74962" y="4219"/>
                        </a:moveTo>
                        <a:cubicBezTo>
                          <a:pt x="54292" y="21555"/>
                          <a:pt x="32099" y="37366"/>
                          <a:pt x="9049" y="51273"/>
                        </a:cubicBezTo>
                        <a:cubicBezTo>
                          <a:pt x="3238" y="54797"/>
                          <a:pt x="0" y="60893"/>
                          <a:pt x="0" y="67275"/>
                        </a:cubicBezTo>
                        <a:cubicBezTo>
                          <a:pt x="0" y="70513"/>
                          <a:pt x="857" y="73847"/>
                          <a:pt x="2667" y="76895"/>
                        </a:cubicBezTo>
                        <a:cubicBezTo>
                          <a:pt x="8001" y="85753"/>
                          <a:pt x="19431" y="88516"/>
                          <a:pt x="28289" y="83277"/>
                        </a:cubicBezTo>
                        <a:cubicBezTo>
                          <a:pt x="52959" y="68418"/>
                          <a:pt x="76676" y="51463"/>
                          <a:pt x="98869" y="32985"/>
                        </a:cubicBezTo>
                        <a:cubicBezTo>
                          <a:pt x="106775" y="26413"/>
                          <a:pt x="107823" y="14602"/>
                          <a:pt x="101251" y="6696"/>
                        </a:cubicBezTo>
                        <a:cubicBezTo>
                          <a:pt x="94678" y="-1210"/>
                          <a:pt x="82867" y="-2258"/>
                          <a:pt x="74962" y="431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32" name="Google Shape;5232;p32"/>
                  <p:cNvSpPr/>
                  <p:nvPr/>
                </p:nvSpPr>
                <p:spPr>
                  <a:xfrm>
                    <a:off x="5177408" y="4286664"/>
                    <a:ext cx="97406" cy="95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406" h="95752" extrusionOk="0">
                        <a:moveTo>
                          <a:pt x="64961" y="6157"/>
                        </a:moveTo>
                        <a:cubicBezTo>
                          <a:pt x="46768" y="26255"/>
                          <a:pt x="27146" y="45305"/>
                          <a:pt x="6572" y="62926"/>
                        </a:cubicBezTo>
                        <a:cubicBezTo>
                          <a:pt x="2286" y="66641"/>
                          <a:pt x="0" y="71880"/>
                          <a:pt x="0" y="77119"/>
                        </a:cubicBezTo>
                        <a:cubicBezTo>
                          <a:pt x="0" y="81405"/>
                          <a:pt x="1429" y="85691"/>
                          <a:pt x="4477" y="89215"/>
                        </a:cubicBezTo>
                        <a:cubicBezTo>
                          <a:pt x="11144" y="97026"/>
                          <a:pt x="22955" y="97978"/>
                          <a:pt x="30766" y="91311"/>
                        </a:cubicBezTo>
                        <a:cubicBezTo>
                          <a:pt x="52578" y="72642"/>
                          <a:pt x="73342" y="52449"/>
                          <a:pt x="92583" y="31208"/>
                        </a:cubicBezTo>
                        <a:cubicBezTo>
                          <a:pt x="99536" y="23588"/>
                          <a:pt x="98870" y="11777"/>
                          <a:pt x="91250" y="4824"/>
                        </a:cubicBezTo>
                        <a:cubicBezTo>
                          <a:pt x="83629" y="-2129"/>
                          <a:pt x="71819" y="-1462"/>
                          <a:pt x="64865" y="615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33" name="Google Shape;5233;p32"/>
                  <p:cNvSpPr/>
                  <p:nvPr/>
                </p:nvSpPr>
                <p:spPr>
                  <a:xfrm>
                    <a:off x="4774596" y="3957241"/>
                    <a:ext cx="71833" cy="499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833" h="49926" extrusionOk="0">
                        <a:moveTo>
                          <a:pt x="0" y="49926"/>
                        </a:moveTo>
                        <a:lnTo>
                          <a:pt x="0" y="49926"/>
                        </a:lnTo>
                        <a:cubicBezTo>
                          <a:pt x="21622" y="49926"/>
                          <a:pt x="42291" y="45069"/>
                          <a:pt x="61531" y="35353"/>
                        </a:cubicBezTo>
                        <a:cubicBezTo>
                          <a:pt x="70771" y="30686"/>
                          <a:pt x="74485" y="19542"/>
                          <a:pt x="69818" y="10302"/>
                        </a:cubicBezTo>
                        <a:cubicBezTo>
                          <a:pt x="65151" y="1063"/>
                          <a:pt x="54007" y="-2652"/>
                          <a:pt x="44767" y="2016"/>
                        </a:cubicBezTo>
                        <a:cubicBezTo>
                          <a:pt x="30861" y="9064"/>
                          <a:pt x="15716" y="12588"/>
                          <a:pt x="0" y="12588"/>
                        </a:cubicBezTo>
                        <a:lnTo>
                          <a:pt x="0" y="12588"/>
                        </a:lnTo>
                        <a:lnTo>
                          <a:pt x="0" y="4992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34" name="Google Shape;5234;p32"/>
                  <p:cNvSpPr/>
                  <p:nvPr/>
                </p:nvSpPr>
                <p:spPr>
                  <a:xfrm>
                    <a:off x="4881371" y="4354291"/>
                    <a:ext cx="117124" cy="62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124" h="62770" extrusionOk="0">
                        <a:moveTo>
                          <a:pt x="115729" y="11587"/>
                        </a:moveTo>
                        <a:cubicBezTo>
                          <a:pt x="111824" y="2062"/>
                          <a:pt x="100965" y="-2509"/>
                          <a:pt x="91440" y="1396"/>
                        </a:cubicBezTo>
                        <a:cubicBezTo>
                          <a:pt x="66485" y="11587"/>
                          <a:pt x="40577" y="19874"/>
                          <a:pt x="14383" y="26066"/>
                        </a:cubicBezTo>
                        <a:cubicBezTo>
                          <a:pt x="5810" y="28066"/>
                          <a:pt x="0" y="35781"/>
                          <a:pt x="0" y="44163"/>
                        </a:cubicBezTo>
                        <a:cubicBezTo>
                          <a:pt x="0" y="45592"/>
                          <a:pt x="191" y="47020"/>
                          <a:pt x="476" y="48449"/>
                        </a:cubicBezTo>
                        <a:cubicBezTo>
                          <a:pt x="2858" y="58450"/>
                          <a:pt x="12859" y="64642"/>
                          <a:pt x="22955" y="62260"/>
                        </a:cubicBezTo>
                        <a:cubicBezTo>
                          <a:pt x="51054" y="55593"/>
                          <a:pt x="78867" y="46735"/>
                          <a:pt x="105537" y="35781"/>
                        </a:cubicBezTo>
                        <a:cubicBezTo>
                          <a:pt x="115062" y="31876"/>
                          <a:pt x="119634" y="21017"/>
                          <a:pt x="115729" y="1149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35" name="Google Shape;5235;p32"/>
                  <p:cNvSpPr/>
                  <p:nvPr/>
                </p:nvSpPr>
                <p:spPr>
                  <a:xfrm>
                    <a:off x="5046153" y="4630552"/>
                    <a:ext cx="114897" cy="693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897" h="69348" extrusionOk="0">
                        <a:moveTo>
                          <a:pt x="104204" y="35554"/>
                        </a:moveTo>
                        <a:cubicBezTo>
                          <a:pt x="113538" y="31173"/>
                          <a:pt x="117538" y="20028"/>
                          <a:pt x="113062" y="10694"/>
                        </a:cubicBezTo>
                        <a:cubicBezTo>
                          <a:pt x="108680" y="1360"/>
                          <a:pt x="97536" y="-2641"/>
                          <a:pt x="88201" y="1836"/>
                        </a:cubicBezTo>
                        <a:cubicBezTo>
                          <a:pt x="63532" y="13456"/>
                          <a:pt x="38005" y="24029"/>
                          <a:pt x="12383" y="33173"/>
                        </a:cubicBezTo>
                        <a:cubicBezTo>
                          <a:pt x="4763" y="35935"/>
                          <a:pt x="0" y="43079"/>
                          <a:pt x="0" y="50699"/>
                        </a:cubicBezTo>
                        <a:cubicBezTo>
                          <a:pt x="0" y="52794"/>
                          <a:pt x="381" y="54890"/>
                          <a:pt x="1048" y="56985"/>
                        </a:cubicBezTo>
                        <a:cubicBezTo>
                          <a:pt x="4477" y="66701"/>
                          <a:pt x="15240" y="71749"/>
                          <a:pt x="24860" y="68225"/>
                        </a:cubicBezTo>
                        <a:cubicBezTo>
                          <a:pt x="51625" y="58605"/>
                          <a:pt x="78296" y="47651"/>
                          <a:pt x="104013" y="3545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36" name="Google Shape;5236;p32"/>
                  <p:cNvSpPr/>
                  <p:nvPr/>
                </p:nvSpPr>
                <p:spPr>
                  <a:xfrm>
                    <a:off x="4774691" y="4711711"/>
                    <a:ext cx="62980" cy="38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80" h="38501" extrusionOk="0">
                        <a:moveTo>
                          <a:pt x="62865" y="17737"/>
                        </a:moveTo>
                        <a:cubicBezTo>
                          <a:pt x="62389" y="7450"/>
                          <a:pt x="53626" y="-456"/>
                          <a:pt x="43339" y="20"/>
                        </a:cubicBezTo>
                        <a:cubicBezTo>
                          <a:pt x="28956" y="782"/>
                          <a:pt x="14383" y="1163"/>
                          <a:pt x="0" y="1163"/>
                        </a:cubicBezTo>
                        <a:lnTo>
                          <a:pt x="0" y="1163"/>
                        </a:lnTo>
                        <a:lnTo>
                          <a:pt x="0" y="38501"/>
                        </a:lnTo>
                        <a:lnTo>
                          <a:pt x="0" y="38501"/>
                        </a:lnTo>
                        <a:cubicBezTo>
                          <a:pt x="15050" y="38501"/>
                          <a:pt x="30194" y="38120"/>
                          <a:pt x="45244" y="37358"/>
                        </a:cubicBezTo>
                        <a:cubicBezTo>
                          <a:pt x="55531" y="36882"/>
                          <a:pt x="63437" y="28024"/>
                          <a:pt x="62960" y="1783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37" name="Google Shape;5237;p32"/>
                  <p:cNvSpPr/>
                  <p:nvPr/>
                </p:nvSpPr>
                <p:spPr>
                  <a:xfrm>
                    <a:off x="5311044" y="4298987"/>
                    <a:ext cx="90704" cy="1019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704" h="101911" extrusionOk="0">
                        <a:moveTo>
                          <a:pt x="32290" y="96038"/>
                        </a:moveTo>
                        <a:cubicBezTo>
                          <a:pt x="51721" y="75083"/>
                          <a:pt x="70104" y="52795"/>
                          <a:pt x="87058" y="29744"/>
                        </a:cubicBezTo>
                        <a:cubicBezTo>
                          <a:pt x="93154" y="21457"/>
                          <a:pt x="91440" y="9742"/>
                          <a:pt x="83153" y="3646"/>
                        </a:cubicBezTo>
                        <a:cubicBezTo>
                          <a:pt x="74867" y="-2450"/>
                          <a:pt x="63151" y="-736"/>
                          <a:pt x="57055" y="7551"/>
                        </a:cubicBezTo>
                        <a:cubicBezTo>
                          <a:pt x="40958" y="29458"/>
                          <a:pt x="23432" y="50604"/>
                          <a:pt x="4953" y="70606"/>
                        </a:cubicBezTo>
                        <a:cubicBezTo>
                          <a:pt x="1619" y="74226"/>
                          <a:pt x="0" y="78703"/>
                          <a:pt x="0" y="83275"/>
                        </a:cubicBezTo>
                        <a:cubicBezTo>
                          <a:pt x="0" y="88323"/>
                          <a:pt x="2000" y="93276"/>
                          <a:pt x="6001" y="96991"/>
                        </a:cubicBezTo>
                        <a:cubicBezTo>
                          <a:pt x="13525" y="103944"/>
                          <a:pt x="25337" y="103468"/>
                          <a:pt x="32385" y="9594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38" name="Google Shape;5238;p32"/>
                  <p:cNvSpPr/>
                  <p:nvPr/>
                </p:nvSpPr>
                <p:spPr>
                  <a:xfrm>
                    <a:off x="5410294" y="4154110"/>
                    <a:ext cx="75180" cy="1121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180" h="112158" extrusionOk="0">
                        <a:moveTo>
                          <a:pt x="34862" y="102803"/>
                        </a:moveTo>
                        <a:cubicBezTo>
                          <a:pt x="49149" y="78038"/>
                          <a:pt x="62198" y="52225"/>
                          <a:pt x="73628" y="26126"/>
                        </a:cubicBezTo>
                        <a:cubicBezTo>
                          <a:pt x="77724" y="16697"/>
                          <a:pt x="73438" y="5743"/>
                          <a:pt x="64008" y="1552"/>
                        </a:cubicBezTo>
                        <a:cubicBezTo>
                          <a:pt x="54578" y="-2544"/>
                          <a:pt x="43529" y="1742"/>
                          <a:pt x="39433" y="11172"/>
                        </a:cubicBezTo>
                        <a:cubicBezTo>
                          <a:pt x="28575" y="36032"/>
                          <a:pt x="16097" y="60607"/>
                          <a:pt x="2477" y="84134"/>
                        </a:cubicBezTo>
                        <a:cubicBezTo>
                          <a:pt x="762" y="87086"/>
                          <a:pt x="0" y="90325"/>
                          <a:pt x="0" y="93468"/>
                        </a:cubicBezTo>
                        <a:cubicBezTo>
                          <a:pt x="0" y="99945"/>
                          <a:pt x="3334" y="106136"/>
                          <a:pt x="9335" y="109661"/>
                        </a:cubicBezTo>
                        <a:cubicBezTo>
                          <a:pt x="18288" y="114804"/>
                          <a:pt x="29623" y="111756"/>
                          <a:pt x="34766" y="10280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39" name="Google Shape;5239;p32"/>
                  <p:cNvSpPr/>
                  <p:nvPr/>
                </p:nvSpPr>
                <p:spPr>
                  <a:xfrm>
                    <a:off x="4774596" y="4285865"/>
                    <a:ext cx="64296" cy="397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296" h="39722" extrusionOk="0">
                        <a:moveTo>
                          <a:pt x="0" y="39723"/>
                        </a:moveTo>
                        <a:lnTo>
                          <a:pt x="0" y="39723"/>
                        </a:lnTo>
                        <a:cubicBezTo>
                          <a:pt x="15907" y="39723"/>
                          <a:pt x="31909" y="38865"/>
                          <a:pt x="47530" y="37246"/>
                        </a:cubicBezTo>
                        <a:cubicBezTo>
                          <a:pt x="57817" y="36198"/>
                          <a:pt x="65246" y="27054"/>
                          <a:pt x="64198" y="16767"/>
                        </a:cubicBezTo>
                        <a:cubicBezTo>
                          <a:pt x="63151" y="6480"/>
                          <a:pt x="54007" y="-949"/>
                          <a:pt x="43720" y="99"/>
                        </a:cubicBezTo>
                        <a:cubicBezTo>
                          <a:pt x="29337" y="1623"/>
                          <a:pt x="14573" y="2384"/>
                          <a:pt x="0" y="2384"/>
                        </a:cubicBezTo>
                        <a:lnTo>
                          <a:pt x="0" y="2384"/>
                        </a:lnTo>
                        <a:lnTo>
                          <a:pt x="0" y="3972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40" name="Google Shape;5240;p32"/>
                  <p:cNvSpPr/>
                  <p:nvPr/>
                </p:nvSpPr>
                <p:spPr>
                  <a:xfrm>
                    <a:off x="4774596" y="4605888"/>
                    <a:ext cx="54997" cy="38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997" h="38215" extrusionOk="0">
                        <a:moveTo>
                          <a:pt x="37243" y="37263"/>
                        </a:moveTo>
                        <a:cubicBezTo>
                          <a:pt x="47530" y="36787"/>
                          <a:pt x="55626" y="28119"/>
                          <a:pt x="54959" y="17737"/>
                        </a:cubicBezTo>
                        <a:cubicBezTo>
                          <a:pt x="54483" y="7450"/>
                          <a:pt x="45720" y="-456"/>
                          <a:pt x="35433" y="20"/>
                        </a:cubicBezTo>
                        <a:cubicBezTo>
                          <a:pt x="23717" y="592"/>
                          <a:pt x="11811" y="878"/>
                          <a:pt x="0" y="878"/>
                        </a:cubicBezTo>
                        <a:lnTo>
                          <a:pt x="0" y="878"/>
                        </a:lnTo>
                        <a:lnTo>
                          <a:pt x="0" y="38216"/>
                        </a:lnTo>
                        <a:lnTo>
                          <a:pt x="0" y="38216"/>
                        </a:lnTo>
                        <a:cubicBezTo>
                          <a:pt x="12383" y="38216"/>
                          <a:pt x="24955" y="37930"/>
                          <a:pt x="37147" y="3735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41" name="Google Shape;5241;p32"/>
                  <p:cNvSpPr/>
                  <p:nvPr/>
                </p:nvSpPr>
                <p:spPr>
                  <a:xfrm>
                    <a:off x="4883657" y="4687044"/>
                    <a:ext cx="119556" cy="536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556" h="53659" extrusionOk="0">
                        <a:moveTo>
                          <a:pt x="286" y="37736"/>
                        </a:moveTo>
                        <a:cubicBezTo>
                          <a:pt x="1810" y="47928"/>
                          <a:pt x="11239" y="54977"/>
                          <a:pt x="21431" y="53453"/>
                        </a:cubicBezTo>
                        <a:cubicBezTo>
                          <a:pt x="49625" y="49262"/>
                          <a:pt x="77914" y="43642"/>
                          <a:pt x="105442" y="36688"/>
                        </a:cubicBezTo>
                        <a:cubicBezTo>
                          <a:pt x="115443" y="34212"/>
                          <a:pt x="121539" y="24020"/>
                          <a:pt x="118967" y="14114"/>
                        </a:cubicBezTo>
                        <a:cubicBezTo>
                          <a:pt x="116491" y="4113"/>
                          <a:pt x="106299" y="-1983"/>
                          <a:pt x="96393" y="589"/>
                        </a:cubicBezTo>
                        <a:cubicBezTo>
                          <a:pt x="70009" y="7161"/>
                          <a:pt x="42958" y="12590"/>
                          <a:pt x="15907" y="16591"/>
                        </a:cubicBezTo>
                        <a:cubicBezTo>
                          <a:pt x="6667" y="17924"/>
                          <a:pt x="0" y="25925"/>
                          <a:pt x="0" y="34974"/>
                        </a:cubicBezTo>
                        <a:cubicBezTo>
                          <a:pt x="0" y="35927"/>
                          <a:pt x="0" y="36784"/>
                          <a:pt x="191" y="3773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42" name="Google Shape;5242;p32"/>
                  <p:cNvSpPr/>
                  <p:nvPr/>
                </p:nvSpPr>
                <p:spPr>
                  <a:xfrm>
                    <a:off x="4878513" y="4468028"/>
                    <a:ext cx="118544" cy="582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544" h="58290" extrusionOk="0">
                        <a:moveTo>
                          <a:pt x="0" y="39582"/>
                        </a:moveTo>
                        <a:cubicBezTo>
                          <a:pt x="0" y="40725"/>
                          <a:pt x="95" y="41964"/>
                          <a:pt x="381" y="43107"/>
                        </a:cubicBezTo>
                        <a:cubicBezTo>
                          <a:pt x="2286" y="53203"/>
                          <a:pt x="12097" y="59871"/>
                          <a:pt x="22193" y="57966"/>
                        </a:cubicBezTo>
                        <a:cubicBezTo>
                          <a:pt x="50387" y="52536"/>
                          <a:pt x="78486" y="45297"/>
                          <a:pt x="105728" y="36344"/>
                        </a:cubicBezTo>
                        <a:cubicBezTo>
                          <a:pt x="115538" y="33105"/>
                          <a:pt x="120777" y="22533"/>
                          <a:pt x="117634" y="12817"/>
                        </a:cubicBezTo>
                        <a:cubicBezTo>
                          <a:pt x="114395" y="3006"/>
                          <a:pt x="103823" y="-2232"/>
                          <a:pt x="94107" y="911"/>
                        </a:cubicBezTo>
                        <a:cubicBezTo>
                          <a:pt x="68390" y="9388"/>
                          <a:pt x="41910" y="16246"/>
                          <a:pt x="15335" y="21390"/>
                        </a:cubicBezTo>
                        <a:cubicBezTo>
                          <a:pt x="6382" y="23104"/>
                          <a:pt x="191" y="30915"/>
                          <a:pt x="191" y="3967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43" name="Google Shape;5243;p32"/>
                  <p:cNvSpPr/>
                  <p:nvPr/>
                </p:nvSpPr>
                <p:spPr>
                  <a:xfrm>
                    <a:off x="4774596" y="4392782"/>
                    <a:ext cx="61202" cy="390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202" h="39009" extrusionOk="0">
                        <a:moveTo>
                          <a:pt x="44005" y="37200"/>
                        </a:moveTo>
                        <a:cubicBezTo>
                          <a:pt x="54292" y="36438"/>
                          <a:pt x="61913" y="27389"/>
                          <a:pt x="61150" y="17197"/>
                        </a:cubicBezTo>
                        <a:cubicBezTo>
                          <a:pt x="60388" y="6911"/>
                          <a:pt x="51340" y="-710"/>
                          <a:pt x="41148" y="53"/>
                        </a:cubicBezTo>
                        <a:cubicBezTo>
                          <a:pt x="27527" y="1100"/>
                          <a:pt x="13716" y="1672"/>
                          <a:pt x="0" y="1672"/>
                        </a:cubicBezTo>
                        <a:lnTo>
                          <a:pt x="0" y="1672"/>
                        </a:lnTo>
                        <a:lnTo>
                          <a:pt x="0" y="39010"/>
                        </a:lnTo>
                        <a:lnTo>
                          <a:pt x="0" y="39010"/>
                        </a:lnTo>
                        <a:cubicBezTo>
                          <a:pt x="14668" y="39010"/>
                          <a:pt x="29432" y="38438"/>
                          <a:pt x="44005" y="3729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44" name="Google Shape;5244;p32"/>
                  <p:cNvSpPr/>
                  <p:nvPr/>
                </p:nvSpPr>
                <p:spPr>
                  <a:xfrm>
                    <a:off x="4774691" y="4499390"/>
                    <a:ext cx="58036" cy="385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036" h="38510" extrusionOk="0">
                        <a:moveTo>
                          <a:pt x="57912" y="17555"/>
                        </a:moveTo>
                        <a:cubicBezTo>
                          <a:pt x="57341" y="7269"/>
                          <a:pt x="48482" y="-542"/>
                          <a:pt x="38195" y="29"/>
                        </a:cubicBezTo>
                        <a:cubicBezTo>
                          <a:pt x="25527" y="791"/>
                          <a:pt x="12668" y="1172"/>
                          <a:pt x="0" y="1172"/>
                        </a:cubicBezTo>
                        <a:lnTo>
                          <a:pt x="0" y="1172"/>
                        </a:lnTo>
                        <a:lnTo>
                          <a:pt x="0" y="38511"/>
                        </a:lnTo>
                        <a:cubicBezTo>
                          <a:pt x="13430" y="38511"/>
                          <a:pt x="27051" y="38129"/>
                          <a:pt x="40481" y="37272"/>
                        </a:cubicBezTo>
                        <a:cubicBezTo>
                          <a:pt x="50768" y="36701"/>
                          <a:pt x="58579" y="27938"/>
                          <a:pt x="58007" y="1755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45" name="Google Shape;5245;p32"/>
                  <p:cNvSpPr/>
                  <p:nvPr/>
                </p:nvSpPr>
                <p:spPr>
                  <a:xfrm>
                    <a:off x="5332475" y="4432439"/>
                    <a:ext cx="96793" cy="963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793" h="96378" extrusionOk="0">
                        <a:moveTo>
                          <a:pt x="91916" y="31261"/>
                        </a:moveTo>
                        <a:cubicBezTo>
                          <a:pt x="98870" y="23641"/>
                          <a:pt x="98298" y="11830"/>
                          <a:pt x="90773" y="4877"/>
                        </a:cubicBezTo>
                        <a:cubicBezTo>
                          <a:pt x="83153" y="-2076"/>
                          <a:pt x="71342" y="-1505"/>
                          <a:pt x="64389" y="6020"/>
                        </a:cubicBezTo>
                        <a:cubicBezTo>
                          <a:pt x="46006" y="26117"/>
                          <a:pt x="26384" y="45644"/>
                          <a:pt x="6191" y="63836"/>
                        </a:cubicBezTo>
                        <a:cubicBezTo>
                          <a:pt x="2096" y="67551"/>
                          <a:pt x="0" y="72600"/>
                          <a:pt x="0" y="77743"/>
                        </a:cubicBezTo>
                        <a:cubicBezTo>
                          <a:pt x="0" y="82220"/>
                          <a:pt x="1619" y="86697"/>
                          <a:pt x="4763" y="90221"/>
                        </a:cubicBezTo>
                        <a:cubicBezTo>
                          <a:pt x="11621" y="97841"/>
                          <a:pt x="23432" y="98508"/>
                          <a:pt x="31052" y="91554"/>
                        </a:cubicBezTo>
                        <a:cubicBezTo>
                          <a:pt x="52197" y="72504"/>
                          <a:pt x="72676" y="52216"/>
                          <a:pt x="91821" y="3116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46" name="Google Shape;5246;p32"/>
                  <p:cNvSpPr/>
                  <p:nvPr/>
                </p:nvSpPr>
                <p:spPr>
                  <a:xfrm>
                    <a:off x="4975287" y="3870007"/>
                    <a:ext cx="42386" cy="67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86" h="67586" extrusionOk="0">
                        <a:moveTo>
                          <a:pt x="36862" y="52864"/>
                        </a:moveTo>
                        <a:cubicBezTo>
                          <a:pt x="40672" y="35624"/>
                          <a:pt x="42386" y="17812"/>
                          <a:pt x="42386" y="0"/>
                        </a:cubicBezTo>
                        <a:lnTo>
                          <a:pt x="5144" y="0"/>
                        </a:lnTo>
                        <a:cubicBezTo>
                          <a:pt x="5144" y="15145"/>
                          <a:pt x="3715" y="30194"/>
                          <a:pt x="476" y="44863"/>
                        </a:cubicBezTo>
                        <a:cubicBezTo>
                          <a:pt x="191" y="46196"/>
                          <a:pt x="0" y="47625"/>
                          <a:pt x="0" y="48959"/>
                        </a:cubicBezTo>
                        <a:cubicBezTo>
                          <a:pt x="0" y="57531"/>
                          <a:pt x="5906" y="65246"/>
                          <a:pt x="14573" y="67151"/>
                        </a:cubicBezTo>
                        <a:cubicBezTo>
                          <a:pt x="24670" y="69342"/>
                          <a:pt x="34576" y="63056"/>
                          <a:pt x="36862" y="5295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47" name="Google Shape;5247;p32"/>
                  <p:cNvSpPr/>
                  <p:nvPr/>
                </p:nvSpPr>
                <p:spPr>
                  <a:xfrm>
                    <a:off x="5082920" y="3870007"/>
                    <a:ext cx="40957" cy="69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57" h="69764" extrusionOk="0">
                        <a:moveTo>
                          <a:pt x="36957" y="54007"/>
                        </a:moveTo>
                        <a:cubicBezTo>
                          <a:pt x="39719" y="36290"/>
                          <a:pt x="40958" y="18098"/>
                          <a:pt x="40958" y="0"/>
                        </a:cubicBezTo>
                        <a:lnTo>
                          <a:pt x="3715" y="0"/>
                        </a:lnTo>
                        <a:cubicBezTo>
                          <a:pt x="3715" y="16193"/>
                          <a:pt x="2667" y="32385"/>
                          <a:pt x="191" y="48292"/>
                        </a:cubicBezTo>
                        <a:cubicBezTo>
                          <a:pt x="0" y="49244"/>
                          <a:pt x="0" y="50197"/>
                          <a:pt x="0" y="51149"/>
                        </a:cubicBezTo>
                        <a:cubicBezTo>
                          <a:pt x="0" y="60198"/>
                          <a:pt x="6572" y="68104"/>
                          <a:pt x="15812" y="69533"/>
                        </a:cubicBezTo>
                        <a:cubicBezTo>
                          <a:pt x="26003" y="71152"/>
                          <a:pt x="35528" y="64103"/>
                          <a:pt x="37147" y="540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48" name="Google Shape;5248;p32"/>
                  <p:cNvSpPr/>
                  <p:nvPr/>
                </p:nvSpPr>
                <p:spPr>
                  <a:xfrm>
                    <a:off x="5189791" y="3870007"/>
                    <a:ext cx="40290" cy="719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290" h="71956" extrusionOk="0">
                        <a:moveTo>
                          <a:pt x="37052" y="55531"/>
                        </a:moveTo>
                        <a:cubicBezTo>
                          <a:pt x="39243" y="37243"/>
                          <a:pt x="40291" y="18574"/>
                          <a:pt x="40291" y="0"/>
                        </a:cubicBezTo>
                        <a:lnTo>
                          <a:pt x="3048" y="0"/>
                        </a:lnTo>
                        <a:cubicBezTo>
                          <a:pt x="3048" y="17050"/>
                          <a:pt x="2096" y="34195"/>
                          <a:pt x="95" y="51054"/>
                        </a:cubicBezTo>
                        <a:cubicBezTo>
                          <a:pt x="95" y="51816"/>
                          <a:pt x="0" y="52578"/>
                          <a:pt x="0" y="53340"/>
                        </a:cubicBezTo>
                        <a:cubicBezTo>
                          <a:pt x="0" y="62675"/>
                          <a:pt x="6953" y="70676"/>
                          <a:pt x="16383" y="71819"/>
                        </a:cubicBezTo>
                        <a:cubicBezTo>
                          <a:pt x="26575" y="73057"/>
                          <a:pt x="35909" y="65818"/>
                          <a:pt x="37147" y="5553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49" name="Google Shape;5249;p32"/>
                  <p:cNvSpPr/>
                  <p:nvPr/>
                </p:nvSpPr>
                <p:spPr>
                  <a:xfrm>
                    <a:off x="4865274" y="3870102"/>
                    <a:ext cx="46386" cy="645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386" h="64521" extrusionOk="0">
                        <a:moveTo>
                          <a:pt x="0" y="45815"/>
                        </a:moveTo>
                        <a:cubicBezTo>
                          <a:pt x="0" y="53054"/>
                          <a:pt x="4286" y="60007"/>
                          <a:pt x="11430" y="63055"/>
                        </a:cubicBezTo>
                        <a:cubicBezTo>
                          <a:pt x="20955" y="67056"/>
                          <a:pt x="31814" y="62579"/>
                          <a:pt x="35814" y="53150"/>
                        </a:cubicBezTo>
                        <a:cubicBezTo>
                          <a:pt x="42863" y="36290"/>
                          <a:pt x="46292" y="18193"/>
                          <a:pt x="46387" y="0"/>
                        </a:cubicBezTo>
                        <a:lnTo>
                          <a:pt x="9144" y="0"/>
                        </a:lnTo>
                        <a:cubicBezTo>
                          <a:pt x="9144" y="13240"/>
                          <a:pt x="6668" y="26479"/>
                          <a:pt x="1524" y="38671"/>
                        </a:cubicBezTo>
                        <a:cubicBezTo>
                          <a:pt x="572" y="41053"/>
                          <a:pt x="95" y="43529"/>
                          <a:pt x="95" y="4591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50" name="Google Shape;5250;p32"/>
                  <p:cNvSpPr/>
                  <p:nvPr/>
                </p:nvSpPr>
                <p:spPr>
                  <a:xfrm>
                    <a:off x="5016816" y="3982771"/>
                    <a:ext cx="80036" cy="1093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036" h="109315" extrusionOk="0">
                        <a:moveTo>
                          <a:pt x="44291" y="11347"/>
                        </a:moveTo>
                        <a:cubicBezTo>
                          <a:pt x="33814" y="35541"/>
                          <a:pt x="20193" y="58401"/>
                          <a:pt x="3905" y="79260"/>
                        </a:cubicBezTo>
                        <a:cubicBezTo>
                          <a:pt x="1238" y="82690"/>
                          <a:pt x="0" y="86690"/>
                          <a:pt x="0" y="90691"/>
                        </a:cubicBezTo>
                        <a:cubicBezTo>
                          <a:pt x="0" y="96215"/>
                          <a:pt x="2477" y="101740"/>
                          <a:pt x="7144" y="105359"/>
                        </a:cubicBezTo>
                        <a:cubicBezTo>
                          <a:pt x="15240" y="111741"/>
                          <a:pt x="26956" y="110217"/>
                          <a:pt x="33338" y="102120"/>
                        </a:cubicBezTo>
                        <a:cubicBezTo>
                          <a:pt x="51530" y="78784"/>
                          <a:pt x="66770" y="53162"/>
                          <a:pt x="78486" y="26111"/>
                        </a:cubicBezTo>
                        <a:cubicBezTo>
                          <a:pt x="82582" y="16681"/>
                          <a:pt x="78296" y="5632"/>
                          <a:pt x="68771" y="1536"/>
                        </a:cubicBezTo>
                        <a:cubicBezTo>
                          <a:pt x="59341" y="-2559"/>
                          <a:pt x="48387" y="1822"/>
                          <a:pt x="44196" y="1125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51" name="Google Shape;5251;p32"/>
                  <p:cNvSpPr/>
                  <p:nvPr/>
                </p:nvSpPr>
                <p:spPr>
                  <a:xfrm>
                    <a:off x="4883657" y="3976804"/>
                    <a:ext cx="95894" cy="966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894" h="96605" extrusionOk="0">
                        <a:moveTo>
                          <a:pt x="87725" y="3216"/>
                        </a:moveTo>
                        <a:cubicBezTo>
                          <a:pt x="79153" y="-2594"/>
                          <a:pt x="67628" y="-308"/>
                          <a:pt x="61817" y="8265"/>
                        </a:cubicBezTo>
                        <a:cubicBezTo>
                          <a:pt x="47339" y="29696"/>
                          <a:pt x="29242" y="47984"/>
                          <a:pt x="8001" y="62652"/>
                        </a:cubicBezTo>
                        <a:cubicBezTo>
                          <a:pt x="2762" y="66272"/>
                          <a:pt x="0" y="72082"/>
                          <a:pt x="0" y="77988"/>
                        </a:cubicBezTo>
                        <a:cubicBezTo>
                          <a:pt x="0" y="81607"/>
                          <a:pt x="1048" y="85322"/>
                          <a:pt x="3334" y="88560"/>
                        </a:cubicBezTo>
                        <a:cubicBezTo>
                          <a:pt x="9239" y="97038"/>
                          <a:pt x="20860" y="99133"/>
                          <a:pt x="29242" y="93323"/>
                        </a:cubicBezTo>
                        <a:cubicBezTo>
                          <a:pt x="54292" y="75987"/>
                          <a:pt x="75629" y="54366"/>
                          <a:pt x="92678" y="29124"/>
                        </a:cubicBezTo>
                        <a:cubicBezTo>
                          <a:pt x="98488" y="20552"/>
                          <a:pt x="96203" y="9027"/>
                          <a:pt x="87630" y="321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52" name="Google Shape;5252;p32"/>
                  <p:cNvSpPr/>
                  <p:nvPr/>
                </p:nvSpPr>
                <p:spPr>
                  <a:xfrm>
                    <a:off x="5509164" y="3870007"/>
                    <a:ext cx="39528" cy="782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528" h="78252" extrusionOk="0">
                        <a:moveTo>
                          <a:pt x="37147" y="61055"/>
                        </a:moveTo>
                        <a:cubicBezTo>
                          <a:pt x="38767" y="40862"/>
                          <a:pt x="39433" y="20384"/>
                          <a:pt x="39529" y="0"/>
                        </a:cubicBezTo>
                        <a:lnTo>
                          <a:pt x="2191" y="0"/>
                        </a:lnTo>
                        <a:cubicBezTo>
                          <a:pt x="2191" y="19431"/>
                          <a:pt x="1429" y="38958"/>
                          <a:pt x="0" y="58198"/>
                        </a:cubicBezTo>
                        <a:cubicBezTo>
                          <a:pt x="0" y="58674"/>
                          <a:pt x="0" y="59150"/>
                          <a:pt x="0" y="59627"/>
                        </a:cubicBezTo>
                        <a:cubicBezTo>
                          <a:pt x="0" y="69247"/>
                          <a:pt x="7429" y="77438"/>
                          <a:pt x="17240" y="78200"/>
                        </a:cubicBezTo>
                        <a:cubicBezTo>
                          <a:pt x="27527" y="78962"/>
                          <a:pt x="36481" y="71342"/>
                          <a:pt x="37242" y="6105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53" name="Google Shape;5253;p32"/>
                  <p:cNvSpPr/>
                  <p:nvPr/>
                </p:nvSpPr>
                <p:spPr>
                  <a:xfrm>
                    <a:off x="5296375" y="3870007"/>
                    <a:ext cx="39814" cy="74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814" h="74107" extrusionOk="0">
                        <a:moveTo>
                          <a:pt x="37052" y="57245"/>
                        </a:moveTo>
                        <a:cubicBezTo>
                          <a:pt x="38957" y="38386"/>
                          <a:pt x="39814" y="19145"/>
                          <a:pt x="39814" y="0"/>
                        </a:cubicBezTo>
                        <a:lnTo>
                          <a:pt x="2572" y="0"/>
                        </a:lnTo>
                        <a:cubicBezTo>
                          <a:pt x="2572" y="17907"/>
                          <a:pt x="1714" y="35909"/>
                          <a:pt x="0" y="53531"/>
                        </a:cubicBezTo>
                        <a:cubicBezTo>
                          <a:pt x="0" y="54197"/>
                          <a:pt x="0" y="54769"/>
                          <a:pt x="0" y="55436"/>
                        </a:cubicBezTo>
                        <a:cubicBezTo>
                          <a:pt x="0" y="64865"/>
                          <a:pt x="7144" y="72962"/>
                          <a:pt x="16764" y="74009"/>
                        </a:cubicBezTo>
                        <a:cubicBezTo>
                          <a:pt x="27051" y="75057"/>
                          <a:pt x="36195" y="67628"/>
                          <a:pt x="37147" y="5734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54" name="Google Shape;5254;p32"/>
                  <p:cNvSpPr/>
                  <p:nvPr/>
                </p:nvSpPr>
                <p:spPr>
                  <a:xfrm>
                    <a:off x="5616034" y="3869912"/>
                    <a:ext cx="38576" cy="692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76" h="69276" extrusionOk="0">
                        <a:moveTo>
                          <a:pt x="37243" y="51721"/>
                        </a:moveTo>
                        <a:cubicBezTo>
                          <a:pt x="38195" y="34576"/>
                          <a:pt x="38576" y="17335"/>
                          <a:pt x="38576" y="0"/>
                        </a:cubicBezTo>
                        <a:lnTo>
                          <a:pt x="1238" y="0"/>
                        </a:lnTo>
                        <a:cubicBezTo>
                          <a:pt x="1238" y="16573"/>
                          <a:pt x="953" y="33147"/>
                          <a:pt x="0" y="49530"/>
                        </a:cubicBezTo>
                        <a:cubicBezTo>
                          <a:pt x="0" y="49911"/>
                          <a:pt x="0" y="50292"/>
                          <a:pt x="0" y="50673"/>
                        </a:cubicBezTo>
                        <a:cubicBezTo>
                          <a:pt x="0" y="60484"/>
                          <a:pt x="7620" y="68675"/>
                          <a:pt x="17526" y="69247"/>
                        </a:cubicBezTo>
                        <a:cubicBezTo>
                          <a:pt x="27813" y="69818"/>
                          <a:pt x="36671" y="62008"/>
                          <a:pt x="37243" y="5172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55" name="Google Shape;5255;p32"/>
                  <p:cNvSpPr/>
                  <p:nvPr/>
                </p:nvSpPr>
                <p:spPr>
                  <a:xfrm>
                    <a:off x="5402770" y="3870007"/>
                    <a:ext cx="39624" cy="761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624" h="76171" extrusionOk="0">
                        <a:moveTo>
                          <a:pt x="37147" y="59150"/>
                        </a:moveTo>
                        <a:cubicBezTo>
                          <a:pt x="38862" y="39624"/>
                          <a:pt x="39624" y="19717"/>
                          <a:pt x="39624" y="0"/>
                        </a:cubicBezTo>
                        <a:lnTo>
                          <a:pt x="2381" y="0"/>
                        </a:lnTo>
                        <a:cubicBezTo>
                          <a:pt x="2381" y="18669"/>
                          <a:pt x="1619" y="37433"/>
                          <a:pt x="0" y="55912"/>
                        </a:cubicBezTo>
                        <a:cubicBezTo>
                          <a:pt x="0" y="56483"/>
                          <a:pt x="0" y="57055"/>
                          <a:pt x="0" y="57531"/>
                        </a:cubicBezTo>
                        <a:cubicBezTo>
                          <a:pt x="0" y="67056"/>
                          <a:pt x="7334" y="75248"/>
                          <a:pt x="17050" y="76105"/>
                        </a:cubicBezTo>
                        <a:cubicBezTo>
                          <a:pt x="27337" y="76962"/>
                          <a:pt x="36385" y="69437"/>
                          <a:pt x="37243" y="5915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56" name="Google Shape;5256;p32"/>
                  <p:cNvSpPr/>
                  <p:nvPr/>
                </p:nvSpPr>
                <p:spPr>
                  <a:xfrm>
                    <a:off x="4774691" y="3870007"/>
                    <a:ext cx="30956" cy="309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956" h="30956" extrusionOk="0">
                        <a:moveTo>
                          <a:pt x="30956" y="0"/>
                        </a:moveTo>
                        <a:lnTo>
                          <a:pt x="6287" y="0"/>
                        </a:lnTo>
                        <a:cubicBezTo>
                          <a:pt x="6287" y="3429"/>
                          <a:pt x="3429" y="6287"/>
                          <a:pt x="0" y="6287"/>
                        </a:cubicBezTo>
                        <a:lnTo>
                          <a:pt x="0" y="6287"/>
                        </a:lnTo>
                        <a:lnTo>
                          <a:pt x="0" y="30956"/>
                        </a:lnTo>
                        <a:lnTo>
                          <a:pt x="0" y="30956"/>
                        </a:lnTo>
                        <a:cubicBezTo>
                          <a:pt x="17050" y="30956"/>
                          <a:pt x="30956" y="17050"/>
                          <a:pt x="3095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57" name="Google Shape;5257;p32"/>
                  <p:cNvSpPr/>
                  <p:nvPr/>
                </p:nvSpPr>
                <p:spPr>
                  <a:xfrm>
                    <a:off x="5164168" y="4142463"/>
                    <a:ext cx="87589" cy="1042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89" h="104297" extrusionOk="0">
                        <a:moveTo>
                          <a:pt x="53245" y="8627"/>
                        </a:moveTo>
                        <a:cubicBezTo>
                          <a:pt x="38767" y="31297"/>
                          <a:pt x="22479" y="53109"/>
                          <a:pt x="4667" y="73397"/>
                        </a:cubicBezTo>
                        <a:cubicBezTo>
                          <a:pt x="1524" y="76922"/>
                          <a:pt x="0" y="81303"/>
                          <a:pt x="0" y="85684"/>
                        </a:cubicBezTo>
                        <a:cubicBezTo>
                          <a:pt x="0" y="90828"/>
                          <a:pt x="2191" y="96067"/>
                          <a:pt x="6382" y="99686"/>
                        </a:cubicBezTo>
                        <a:cubicBezTo>
                          <a:pt x="14097" y="106449"/>
                          <a:pt x="25908" y="105687"/>
                          <a:pt x="32671" y="97972"/>
                        </a:cubicBezTo>
                        <a:cubicBezTo>
                          <a:pt x="51721" y="76255"/>
                          <a:pt x="69247" y="52918"/>
                          <a:pt x="84677" y="28630"/>
                        </a:cubicBezTo>
                        <a:cubicBezTo>
                          <a:pt x="90202" y="19962"/>
                          <a:pt x="87630" y="8437"/>
                          <a:pt x="78962" y="2912"/>
                        </a:cubicBezTo>
                        <a:cubicBezTo>
                          <a:pt x="70295" y="-2612"/>
                          <a:pt x="58769" y="-41"/>
                          <a:pt x="53245" y="862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58" name="Google Shape;5258;p32"/>
                  <p:cNvSpPr/>
                  <p:nvPr/>
                </p:nvSpPr>
                <p:spPr>
                  <a:xfrm>
                    <a:off x="4885181" y="4113689"/>
                    <a:ext cx="109600" cy="794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600" h="79456" extrusionOk="0">
                        <a:moveTo>
                          <a:pt x="105632" y="7302"/>
                        </a:moveTo>
                        <a:cubicBezTo>
                          <a:pt x="99346" y="-890"/>
                          <a:pt x="87630" y="-2414"/>
                          <a:pt x="79438" y="3873"/>
                        </a:cubicBezTo>
                        <a:cubicBezTo>
                          <a:pt x="58483" y="19970"/>
                          <a:pt x="35528" y="33400"/>
                          <a:pt x="11335" y="43687"/>
                        </a:cubicBezTo>
                        <a:cubicBezTo>
                          <a:pt x="4191" y="46735"/>
                          <a:pt x="0" y="53593"/>
                          <a:pt x="0" y="60832"/>
                        </a:cubicBezTo>
                        <a:cubicBezTo>
                          <a:pt x="0" y="63309"/>
                          <a:pt x="476" y="65690"/>
                          <a:pt x="1524" y="68071"/>
                        </a:cubicBezTo>
                        <a:cubicBezTo>
                          <a:pt x="5525" y="77596"/>
                          <a:pt x="16478" y="81978"/>
                          <a:pt x="26003" y="77977"/>
                        </a:cubicBezTo>
                        <a:cubicBezTo>
                          <a:pt x="53150" y="66452"/>
                          <a:pt x="78867" y="51403"/>
                          <a:pt x="102298" y="33400"/>
                        </a:cubicBezTo>
                        <a:cubicBezTo>
                          <a:pt x="110490" y="27114"/>
                          <a:pt x="112014" y="15398"/>
                          <a:pt x="105727" y="72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59" name="Google Shape;5259;p32"/>
                  <p:cNvSpPr/>
                  <p:nvPr/>
                </p:nvSpPr>
                <p:spPr>
                  <a:xfrm>
                    <a:off x="4774596" y="4178600"/>
                    <a:ext cx="67263" cy="408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263" h="40878" extrusionOk="0">
                        <a:moveTo>
                          <a:pt x="0" y="40784"/>
                        </a:moveTo>
                        <a:lnTo>
                          <a:pt x="0" y="40784"/>
                        </a:lnTo>
                        <a:cubicBezTo>
                          <a:pt x="17240" y="40784"/>
                          <a:pt x="34480" y="39545"/>
                          <a:pt x="51340" y="37069"/>
                        </a:cubicBezTo>
                        <a:cubicBezTo>
                          <a:pt x="61531" y="35545"/>
                          <a:pt x="68580" y="26115"/>
                          <a:pt x="67056" y="15923"/>
                        </a:cubicBezTo>
                        <a:cubicBezTo>
                          <a:pt x="65532" y="5732"/>
                          <a:pt x="56102" y="-1317"/>
                          <a:pt x="45910" y="207"/>
                        </a:cubicBezTo>
                        <a:cubicBezTo>
                          <a:pt x="30861" y="2398"/>
                          <a:pt x="15335" y="3541"/>
                          <a:pt x="0" y="3541"/>
                        </a:cubicBezTo>
                        <a:lnTo>
                          <a:pt x="0" y="3541"/>
                        </a:lnTo>
                        <a:lnTo>
                          <a:pt x="0" y="4087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60" name="Google Shape;5260;p32"/>
                  <p:cNvSpPr/>
                  <p:nvPr/>
                </p:nvSpPr>
                <p:spPr>
                  <a:xfrm>
                    <a:off x="5030818" y="4132123"/>
                    <a:ext cx="97032" cy="960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32" h="96079" extrusionOk="0">
                        <a:moveTo>
                          <a:pt x="64199" y="6775"/>
                        </a:moveTo>
                        <a:cubicBezTo>
                          <a:pt x="46958" y="27253"/>
                          <a:pt x="27718" y="46208"/>
                          <a:pt x="6953" y="62972"/>
                        </a:cubicBezTo>
                        <a:cubicBezTo>
                          <a:pt x="2381" y="66687"/>
                          <a:pt x="0" y="72021"/>
                          <a:pt x="0" y="77450"/>
                        </a:cubicBezTo>
                        <a:cubicBezTo>
                          <a:pt x="0" y="81546"/>
                          <a:pt x="1333" y="85737"/>
                          <a:pt x="4191" y="89166"/>
                        </a:cubicBezTo>
                        <a:cubicBezTo>
                          <a:pt x="10668" y="97167"/>
                          <a:pt x="22384" y="98405"/>
                          <a:pt x="30385" y="91928"/>
                        </a:cubicBezTo>
                        <a:cubicBezTo>
                          <a:pt x="52959" y="73640"/>
                          <a:pt x="73914" y="52971"/>
                          <a:pt x="92678" y="30682"/>
                        </a:cubicBezTo>
                        <a:cubicBezTo>
                          <a:pt x="99250" y="22777"/>
                          <a:pt x="98298" y="11061"/>
                          <a:pt x="90392" y="4393"/>
                        </a:cubicBezTo>
                        <a:cubicBezTo>
                          <a:pt x="82487" y="-2274"/>
                          <a:pt x="70771" y="-1226"/>
                          <a:pt x="64103" y="667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61" name="Google Shape;5261;p32"/>
                  <p:cNvSpPr/>
                  <p:nvPr/>
                </p:nvSpPr>
                <p:spPr>
                  <a:xfrm>
                    <a:off x="4774691" y="4070099"/>
                    <a:ext cx="70132" cy="432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132" h="43271" extrusionOk="0">
                        <a:moveTo>
                          <a:pt x="55721" y="36795"/>
                        </a:moveTo>
                        <a:cubicBezTo>
                          <a:pt x="65722" y="34414"/>
                          <a:pt x="72009" y="24412"/>
                          <a:pt x="69628" y="14411"/>
                        </a:cubicBezTo>
                        <a:cubicBezTo>
                          <a:pt x="67246" y="4410"/>
                          <a:pt x="57245" y="-1877"/>
                          <a:pt x="47244" y="504"/>
                        </a:cubicBezTo>
                        <a:cubicBezTo>
                          <a:pt x="31813" y="4124"/>
                          <a:pt x="16002" y="5934"/>
                          <a:pt x="0" y="5934"/>
                        </a:cubicBezTo>
                        <a:lnTo>
                          <a:pt x="0" y="5934"/>
                        </a:lnTo>
                        <a:lnTo>
                          <a:pt x="0" y="43272"/>
                        </a:lnTo>
                        <a:cubicBezTo>
                          <a:pt x="18764" y="43272"/>
                          <a:pt x="37529" y="41081"/>
                          <a:pt x="55721" y="3689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62" name="Google Shape;5262;p32"/>
                  <p:cNvSpPr/>
                  <p:nvPr/>
                </p:nvSpPr>
                <p:spPr>
                  <a:xfrm>
                    <a:off x="5532595" y="4147478"/>
                    <a:ext cx="69905" cy="1146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905" h="114623" extrusionOk="0">
                        <a:moveTo>
                          <a:pt x="35433" y="104005"/>
                        </a:moveTo>
                        <a:cubicBezTo>
                          <a:pt x="47815" y="78383"/>
                          <a:pt x="59055" y="51808"/>
                          <a:pt x="68771" y="25043"/>
                        </a:cubicBezTo>
                        <a:cubicBezTo>
                          <a:pt x="72295" y="15422"/>
                          <a:pt x="67342" y="4659"/>
                          <a:pt x="57626" y="1135"/>
                        </a:cubicBezTo>
                        <a:cubicBezTo>
                          <a:pt x="47911" y="-2390"/>
                          <a:pt x="37243" y="2564"/>
                          <a:pt x="33719" y="12279"/>
                        </a:cubicBezTo>
                        <a:cubicBezTo>
                          <a:pt x="24384" y="37901"/>
                          <a:pt x="13621" y="63333"/>
                          <a:pt x="1810" y="87812"/>
                        </a:cubicBezTo>
                        <a:cubicBezTo>
                          <a:pt x="571" y="90384"/>
                          <a:pt x="0" y="93146"/>
                          <a:pt x="0" y="95909"/>
                        </a:cubicBezTo>
                        <a:cubicBezTo>
                          <a:pt x="0" y="102862"/>
                          <a:pt x="3905" y="109529"/>
                          <a:pt x="10573" y="112768"/>
                        </a:cubicBezTo>
                        <a:cubicBezTo>
                          <a:pt x="19812" y="117244"/>
                          <a:pt x="30956" y="113339"/>
                          <a:pt x="35433" y="10410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63" name="Google Shape;5263;p32"/>
                  <p:cNvSpPr/>
                  <p:nvPr/>
                </p:nvSpPr>
                <p:spPr>
                  <a:xfrm>
                    <a:off x="5477636" y="3994170"/>
                    <a:ext cx="57600" cy="1186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600" h="118610" extrusionOk="0">
                        <a:moveTo>
                          <a:pt x="36386" y="105485"/>
                        </a:moveTo>
                        <a:cubicBezTo>
                          <a:pt x="44863" y="78243"/>
                          <a:pt x="51816" y="50144"/>
                          <a:pt x="57245" y="22141"/>
                        </a:cubicBezTo>
                        <a:cubicBezTo>
                          <a:pt x="59246" y="12044"/>
                          <a:pt x="52578" y="2234"/>
                          <a:pt x="42482" y="328"/>
                        </a:cubicBezTo>
                        <a:cubicBezTo>
                          <a:pt x="32385" y="-1576"/>
                          <a:pt x="22574" y="4996"/>
                          <a:pt x="20669" y="15092"/>
                        </a:cubicBezTo>
                        <a:cubicBezTo>
                          <a:pt x="15526" y="41762"/>
                          <a:pt x="8858" y="68432"/>
                          <a:pt x="858" y="94435"/>
                        </a:cubicBezTo>
                        <a:cubicBezTo>
                          <a:pt x="286" y="96245"/>
                          <a:pt x="0" y="98150"/>
                          <a:pt x="0" y="99960"/>
                        </a:cubicBezTo>
                        <a:cubicBezTo>
                          <a:pt x="0" y="107961"/>
                          <a:pt x="5144" y="115295"/>
                          <a:pt x="13145" y="117772"/>
                        </a:cubicBezTo>
                        <a:cubicBezTo>
                          <a:pt x="22955" y="120820"/>
                          <a:pt x="33433" y="115295"/>
                          <a:pt x="36481" y="10548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64" name="Google Shape;5264;p32"/>
                  <p:cNvSpPr/>
                  <p:nvPr/>
                </p:nvSpPr>
                <p:spPr>
                  <a:xfrm>
                    <a:off x="5590221" y="3985311"/>
                    <a:ext cx="54240" cy="119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240" h="119320" extrusionOk="0">
                        <a:moveTo>
                          <a:pt x="36671" y="105485"/>
                        </a:moveTo>
                        <a:cubicBezTo>
                          <a:pt x="43815" y="77958"/>
                          <a:pt x="49625" y="49669"/>
                          <a:pt x="54007" y="21570"/>
                        </a:cubicBezTo>
                        <a:cubicBezTo>
                          <a:pt x="55626" y="11378"/>
                          <a:pt x="48673" y="1853"/>
                          <a:pt x="38481" y="234"/>
                        </a:cubicBezTo>
                        <a:cubicBezTo>
                          <a:pt x="28289" y="-1385"/>
                          <a:pt x="18764" y="5568"/>
                          <a:pt x="17145" y="15760"/>
                        </a:cubicBezTo>
                        <a:cubicBezTo>
                          <a:pt x="12954" y="42716"/>
                          <a:pt x="7334" y="69671"/>
                          <a:pt x="571" y="96056"/>
                        </a:cubicBezTo>
                        <a:cubicBezTo>
                          <a:pt x="191" y="97580"/>
                          <a:pt x="0" y="99199"/>
                          <a:pt x="0" y="100723"/>
                        </a:cubicBezTo>
                        <a:cubicBezTo>
                          <a:pt x="0" y="109010"/>
                          <a:pt x="5620" y="116630"/>
                          <a:pt x="14002" y="118725"/>
                        </a:cubicBezTo>
                        <a:cubicBezTo>
                          <a:pt x="24003" y="121297"/>
                          <a:pt x="34100" y="115296"/>
                          <a:pt x="36767" y="10529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65" name="Google Shape;5265;p32"/>
                  <p:cNvSpPr/>
                  <p:nvPr/>
                </p:nvSpPr>
                <p:spPr>
                  <a:xfrm>
                    <a:off x="5253894" y="3989230"/>
                    <a:ext cx="64704" cy="1165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704" h="116548" extrusionOk="0">
                        <a:moveTo>
                          <a:pt x="28099" y="13936"/>
                        </a:moveTo>
                        <a:cubicBezTo>
                          <a:pt x="21241" y="40035"/>
                          <a:pt x="12383" y="65752"/>
                          <a:pt x="1524" y="90422"/>
                        </a:cubicBezTo>
                        <a:cubicBezTo>
                          <a:pt x="476" y="92899"/>
                          <a:pt x="0" y="95375"/>
                          <a:pt x="0" y="97852"/>
                        </a:cubicBezTo>
                        <a:cubicBezTo>
                          <a:pt x="0" y="104995"/>
                          <a:pt x="4191" y="111853"/>
                          <a:pt x="11144" y="114997"/>
                        </a:cubicBezTo>
                        <a:cubicBezTo>
                          <a:pt x="20574" y="119093"/>
                          <a:pt x="31623" y="114806"/>
                          <a:pt x="35719" y="105376"/>
                        </a:cubicBezTo>
                        <a:cubicBezTo>
                          <a:pt x="47244" y="78897"/>
                          <a:pt x="56864" y="51370"/>
                          <a:pt x="64103" y="23366"/>
                        </a:cubicBezTo>
                        <a:cubicBezTo>
                          <a:pt x="66675" y="13460"/>
                          <a:pt x="60770" y="3173"/>
                          <a:pt x="50768" y="601"/>
                        </a:cubicBezTo>
                        <a:cubicBezTo>
                          <a:pt x="40767" y="-1970"/>
                          <a:pt x="30575" y="3935"/>
                          <a:pt x="28004" y="1393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66" name="Google Shape;5266;p32"/>
                  <p:cNvSpPr/>
                  <p:nvPr/>
                </p:nvSpPr>
                <p:spPr>
                  <a:xfrm>
                    <a:off x="5138165" y="3986358"/>
                    <a:ext cx="70719" cy="1140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719" h="114092" extrusionOk="0">
                        <a:moveTo>
                          <a:pt x="34385" y="12903"/>
                        </a:moveTo>
                        <a:cubicBezTo>
                          <a:pt x="26098" y="38335"/>
                          <a:pt x="15335" y="63005"/>
                          <a:pt x="2381" y="86436"/>
                        </a:cubicBezTo>
                        <a:cubicBezTo>
                          <a:pt x="762" y="89294"/>
                          <a:pt x="0" y="92437"/>
                          <a:pt x="0" y="95485"/>
                        </a:cubicBezTo>
                        <a:cubicBezTo>
                          <a:pt x="0" y="102057"/>
                          <a:pt x="3429" y="108439"/>
                          <a:pt x="9620" y="111773"/>
                        </a:cubicBezTo>
                        <a:cubicBezTo>
                          <a:pt x="18574" y="116725"/>
                          <a:pt x="30004" y="113487"/>
                          <a:pt x="34957" y="104533"/>
                        </a:cubicBezTo>
                        <a:cubicBezTo>
                          <a:pt x="49149" y="79006"/>
                          <a:pt x="60865" y="52051"/>
                          <a:pt x="69818" y="24428"/>
                        </a:cubicBezTo>
                        <a:cubicBezTo>
                          <a:pt x="72962" y="14617"/>
                          <a:pt x="67627" y="4140"/>
                          <a:pt x="57817" y="901"/>
                        </a:cubicBezTo>
                        <a:cubicBezTo>
                          <a:pt x="48006" y="-2242"/>
                          <a:pt x="37529" y="3092"/>
                          <a:pt x="34290" y="1290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67" name="Google Shape;5267;p32"/>
                  <p:cNvSpPr/>
                  <p:nvPr/>
                </p:nvSpPr>
                <p:spPr>
                  <a:xfrm>
                    <a:off x="5366574" y="3991968"/>
                    <a:ext cx="60633" cy="117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633" h="117764" extrusionOk="0">
                        <a:moveTo>
                          <a:pt x="23813" y="14437"/>
                        </a:moveTo>
                        <a:cubicBezTo>
                          <a:pt x="18002" y="40916"/>
                          <a:pt x="10382" y="67206"/>
                          <a:pt x="1143" y="92732"/>
                        </a:cubicBezTo>
                        <a:cubicBezTo>
                          <a:pt x="381" y="94828"/>
                          <a:pt x="0" y="96924"/>
                          <a:pt x="0" y="99114"/>
                        </a:cubicBezTo>
                        <a:cubicBezTo>
                          <a:pt x="0" y="106734"/>
                          <a:pt x="4763" y="113878"/>
                          <a:pt x="12287" y="116640"/>
                        </a:cubicBezTo>
                        <a:cubicBezTo>
                          <a:pt x="22003" y="120165"/>
                          <a:pt x="32671" y="115116"/>
                          <a:pt x="36195" y="105496"/>
                        </a:cubicBezTo>
                        <a:cubicBezTo>
                          <a:pt x="46006" y="78540"/>
                          <a:pt x="54007" y="50632"/>
                          <a:pt x="60198" y="22629"/>
                        </a:cubicBezTo>
                        <a:cubicBezTo>
                          <a:pt x="62389" y="12532"/>
                          <a:pt x="56102" y="2626"/>
                          <a:pt x="46006" y="435"/>
                        </a:cubicBezTo>
                        <a:cubicBezTo>
                          <a:pt x="35909" y="-1755"/>
                          <a:pt x="26003" y="4531"/>
                          <a:pt x="23813" y="1462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5268" name="Google Shape;5268;p32"/>
              <p:cNvGrpSpPr/>
              <p:nvPr/>
            </p:nvGrpSpPr>
            <p:grpSpPr>
              <a:xfrm>
                <a:off x="7933532" y="3632677"/>
                <a:ext cx="637384" cy="639684"/>
                <a:chOff x="4774596" y="2105691"/>
                <a:chExt cx="884396" cy="884396"/>
              </a:xfrm>
            </p:grpSpPr>
            <p:sp>
              <p:nvSpPr>
                <p:cNvPr id="5269" name="Google Shape;5269;p32"/>
                <p:cNvSpPr/>
                <p:nvPr/>
              </p:nvSpPr>
              <p:spPr>
                <a:xfrm>
                  <a:off x="4774596" y="2110073"/>
                  <a:ext cx="880014" cy="880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14" h="880014" extrusionOk="0">
                      <a:moveTo>
                        <a:pt x="0" y="0"/>
                      </a:moveTo>
                      <a:lnTo>
                        <a:pt x="880015" y="0"/>
                      </a:lnTo>
                      <a:lnTo>
                        <a:pt x="880015" y="880015"/>
                      </a:lnTo>
                      <a:lnTo>
                        <a:pt x="0" y="88001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70" name="Google Shape;5270;p32"/>
                <p:cNvSpPr/>
                <p:nvPr/>
              </p:nvSpPr>
              <p:spPr>
                <a:xfrm>
                  <a:off x="4774596" y="2105691"/>
                  <a:ext cx="884396" cy="88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4396" h="884396" extrusionOk="0">
                      <a:moveTo>
                        <a:pt x="0" y="884396"/>
                      </a:moveTo>
                      <a:lnTo>
                        <a:pt x="321945" y="884396"/>
                      </a:lnTo>
                      <a:cubicBezTo>
                        <a:pt x="321945" y="573786"/>
                        <a:pt x="573786" y="321945"/>
                        <a:pt x="884396" y="321945"/>
                      </a:cubicBezTo>
                      <a:lnTo>
                        <a:pt x="884396" y="0"/>
                      </a:lnTo>
                      <a:cubicBezTo>
                        <a:pt x="395954" y="0"/>
                        <a:pt x="0" y="395954"/>
                        <a:pt x="0" y="88439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271" name="Google Shape;5271;p32"/>
            <p:cNvGrpSpPr/>
            <p:nvPr/>
          </p:nvGrpSpPr>
          <p:grpSpPr>
            <a:xfrm rot="-5400000">
              <a:off x="2648490" y="3597358"/>
              <a:ext cx="329400" cy="2304430"/>
              <a:chOff x="7933532" y="450300"/>
              <a:chExt cx="637384" cy="4459036"/>
            </a:xfrm>
          </p:grpSpPr>
          <p:sp>
            <p:nvSpPr>
              <p:cNvPr id="5272" name="Google Shape;5272;p32"/>
              <p:cNvSpPr/>
              <p:nvPr/>
            </p:nvSpPr>
            <p:spPr>
              <a:xfrm flipH="1">
                <a:off x="7934727" y="2359852"/>
                <a:ext cx="635599" cy="635673"/>
              </a:xfrm>
              <a:custGeom>
                <a:avLst/>
                <a:gdLst/>
                <a:ahLst/>
                <a:cxnLst/>
                <a:rect l="l" t="t" r="r" b="b"/>
                <a:pathLst>
                  <a:path w="882776" h="879824" extrusionOk="0">
                    <a:moveTo>
                      <a:pt x="882777" y="833628"/>
                    </a:moveTo>
                    <a:lnTo>
                      <a:pt x="882777" y="879824"/>
                    </a:lnTo>
                    <a:lnTo>
                      <a:pt x="0" y="879824"/>
                    </a:lnTo>
                    <a:lnTo>
                      <a:pt x="0" y="833628"/>
                    </a:lnTo>
                    <a:lnTo>
                      <a:pt x="882777" y="833628"/>
                    </a:lnTo>
                    <a:close/>
                    <a:moveTo>
                      <a:pt x="0" y="729424"/>
                    </a:moveTo>
                    <a:lnTo>
                      <a:pt x="0" y="775621"/>
                    </a:lnTo>
                    <a:lnTo>
                      <a:pt x="882777" y="775621"/>
                    </a:lnTo>
                    <a:lnTo>
                      <a:pt x="882777" y="729424"/>
                    </a:lnTo>
                    <a:lnTo>
                      <a:pt x="0" y="729424"/>
                    </a:lnTo>
                    <a:close/>
                    <a:moveTo>
                      <a:pt x="0" y="625221"/>
                    </a:moveTo>
                    <a:lnTo>
                      <a:pt x="0" y="671417"/>
                    </a:lnTo>
                    <a:lnTo>
                      <a:pt x="882777" y="671417"/>
                    </a:lnTo>
                    <a:lnTo>
                      <a:pt x="882777" y="625221"/>
                    </a:lnTo>
                    <a:lnTo>
                      <a:pt x="0" y="625221"/>
                    </a:lnTo>
                    <a:close/>
                    <a:moveTo>
                      <a:pt x="0" y="521017"/>
                    </a:moveTo>
                    <a:lnTo>
                      <a:pt x="0" y="567214"/>
                    </a:lnTo>
                    <a:lnTo>
                      <a:pt x="882777" y="567214"/>
                    </a:lnTo>
                    <a:lnTo>
                      <a:pt x="882777" y="521017"/>
                    </a:lnTo>
                    <a:lnTo>
                      <a:pt x="0" y="521017"/>
                    </a:lnTo>
                    <a:close/>
                    <a:moveTo>
                      <a:pt x="0" y="416814"/>
                    </a:moveTo>
                    <a:lnTo>
                      <a:pt x="0" y="463010"/>
                    </a:lnTo>
                    <a:lnTo>
                      <a:pt x="882777" y="463010"/>
                    </a:lnTo>
                    <a:lnTo>
                      <a:pt x="882777" y="416814"/>
                    </a:lnTo>
                    <a:lnTo>
                      <a:pt x="0" y="416814"/>
                    </a:lnTo>
                    <a:close/>
                    <a:moveTo>
                      <a:pt x="0" y="312611"/>
                    </a:moveTo>
                    <a:lnTo>
                      <a:pt x="0" y="358807"/>
                    </a:lnTo>
                    <a:lnTo>
                      <a:pt x="882777" y="358807"/>
                    </a:lnTo>
                    <a:lnTo>
                      <a:pt x="882777" y="312611"/>
                    </a:lnTo>
                    <a:lnTo>
                      <a:pt x="0" y="312611"/>
                    </a:lnTo>
                    <a:close/>
                    <a:moveTo>
                      <a:pt x="0" y="208407"/>
                    </a:moveTo>
                    <a:lnTo>
                      <a:pt x="0" y="254603"/>
                    </a:lnTo>
                    <a:lnTo>
                      <a:pt x="882777" y="254603"/>
                    </a:lnTo>
                    <a:lnTo>
                      <a:pt x="882777" y="208407"/>
                    </a:lnTo>
                    <a:lnTo>
                      <a:pt x="0" y="208407"/>
                    </a:lnTo>
                    <a:close/>
                    <a:moveTo>
                      <a:pt x="0" y="104204"/>
                    </a:moveTo>
                    <a:lnTo>
                      <a:pt x="0" y="150400"/>
                    </a:lnTo>
                    <a:lnTo>
                      <a:pt x="882777" y="150400"/>
                    </a:lnTo>
                    <a:lnTo>
                      <a:pt x="882777" y="104204"/>
                    </a:lnTo>
                    <a:lnTo>
                      <a:pt x="0" y="104204"/>
                    </a:lnTo>
                    <a:close/>
                    <a:moveTo>
                      <a:pt x="0" y="0"/>
                    </a:moveTo>
                    <a:lnTo>
                      <a:pt x="0" y="46196"/>
                    </a:lnTo>
                    <a:lnTo>
                      <a:pt x="882777" y="46196"/>
                    </a:lnTo>
                    <a:lnTo>
                      <a:pt x="88277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3" name="Google Shape;5273;p32"/>
              <p:cNvSpPr/>
              <p:nvPr/>
            </p:nvSpPr>
            <p:spPr>
              <a:xfrm flipH="1">
                <a:off x="7935754" y="2996231"/>
                <a:ext cx="633542" cy="635810"/>
              </a:xfrm>
              <a:custGeom>
                <a:avLst/>
                <a:gdLst/>
                <a:ahLst/>
                <a:cxnLst/>
                <a:rect l="l" t="t" r="r" b="b"/>
                <a:pathLst>
                  <a:path w="879919" h="880014" extrusionOk="0">
                    <a:moveTo>
                      <a:pt x="0" y="0"/>
                    </a:moveTo>
                    <a:lnTo>
                      <a:pt x="0" y="880015"/>
                    </a:lnTo>
                    <a:lnTo>
                      <a:pt x="7525" y="880015"/>
                    </a:lnTo>
                    <a:cubicBezTo>
                      <a:pt x="487490" y="876014"/>
                      <a:pt x="875919" y="487585"/>
                      <a:pt x="879920" y="7525"/>
                    </a:cubicBezTo>
                    <a:lnTo>
                      <a:pt x="8799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4" name="Google Shape;5274;p32"/>
              <p:cNvSpPr/>
              <p:nvPr/>
            </p:nvSpPr>
            <p:spPr>
              <a:xfrm flipH="1">
                <a:off x="7935686" y="450300"/>
                <a:ext cx="633610" cy="635810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275" name="Google Shape;5275;p32"/>
              <p:cNvGrpSpPr/>
              <p:nvPr/>
            </p:nvGrpSpPr>
            <p:grpSpPr>
              <a:xfrm flipH="1">
                <a:off x="7934750" y="1086743"/>
                <a:ext cx="634226" cy="1272960"/>
                <a:chOff x="6534530" y="2110073"/>
                <a:chExt cx="880014" cy="1759934"/>
              </a:xfrm>
            </p:grpSpPr>
            <p:sp>
              <p:nvSpPr>
                <p:cNvPr id="5276" name="Google Shape;5276;p32"/>
                <p:cNvSpPr/>
                <p:nvPr/>
              </p:nvSpPr>
              <p:spPr>
                <a:xfrm>
                  <a:off x="6534530" y="2110073"/>
                  <a:ext cx="880014" cy="1759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14" h="1759934" extrusionOk="0">
                      <a:moveTo>
                        <a:pt x="880015" y="879920"/>
                      </a:moveTo>
                      <a:lnTo>
                        <a:pt x="880015" y="0"/>
                      </a:lnTo>
                      <a:lnTo>
                        <a:pt x="872490" y="0"/>
                      </a:lnTo>
                      <a:cubicBezTo>
                        <a:pt x="392430" y="4000"/>
                        <a:pt x="4000" y="392430"/>
                        <a:pt x="0" y="872395"/>
                      </a:cubicBezTo>
                      <a:lnTo>
                        <a:pt x="0" y="887444"/>
                      </a:lnTo>
                      <a:cubicBezTo>
                        <a:pt x="4000" y="1367504"/>
                        <a:pt x="392430" y="1755934"/>
                        <a:pt x="872490" y="1759934"/>
                      </a:cubicBezTo>
                      <a:lnTo>
                        <a:pt x="880015" y="1759934"/>
                      </a:lnTo>
                      <a:lnTo>
                        <a:pt x="880015" y="87992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77" name="Google Shape;5277;p32"/>
                <p:cNvSpPr/>
                <p:nvPr/>
              </p:nvSpPr>
              <p:spPr>
                <a:xfrm>
                  <a:off x="6542150" y="2117597"/>
                  <a:ext cx="872394" cy="872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394" h="872489" extrusionOk="0">
                      <a:moveTo>
                        <a:pt x="0" y="872490"/>
                      </a:moveTo>
                      <a:lnTo>
                        <a:pt x="872395" y="872490"/>
                      </a:lnTo>
                      <a:lnTo>
                        <a:pt x="872395" y="0"/>
                      </a:lnTo>
                      <a:cubicBezTo>
                        <a:pt x="868394" y="480060"/>
                        <a:pt x="479965" y="868490"/>
                        <a:pt x="0" y="87249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278" name="Google Shape;5278;p32"/>
              <p:cNvGrpSpPr/>
              <p:nvPr/>
            </p:nvGrpSpPr>
            <p:grpSpPr>
              <a:xfrm>
                <a:off x="7935021" y="4272615"/>
                <a:ext cx="634226" cy="636721"/>
                <a:chOff x="4774596" y="3869912"/>
                <a:chExt cx="880014" cy="880300"/>
              </a:xfrm>
            </p:grpSpPr>
            <p:sp>
              <p:nvSpPr>
                <p:cNvPr id="5279" name="Google Shape;5279;p32"/>
                <p:cNvSpPr/>
                <p:nvPr/>
              </p:nvSpPr>
              <p:spPr>
                <a:xfrm>
                  <a:off x="4774596" y="3870102"/>
                  <a:ext cx="880014" cy="880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14" h="880014" extrusionOk="0">
                      <a:moveTo>
                        <a:pt x="0" y="0"/>
                      </a:moveTo>
                      <a:lnTo>
                        <a:pt x="880015" y="0"/>
                      </a:lnTo>
                      <a:lnTo>
                        <a:pt x="880015" y="880015"/>
                      </a:lnTo>
                      <a:lnTo>
                        <a:pt x="0" y="88001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280" name="Google Shape;5280;p32"/>
                <p:cNvGrpSpPr/>
                <p:nvPr/>
              </p:nvGrpSpPr>
              <p:grpSpPr>
                <a:xfrm>
                  <a:off x="4774596" y="3869912"/>
                  <a:ext cx="880014" cy="880300"/>
                  <a:chOff x="4774596" y="3869912"/>
                  <a:chExt cx="880014" cy="880300"/>
                </a:xfrm>
              </p:grpSpPr>
              <p:sp>
                <p:nvSpPr>
                  <p:cNvPr id="5281" name="Google Shape;5281;p32"/>
                  <p:cNvSpPr/>
                  <p:nvPr/>
                </p:nvSpPr>
                <p:spPr>
                  <a:xfrm>
                    <a:off x="5184457" y="4422030"/>
                    <a:ext cx="103582" cy="88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582" h="88672" extrusionOk="0">
                        <a:moveTo>
                          <a:pt x="72771" y="4618"/>
                        </a:moveTo>
                        <a:cubicBezTo>
                          <a:pt x="52197" y="22430"/>
                          <a:pt x="30480" y="39289"/>
                          <a:pt x="8096" y="54720"/>
                        </a:cubicBezTo>
                        <a:cubicBezTo>
                          <a:pt x="2858" y="58339"/>
                          <a:pt x="0" y="64149"/>
                          <a:pt x="0" y="70055"/>
                        </a:cubicBezTo>
                        <a:cubicBezTo>
                          <a:pt x="0" y="73674"/>
                          <a:pt x="1048" y="77389"/>
                          <a:pt x="3334" y="80628"/>
                        </a:cubicBezTo>
                        <a:cubicBezTo>
                          <a:pt x="9144" y="89105"/>
                          <a:pt x="20764" y="91200"/>
                          <a:pt x="29242" y="85390"/>
                        </a:cubicBezTo>
                        <a:cubicBezTo>
                          <a:pt x="52768" y="69197"/>
                          <a:pt x="75533" y="51481"/>
                          <a:pt x="97155" y="32717"/>
                        </a:cubicBezTo>
                        <a:cubicBezTo>
                          <a:pt x="104966" y="25954"/>
                          <a:pt x="105727" y="14238"/>
                          <a:pt x="99060" y="6428"/>
                        </a:cubicBezTo>
                        <a:cubicBezTo>
                          <a:pt x="92297" y="-1383"/>
                          <a:pt x="80486" y="-2145"/>
                          <a:pt x="72771" y="452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82" name="Google Shape;5282;p32"/>
                  <p:cNvSpPr/>
                  <p:nvPr/>
                </p:nvSpPr>
                <p:spPr>
                  <a:xfrm>
                    <a:off x="5037391" y="4395415"/>
                    <a:ext cx="110195" cy="7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195" h="78523" extrusionOk="0">
                        <a:moveTo>
                          <a:pt x="107251" y="8468"/>
                        </a:moveTo>
                        <a:cubicBezTo>
                          <a:pt x="101632" y="-199"/>
                          <a:pt x="90107" y="-2581"/>
                          <a:pt x="81439" y="3039"/>
                        </a:cubicBezTo>
                        <a:cubicBezTo>
                          <a:pt x="58769" y="17803"/>
                          <a:pt x="34957" y="31328"/>
                          <a:pt x="10573" y="43044"/>
                        </a:cubicBezTo>
                        <a:cubicBezTo>
                          <a:pt x="3905" y="46283"/>
                          <a:pt x="0" y="52950"/>
                          <a:pt x="0" y="59903"/>
                        </a:cubicBezTo>
                        <a:cubicBezTo>
                          <a:pt x="0" y="62570"/>
                          <a:pt x="571" y="65333"/>
                          <a:pt x="1810" y="68000"/>
                        </a:cubicBezTo>
                        <a:cubicBezTo>
                          <a:pt x="6287" y="77239"/>
                          <a:pt x="17431" y="81144"/>
                          <a:pt x="26670" y="76668"/>
                        </a:cubicBezTo>
                        <a:cubicBezTo>
                          <a:pt x="52483" y="64190"/>
                          <a:pt x="77724" y="49997"/>
                          <a:pt x="101727" y="34281"/>
                        </a:cubicBezTo>
                        <a:cubicBezTo>
                          <a:pt x="110395" y="28661"/>
                          <a:pt x="112776" y="17136"/>
                          <a:pt x="107156" y="846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83" name="Google Shape;5283;p32"/>
                  <p:cNvSpPr/>
                  <p:nvPr/>
                </p:nvSpPr>
                <p:spPr>
                  <a:xfrm>
                    <a:off x="5037105" y="4517118"/>
                    <a:ext cx="113269" cy="727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269" h="72783" extrusionOk="0">
                        <a:moveTo>
                          <a:pt x="110966" y="9828"/>
                        </a:moveTo>
                        <a:cubicBezTo>
                          <a:pt x="106108" y="779"/>
                          <a:pt x="94774" y="-2650"/>
                          <a:pt x="85725" y="2208"/>
                        </a:cubicBezTo>
                        <a:cubicBezTo>
                          <a:pt x="61817" y="15067"/>
                          <a:pt x="36862" y="26688"/>
                          <a:pt x="11716" y="36784"/>
                        </a:cubicBezTo>
                        <a:cubicBezTo>
                          <a:pt x="4477" y="39737"/>
                          <a:pt x="0" y="46690"/>
                          <a:pt x="0" y="54120"/>
                        </a:cubicBezTo>
                        <a:cubicBezTo>
                          <a:pt x="0" y="56405"/>
                          <a:pt x="476" y="58787"/>
                          <a:pt x="1333" y="61073"/>
                        </a:cubicBezTo>
                        <a:cubicBezTo>
                          <a:pt x="5143" y="70598"/>
                          <a:pt x="16002" y="75265"/>
                          <a:pt x="25622" y="71455"/>
                        </a:cubicBezTo>
                        <a:cubicBezTo>
                          <a:pt x="52102" y="60882"/>
                          <a:pt x="78296" y="48595"/>
                          <a:pt x="103442" y="35070"/>
                        </a:cubicBezTo>
                        <a:cubicBezTo>
                          <a:pt x="112490" y="30212"/>
                          <a:pt x="115919" y="18877"/>
                          <a:pt x="111062" y="982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84" name="Google Shape;5284;p32"/>
                  <p:cNvSpPr/>
                  <p:nvPr/>
                </p:nvSpPr>
                <p:spPr>
                  <a:xfrm>
                    <a:off x="5197696" y="4544637"/>
                    <a:ext cx="107087" cy="83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087" h="83769" extrusionOk="0">
                        <a:moveTo>
                          <a:pt x="99536" y="33649"/>
                        </a:moveTo>
                        <a:cubicBezTo>
                          <a:pt x="107823" y="27553"/>
                          <a:pt x="109538" y="15838"/>
                          <a:pt x="103442" y="7551"/>
                        </a:cubicBezTo>
                        <a:cubicBezTo>
                          <a:pt x="97346" y="-736"/>
                          <a:pt x="85630" y="-2450"/>
                          <a:pt x="77343" y="3646"/>
                        </a:cubicBezTo>
                        <a:cubicBezTo>
                          <a:pt x="55435" y="19838"/>
                          <a:pt x="32385" y="35173"/>
                          <a:pt x="9049" y="49175"/>
                        </a:cubicBezTo>
                        <a:cubicBezTo>
                          <a:pt x="3238" y="52699"/>
                          <a:pt x="0" y="58891"/>
                          <a:pt x="0" y="65177"/>
                        </a:cubicBezTo>
                        <a:cubicBezTo>
                          <a:pt x="0" y="68416"/>
                          <a:pt x="857" y="71749"/>
                          <a:pt x="2667" y="74702"/>
                        </a:cubicBezTo>
                        <a:cubicBezTo>
                          <a:pt x="7906" y="83560"/>
                          <a:pt x="19431" y="86418"/>
                          <a:pt x="28289" y="81084"/>
                        </a:cubicBezTo>
                        <a:cubicBezTo>
                          <a:pt x="52673" y="66511"/>
                          <a:pt x="76676" y="50509"/>
                          <a:pt x="99631" y="3355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85" name="Google Shape;5285;p32"/>
                  <p:cNvSpPr/>
                  <p:nvPr/>
                </p:nvSpPr>
                <p:spPr>
                  <a:xfrm>
                    <a:off x="4875656" y="4579448"/>
                    <a:ext cx="119233" cy="55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233" h="55078" extrusionOk="0">
                        <a:moveTo>
                          <a:pt x="118586" y="13697"/>
                        </a:moveTo>
                        <a:cubicBezTo>
                          <a:pt x="115824" y="3791"/>
                          <a:pt x="105537" y="-2020"/>
                          <a:pt x="95631" y="647"/>
                        </a:cubicBezTo>
                        <a:cubicBezTo>
                          <a:pt x="69437" y="7886"/>
                          <a:pt x="42577" y="13697"/>
                          <a:pt x="15716" y="17983"/>
                        </a:cubicBezTo>
                        <a:cubicBezTo>
                          <a:pt x="6572" y="19412"/>
                          <a:pt x="0" y="27413"/>
                          <a:pt x="0" y="36366"/>
                        </a:cubicBezTo>
                        <a:cubicBezTo>
                          <a:pt x="0" y="37319"/>
                          <a:pt x="0" y="38366"/>
                          <a:pt x="190" y="39319"/>
                        </a:cubicBezTo>
                        <a:cubicBezTo>
                          <a:pt x="1810" y="49511"/>
                          <a:pt x="11335" y="56464"/>
                          <a:pt x="21526" y="54845"/>
                        </a:cubicBezTo>
                        <a:cubicBezTo>
                          <a:pt x="49721" y="50368"/>
                          <a:pt x="78010" y="44177"/>
                          <a:pt x="105537" y="36652"/>
                        </a:cubicBezTo>
                        <a:cubicBezTo>
                          <a:pt x="115443" y="33890"/>
                          <a:pt x="121253" y="23603"/>
                          <a:pt x="118586" y="1369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86" name="Google Shape;5286;p32"/>
                  <p:cNvSpPr/>
                  <p:nvPr/>
                </p:nvSpPr>
                <p:spPr>
                  <a:xfrm>
                    <a:off x="5445537" y="4298488"/>
                    <a:ext cx="84249" cy="1066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249" h="106645" extrusionOk="0">
                        <a:moveTo>
                          <a:pt x="33528" y="99299"/>
                        </a:moveTo>
                        <a:cubicBezTo>
                          <a:pt x="50578" y="76535"/>
                          <a:pt x="66770" y="52627"/>
                          <a:pt x="81534" y="28338"/>
                        </a:cubicBezTo>
                        <a:cubicBezTo>
                          <a:pt x="86868" y="19575"/>
                          <a:pt x="84106" y="8050"/>
                          <a:pt x="75343" y="2716"/>
                        </a:cubicBezTo>
                        <a:cubicBezTo>
                          <a:pt x="66580" y="-2618"/>
                          <a:pt x="55054" y="144"/>
                          <a:pt x="49720" y="8907"/>
                        </a:cubicBezTo>
                        <a:cubicBezTo>
                          <a:pt x="35528" y="32148"/>
                          <a:pt x="20098" y="55008"/>
                          <a:pt x="3715" y="76820"/>
                        </a:cubicBezTo>
                        <a:cubicBezTo>
                          <a:pt x="1238" y="80154"/>
                          <a:pt x="0" y="84059"/>
                          <a:pt x="0" y="87964"/>
                        </a:cubicBezTo>
                        <a:cubicBezTo>
                          <a:pt x="0" y="93679"/>
                          <a:pt x="2572" y="99204"/>
                          <a:pt x="7429" y="102919"/>
                        </a:cubicBezTo>
                        <a:cubicBezTo>
                          <a:pt x="15716" y="109110"/>
                          <a:pt x="27337" y="107395"/>
                          <a:pt x="33528" y="9920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87" name="Google Shape;5287;p32"/>
                  <p:cNvSpPr/>
                  <p:nvPr/>
                </p:nvSpPr>
                <p:spPr>
                  <a:xfrm>
                    <a:off x="5289708" y="4149180"/>
                    <a:ext cx="80586" cy="1091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586" h="109183" extrusionOk="0">
                        <a:moveTo>
                          <a:pt x="34004" y="101160"/>
                        </a:moveTo>
                        <a:cubicBezTo>
                          <a:pt x="50387" y="77634"/>
                          <a:pt x="65342" y="52678"/>
                          <a:pt x="78486" y="27246"/>
                        </a:cubicBezTo>
                        <a:cubicBezTo>
                          <a:pt x="83248" y="18102"/>
                          <a:pt x="79629" y="6863"/>
                          <a:pt x="70485" y="2100"/>
                        </a:cubicBezTo>
                        <a:cubicBezTo>
                          <a:pt x="61341" y="-2662"/>
                          <a:pt x="50101" y="957"/>
                          <a:pt x="45339" y="10102"/>
                        </a:cubicBezTo>
                        <a:cubicBezTo>
                          <a:pt x="32861" y="34104"/>
                          <a:pt x="18764" y="57631"/>
                          <a:pt x="3334" y="79920"/>
                        </a:cubicBezTo>
                        <a:cubicBezTo>
                          <a:pt x="1048" y="83158"/>
                          <a:pt x="0" y="86873"/>
                          <a:pt x="0" y="90492"/>
                        </a:cubicBezTo>
                        <a:cubicBezTo>
                          <a:pt x="0" y="96398"/>
                          <a:pt x="2762" y="102208"/>
                          <a:pt x="8001" y="105828"/>
                        </a:cubicBezTo>
                        <a:cubicBezTo>
                          <a:pt x="16478" y="111733"/>
                          <a:pt x="28099" y="109638"/>
                          <a:pt x="33909" y="10116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88" name="Google Shape;5288;p32"/>
                  <p:cNvSpPr/>
                  <p:nvPr/>
                </p:nvSpPr>
                <p:spPr>
                  <a:xfrm>
                    <a:off x="4883657" y="4237200"/>
                    <a:ext cx="114676" cy="6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676" h="69310" extrusionOk="0">
                        <a:moveTo>
                          <a:pt x="112585" y="9902"/>
                        </a:moveTo>
                        <a:cubicBezTo>
                          <a:pt x="107728" y="853"/>
                          <a:pt x="96488" y="-2671"/>
                          <a:pt x="87344" y="2187"/>
                        </a:cubicBezTo>
                        <a:cubicBezTo>
                          <a:pt x="63722" y="14760"/>
                          <a:pt x="38767" y="25047"/>
                          <a:pt x="13240" y="32857"/>
                        </a:cubicBezTo>
                        <a:cubicBezTo>
                          <a:pt x="5239" y="35334"/>
                          <a:pt x="0" y="42668"/>
                          <a:pt x="0" y="50669"/>
                        </a:cubicBezTo>
                        <a:cubicBezTo>
                          <a:pt x="0" y="52479"/>
                          <a:pt x="286" y="54288"/>
                          <a:pt x="857" y="56098"/>
                        </a:cubicBezTo>
                        <a:cubicBezTo>
                          <a:pt x="3905" y="65909"/>
                          <a:pt x="14288" y="71529"/>
                          <a:pt x="24098" y="68481"/>
                        </a:cubicBezTo>
                        <a:cubicBezTo>
                          <a:pt x="51911" y="60003"/>
                          <a:pt x="79058" y="48764"/>
                          <a:pt x="104775" y="35048"/>
                        </a:cubicBezTo>
                        <a:cubicBezTo>
                          <a:pt x="113824" y="30190"/>
                          <a:pt x="117348" y="18951"/>
                          <a:pt x="112490" y="98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89" name="Google Shape;5289;p32"/>
                  <p:cNvSpPr/>
                  <p:nvPr/>
                </p:nvSpPr>
                <p:spPr>
                  <a:xfrm>
                    <a:off x="5035962" y="4268219"/>
                    <a:ext cx="105565" cy="85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565" h="85920" extrusionOk="0">
                        <a:moveTo>
                          <a:pt x="74962" y="4219"/>
                        </a:moveTo>
                        <a:cubicBezTo>
                          <a:pt x="54292" y="21555"/>
                          <a:pt x="32099" y="37366"/>
                          <a:pt x="9049" y="51273"/>
                        </a:cubicBezTo>
                        <a:cubicBezTo>
                          <a:pt x="3238" y="54797"/>
                          <a:pt x="0" y="60893"/>
                          <a:pt x="0" y="67275"/>
                        </a:cubicBezTo>
                        <a:cubicBezTo>
                          <a:pt x="0" y="70513"/>
                          <a:pt x="857" y="73847"/>
                          <a:pt x="2667" y="76895"/>
                        </a:cubicBezTo>
                        <a:cubicBezTo>
                          <a:pt x="8001" y="85753"/>
                          <a:pt x="19431" y="88516"/>
                          <a:pt x="28289" y="83277"/>
                        </a:cubicBezTo>
                        <a:cubicBezTo>
                          <a:pt x="52959" y="68418"/>
                          <a:pt x="76676" y="51463"/>
                          <a:pt x="98869" y="32985"/>
                        </a:cubicBezTo>
                        <a:cubicBezTo>
                          <a:pt x="106775" y="26413"/>
                          <a:pt x="107823" y="14602"/>
                          <a:pt x="101251" y="6696"/>
                        </a:cubicBezTo>
                        <a:cubicBezTo>
                          <a:pt x="94678" y="-1210"/>
                          <a:pt x="82867" y="-2258"/>
                          <a:pt x="74962" y="431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90" name="Google Shape;5290;p32"/>
                  <p:cNvSpPr/>
                  <p:nvPr/>
                </p:nvSpPr>
                <p:spPr>
                  <a:xfrm>
                    <a:off x="5177408" y="4286664"/>
                    <a:ext cx="97406" cy="95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406" h="95752" extrusionOk="0">
                        <a:moveTo>
                          <a:pt x="64961" y="6157"/>
                        </a:moveTo>
                        <a:cubicBezTo>
                          <a:pt x="46768" y="26255"/>
                          <a:pt x="27146" y="45305"/>
                          <a:pt x="6572" y="62926"/>
                        </a:cubicBezTo>
                        <a:cubicBezTo>
                          <a:pt x="2286" y="66641"/>
                          <a:pt x="0" y="71880"/>
                          <a:pt x="0" y="77119"/>
                        </a:cubicBezTo>
                        <a:cubicBezTo>
                          <a:pt x="0" y="81405"/>
                          <a:pt x="1429" y="85691"/>
                          <a:pt x="4477" y="89215"/>
                        </a:cubicBezTo>
                        <a:cubicBezTo>
                          <a:pt x="11144" y="97026"/>
                          <a:pt x="22955" y="97978"/>
                          <a:pt x="30766" y="91311"/>
                        </a:cubicBezTo>
                        <a:cubicBezTo>
                          <a:pt x="52578" y="72642"/>
                          <a:pt x="73342" y="52449"/>
                          <a:pt x="92583" y="31208"/>
                        </a:cubicBezTo>
                        <a:cubicBezTo>
                          <a:pt x="99536" y="23588"/>
                          <a:pt x="98870" y="11777"/>
                          <a:pt x="91250" y="4824"/>
                        </a:cubicBezTo>
                        <a:cubicBezTo>
                          <a:pt x="83629" y="-2129"/>
                          <a:pt x="71819" y="-1462"/>
                          <a:pt x="64865" y="615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91" name="Google Shape;5291;p32"/>
                  <p:cNvSpPr/>
                  <p:nvPr/>
                </p:nvSpPr>
                <p:spPr>
                  <a:xfrm>
                    <a:off x="4774596" y="3957241"/>
                    <a:ext cx="71833" cy="499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833" h="49926" extrusionOk="0">
                        <a:moveTo>
                          <a:pt x="0" y="49926"/>
                        </a:moveTo>
                        <a:lnTo>
                          <a:pt x="0" y="49926"/>
                        </a:lnTo>
                        <a:cubicBezTo>
                          <a:pt x="21622" y="49926"/>
                          <a:pt x="42291" y="45069"/>
                          <a:pt x="61531" y="35353"/>
                        </a:cubicBezTo>
                        <a:cubicBezTo>
                          <a:pt x="70771" y="30686"/>
                          <a:pt x="74485" y="19542"/>
                          <a:pt x="69818" y="10302"/>
                        </a:cubicBezTo>
                        <a:cubicBezTo>
                          <a:pt x="65151" y="1063"/>
                          <a:pt x="54007" y="-2652"/>
                          <a:pt x="44767" y="2016"/>
                        </a:cubicBezTo>
                        <a:cubicBezTo>
                          <a:pt x="30861" y="9064"/>
                          <a:pt x="15716" y="12588"/>
                          <a:pt x="0" y="12588"/>
                        </a:cubicBezTo>
                        <a:lnTo>
                          <a:pt x="0" y="12588"/>
                        </a:lnTo>
                        <a:lnTo>
                          <a:pt x="0" y="4992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92" name="Google Shape;5292;p32"/>
                  <p:cNvSpPr/>
                  <p:nvPr/>
                </p:nvSpPr>
                <p:spPr>
                  <a:xfrm>
                    <a:off x="4881371" y="4354291"/>
                    <a:ext cx="117124" cy="62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124" h="62770" extrusionOk="0">
                        <a:moveTo>
                          <a:pt x="115729" y="11587"/>
                        </a:moveTo>
                        <a:cubicBezTo>
                          <a:pt x="111824" y="2062"/>
                          <a:pt x="100965" y="-2509"/>
                          <a:pt x="91440" y="1396"/>
                        </a:cubicBezTo>
                        <a:cubicBezTo>
                          <a:pt x="66485" y="11587"/>
                          <a:pt x="40577" y="19874"/>
                          <a:pt x="14383" y="26066"/>
                        </a:cubicBezTo>
                        <a:cubicBezTo>
                          <a:pt x="5810" y="28066"/>
                          <a:pt x="0" y="35781"/>
                          <a:pt x="0" y="44163"/>
                        </a:cubicBezTo>
                        <a:cubicBezTo>
                          <a:pt x="0" y="45592"/>
                          <a:pt x="191" y="47020"/>
                          <a:pt x="476" y="48449"/>
                        </a:cubicBezTo>
                        <a:cubicBezTo>
                          <a:pt x="2858" y="58450"/>
                          <a:pt x="12859" y="64642"/>
                          <a:pt x="22955" y="62260"/>
                        </a:cubicBezTo>
                        <a:cubicBezTo>
                          <a:pt x="51054" y="55593"/>
                          <a:pt x="78867" y="46735"/>
                          <a:pt x="105537" y="35781"/>
                        </a:cubicBezTo>
                        <a:cubicBezTo>
                          <a:pt x="115062" y="31876"/>
                          <a:pt x="119634" y="21017"/>
                          <a:pt x="115729" y="1149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93" name="Google Shape;5293;p32"/>
                  <p:cNvSpPr/>
                  <p:nvPr/>
                </p:nvSpPr>
                <p:spPr>
                  <a:xfrm>
                    <a:off x="5046153" y="4630552"/>
                    <a:ext cx="114897" cy="693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897" h="69348" extrusionOk="0">
                        <a:moveTo>
                          <a:pt x="104204" y="35554"/>
                        </a:moveTo>
                        <a:cubicBezTo>
                          <a:pt x="113538" y="31173"/>
                          <a:pt x="117538" y="20028"/>
                          <a:pt x="113062" y="10694"/>
                        </a:cubicBezTo>
                        <a:cubicBezTo>
                          <a:pt x="108680" y="1360"/>
                          <a:pt x="97536" y="-2641"/>
                          <a:pt x="88201" y="1836"/>
                        </a:cubicBezTo>
                        <a:cubicBezTo>
                          <a:pt x="63532" y="13456"/>
                          <a:pt x="38005" y="24029"/>
                          <a:pt x="12383" y="33173"/>
                        </a:cubicBezTo>
                        <a:cubicBezTo>
                          <a:pt x="4763" y="35935"/>
                          <a:pt x="0" y="43079"/>
                          <a:pt x="0" y="50699"/>
                        </a:cubicBezTo>
                        <a:cubicBezTo>
                          <a:pt x="0" y="52794"/>
                          <a:pt x="381" y="54890"/>
                          <a:pt x="1048" y="56985"/>
                        </a:cubicBezTo>
                        <a:cubicBezTo>
                          <a:pt x="4477" y="66701"/>
                          <a:pt x="15240" y="71749"/>
                          <a:pt x="24860" y="68225"/>
                        </a:cubicBezTo>
                        <a:cubicBezTo>
                          <a:pt x="51625" y="58605"/>
                          <a:pt x="78296" y="47651"/>
                          <a:pt x="104013" y="3545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94" name="Google Shape;5294;p32"/>
                  <p:cNvSpPr/>
                  <p:nvPr/>
                </p:nvSpPr>
                <p:spPr>
                  <a:xfrm>
                    <a:off x="4774691" y="4711711"/>
                    <a:ext cx="62980" cy="38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80" h="38501" extrusionOk="0">
                        <a:moveTo>
                          <a:pt x="62865" y="17737"/>
                        </a:moveTo>
                        <a:cubicBezTo>
                          <a:pt x="62389" y="7450"/>
                          <a:pt x="53626" y="-456"/>
                          <a:pt x="43339" y="20"/>
                        </a:cubicBezTo>
                        <a:cubicBezTo>
                          <a:pt x="28956" y="782"/>
                          <a:pt x="14383" y="1163"/>
                          <a:pt x="0" y="1163"/>
                        </a:cubicBezTo>
                        <a:lnTo>
                          <a:pt x="0" y="1163"/>
                        </a:lnTo>
                        <a:lnTo>
                          <a:pt x="0" y="38501"/>
                        </a:lnTo>
                        <a:lnTo>
                          <a:pt x="0" y="38501"/>
                        </a:lnTo>
                        <a:cubicBezTo>
                          <a:pt x="15050" y="38501"/>
                          <a:pt x="30194" y="38120"/>
                          <a:pt x="45244" y="37358"/>
                        </a:cubicBezTo>
                        <a:cubicBezTo>
                          <a:pt x="55531" y="36882"/>
                          <a:pt x="63437" y="28024"/>
                          <a:pt x="62960" y="1783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95" name="Google Shape;5295;p32"/>
                  <p:cNvSpPr/>
                  <p:nvPr/>
                </p:nvSpPr>
                <p:spPr>
                  <a:xfrm>
                    <a:off x="5311044" y="4298987"/>
                    <a:ext cx="90704" cy="1019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704" h="101911" extrusionOk="0">
                        <a:moveTo>
                          <a:pt x="32290" y="96038"/>
                        </a:moveTo>
                        <a:cubicBezTo>
                          <a:pt x="51721" y="75083"/>
                          <a:pt x="70104" y="52795"/>
                          <a:pt x="87058" y="29744"/>
                        </a:cubicBezTo>
                        <a:cubicBezTo>
                          <a:pt x="93154" y="21457"/>
                          <a:pt x="91440" y="9742"/>
                          <a:pt x="83153" y="3646"/>
                        </a:cubicBezTo>
                        <a:cubicBezTo>
                          <a:pt x="74867" y="-2450"/>
                          <a:pt x="63151" y="-736"/>
                          <a:pt x="57055" y="7551"/>
                        </a:cubicBezTo>
                        <a:cubicBezTo>
                          <a:pt x="40958" y="29458"/>
                          <a:pt x="23432" y="50604"/>
                          <a:pt x="4953" y="70606"/>
                        </a:cubicBezTo>
                        <a:cubicBezTo>
                          <a:pt x="1619" y="74226"/>
                          <a:pt x="0" y="78703"/>
                          <a:pt x="0" y="83275"/>
                        </a:cubicBezTo>
                        <a:cubicBezTo>
                          <a:pt x="0" y="88323"/>
                          <a:pt x="2000" y="93276"/>
                          <a:pt x="6001" y="96991"/>
                        </a:cubicBezTo>
                        <a:cubicBezTo>
                          <a:pt x="13525" y="103944"/>
                          <a:pt x="25337" y="103468"/>
                          <a:pt x="32385" y="9594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96" name="Google Shape;5296;p32"/>
                  <p:cNvSpPr/>
                  <p:nvPr/>
                </p:nvSpPr>
                <p:spPr>
                  <a:xfrm>
                    <a:off x="5410294" y="4154110"/>
                    <a:ext cx="75180" cy="1121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180" h="112158" extrusionOk="0">
                        <a:moveTo>
                          <a:pt x="34862" y="102803"/>
                        </a:moveTo>
                        <a:cubicBezTo>
                          <a:pt x="49149" y="78038"/>
                          <a:pt x="62198" y="52225"/>
                          <a:pt x="73628" y="26126"/>
                        </a:cubicBezTo>
                        <a:cubicBezTo>
                          <a:pt x="77724" y="16697"/>
                          <a:pt x="73438" y="5743"/>
                          <a:pt x="64008" y="1552"/>
                        </a:cubicBezTo>
                        <a:cubicBezTo>
                          <a:pt x="54578" y="-2544"/>
                          <a:pt x="43529" y="1742"/>
                          <a:pt x="39433" y="11172"/>
                        </a:cubicBezTo>
                        <a:cubicBezTo>
                          <a:pt x="28575" y="36032"/>
                          <a:pt x="16097" y="60607"/>
                          <a:pt x="2477" y="84134"/>
                        </a:cubicBezTo>
                        <a:cubicBezTo>
                          <a:pt x="762" y="87086"/>
                          <a:pt x="0" y="90325"/>
                          <a:pt x="0" y="93468"/>
                        </a:cubicBezTo>
                        <a:cubicBezTo>
                          <a:pt x="0" y="99945"/>
                          <a:pt x="3334" y="106136"/>
                          <a:pt x="9335" y="109661"/>
                        </a:cubicBezTo>
                        <a:cubicBezTo>
                          <a:pt x="18288" y="114804"/>
                          <a:pt x="29623" y="111756"/>
                          <a:pt x="34766" y="10280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97" name="Google Shape;5297;p32"/>
                  <p:cNvSpPr/>
                  <p:nvPr/>
                </p:nvSpPr>
                <p:spPr>
                  <a:xfrm>
                    <a:off x="4774596" y="4285865"/>
                    <a:ext cx="64296" cy="397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296" h="39722" extrusionOk="0">
                        <a:moveTo>
                          <a:pt x="0" y="39723"/>
                        </a:moveTo>
                        <a:lnTo>
                          <a:pt x="0" y="39723"/>
                        </a:lnTo>
                        <a:cubicBezTo>
                          <a:pt x="15907" y="39723"/>
                          <a:pt x="31909" y="38865"/>
                          <a:pt x="47530" y="37246"/>
                        </a:cubicBezTo>
                        <a:cubicBezTo>
                          <a:pt x="57817" y="36198"/>
                          <a:pt x="65246" y="27054"/>
                          <a:pt x="64198" y="16767"/>
                        </a:cubicBezTo>
                        <a:cubicBezTo>
                          <a:pt x="63151" y="6480"/>
                          <a:pt x="54007" y="-949"/>
                          <a:pt x="43720" y="99"/>
                        </a:cubicBezTo>
                        <a:cubicBezTo>
                          <a:pt x="29337" y="1623"/>
                          <a:pt x="14573" y="2384"/>
                          <a:pt x="0" y="2384"/>
                        </a:cubicBezTo>
                        <a:lnTo>
                          <a:pt x="0" y="2384"/>
                        </a:lnTo>
                        <a:lnTo>
                          <a:pt x="0" y="3972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98" name="Google Shape;5298;p32"/>
                  <p:cNvSpPr/>
                  <p:nvPr/>
                </p:nvSpPr>
                <p:spPr>
                  <a:xfrm>
                    <a:off x="4774596" y="4605888"/>
                    <a:ext cx="54997" cy="38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997" h="38215" extrusionOk="0">
                        <a:moveTo>
                          <a:pt x="37243" y="37263"/>
                        </a:moveTo>
                        <a:cubicBezTo>
                          <a:pt x="47530" y="36787"/>
                          <a:pt x="55626" y="28119"/>
                          <a:pt x="54959" y="17737"/>
                        </a:cubicBezTo>
                        <a:cubicBezTo>
                          <a:pt x="54483" y="7450"/>
                          <a:pt x="45720" y="-456"/>
                          <a:pt x="35433" y="20"/>
                        </a:cubicBezTo>
                        <a:cubicBezTo>
                          <a:pt x="23717" y="592"/>
                          <a:pt x="11811" y="878"/>
                          <a:pt x="0" y="878"/>
                        </a:cubicBezTo>
                        <a:lnTo>
                          <a:pt x="0" y="878"/>
                        </a:lnTo>
                        <a:lnTo>
                          <a:pt x="0" y="38216"/>
                        </a:lnTo>
                        <a:lnTo>
                          <a:pt x="0" y="38216"/>
                        </a:lnTo>
                        <a:cubicBezTo>
                          <a:pt x="12383" y="38216"/>
                          <a:pt x="24955" y="37930"/>
                          <a:pt x="37147" y="3735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99" name="Google Shape;5299;p32"/>
                  <p:cNvSpPr/>
                  <p:nvPr/>
                </p:nvSpPr>
                <p:spPr>
                  <a:xfrm>
                    <a:off x="4883657" y="4687044"/>
                    <a:ext cx="119556" cy="536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556" h="53659" extrusionOk="0">
                        <a:moveTo>
                          <a:pt x="286" y="37736"/>
                        </a:moveTo>
                        <a:cubicBezTo>
                          <a:pt x="1810" y="47928"/>
                          <a:pt x="11239" y="54977"/>
                          <a:pt x="21431" y="53453"/>
                        </a:cubicBezTo>
                        <a:cubicBezTo>
                          <a:pt x="49625" y="49262"/>
                          <a:pt x="77914" y="43642"/>
                          <a:pt x="105442" y="36688"/>
                        </a:cubicBezTo>
                        <a:cubicBezTo>
                          <a:pt x="115443" y="34212"/>
                          <a:pt x="121539" y="24020"/>
                          <a:pt x="118967" y="14114"/>
                        </a:cubicBezTo>
                        <a:cubicBezTo>
                          <a:pt x="116491" y="4113"/>
                          <a:pt x="106299" y="-1983"/>
                          <a:pt x="96393" y="589"/>
                        </a:cubicBezTo>
                        <a:cubicBezTo>
                          <a:pt x="70009" y="7161"/>
                          <a:pt x="42958" y="12590"/>
                          <a:pt x="15907" y="16591"/>
                        </a:cubicBezTo>
                        <a:cubicBezTo>
                          <a:pt x="6667" y="17924"/>
                          <a:pt x="0" y="25925"/>
                          <a:pt x="0" y="34974"/>
                        </a:cubicBezTo>
                        <a:cubicBezTo>
                          <a:pt x="0" y="35927"/>
                          <a:pt x="0" y="36784"/>
                          <a:pt x="191" y="3773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00" name="Google Shape;5300;p32"/>
                  <p:cNvSpPr/>
                  <p:nvPr/>
                </p:nvSpPr>
                <p:spPr>
                  <a:xfrm>
                    <a:off x="4878513" y="4468028"/>
                    <a:ext cx="118544" cy="582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544" h="58290" extrusionOk="0">
                        <a:moveTo>
                          <a:pt x="0" y="39582"/>
                        </a:moveTo>
                        <a:cubicBezTo>
                          <a:pt x="0" y="40725"/>
                          <a:pt x="95" y="41964"/>
                          <a:pt x="381" y="43107"/>
                        </a:cubicBezTo>
                        <a:cubicBezTo>
                          <a:pt x="2286" y="53203"/>
                          <a:pt x="12097" y="59871"/>
                          <a:pt x="22193" y="57966"/>
                        </a:cubicBezTo>
                        <a:cubicBezTo>
                          <a:pt x="50387" y="52536"/>
                          <a:pt x="78486" y="45297"/>
                          <a:pt x="105728" y="36344"/>
                        </a:cubicBezTo>
                        <a:cubicBezTo>
                          <a:pt x="115538" y="33105"/>
                          <a:pt x="120777" y="22533"/>
                          <a:pt x="117634" y="12817"/>
                        </a:cubicBezTo>
                        <a:cubicBezTo>
                          <a:pt x="114395" y="3006"/>
                          <a:pt x="103823" y="-2232"/>
                          <a:pt x="94107" y="911"/>
                        </a:cubicBezTo>
                        <a:cubicBezTo>
                          <a:pt x="68390" y="9388"/>
                          <a:pt x="41910" y="16246"/>
                          <a:pt x="15335" y="21390"/>
                        </a:cubicBezTo>
                        <a:cubicBezTo>
                          <a:pt x="6382" y="23104"/>
                          <a:pt x="191" y="30915"/>
                          <a:pt x="191" y="3967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01" name="Google Shape;5301;p32"/>
                  <p:cNvSpPr/>
                  <p:nvPr/>
                </p:nvSpPr>
                <p:spPr>
                  <a:xfrm>
                    <a:off x="4774596" y="4392782"/>
                    <a:ext cx="61202" cy="390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202" h="39009" extrusionOk="0">
                        <a:moveTo>
                          <a:pt x="44005" y="37200"/>
                        </a:moveTo>
                        <a:cubicBezTo>
                          <a:pt x="54292" y="36438"/>
                          <a:pt x="61913" y="27389"/>
                          <a:pt x="61150" y="17197"/>
                        </a:cubicBezTo>
                        <a:cubicBezTo>
                          <a:pt x="60388" y="6911"/>
                          <a:pt x="51340" y="-710"/>
                          <a:pt x="41148" y="53"/>
                        </a:cubicBezTo>
                        <a:cubicBezTo>
                          <a:pt x="27527" y="1100"/>
                          <a:pt x="13716" y="1672"/>
                          <a:pt x="0" y="1672"/>
                        </a:cubicBezTo>
                        <a:lnTo>
                          <a:pt x="0" y="1672"/>
                        </a:lnTo>
                        <a:lnTo>
                          <a:pt x="0" y="39010"/>
                        </a:lnTo>
                        <a:lnTo>
                          <a:pt x="0" y="39010"/>
                        </a:lnTo>
                        <a:cubicBezTo>
                          <a:pt x="14668" y="39010"/>
                          <a:pt x="29432" y="38438"/>
                          <a:pt x="44005" y="3729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02" name="Google Shape;5302;p32"/>
                  <p:cNvSpPr/>
                  <p:nvPr/>
                </p:nvSpPr>
                <p:spPr>
                  <a:xfrm>
                    <a:off x="4774691" y="4499390"/>
                    <a:ext cx="58036" cy="385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036" h="38510" extrusionOk="0">
                        <a:moveTo>
                          <a:pt x="57912" y="17555"/>
                        </a:moveTo>
                        <a:cubicBezTo>
                          <a:pt x="57341" y="7269"/>
                          <a:pt x="48482" y="-542"/>
                          <a:pt x="38195" y="29"/>
                        </a:cubicBezTo>
                        <a:cubicBezTo>
                          <a:pt x="25527" y="791"/>
                          <a:pt x="12668" y="1172"/>
                          <a:pt x="0" y="1172"/>
                        </a:cubicBezTo>
                        <a:lnTo>
                          <a:pt x="0" y="1172"/>
                        </a:lnTo>
                        <a:lnTo>
                          <a:pt x="0" y="38511"/>
                        </a:lnTo>
                        <a:cubicBezTo>
                          <a:pt x="13430" y="38511"/>
                          <a:pt x="27051" y="38129"/>
                          <a:pt x="40481" y="37272"/>
                        </a:cubicBezTo>
                        <a:cubicBezTo>
                          <a:pt x="50768" y="36701"/>
                          <a:pt x="58579" y="27938"/>
                          <a:pt x="58007" y="1755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03" name="Google Shape;5303;p32"/>
                  <p:cNvSpPr/>
                  <p:nvPr/>
                </p:nvSpPr>
                <p:spPr>
                  <a:xfrm>
                    <a:off x="5332475" y="4432439"/>
                    <a:ext cx="96793" cy="963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793" h="96378" extrusionOk="0">
                        <a:moveTo>
                          <a:pt x="91916" y="31261"/>
                        </a:moveTo>
                        <a:cubicBezTo>
                          <a:pt x="98870" y="23641"/>
                          <a:pt x="98298" y="11830"/>
                          <a:pt x="90773" y="4877"/>
                        </a:cubicBezTo>
                        <a:cubicBezTo>
                          <a:pt x="83153" y="-2076"/>
                          <a:pt x="71342" y="-1505"/>
                          <a:pt x="64389" y="6020"/>
                        </a:cubicBezTo>
                        <a:cubicBezTo>
                          <a:pt x="46006" y="26117"/>
                          <a:pt x="26384" y="45644"/>
                          <a:pt x="6191" y="63836"/>
                        </a:cubicBezTo>
                        <a:cubicBezTo>
                          <a:pt x="2096" y="67551"/>
                          <a:pt x="0" y="72600"/>
                          <a:pt x="0" y="77743"/>
                        </a:cubicBezTo>
                        <a:cubicBezTo>
                          <a:pt x="0" y="82220"/>
                          <a:pt x="1619" y="86697"/>
                          <a:pt x="4763" y="90221"/>
                        </a:cubicBezTo>
                        <a:cubicBezTo>
                          <a:pt x="11621" y="97841"/>
                          <a:pt x="23432" y="98508"/>
                          <a:pt x="31052" y="91554"/>
                        </a:cubicBezTo>
                        <a:cubicBezTo>
                          <a:pt x="52197" y="72504"/>
                          <a:pt x="72676" y="52216"/>
                          <a:pt x="91821" y="3116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04" name="Google Shape;5304;p32"/>
                  <p:cNvSpPr/>
                  <p:nvPr/>
                </p:nvSpPr>
                <p:spPr>
                  <a:xfrm>
                    <a:off x="4975287" y="3870007"/>
                    <a:ext cx="42386" cy="67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86" h="67586" extrusionOk="0">
                        <a:moveTo>
                          <a:pt x="36862" y="52864"/>
                        </a:moveTo>
                        <a:cubicBezTo>
                          <a:pt x="40672" y="35624"/>
                          <a:pt x="42386" y="17812"/>
                          <a:pt x="42386" y="0"/>
                        </a:cubicBezTo>
                        <a:lnTo>
                          <a:pt x="5144" y="0"/>
                        </a:lnTo>
                        <a:cubicBezTo>
                          <a:pt x="5144" y="15145"/>
                          <a:pt x="3715" y="30194"/>
                          <a:pt x="476" y="44863"/>
                        </a:cubicBezTo>
                        <a:cubicBezTo>
                          <a:pt x="191" y="46196"/>
                          <a:pt x="0" y="47625"/>
                          <a:pt x="0" y="48959"/>
                        </a:cubicBezTo>
                        <a:cubicBezTo>
                          <a:pt x="0" y="57531"/>
                          <a:pt x="5906" y="65246"/>
                          <a:pt x="14573" y="67151"/>
                        </a:cubicBezTo>
                        <a:cubicBezTo>
                          <a:pt x="24670" y="69342"/>
                          <a:pt x="34576" y="63056"/>
                          <a:pt x="36862" y="5295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05" name="Google Shape;5305;p32"/>
                  <p:cNvSpPr/>
                  <p:nvPr/>
                </p:nvSpPr>
                <p:spPr>
                  <a:xfrm>
                    <a:off x="5082920" y="3870007"/>
                    <a:ext cx="40957" cy="69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57" h="69764" extrusionOk="0">
                        <a:moveTo>
                          <a:pt x="36957" y="54007"/>
                        </a:moveTo>
                        <a:cubicBezTo>
                          <a:pt x="39719" y="36290"/>
                          <a:pt x="40958" y="18098"/>
                          <a:pt x="40958" y="0"/>
                        </a:cubicBezTo>
                        <a:lnTo>
                          <a:pt x="3715" y="0"/>
                        </a:lnTo>
                        <a:cubicBezTo>
                          <a:pt x="3715" y="16193"/>
                          <a:pt x="2667" y="32385"/>
                          <a:pt x="191" y="48292"/>
                        </a:cubicBezTo>
                        <a:cubicBezTo>
                          <a:pt x="0" y="49244"/>
                          <a:pt x="0" y="50197"/>
                          <a:pt x="0" y="51149"/>
                        </a:cubicBezTo>
                        <a:cubicBezTo>
                          <a:pt x="0" y="60198"/>
                          <a:pt x="6572" y="68104"/>
                          <a:pt x="15812" y="69533"/>
                        </a:cubicBezTo>
                        <a:cubicBezTo>
                          <a:pt x="26003" y="71152"/>
                          <a:pt x="35528" y="64103"/>
                          <a:pt x="37147" y="540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06" name="Google Shape;5306;p32"/>
                  <p:cNvSpPr/>
                  <p:nvPr/>
                </p:nvSpPr>
                <p:spPr>
                  <a:xfrm>
                    <a:off x="5189791" y="3870007"/>
                    <a:ext cx="40290" cy="719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290" h="71956" extrusionOk="0">
                        <a:moveTo>
                          <a:pt x="37052" y="55531"/>
                        </a:moveTo>
                        <a:cubicBezTo>
                          <a:pt x="39243" y="37243"/>
                          <a:pt x="40291" y="18574"/>
                          <a:pt x="40291" y="0"/>
                        </a:cubicBezTo>
                        <a:lnTo>
                          <a:pt x="3048" y="0"/>
                        </a:lnTo>
                        <a:cubicBezTo>
                          <a:pt x="3048" y="17050"/>
                          <a:pt x="2096" y="34195"/>
                          <a:pt x="95" y="51054"/>
                        </a:cubicBezTo>
                        <a:cubicBezTo>
                          <a:pt x="95" y="51816"/>
                          <a:pt x="0" y="52578"/>
                          <a:pt x="0" y="53340"/>
                        </a:cubicBezTo>
                        <a:cubicBezTo>
                          <a:pt x="0" y="62675"/>
                          <a:pt x="6953" y="70676"/>
                          <a:pt x="16383" y="71819"/>
                        </a:cubicBezTo>
                        <a:cubicBezTo>
                          <a:pt x="26575" y="73057"/>
                          <a:pt x="35909" y="65818"/>
                          <a:pt x="37147" y="5553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07" name="Google Shape;5307;p32"/>
                  <p:cNvSpPr/>
                  <p:nvPr/>
                </p:nvSpPr>
                <p:spPr>
                  <a:xfrm>
                    <a:off x="4865274" y="3870102"/>
                    <a:ext cx="46386" cy="645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386" h="64521" extrusionOk="0">
                        <a:moveTo>
                          <a:pt x="0" y="45815"/>
                        </a:moveTo>
                        <a:cubicBezTo>
                          <a:pt x="0" y="53054"/>
                          <a:pt x="4286" y="60007"/>
                          <a:pt x="11430" y="63055"/>
                        </a:cubicBezTo>
                        <a:cubicBezTo>
                          <a:pt x="20955" y="67056"/>
                          <a:pt x="31814" y="62579"/>
                          <a:pt x="35814" y="53150"/>
                        </a:cubicBezTo>
                        <a:cubicBezTo>
                          <a:pt x="42863" y="36290"/>
                          <a:pt x="46292" y="18193"/>
                          <a:pt x="46387" y="0"/>
                        </a:cubicBezTo>
                        <a:lnTo>
                          <a:pt x="9144" y="0"/>
                        </a:lnTo>
                        <a:cubicBezTo>
                          <a:pt x="9144" y="13240"/>
                          <a:pt x="6668" y="26479"/>
                          <a:pt x="1524" y="38671"/>
                        </a:cubicBezTo>
                        <a:cubicBezTo>
                          <a:pt x="572" y="41053"/>
                          <a:pt x="95" y="43529"/>
                          <a:pt x="95" y="4591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08" name="Google Shape;5308;p32"/>
                  <p:cNvSpPr/>
                  <p:nvPr/>
                </p:nvSpPr>
                <p:spPr>
                  <a:xfrm>
                    <a:off x="5016816" y="3982771"/>
                    <a:ext cx="80036" cy="1093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036" h="109315" extrusionOk="0">
                        <a:moveTo>
                          <a:pt x="44291" y="11347"/>
                        </a:moveTo>
                        <a:cubicBezTo>
                          <a:pt x="33814" y="35541"/>
                          <a:pt x="20193" y="58401"/>
                          <a:pt x="3905" y="79260"/>
                        </a:cubicBezTo>
                        <a:cubicBezTo>
                          <a:pt x="1238" y="82690"/>
                          <a:pt x="0" y="86690"/>
                          <a:pt x="0" y="90691"/>
                        </a:cubicBezTo>
                        <a:cubicBezTo>
                          <a:pt x="0" y="96215"/>
                          <a:pt x="2477" y="101740"/>
                          <a:pt x="7144" y="105359"/>
                        </a:cubicBezTo>
                        <a:cubicBezTo>
                          <a:pt x="15240" y="111741"/>
                          <a:pt x="26956" y="110217"/>
                          <a:pt x="33338" y="102120"/>
                        </a:cubicBezTo>
                        <a:cubicBezTo>
                          <a:pt x="51530" y="78784"/>
                          <a:pt x="66770" y="53162"/>
                          <a:pt x="78486" y="26111"/>
                        </a:cubicBezTo>
                        <a:cubicBezTo>
                          <a:pt x="82582" y="16681"/>
                          <a:pt x="78296" y="5632"/>
                          <a:pt x="68771" y="1536"/>
                        </a:cubicBezTo>
                        <a:cubicBezTo>
                          <a:pt x="59341" y="-2559"/>
                          <a:pt x="48387" y="1822"/>
                          <a:pt x="44196" y="1125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09" name="Google Shape;5309;p32"/>
                  <p:cNvSpPr/>
                  <p:nvPr/>
                </p:nvSpPr>
                <p:spPr>
                  <a:xfrm>
                    <a:off x="4883657" y="3976804"/>
                    <a:ext cx="95894" cy="966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894" h="96605" extrusionOk="0">
                        <a:moveTo>
                          <a:pt x="87725" y="3216"/>
                        </a:moveTo>
                        <a:cubicBezTo>
                          <a:pt x="79153" y="-2594"/>
                          <a:pt x="67628" y="-308"/>
                          <a:pt x="61817" y="8265"/>
                        </a:cubicBezTo>
                        <a:cubicBezTo>
                          <a:pt x="47339" y="29696"/>
                          <a:pt x="29242" y="47984"/>
                          <a:pt x="8001" y="62652"/>
                        </a:cubicBezTo>
                        <a:cubicBezTo>
                          <a:pt x="2762" y="66272"/>
                          <a:pt x="0" y="72082"/>
                          <a:pt x="0" y="77988"/>
                        </a:cubicBezTo>
                        <a:cubicBezTo>
                          <a:pt x="0" y="81607"/>
                          <a:pt x="1048" y="85322"/>
                          <a:pt x="3334" y="88560"/>
                        </a:cubicBezTo>
                        <a:cubicBezTo>
                          <a:pt x="9239" y="97038"/>
                          <a:pt x="20860" y="99133"/>
                          <a:pt x="29242" y="93323"/>
                        </a:cubicBezTo>
                        <a:cubicBezTo>
                          <a:pt x="54292" y="75987"/>
                          <a:pt x="75629" y="54366"/>
                          <a:pt x="92678" y="29124"/>
                        </a:cubicBezTo>
                        <a:cubicBezTo>
                          <a:pt x="98488" y="20552"/>
                          <a:pt x="96203" y="9027"/>
                          <a:pt x="87630" y="321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10" name="Google Shape;5310;p32"/>
                  <p:cNvSpPr/>
                  <p:nvPr/>
                </p:nvSpPr>
                <p:spPr>
                  <a:xfrm>
                    <a:off x="5509164" y="3870007"/>
                    <a:ext cx="39528" cy="782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528" h="78252" extrusionOk="0">
                        <a:moveTo>
                          <a:pt x="37147" y="61055"/>
                        </a:moveTo>
                        <a:cubicBezTo>
                          <a:pt x="38767" y="40862"/>
                          <a:pt x="39433" y="20384"/>
                          <a:pt x="39529" y="0"/>
                        </a:cubicBezTo>
                        <a:lnTo>
                          <a:pt x="2191" y="0"/>
                        </a:lnTo>
                        <a:cubicBezTo>
                          <a:pt x="2191" y="19431"/>
                          <a:pt x="1429" y="38958"/>
                          <a:pt x="0" y="58198"/>
                        </a:cubicBezTo>
                        <a:cubicBezTo>
                          <a:pt x="0" y="58674"/>
                          <a:pt x="0" y="59150"/>
                          <a:pt x="0" y="59627"/>
                        </a:cubicBezTo>
                        <a:cubicBezTo>
                          <a:pt x="0" y="69247"/>
                          <a:pt x="7429" y="77438"/>
                          <a:pt x="17240" y="78200"/>
                        </a:cubicBezTo>
                        <a:cubicBezTo>
                          <a:pt x="27527" y="78962"/>
                          <a:pt x="36481" y="71342"/>
                          <a:pt x="37242" y="6105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11" name="Google Shape;5311;p32"/>
                  <p:cNvSpPr/>
                  <p:nvPr/>
                </p:nvSpPr>
                <p:spPr>
                  <a:xfrm>
                    <a:off x="5296375" y="3870007"/>
                    <a:ext cx="39814" cy="74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814" h="74107" extrusionOk="0">
                        <a:moveTo>
                          <a:pt x="37052" y="57245"/>
                        </a:moveTo>
                        <a:cubicBezTo>
                          <a:pt x="38957" y="38386"/>
                          <a:pt x="39814" y="19145"/>
                          <a:pt x="39814" y="0"/>
                        </a:cubicBezTo>
                        <a:lnTo>
                          <a:pt x="2572" y="0"/>
                        </a:lnTo>
                        <a:cubicBezTo>
                          <a:pt x="2572" y="17907"/>
                          <a:pt x="1714" y="35909"/>
                          <a:pt x="0" y="53531"/>
                        </a:cubicBezTo>
                        <a:cubicBezTo>
                          <a:pt x="0" y="54197"/>
                          <a:pt x="0" y="54769"/>
                          <a:pt x="0" y="55436"/>
                        </a:cubicBezTo>
                        <a:cubicBezTo>
                          <a:pt x="0" y="64865"/>
                          <a:pt x="7144" y="72962"/>
                          <a:pt x="16764" y="74009"/>
                        </a:cubicBezTo>
                        <a:cubicBezTo>
                          <a:pt x="27051" y="75057"/>
                          <a:pt x="36195" y="67628"/>
                          <a:pt x="37147" y="5734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12" name="Google Shape;5312;p32"/>
                  <p:cNvSpPr/>
                  <p:nvPr/>
                </p:nvSpPr>
                <p:spPr>
                  <a:xfrm>
                    <a:off x="5616034" y="3869912"/>
                    <a:ext cx="38576" cy="692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76" h="69276" extrusionOk="0">
                        <a:moveTo>
                          <a:pt x="37243" y="51721"/>
                        </a:moveTo>
                        <a:cubicBezTo>
                          <a:pt x="38195" y="34576"/>
                          <a:pt x="38576" y="17335"/>
                          <a:pt x="38576" y="0"/>
                        </a:cubicBezTo>
                        <a:lnTo>
                          <a:pt x="1238" y="0"/>
                        </a:lnTo>
                        <a:cubicBezTo>
                          <a:pt x="1238" y="16573"/>
                          <a:pt x="953" y="33147"/>
                          <a:pt x="0" y="49530"/>
                        </a:cubicBezTo>
                        <a:cubicBezTo>
                          <a:pt x="0" y="49911"/>
                          <a:pt x="0" y="50292"/>
                          <a:pt x="0" y="50673"/>
                        </a:cubicBezTo>
                        <a:cubicBezTo>
                          <a:pt x="0" y="60484"/>
                          <a:pt x="7620" y="68675"/>
                          <a:pt x="17526" y="69247"/>
                        </a:cubicBezTo>
                        <a:cubicBezTo>
                          <a:pt x="27813" y="69818"/>
                          <a:pt x="36671" y="62008"/>
                          <a:pt x="37243" y="5172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13" name="Google Shape;5313;p32"/>
                  <p:cNvSpPr/>
                  <p:nvPr/>
                </p:nvSpPr>
                <p:spPr>
                  <a:xfrm>
                    <a:off x="5402770" y="3870007"/>
                    <a:ext cx="39624" cy="761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624" h="76171" extrusionOk="0">
                        <a:moveTo>
                          <a:pt x="37147" y="59150"/>
                        </a:moveTo>
                        <a:cubicBezTo>
                          <a:pt x="38862" y="39624"/>
                          <a:pt x="39624" y="19717"/>
                          <a:pt x="39624" y="0"/>
                        </a:cubicBezTo>
                        <a:lnTo>
                          <a:pt x="2381" y="0"/>
                        </a:lnTo>
                        <a:cubicBezTo>
                          <a:pt x="2381" y="18669"/>
                          <a:pt x="1619" y="37433"/>
                          <a:pt x="0" y="55912"/>
                        </a:cubicBezTo>
                        <a:cubicBezTo>
                          <a:pt x="0" y="56483"/>
                          <a:pt x="0" y="57055"/>
                          <a:pt x="0" y="57531"/>
                        </a:cubicBezTo>
                        <a:cubicBezTo>
                          <a:pt x="0" y="67056"/>
                          <a:pt x="7334" y="75248"/>
                          <a:pt x="17050" y="76105"/>
                        </a:cubicBezTo>
                        <a:cubicBezTo>
                          <a:pt x="27337" y="76962"/>
                          <a:pt x="36385" y="69437"/>
                          <a:pt x="37243" y="5915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14" name="Google Shape;5314;p32"/>
                  <p:cNvSpPr/>
                  <p:nvPr/>
                </p:nvSpPr>
                <p:spPr>
                  <a:xfrm>
                    <a:off x="4774691" y="3870007"/>
                    <a:ext cx="30956" cy="309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956" h="30956" extrusionOk="0">
                        <a:moveTo>
                          <a:pt x="30956" y="0"/>
                        </a:moveTo>
                        <a:lnTo>
                          <a:pt x="6287" y="0"/>
                        </a:lnTo>
                        <a:cubicBezTo>
                          <a:pt x="6287" y="3429"/>
                          <a:pt x="3429" y="6287"/>
                          <a:pt x="0" y="6287"/>
                        </a:cubicBezTo>
                        <a:lnTo>
                          <a:pt x="0" y="6287"/>
                        </a:lnTo>
                        <a:lnTo>
                          <a:pt x="0" y="30956"/>
                        </a:lnTo>
                        <a:lnTo>
                          <a:pt x="0" y="30956"/>
                        </a:lnTo>
                        <a:cubicBezTo>
                          <a:pt x="17050" y="30956"/>
                          <a:pt x="30956" y="17050"/>
                          <a:pt x="3095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15" name="Google Shape;5315;p32"/>
                  <p:cNvSpPr/>
                  <p:nvPr/>
                </p:nvSpPr>
                <p:spPr>
                  <a:xfrm>
                    <a:off x="5164168" y="4142463"/>
                    <a:ext cx="87589" cy="1042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89" h="104297" extrusionOk="0">
                        <a:moveTo>
                          <a:pt x="53245" y="8627"/>
                        </a:moveTo>
                        <a:cubicBezTo>
                          <a:pt x="38767" y="31297"/>
                          <a:pt x="22479" y="53109"/>
                          <a:pt x="4667" y="73397"/>
                        </a:cubicBezTo>
                        <a:cubicBezTo>
                          <a:pt x="1524" y="76922"/>
                          <a:pt x="0" y="81303"/>
                          <a:pt x="0" y="85684"/>
                        </a:cubicBezTo>
                        <a:cubicBezTo>
                          <a:pt x="0" y="90828"/>
                          <a:pt x="2191" y="96067"/>
                          <a:pt x="6382" y="99686"/>
                        </a:cubicBezTo>
                        <a:cubicBezTo>
                          <a:pt x="14097" y="106449"/>
                          <a:pt x="25908" y="105687"/>
                          <a:pt x="32671" y="97972"/>
                        </a:cubicBezTo>
                        <a:cubicBezTo>
                          <a:pt x="51721" y="76255"/>
                          <a:pt x="69247" y="52918"/>
                          <a:pt x="84677" y="28630"/>
                        </a:cubicBezTo>
                        <a:cubicBezTo>
                          <a:pt x="90202" y="19962"/>
                          <a:pt x="87630" y="8437"/>
                          <a:pt x="78962" y="2912"/>
                        </a:cubicBezTo>
                        <a:cubicBezTo>
                          <a:pt x="70295" y="-2612"/>
                          <a:pt x="58769" y="-41"/>
                          <a:pt x="53245" y="862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16" name="Google Shape;5316;p32"/>
                  <p:cNvSpPr/>
                  <p:nvPr/>
                </p:nvSpPr>
                <p:spPr>
                  <a:xfrm>
                    <a:off x="4885181" y="4113689"/>
                    <a:ext cx="109600" cy="794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600" h="79456" extrusionOk="0">
                        <a:moveTo>
                          <a:pt x="105632" y="7302"/>
                        </a:moveTo>
                        <a:cubicBezTo>
                          <a:pt x="99346" y="-890"/>
                          <a:pt x="87630" y="-2414"/>
                          <a:pt x="79438" y="3873"/>
                        </a:cubicBezTo>
                        <a:cubicBezTo>
                          <a:pt x="58483" y="19970"/>
                          <a:pt x="35528" y="33400"/>
                          <a:pt x="11335" y="43687"/>
                        </a:cubicBezTo>
                        <a:cubicBezTo>
                          <a:pt x="4191" y="46735"/>
                          <a:pt x="0" y="53593"/>
                          <a:pt x="0" y="60832"/>
                        </a:cubicBezTo>
                        <a:cubicBezTo>
                          <a:pt x="0" y="63309"/>
                          <a:pt x="476" y="65690"/>
                          <a:pt x="1524" y="68071"/>
                        </a:cubicBezTo>
                        <a:cubicBezTo>
                          <a:pt x="5525" y="77596"/>
                          <a:pt x="16478" y="81978"/>
                          <a:pt x="26003" y="77977"/>
                        </a:cubicBezTo>
                        <a:cubicBezTo>
                          <a:pt x="53150" y="66452"/>
                          <a:pt x="78867" y="51403"/>
                          <a:pt x="102298" y="33400"/>
                        </a:cubicBezTo>
                        <a:cubicBezTo>
                          <a:pt x="110490" y="27114"/>
                          <a:pt x="112014" y="15398"/>
                          <a:pt x="105727" y="72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17" name="Google Shape;5317;p32"/>
                  <p:cNvSpPr/>
                  <p:nvPr/>
                </p:nvSpPr>
                <p:spPr>
                  <a:xfrm>
                    <a:off x="4774596" y="4178600"/>
                    <a:ext cx="67263" cy="408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263" h="40878" extrusionOk="0">
                        <a:moveTo>
                          <a:pt x="0" y="40784"/>
                        </a:moveTo>
                        <a:lnTo>
                          <a:pt x="0" y="40784"/>
                        </a:lnTo>
                        <a:cubicBezTo>
                          <a:pt x="17240" y="40784"/>
                          <a:pt x="34480" y="39545"/>
                          <a:pt x="51340" y="37069"/>
                        </a:cubicBezTo>
                        <a:cubicBezTo>
                          <a:pt x="61531" y="35545"/>
                          <a:pt x="68580" y="26115"/>
                          <a:pt x="67056" y="15923"/>
                        </a:cubicBezTo>
                        <a:cubicBezTo>
                          <a:pt x="65532" y="5732"/>
                          <a:pt x="56102" y="-1317"/>
                          <a:pt x="45910" y="207"/>
                        </a:cubicBezTo>
                        <a:cubicBezTo>
                          <a:pt x="30861" y="2398"/>
                          <a:pt x="15335" y="3541"/>
                          <a:pt x="0" y="3541"/>
                        </a:cubicBezTo>
                        <a:lnTo>
                          <a:pt x="0" y="3541"/>
                        </a:lnTo>
                        <a:lnTo>
                          <a:pt x="0" y="4087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18" name="Google Shape;5318;p32"/>
                  <p:cNvSpPr/>
                  <p:nvPr/>
                </p:nvSpPr>
                <p:spPr>
                  <a:xfrm>
                    <a:off x="5030818" y="4132123"/>
                    <a:ext cx="97032" cy="960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32" h="96079" extrusionOk="0">
                        <a:moveTo>
                          <a:pt x="64199" y="6775"/>
                        </a:moveTo>
                        <a:cubicBezTo>
                          <a:pt x="46958" y="27253"/>
                          <a:pt x="27718" y="46208"/>
                          <a:pt x="6953" y="62972"/>
                        </a:cubicBezTo>
                        <a:cubicBezTo>
                          <a:pt x="2381" y="66687"/>
                          <a:pt x="0" y="72021"/>
                          <a:pt x="0" y="77450"/>
                        </a:cubicBezTo>
                        <a:cubicBezTo>
                          <a:pt x="0" y="81546"/>
                          <a:pt x="1333" y="85737"/>
                          <a:pt x="4191" y="89166"/>
                        </a:cubicBezTo>
                        <a:cubicBezTo>
                          <a:pt x="10668" y="97167"/>
                          <a:pt x="22384" y="98405"/>
                          <a:pt x="30385" y="91928"/>
                        </a:cubicBezTo>
                        <a:cubicBezTo>
                          <a:pt x="52959" y="73640"/>
                          <a:pt x="73914" y="52971"/>
                          <a:pt x="92678" y="30682"/>
                        </a:cubicBezTo>
                        <a:cubicBezTo>
                          <a:pt x="99250" y="22777"/>
                          <a:pt x="98298" y="11061"/>
                          <a:pt x="90392" y="4393"/>
                        </a:cubicBezTo>
                        <a:cubicBezTo>
                          <a:pt x="82487" y="-2274"/>
                          <a:pt x="70771" y="-1226"/>
                          <a:pt x="64103" y="667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19" name="Google Shape;5319;p32"/>
                  <p:cNvSpPr/>
                  <p:nvPr/>
                </p:nvSpPr>
                <p:spPr>
                  <a:xfrm>
                    <a:off x="4774691" y="4070099"/>
                    <a:ext cx="70132" cy="432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132" h="43271" extrusionOk="0">
                        <a:moveTo>
                          <a:pt x="55721" y="36795"/>
                        </a:moveTo>
                        <a:cubicBezTo>
                          <a:pt x="65722" y="34414"/>
                          <a:pt x="72009" y="24412"/>
                          <a:pt x="69628" y="14411"/>
                        </a:cubicBezTo>
                        <a:cubicBezTo>
                          <a:pt x="67246" y="4410"/>
                          <a:pt x="57245" y="-1877"/>
                          <a:pt x="47244" y="504"/>
                        </a:cubicBezTo>
                        <a:cubicBezTo>
                          <a:pt x="31813" y="4124"/>
                          <a:pt x="16002" y="5934"/>
                          <a:pt x="0" y="5934"/>
                        </a:cubicBezTo>
                        <a:lnTo>
                          <a:pt x="0" y="5934"/>
                        </a:lnTo>
                        <a:lnTo>
                          <a:pt x="0" y="43272"/>
                        </a:lnTo>
                        <a:cubicBezTo>
                          <a:pt x="18764" y="43272"/>
                          <a:pt x="37529" y="41081"/>
                          <a:pt x="55721" y="3689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20" name="Google Shape;5320;p32"/>
                  <p:cNvSpPr/>
                  <p:nvPr/>
                </p:nvSpPr>
                <p:spPr>
                  <a:xfrm>
                    <a:off x="5532595" y="4147478"/>
                    <a:ext cx="69905" cy="1146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905" h="114623" extrusionOk="0">
                        <a:moveTo>
                          <a:pt x="35433" y="104005"/>
                        </a:moveTo>
                        <a:cubicBezTo>
                          <a:pt x="47815" y="78383"/>
                          <a:pt x="59055" y="51808"/>
                          <a:pt x="68771" y="25043"/>
                        </a:cubicBezTo>
                        <a:cubicBezTo>
                          <a:pt x="72295" y="15422"/>
                          <a:pt x="67342" y="4659"/>
                          <a:pt x="57626" y="1135"/>
                        </a:cubicBezTo>
                        <a:cubicBezTo>
                          <a:pt x="47911" y="-2390"/>
                          <a:pt x="37243" y="2564"/>
                          <a:pt x="33719" y="12279"/>
                        </a:cubicBezTo>
                        <a:cubicBezTo>
                          <a:pt x="24384" y="37901"/>
                          <a:pt x="13621" y="63333"/>
                          <a:pt x="1810" y="87812"/>
                        </a:cubicBezTo>
                        <a:cubicBezTo>
                          <a:pt x="571" y="90384"/>
                          <a:pt x="0" y="93146"/>
                          <a:pt x="0" y="95909"/>
                        </a:cubicBezTo>
                        <a:cubicBezTo>
                          <a:pt x="0" y="102862"/>
                          <a:pt x="3905" y="109529"/>
                          <a:pt x="10573" y="112768"/>
                        </a:cubicBezTo>
                        <a:cubicBezTo>
                          <a:pt x="19812" y="117244"/>
                          <a:pt x="30956" y="113339"/>
                          <a:pt x="35433" y="10410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21" name="Google Shape;5321;p32"/>
                  <p:cNvSpPr/>
                  <p:nvPr/>
                </p:nvSpPr>
                <p:spPr>
                  <a:xfrm>
                    <a:off x="5477636" y="3994170"/>
                    <a:ext cx="57600" cy="1186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600" h="118610" extrusionOk="0">
                        <a:moveTo>
                          <a:pt x="36386" y="105485"/>
                        </a:moveTo>
                        <a:cubicBezTo>
                          <a:pt x="44863" y="78243"/>
                          <a:pt x="51816" y="50144"/>
                          <a:pt x="57245" y="22141"/>
                        </a:cubicBezTo>
                        <a:cubicBezTo>
                          <a:pt x="59246" y="12044"/>
                          <a:pt x="52578" y="2234"/>
                          <a:pt x="42482" y="328"/>
                        </a:cubicBezTo>
                        <a:cubicBezTo>
                          <a:pt x="32385" y="-1576"/>
                          <a:pt x="22574" y="4996"/>
                          <a:pt x="20669" y="15092"/>
                        </a:cubicBezTo>
                        <a:cubicBezTo>
                          <a:pt x="15526" y="41762"/>
                          <a:pt x="8858" y="68432"/>
                          <a:pt x="858" y="94435"/>
                        </a:cubicBezTo>
                        <a:cubicBezTo>
                          <a:pt x="286" y="96245"/>
                          <a:pt x="0" y="98150"/>
                          <a:pt x="0" y="99960"/>
                        </a:cubicBezTo>
                        <a:cubicBezTo>
                          <a:pt x="0" y="107961"/>
                          <a:pt x="5144" y="115295"/>
                          <a:pt x="13145" y="117772"/>
                        </a:cubicBezTo>
                        <a:cubicBezTo>
                          <a:pt x="22955" y="120820"/>
                          <a:pt x="33433" y="115295"/>
                          <a:pt x="36481" y="10548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22" name="Google Shape;5322;p32"/>
                  <p:cNvSpPr/>
                  <p:nvPr/>
                </p:nvSpPr>
                <p:spPr>
                  <a:xfrm>
                    <a:off x="5590221" y="3985311"/>
                    <a:ext cx="54240" cy="119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240" h="119320" extrusionOk="0">
                        <a:moveTo>
                          <a:pt x="36671" y="105485"/>
                        </a:moveTo>
                        <a:cubicBezTo>
                          <a:pt x="43815" y="77958"/>
                          <a:pt x="49625" y="49669"/>
                          <a:pt x="54007" y="21570"/>
                        </a:cubicBezTo>
                        <a:cubicBezTo>
                          <a:pt x="55626" y="11378"/>
                          <a:pt x="48673" y="1853"/>
                          <a:pt x="38481" y="234"/>
                        </a:cubicBezTo>
                        <a:cubicBezTo>
                          <a:pt x="28289" y="-1385"/>
                          <a:pt x="18764" y="5568"/>
                          <a:pt x="17145" y="15760"/>
                        </a:cubicBezTo>
                        <a:cubicBezTo>
                          <a:pt x="12954" y="42716"/>
                          <a:pt x="7334" y="69671"/>
                          <a:pt x="571" y="96056"/>
                        </a:cubicBezTo>
                        <a:cubicBezTo>
                          <a:pt x="191" y="97580"/>
                          <a:pt x="0" y="99199"/>
                          <a:pt x="0" y="100723"/>
                        </a:cubicBezTo>
                        <a:cubicBezTo>
                          <a:pt x="0" y="109010"/>
                          <a:pt x="5620" y="116630"/>
                          <a:pt x="14002" y="118725"/>
                        </a:cubicBezTo>
                        <a:cubicBezTo>
                          <a:pt x="24003" y="121297"/>
                          <a:pt x="34100" y="115296"/>
                          <a:pt x="36767" y="10529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23" name="Google Shape;5323;p32"/>
                  <p:cNvSpPr/>
                  <p:nvPr/>
                </p:nvSpPr>
                <p:spPr>
                  <a:xfrm>
                    <a:off x="5253894" y="3989230"/>
                    <a:ext cx="64704" cy="1165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704" h="116548" extrusionOk="0">
                        <a:moveTo>
                          <a:pt x="28099" y="13936"/>
                        </a:moveTo>
                        <a:cubicBezTo>
                          <a:pt x="21241" y="40035"/>
                          <a:pt x="12383" y="65752"/>
                          <a:pt x="1524" y="90422"/>
                        </a:cubicBezTo>
                        <a:cubicBezTo>
                          <a:pt x="476" y="92899"/>
                          <a:pt x="0" y="95375"/>
                          <a:pt x="0" y="97852"/>
                        </a:cubicBezTo>
                        <a:cubicBezTo>
                          <a:pt x="0" y="104995"/>
                          <a:pt x="4191" y="111853"/>
                          <a:pt x="11144" y="114997"/>
                        </a:cubicBezTo>
                        <a:cubicBezTo>
                          <a:pt x="20574" y="119093"/>
                          <a:pt x="31623" y="114806"/>
                          <a:pt x="35719" y="105376"/>
                        </a:cubicBezTo>
                        <a:cubicBezTo>
                          <a:pt x="47244" y="78897"/>
                          <a:pt x="56864" y="51370"/>
                          <a:pt x="64103" y="23366"/>
                        </a:cubicBezTo>
                        <a:cubicBezTo>
                          <a:pt x="66675" y="13460"/>
                          <a:pt x="60770" y="3173"/>
                          <a:pt x="50768" y="601"/>
                        </a:cubicBezTo>
                        <a:cubicBezTo>
                          <a:pt x="40767" y="-1970"/>
                          <a:pt x="30575" y="3935"/>
                          <a:pt x="28004" y="1393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24" name="Google Shape;5324;p32"/>
                  <p:cNvSpPr/>
                  <p:nvPr/>
                </p:nvSpPr>
                <p:spPr>
                  <a:xfrm>
                    <a:off x="5138165" y="3986358"/>
                    <a:ext cx="70719" cy="1140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719" h="114092" extrusionOk="0">
                        <a:moveTo>
                          <a:pt x="34385" y="12903"/>
                        </a:moveTo>
                        <a:cubicBezTo>
                          <a:pt x="26098" y="38335"/>
                          <a:pt x="15335" y="63005"/>
                          <a:pt x="2381" y="86436"/>
                        </a:cubicBezTo>
                        <a:cubicBezTo>
                          <a:pt x="762" y="89294"/>
                          <a:pt x="0" y="92437"/>
                          <a:pt x="0" y="95485"/>
                        </a:cubicBezTo>
                        <a:cubicBezTo>
                          <a:pt x="0" y="102057"/>
                          <a:pt x="3429" y="108439"/>
                          <a:pt x="9620" y="111773"/>
                        </a:cubicBezTo>
                        <a:cubicBezTo>
                          <a:pt x="18574" y="116725"/>
                          <a:pt x="30004" y="113487"/>
                          <a:pt x="34957" y="104533"/>
                        </a:cubicBezTo>
                        <a:cubicBezTo>
                          <a:pt x="49149" y="79006"/>
                          <a:pt x="60865" y="52051"/>
                          <a:pt x="69818" y="24428"/>
                        </a:cubicBezTo>
                        <a:cubicBezTo>
                          <a:pt x="72962" y="14617"/>
                          <a:pt x="67627" y="4140"/>
                          <a:pt x="57817" y="901"/>
                        </a:cubicBezTo>
                        <a:cubicBezTo>
                          <a:pt x="48006" y="-2242"/>
                          <a:pt x="37529" y="3092"/>
                          <a:pt x="34290" y="1290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25" name="Google Shape;5325;p32"/>
                  <p:cNvSpPr/>
                  <p:nvPr/>
                </p:nvSpPr>
                <p:spPr>
                  <a:xfrm>
                    <a:off x="5366574" y="3991968"/>
                    <a:ext cx="60633" cy="117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633" h="117764" extrusionOk="0">
                        <a:moveTo>
                          <a:pt x="23813" y="14437"/>
                        </a:moveTo>
                        <a:cubicBezTo>
                          <a:pt x="18002" y="40916"/>
                          <a:pt x="10382" y="67206"/>
                          <a:pt x="1143" y="92732"/>
                        </a:cubicBezTo>
                        <a:cubicBezTo>
                          <a:pt x="381" y="94828"/>
                          <a:pt x="0" y="96924"/>
                          <a:pt x="0" y="99114"/>
                        </a:cubicBezTo>
                        <a:cubicBezTo>
                          <a:pt x="0" y="106734"/>
                          <a:pt x="4763" y="113878"/>
                          <a:pt x="12287" y="116640"/>
                        </a:cubicBezTo>
                        <a:cubicBezTo>
                          <a:pt x="22003" y="120165"/>
                          <a:pt x="32671" y="115116"/>
                          <a:pt x="36195" y="105496"/>
                        </a:cubicBezTo>
                        <a:cubicBezTo>
                          <a:pt x="46006" y="78540"/>
                          <a:pt x="54007" y="50632"/>
                          <a:pt x="60198" y="22629"/>
                        </a:cubicBezTo>
                        <a:cubicBezTo>
                          <a:pt x="62389" y="12532"/>
                          <a:pt x="56102" y="2626"/>
                          <a:pt x="46006" y="435"/>
                        </a:cubicBezTo>
                        <a:cubicBezTo>
                          <a:pt x="35909" y="-1755"/>
                          <a:pt x="26003" y="4531"/>
                          <a:pt x="23813" y="1462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5326" name="Google Shape;5326;p32"/>
              <p:cNvGrpSpPr/>
              <p:nvPr/>
            </p:nvGrpSpPr>
            <p:grpSpPr>
              <a:xfrm>
                <a:off x="7933532" y="3632677"/>
                <a:ext cx="637384" cy="639684"/>
                <a:chOff x="4774596" y="2105691"/>
                <a:chExt cx="884396" cy="884396"/>
              </a:xfrm>
            </p:grpSpPr>
            <p:sp>
              <p:nvSpPr>
                <p:cNvPr id="5327" name="Google Shape;5327;p32"/>
                <p:cNvSpPr/>
                <p:nvPr/>
              </p:nvSpPr>
              <p:spPr>
                <a:xfrm>
                  <a:off x="4774596" y="2110073"/>
                  <a:ext cx="880014" cy="880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14" h="880014" extrusionOk="0">
                      <a:moveTo>
                        <a:pt x="0" y="0"/>
                      </a:moveTo>
                      <a:lnTo>
                        <a:pt x="880015" y="0"/>
                      </a:lnTo>
                      <a:lnTo>
                        <a:pt x="880015" y="880015"/>
                      </a:lnTo>
                      <a:lnTo>
                        <a:pt x="0" y="88001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28" name="Google Shape;5328;p32"/>
                <p:cNvSpPr/>
                <p:nvPr/>
              </p:nvSpPr>
              <p:spPr>
                <a:xfrm>
                  <a:off x="4774596" y="2105691"/>
                  <a:ext cx="884396" cy="88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4396" h="884396" extrusionOk="0">
                      <a:moveTo>
                        <a:pt x="0" y="884396"/>
                      </a:moveTo>
                      <a:lnTo>
                        <a:pt x="321945" y="884396"/>
                      </a:lnTo>
                      <a:cubicBezTo>
                        <a:pt x="321945" y="573786"/>
                        <a:pt x="573786" y="321945"/>
                        <a:pt x="884396" y="321945"/>
                      </a:cubicBezTo>
                      <a:lnTo>
                        <a:pt x="884396" y="0"/>
                      </a:lnTo>
                      <a:cubicBezTo>
                        <a:pt x="395954" y="0"/>
                        <a:pt x="0" y="395954"/>
                        <a:pt x="0" y="88439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329" name="Google Shape;5329;p32"/>
            <p:cNvGrpSpPr/>
            <p:nvPr/>
          </p:nvGrpSpPr>
          <p:grpSpPr>
            <a:xfrm rot="-5400000">
              <a:off x="837493" y="4090787"/>
              <a:ext cx="329400" cy="1317573"/>
              <a:chOff x="7933532" y="2359852"/>
              <a:chExt cx="637384" cy="2549484"/>
            </a:xfrm>
          </p:grpSpPr>
          <p:sp>
            <p:nvSpPr>
              <p:cNvPr id="5330" name="Google Shape;5330;p32"/>
              <p:cNvSpPr/>
              <p:nvPr/>
            </p:nvSpPr>
            <p:spPr>
              <a:xfrm flipH="1">
                <a:off x="7934727" y="2359852"/>
                <a:ext cx="635599" cy="635673"/>
              </a:xfrm>
              <a:custGeom>
                <a:avLst/>
                <a:gdLst/>
                <a:ahLst/>
                <a:cxnLst/>
                <a:rect l="l" t="t" r="r" b="b"/>
                <a:pathLst>
                  <a:path w="882776" h="879824" extrusionOk="0">
                    <a:moveTo>
                      <a:pt x="882777" y="833628"/>
                    </a:moveTo>
                    <a:lnTo>
                      <a:pt x="882777" y="879824"/>
                    </a:lnTo>
                    <a:lnTo>
                      <a:pt x="0" y="879824"/>
                    </a:lnTo>
                    <a:lnTo>
                      <a:pt x="0" y="833628"/>
                    </a:lnTo>
                    <a:lnTo>
                      <a:pt x="882777" y="833628"/>
                    </a:lnTo>
                    <a:close/>
                    <a:moveTo>
                      <a:pt x="0" y="729424"/>
                    </a:moveTo>
                    <a:lnTo>
                      <a:pt x="0" y="775621"/>
                    </a:lnTo>
                    <a:lnTo>
                      <a:pt x="882777" y="775621"/>
                    </a:lnTo>
                    <a:lnTo>
                      <a:pt x="882777" y="729424"/>
                    </a:lnTo>
                    <a:lnTo>
                      <a:pt x="0" y="729424"/>
                    </a:lnTo>
                    <a:close/>
                    <a:moveTo>
                      <a:pt x="0" y="625221"/>
                    </a:moveTo>
                    <a:lnTo>
                      <a:pt x="0" y="671417"/>
                    </a:lnTo>
                    <a:lnTo>
                      <a:pt x="882777" y="671417"/>
                    </a:lnTo>
                    <a:lnTo>
                      <a:pt x="882777" y="625221"/>
                    </a:lnTo>
                    <a:lnTo>
                      <a:pt x="0" y="625221"/>
                    </a:lnTo>
                    <a:close/>
                    <a:moveTo>
                      <a:pt x="0" y="521017"/>
                    </a:moveTo>
                    <a:lnTo>
                      <a:pt x="0" y="567214"/>
                    </a:lnTo>
                    <a:lnTo>
                      <a:pt x="882777" y="567214"/>
                    </a:lnTo>
                    <a:lnTo>
                      <a:pt x="882777" y="521017"/>
                    </a:lnTo>
                    <a:lnTo>
                      <a:pt x="0" y="521017"/>
                    </a:lnTo>
                    <a:close/>
                    <a:moveTo>
                      <a:pt x="0" y="416814"/>
                    </a:moveTo>
                    <a:lnTo>
                      <a:pt x="0" y="463010"/>
                    </a:lnTo>
                    <a:lnTo>
                      <a:pt x="882777" y="463010"/>
                    </a:lnTo>
                    <a:lnTo>
                      <a:pt x="882777" y="416814"/>
                    </a:lnTo>
                    <a:lnTo>
                      <a:pt x="0" y="416814"/>
                    </a:lnTo>
                    <a:close/>
                    <a:moveTo>
                      <a:pt x="0" y="312611"/>
                    </a:moveTo>
                    <a:lnTo>
                      <a:pt x="0" y="358807"/>
                    </a:lnTo>
                    <a:lnTo>
                      <a:pt x="882777" y="358807"/>
                    </a:lnTo>
                    <a:lnTo>
                      <a:pt x="882777" y="312611"/>
                    </a:lnTo>
                    <a:lnTo>
                      <a:pt x="0" y="312611"/>
                    </a:lnTo>
                    <a:close/>
                    <a:moveTo>
                      <a:pt x="0" y="208407"/>
                    </a:moveTo>
                    <a:lnTo>
                      <a:pt x="0" y="254603"/>
                    </a:lnTo>
                    <a:lnTo>
                      <a:pt x="882777" y="254603"/>
                    </a:lnTo>
                    <a:lnTo>
                      <a:pt x="882777" y="208407"/>
                    </a:lnTo>
                    <a:lnTo>
                      <a:pt x="0" y="208407"/>
                    </a:lnTo>
                    <a:close/>
                    <a:moveTo>
                      <a:pt x="0" y="104204"/>
                    </a:moveTo>
                    <a:lnTo>
                      <a:pt x="0" y="150400"/>
                    </a:lnTo>
                    <a:lnTo>
                      <a:pt x="882777" y="150400"/>
                    </a:lnTo>
                    <a:lnTo>
                      <a:pt x="882777" y="104204"/>
                    </a:lnTo>
                    <a:lnTo>
                      <a:pt x="0" y="104204"/>
                    </a:lnTo>
                    <a:close/>
                    <a:moveTo>
                      <a:pt x="0" y="0"/>
                    </a:moveTo>
                    <a:lnTo>
                      <a:pt x="0" y="46196"/>
                    </a:lnTo>
                    <a:lnTo>
                      <a:pt x="882777" y="46196"/>
                    </a:lnTo>
                    <a:lnTo>
                      <a:pt x="88277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1" name="Google Shape;5331;p32"/>
              <p:cNvSpPr/>
              <p:nvPr/>
            </p:nvSpPr>
            <p:spPr>
              <a:xfrm flipH="1">
                <a:off x="7935754" y="2996231"/>
                <a:ext cx="633542" cy="635810"/>
              </a:xfrm>
              <a:custGeom>
                <a:avLst/>
                <a:gdLst/>
                <a:ahLst/>
                <a:cxnLst/>
                <a:rect l="l" t="t" r="r" b="b"/>
                <a:pathLst>
                  <a:path w="879919" h="880014" extrusionOk="0">
                    <a:moveTo>
                      <a:pt x="0" y="0"/>
                    </a:moveTo>
                    <a:lnTo>
                      <a:pt x="0" y="880015"/>
                    </a:lnTo>
                    <a:lnTo>
                      <a:pt x="7525" y="880015"/>
                    </a:lnTo>
                    <a:cubicBezTo>
                      <a:pt x="487490" y="876014"/>
                      <a:pt x="875919" y="487585"/>
                      <a:pt x="879920" y="7525"/>
                    </a:cubicBezTo>
                    <a:lnTo>
                      <a:pt x="8799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332" name="Google Shape;5332;p32"/>
              <p:cNvGrpSpPr/>
              <p:nvPr/>
            </p:nvGrpSpPr>
            <p:grpSpPr>
              <a:xfrm>
                <a:off x="7935021" y="4272615"/>
                <a:ext cx="634226" cy="636721"/>
                <a:chOff x="4774596" y="3869912"/>
                <a:chExt cx="880014" cy="880300"/>
              </a:xfrm>
            </p:grpSpPr>
            <p:sp>
              <p:nvSpPr>
                <p:cNvPr id="5333" name="Google Shape;5333;p32"/>
                <p:cNvSpPr/>
                <p:nvPr/>
              </p:nvSpPr>
              <p:spPr>
                <a:xfrm>
                  <a:off x="4774596" y="3870102"/>
                  <a:ext cx="880014" cy="880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14" h="880014" extrusionOk="0">
                      <a:moveTo>
                        <a:pt x="0" y="0"/>
                      </a:moveTo>
                      <a:lnTo>
                        <a:pt x="880015" y="0"/>
                      </a:lnTo>
                      <a:lnTo>
                        <a:pt x="880015" y="880015"/>
                      </a:lnTo>
                      <a:lnTo>
                        <a:pt x="0" y="88001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334" name="Google Shape;5334;p32"/>
                <p:cNvGrpSpPr/>
                <p:nvPr/>
              </p:nvGrpSpPr>
              <p:grpSpPr>
                <a:xfrm>
                  <a:off x="4774596" y="3869912"/>
                  <a:ext cx="880014" cy="880300"/>
                  <a:chOff x="4774596" y="3869912"/>
                  <a:chExt cx="880014" cy="880300"/>
                </a:xfrm>
              </p:grpSpPr>
              <p:sp>
                <p:nvSpPr>
                  <p:cNvPr id="5335" name="Google Shape;5335;p32"/>
                  <p:cNvSpPr/>
                  <p:nvPr/>
                </p:nvSpPr>
                <p:spPr>
                  <a:xfrm>
                    <a:off x="5184457" y="4422030"/>
                    <a:ext cx="103582" cy="88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582" h="88672" extrusionOk="0">
                        <a:moveTo>
                          <a:pt x="72771" y="4618"/>
                        </a:moveTo>
                        <a:cubicBezTo>
                          <a:pt x="52197" y="22430"/>
                          <a:pt x="30480" y="39289"/>
                          <a:pt x="8096" y="54720"/>
                        </a:cubicBezTo>
                        <a:cubicBezTo>
                          <a:pt x="2858" y="58339"/>
                          <a:pt x="0" y="64149"/>
                          <a:pt x="0" y="70055"/>
                        </a:cubicBezTo>
                        <a:cubicBezTo>
                          <a:pt x="0" y="73674"/>
                          <a:pt x="1048" y="77389"/>
                          <a:pt x="3334" y="80628"/>
                        </a:cubicBezTo>
                        <a:cubicBezTo>
                          <a:pt x="9144" y="89105"/>
                          <a:pt x="20764" y="91200"/>
                          <a:pt x="29242" y="85390"/>
                        </a:cubicBezTo>
                        <a:cubicBezTo>
                          <a:pt x="52768" y="69197"/>
                          <a:pt x="75533" y="51481"/>
                          <a:pt x="97155" y="32717"/>
                        </a:cubicBezTo>
                        <a:cubicBezTo>
                          <a:pt x="104966" y="25954"/>
                          <a:pt x="105727" y="14238"/>
                          <a:pt x="99060" y="6428"/>
                        </a:cubicBezTo>
                        <a:cubicBezTo>
                          <a:pt x="92297" y="-1383"/>
                          <a:pt x="80486" y="-2145"/>
                          <a:pt x="72771" y="452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36" name="Google Shape;5336;p32"/>
                  <p:cNvSpPr/>
                  <p:nvPr/>
                </p:nvSpPr>
                <p:spPr>
                  <a:xfrm>
                    <a:off x="5037391" y="4395415"/>
                    <a:ext cx="110195" cy="7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195" h="78523" extrusionOk="0">
                        <a:moveTo>
                          <a:pt x="107251" y="8468"/>
                        </a:moveTo>
                        <a:cubicBezTo>
                          <a:pt x="101632" y="-199"/>
                          <a:pt x="90107" y="-2581"/>
                          <a:pt x="81439" y="3039"/>
                        </a:cubicBezTo>
                        <a:cubicBezTo>
                          <a:pt x="58769" y="17803"/>
                          <a:pt x="34957" y="31328"/>
                          <a:pt x="10573" y="43044"/>
                        </a:cubicBezTo>
                        <a:cubicBezTo>
                          <a:pt x="3905" y="46283"/>
                          <a:pt x="0" y="52950"/>
                          <a:pt x="0" y="59903"/>
                        </a:cubicBezTo>
                        <a:cubicBezTo>
                          <a:pt x="0" y="62570"/>
                          <a:pt x="571" y="65333"/>
                          <a:pt x="1810" y="68000"/>
                        </a:cubicBezTo>
                        <a:cubicBezTo>
                          <a:pt x="6287" y="77239"/>
                          <a:pt x="17431" y="81144"/>
                          <a:pt x="26670" y="76668"/>
                        </a:cubicBezTo>
                        <a:cubicBezTo>
                          <a:pt x="52483" y="64190"/>
                          <a:pt x="77724" y="49997"/>
                          <a:pt x="101727" y="34281"/>
                        </a:cubicBezTo>
                        <a:cubicBezTo>
                          <a:pt x="110395" y="28661"/>
                          <a:pt x="112776" y="17136"/>
                          <a:pt x="107156" y="846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37" name="Google Shape;5337;p32"/>
                  <p:cNvSpPr/>
                  <p:nvPr/>
                </p:nvSpPr>
                <p:spPr>
                  <a:xfrm>
                    <a:off x="5037105" y="4517118"/>
                    <a:ext cx="113269" cy="727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269" h="72783" extrusionOk="0">
                        <a:moveTo>
                          <a:pt x="110966" y="9828"/>
                        </a:moveTo>
                        <a:cubicBezTo>
                          <a:pt x="106108" y="779"/>
                          <a:pt x="94774" y="-2650"/>
                          <a:pt x="85725" y="2208"/>
                        </a:cubicBezTo>
                        <a:cubicBezTo>
                          <a:pt x="61817" y="15067"/>
                          <a:pt x="36862" y="26688"/>
                          <a:pt x="11716" y="36784"/>
                        </a:cubicBezTo>
                        <a:cubicBezTo>
                          <a:pt x="4477" y="39737"/>
                          <a:pt x="0" y="46690"/>
                          <a:pt x="0" y="54120"/>
                        </a:cubicBezTo>
                        <a:cubicBezTo>
                          <a:pt x="0" y="56405"/>
                          <a:pt x="476" y="58787"/>
                          <a:pt x="1333" y="61073"/>
                        </a:cubicBezTo>
                        <a:cubicBezTo>
                          <a:pt x="5143" y="70598"/>
                          <a:pt x="16002" y="75265"/>
                          <a:pt x="25622" y="71455"/>
                        </a:cubicBezTo>
                        <a:cubicBezTo>
                          <a:pt x="52102" y="60882"/>
                          <a:pt x="78296" y="48595"/>
                          <a:pt x="103442" y="35070"/>
                        </a:cubicBezTo>
                        <a:cubicBezTo>
                          <a:pt x="112490" y="30212"/>
                          <a:pt x="115919" y="18877"/>
                          <a:pt x="111062" y="982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38" name="Google Shape;5338;p32"/>
                  <p:cNvSpPr/>
                  <p:nvPr/>
                </p:nvSpPr>
                <p:spPr>
                  <a:xfrm>
                    <a:off x="5197696" y="4544637"/>
                    <a:ext cx="107087" cy="83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087" h="83769" extrusionOk="0">
                        <a:moveTo>
                          <a:pt x="99536" y="33649"/>
                        </a:moveTo>
                        <a:cubicBezTo>
                          <a:pt x="107823" y="27553"/>
                          <a:pt x="109538" y="15838"/>
                          <a:pt x="103442" y="7551"/>
                        </a:cubicBezTo>
                        <a:cubicBezTo>
                          <a:pt x="97346" y="-736"/>
                          <a:pt x="85630" y="-2450"/>
                          <a:pt x="77343" y="3646"/>
                        </a:cubicBezTo>
                        <a:cubicBezTo>
                          <a:pt x="55435" y="19838"/>
                          <a:pt x="32385" y="35173"/>
                          <a:pt x="9049" y="49175"/>
                        </a:cubicBezTo>
                        <a:cubicBezTo>
                          <a:pt x="3238" y="52699"/>
                          <a:pt x="0" y="58891"/>
                          <a:pt x="0" y="65177"/>
                        </a:cubicBezTo>
                        <a:cubicBezTo>
                          <a:pt x="0" y="68416"/>
                          <a:pt x="857" y="71749"/>
                          <a:pt x="2667" y="74702"/>
                        </a:cubicBezTo>
                        <a:cubicBezTo>
                          <a:pt x="7906" y="83560"/>
                          <a:pt x="19431" y="86418"/>
                          <a:pt x="28289" y="81084"/>
                        </a:cubicBezTo>
                        <a:cubicBezTo>
                          <a:pt x="52673" y="66511"/>
                          <a:pt x="76676" y="50509"/>
                          <a:pt x="99631" y="3355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39" name="Google Shape;5339;p32"/>
                  <p:cNvSpPr/>
                  <p:nvPr/>
                </p:nvSpPr>
                <p:spPr>
                  <a:xfrm>
                    <a:off x="4875656" y="4579448"/>
                    <a:ext cx="119233" cy="55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233" h="55078" extrusionOk="0">
                        <a:moveTo>
                          <a:pt x="118586" y="13697"/>
                        </a:moveTo>
                        <a:cubicBezTo>
                          <a:pt x="115824" y="3791"/>
                          <a:pt x="105537" y="-2020"/>
                          <a:pt x="95631" y="647"/>
                        </a:cubicBezTo>
                        <a:cubicBezTo>
                          <a:pt x="69437" y="7886"/>
                          <a:pt x="42577" y="13697"/>
                          <a:pt x="15716" y="17983"/>
                        </a:cubicBezTo>
                        <a:cubicBezTo>
                          <a:pt x="6572" y="19412"/>
                          <a:pt x="0" y="27413"/>
                          <a:pt x="0" y="36366"/>
                        </a:cubicBezTo>
                        <a:cubicBezTo>
                          <a:pt x="0" y="37319"/>
                          <a:pt x="0" y="38366"/>
                          <a:pt x="190" y="39319"/>
                        </a:cubicBezTo>
                        <a:cubicBezTo>
                          <a:pt x="1810" y="49511"/>
                          <a:pt x="11335" y="56464"/>
                          <a:pt x="21526" y="54845"/>
                        </a:cubicBezTo>
                        <a:cubicBezTo>
                          <a:pt x="49721" y="50368"/>
                          <a:pt x="78010" y="44177"/>
                          <a:pt x="105537" y="36652"/>
                        </a:cubicBezTo>
                        <a:cubicBezTo>
                          <a:pt x="115443" y="33890"/>
                          <a:pt x="121253" y="23603"/>
                          <a:pt x="118586" y="1369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40" name="Google Shape;5340;p32"/>
                  <p:cNvSpPr/>
                  <p:nvPr/>
                </p:nvSpPr>
                <p:spPr>
                  <a:xfrm>
                    <a:off x="5445537" y="4298488"/>
                    <a:ext cx="84249" cy="1066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249" h="106645" extrusionOk="0">
                        <a:moveTo>
                          <a:pt x="33528" y="99299"/>
                        </a:moveTo>
                        <a:cubicBezTo>
                          <a:pt x="50578" y="76535"/>
                          <a:pt x="66770" y="52627"/>
                          <a:pt x="81534" y="28338"/>
                        </a:cubicBezTo>
                        <a:cubicBezTo>
                          <a:pt x="86868" y="19575"/>
                          <a:pt x="84106" y="8050"/>
                          <a:pt x="75343" y="2716"/>
                        </a:cubicBezTo>
                        <a:cubicBezTo>
                          <a:pt x="66580" y="-2618"/>
                          <a:pt x="55054" y="144"/>
                          <a:pt x="49720" y="8907"/>
                        </a:cubicBezTo>
                        <a:cubicBezTo>
                          <a:pt x="35528" y="32148"/>
                          <a:pt x="20098" y="55008"/>
                          <a:pt x="3715" y="76820"/>
                        </a:cubicBezTo>
                        <a:cubicBezTo>
                          <a:pt x="1238" y="80154"/>
                          <a:pt x="0" y="84059"/>
                          <a:pt x="0" y="87964"/>
                        </a:cubicBezTo>
                        <a:cubicBezTo>
                          <a:pt x="0" y="93679"/>
                          <a:pt x="2572" y="99204"/>
                          <a:pt x="7429" y="102919"/>
                        </a:cubicBezTo>
                        <a:cubicBezTo>
                          <a:pt x="15716" y="109110"/>
                          <a:pt x="27337" y="107395"/>
                          <a:pt x="33528" y="9920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41" name="Google Shape;5341;p32"/>
                  <p:cNvSpPr/>
                  <p:nvPr/>
                </p:nvSpPr>
                <p:spPr>
                  <a:xfrm>
                    <a:off x="5289708" y="4149180"/>
                    <a:ext cx="80586" cy="1091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586" h="109183" extrusionOk="0">
                        <a:moveTo>
                          <a:pt x="34004" y="101160"/>
                        </a:moveTo>
                        <a:cubicBezTo>
                          <a:pt x="50387" y="77634"/>
                          <a:pt x="65342" y="52678"/>
                          <a:pt x="78486" y="27246"/>
                        </a:cubicBezTo>
                        <a:cubicBezTo>
                          <a:pt x="83248" y="18102"/>
                          <a:pt x="79629" y="6863"/>
                          <a:pt x="70485" y="2100"/>
                        </a:cubicBezTo>
                        <a:cubicBezTo>
                          <a:pt x="61341" y="-2662"/>
                          <a:pt x="50101" y="957"/>
                          <a:pt x="45339" y="10102"/>
                        </a:cubicBezTo>
                        <a:cubicBezTo>
                          <a:pt x="32861" y="34104"/>
                          <a:pt x="18764" y="57631"/>
                          <a:pt x="3334" y="79920"/>
                        </a:cubicBezTo>
                        <a:cubicBezTo>
                          <a:pt x="1048" y="83158"/>
                          <a:pt x="0" y="86873"/>
                          <a:pt x="0" y="90492"/>
                        </a:cubicBezTo>
                        <a:cubicBezTo>
                          <a:pt x="0" y="96398"/>
                          <a:pt x="2762" y="102208"/>
                          <a:pt x="8001" y="105828"/>
                        </a:cubicBezTo>
                        <a:cubicBezTo>
                          <a:pt x="16478" y="111733"/>
                          <a:pt x="28099" y="109638"/>
                          <a:pt x="33909" y="10116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42" name="Google Shape;5342;p32"/>
                  <p:cNvSpPr/>
                  <p:nvPr/>
                </p:nvSpPr>
                <p:spPr>
                  <a:xfrm>
                    <a:off x="4883657" y="4237200"/>
                    <a:ext cx="114676" cy="6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676" h="69310" extrusionOk="0">
                        <a:moveTo>
                          <a:pt x="112585" y="9902"/>
                        </a:moveTo>
                        <a:cubicBezTo>
                          <a:pt x="107728" y="853"/>
                          <a:pt x="96488" y="-2671"/>
                          <a:pt x="87344" y="2187"/>
                        </a:cubicBezTo>
                        <a:cubicBezTo>
                          <a:pt x="63722" y="14760"/>
                          <a:pt x="38767" y="25047"/>
                          <a:pt x="13240" y="32857"/>
                        </a:cubicBezTo>
                        <a:cubicBezTo>
                          <a:pt x="5239" y="35334"/>
                          <a:pt x="0" y="42668"/>
                          <a:pt x="0" y="50669"/>
                        </a:cubicBezTo>
                        <a:cubicBezTo>
                          <a:pt x="0" y="52479"/>
                          <a:pt x="286" y="54288"/>
                          <a:pt x="857" y="56098"/>
                        </a:cubicBezTo>
                        <a:cubicBezTo>
                          <a:pt x="3905" y="65909"/>
                          <a:pt x="14288" y="71529"/>
                          <a:pt x="24098" y="68481"/>
                        </a:cubicBezTo>
                        <a:cubicBezTo>
                          <a:pt x="51911" y="60003"/>
                          <a:pt x="79058" y="48764"/>
                          <a:pt x="104775" y="35048"/>
                        </a:cubicBezTo>
                        <a:cubicBezTo>
                          <a:pt x="113824" y="30190"/>
                          <a:pt x="117348" y="18951"/>
                          <a:pt x="112490" y="98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43" name="Google Shape;5343;p32"/>
                  <p:cNvSpPr/>
                  <p:nvPr/>
                </p:nvSpPr>
                <p:spPr>
                  <a:xfrm>
                    <a:off x="5035962" y="4268219"/>
                    <a:ext cx="105565" cy="85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565" h="85920" extrusionOk="0">
                        <a:moveTo>
                          <a:pt x="74962" y="4219"/>
                        </a:moveTo>
                        <a:cubicBezTo>
                          <a:pt x="54292" y="21555"/>
                          <a:pt x="32099" y="37366"/>
                          <a:pt x="9049" y="51273"/>
                        </a:cubicBezTo>
                        <a:cubicBezTo>
                          <a:pt x="3238" y="54797"/>
                          <a:pt x="0" y="60893"/>
                          <a:pt x="0" y="67275"/>
                        </a:cubicBezTo>
                        <a:cubicBezTo>
                          <a:pt x="0" y="70513"/>
                          <a:pt x="857" y="73847"/>
                          <a:pt x="2667" y="76895"/>
                        </a:cubicBezTo>
                        <a:cubicBezTo>
                          <a:pt x="8001" y="85753"/>
                          <a:pt x="19431" y="88516"/>
                          <a:pt x="28289" y="83277"/>
                        </a:cubicBezTo>
                        <a:cubicBezTo>
                          <a:pt x="52959" y="68418"/>
                          <a:pt x="76676" y="51463"/>
                          <a:pt x="98869" y="32985"/>
                        </a:cubicBezTo>
                        <a:cubicBezTo>
                          <a:pt x="106775" y="26413"/>
                          <a:pt x="107823" y="14602"/>
                          <a:pt x="101251" y="6696"/>
                        </a:cubicBezTo>
                        <a:cubicBezTo>
                          <a:pt x="94678" y="-1210"/>
                          <a:pt x="82867" y="-2258"/>
                          <a:pt x="74962" y="431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44" name="Google Shape;5344;p32"/>
                  <p:cNvSpPr/>
                  <p:nvPr/>
                </p:nvSpPr>
                <p:spPr>
                  <a:xfrm>
                    <a:off x="5177408" y="4286664"/>
                    <a:ext cx="97406" cy="95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406" h="95752" extrusionOk="0">
                        <a:moveTo>
                          <a:pt x="64961" y="6157"/>
                        </a:moveTo>
                        <a:cubicBezTo>
                          <a:pt x="46768" y="26255"/>
                          <a:pt x="27146" y="45305"/>
                          <a:pt x="6572" y="62926"/>
                        </a:cubicBezTo>
                        <a:cubicBezTo>
                          <a:pt x="2286" y="66641"/>
                          <a:pt x="0" y="71880"/>
                          <a:pt x="0" y="77119"/>
                        </a:cubicBezTo>
                        <a:cubicBezTo>
                          <a:pt x="0" y="81405"/>
                          <a:pt x="1429" y="85691"/>
                          <a:pt x="4477" y="89215"/>
                        </a:cubicBezTo>
                        <a:cubicBezTo>
                          <a:pt x="11144" y="97026"/>
                          <a:pt x="22955" y="97978"/>
                          <a:pt x="30766" y="91311"/>
                        </a:cubicBezTo>
                        <a:cubicBezTo>
                          <a:pt x="52578" y="72642"/>
                          <a:pt x="73342" y="52449"/>
                          <a:pt x="92583" y="31208"/>
                        </a:cubicBezTo>
                        <a:cubicBezTo>
                          <a:pt x="99536" y="23588"/>
                          <a:pt x="98870" y="11777"/>
                          <a:pt x="91250" y="4824"/>
                        </a:cubicBezTo>
                        <a:cubicBezTo>
                          <a:pt x="83629" y="-2129"/>
                          <a:pt x="71819" y="-1462"/>
                          <a:pt x="64865" y="615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45" name="Google Shape;5345;p32"/>
                  <p:cNvSpPr/>
                  <p:nvPr/>
                </p:nvSpPr>
                <p:spPr>
                  <a:xfrm>
                    <a:off x="4774596" y="3957241"/>
                    <a:ext cx="71833" cy="499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833" h="49926" extrusionOk="0">
                        <a:moveTo>
                          <a:pt x="0" y="49926"/>
                        </a:moveTo>
                        <a:lnTo>
                          <a:pt x="0" y="49926"/>
                        </a:lnTo>
                        <a:cubicBezTo>
                          <a:pt x="21622" y="49926"/>
                          <a:pt x="42291" y="45069"/>
                          <a:pt x="61531" y="35353"/>
                        </a:cubicBezTo>
                        <a:cubicBezTo>
                          <a:pt x="70771" y="30686"/>
                          <a:pt x="74485" y="19542"/>
                          <a:pt x="69818" y="10302"/>
                        </a:cubicBezTo>
                        <a:cubicBezTo>
                          <a:pt x="65151" y="1063"/>
                          <a:pt x="54007" y="-2652"/>
                          <a:pt x="44767" y="2016"/>
                        </a:cubicBezTo>
                        <a:cubicBezTo>
                          <a:pt x="30861" y="9064"/>
                          <a:pt x="15716" y="12588"/>
                          <a:pt x="0" y="12588"/>
                        </a:cubicBezTo>
                        <a:lnTo>
                          <a:pt x="0" y="12588"/>
                        </a:lnTo>
                        <a:lnTo>
                          <a:pt x="0" y="4992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46" name="Google Shape;5346;p32"/>
                  <p:cNvSpPr/>
                  <p:nvPr/>
                </p:nvSpPr>
                <p:spPr>
                  <a:xfrm>
                    <a:off x="4881371" y="4354291"/>
                    <a:ext cx="117124" cy="62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124" h="62770" extrusionOk="0">
                        <a:moveTo>
                          <a:pt x="115729" y="11587"/>
                        </a:moveTo>
                        <a:cubicBezTo>
                          <a:pt x="111824" y="2062"/>
                          <a:pt x="100965" y="-2509"/>
                          <a:pt x="91440" y="1396"/>
                        </a:cubicBezTo>
                        <a:cubicBezTo>
                          <a:pt x="66485" y="11587"/>
                          <a:pt x="40577" y="19874"/>
                          <a:pt x="14383" y="26066"/>
                        </a:cubicBezTo>
                        <a:cubicBezTo>
                          <a:pt x="5810" y="28066"/>
                          <a:pt x="0" y="35781"/>
                          <a:pt x="0" y="44163"/>
                        </a:cubicBezTo>
                        <a:cubicBezTo>
                          <a:pt x="0" y="45592"/>
                          <a:pt x="191" y="47020"/>
                          <a:pt x="476" y="48449"/>
                        </a:cubicBezTo>
                        <a:cubicBezTo>
                          <a:pt x="2858" y="58450"/>
                          <a:pt x="12859" y="64642"/>
                          <a:pt x="22955" y="62260"/>
                        </a:cubicBezTo>
                        <a:cubicBezTo>
                          <a:pt x="51054" y="55593"/>
                          <a:pt x="78867" y="46735"/>
                          <a:pt x="105537" y="35781"/>
                        </a:cubicBezTo>
                        <a:cubicBezTo>
                          <a:pt x="115062" y="31876"/>
                          <a:pt x="119634" y="21017"/>
                          <a:pt x="115729" y="1149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47" name="Google Shape;5347;p32"/>
                  <p:cNvSpPr/>
                  <p:nvPr/>
                </p:nvSpPr>
                <p:spPr>
                  <a:xfrm>
                    <a:off x="5046153" y="4630552"/>
                    <a:ext cx="114897" cy="693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897" h="69348" extrusionOk="0">
                        <a:moveTo>
                          <a:pt x="104204" y="35554"/>
                        </a:moveTo>
                        <a:cubicBezTo>
                          <a:pt x="113538" y="31173"/>
                          <a:pt x="117538" y="20028"/>
                          <a:pt x="113062" y="10694"/>
                        </a:cubicBezTo>
                        <a:cubicBezTo>
                          <a:pt x="108680" y="1360"/>
                          <a:pt x="97536" y="-2641"/>
                          <a:pt x="88201" y="1836"/>
                        </a:cubicBezTo>
                        <a:cubicBezTo>
                          <a:pt x="63532" y="13456"/>
                          <a:pt x="38005" y="24029"/>
                          <a:pt x="12383" y="33173"/>
                        </a:cubicBezTo>
                        <a:cubicBezTo>
                          <a:pt x="4763" y="35935"/>
                          <a:pt x="0" y="43079"/>
                          <a:pt x="0" y="50699"/>
                        </a:cubicBezTo>
                        <a:cubicBezTo>
                          <a:pt x="0" y="52794"/>
                          <a:pt x="381" y="54890"/>
                          <a:pt x="1048" y="56985"/>
                        </a:cubicBezTo>
                        <a:cubicBezTo>
                          <a:pt x="4477" y="66701"/>
                          <a:pt x="15240" y="71749"/>
                          <a:pt x="24860" y="68225"/>
                        </a:cubicBezTo>
                        <a:cubicBezTo>
                          <a:pt x="51625" y="58605"/>
                          <a:pt x="78296" y="47651"/>
                          <a:pt x="104013" y="3545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48" name="Google Shape;5348;p32"/>
                  <p:cNvSpPr/>
                  <p:nvPr/>
                </p:nvSpPr>
                <p:spPr>
                  <a:xfrm>
                    <a:off x="4774691" y="4711711"/>
                    <a:ext cx="62980" cy="38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80" h="38501" extrusionOk="0">
                        <a:moveTo>
                          <a:pt x="62865" y="17737"/>
                        </a:moveTo>
                        <a:cubicBezTo>
                          <a:pt x="62389" y="7450"/>
                          <a:pt x="53626" y="-456"/>
                          <a:pt x="43339" y="20"/>
                        </a:cubicBezTo>
                        <a:cubicBezTo>
                          <a:pt x="28956" y="782"/>
                          <a:pt x="14383" y="1163"/>
                          <a:pt x="0" y="1163"/>
                        </a:cubicBezTo>
                        <a:lnTo>
                          <a:pt x="0" y="1163"/>
                        </a:lnTo>
                        <a:lnTo>
                          <a:pt x="0" y="38501"/>
                        </a:lnTo>
                        <a:lnTo>
                          <a:pt x="0" y="38501"/>
                        </a:lnTo>
                        <a:cubicBezTo>
                          <a:pt x="15050" y="38501"/>
                          <a:pt x="30194" y="38120"/>
                          <a:pt x="45244" y="37358"/>
                        </a:cubicBezTo>
                        <a:cubicBezTo>
                          <a:pt x="55531" y="36882"/>
                          <a:pt x="63437" y="28024"/>
                          <a:pt x="62960" y="1783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49" name="Google Shape;5349;p32"/>
                  <p:cNvSpPr/>
                  <p:nvPr/>
                </p:nvSpPr>
                <p:spPr>
                  <a:xfrm>
                    <a:off x="5311044" y="4298987"/>
                    <a:ext cx="90704" cy="1019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704" h="101911" extrusionOk="0">
                        <a:moveTo>
                          <a:pt x="32290" y="96038"/>
                        </a:moveTo>
                        <a:cubicBezTo>
                          <a:pt x="51721" y="75083"/>
                          <a:pt x="70104" y="52795"/>
                          <a:pt x="87058" y="29744"/>
                        </a:cubicBezTo>
                        <a:cubicBezTo>
                          <a:pt x="93154" y="21457"/>
                          <a:pt x="91440" y="9742"/>
                          <a:pt x="83153" y="3646"/>
                        </a:cubicBezTo>
                        <a:cubicBezTo>
                          <a:pt x="74867" y="-2450"/>
                          <a:pt x="63151" y="-736"/>
                          <a:pt x="57055" y="7551"/>
                        </a:cubicBezTo>
                        <a:cubicBezTo>
                          <a:pt x="40958" y="29458"/>
                          <a:pt x="23432" y="50604"/>
                          <a:pt x="4953" y="70606"/>
                        </a:cubicBezTo>
                        <a:cubicBezTo>
                          <a:pt x="1619" y="74226"/>
                          <a:pt x="0" y="78703"/>
                          <a:pt x="0" y="83275"/>
                        </a:cubicBezTo>
                        <a:cubicBezTo>
                          <a:pt x="0" y="88323"/>
                          <a:pt x="2000" y="93276"/>
                          <a:pt x="6001" y="96991"/>
                        </a:cubicBezTo>
                        <a:cubicBezTo>
                          <a:pt x="13525" y="103944"/>
                          <a:pt x="25337" y="103468"/>
                          <a:pt x="32385" y="9594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50" name="Google Shape;5350;p32"/>
                  <p:cNvSpPr/>
                  <p:nvPr/>
                </p:nvSpPr>
                <p:spPr>
                  <a:xfrm>
                    <a:off x="5410294" y="4154110"/>
                    <a:ext cx="75180" cy="1121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180" h="112158" extrusionOk="0">
                        <a:moveTo>
                          <a:pt x="34862" y="102803"/>
                        </a:moveTo>
                        <a:cubicBezTo>
                          <a:pt x="49149" y="78038"/>
                          <a:pt x="62198" y="52225"/>
                          <a:pt x="73628" y="26126"/>
                        </a:cubicBezTo>
                        <a:cubicBezTo>
                          <a:pt x="77724" y="16697"/>
                          <a:pt x="73438" y="5743"/>
                          <a:pt x="64008" y="1552"/>
                        </a:cubicBezTo>
                        <a:cubicBezTo>
                          <a:pt x="54578" y="-2544"/>
                          <a:pt x="43529" y="1742"/>
                          <a:pt x="39433" y="11172"/>
                        </a:cubicBezTo>
                        <a:cubicBezTo>
                          <a:pt x="28575" y="36032"/>
                          <a:pt x="16097" y="60607"/>
                          <a:pt x="2477" y="84134"/>
                        </a:cubicBezTo>
                        <a:cubicBezTo>
                          <a:pt x="762" y="87086"/>
                          <a:pt x="0" y="90325"/>
                          <a:pt x="0" y="93468"/>
                        </a:cubicBezTo>
                        <a:cubicBezTo>
                          <a:pt x="0" y="99945"/>
                          <a:pt x="3334" y="106136"/>
                          <a:pt x="9335" y="109661"/>
                        </a:cubicBezTo>
                        <a:cubicBezTo>
                          <a:pt x="18288" y="114804"/>
                          <a:pt x="29623" y="111756"/>
                          <a:pt x="34766" y="10280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51" name="Google Shape;5351;p32"/>
                  <p:cNvSpPr/>
                  <p:nvPr/>
                </p:nvSpPr>
                <p:spPr>
                  <a:xfrm>
                    <a:off x="4774596" y="4285865"/>
                    <a:ext cx="64296" cy="397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296" h="39722" extrusionOk="0">
                        <a:moveTo>
                          <a:pt x="0" y="39723"/>
                        </a:moveTo>
                        <a:lnTo>
                          <a:pt x="0" y="39723"/>
                        </a:lnTo>
                        <a:cubicBezTo>
                          <a:pt x="15907" y="39723"/>
                          <a:pt x="31909" y="38865"/>
                          <a:pt x="47530" y="37246"/>
                        </a:cubicBezTo>
                        <a:cubicBezTo>
                          <a:pt x="57817" y="36198"/>
                          <a:pt x="65246" y="27054"/>
                          <a:pt x="64198" y="16767"/>
                        </a:cubicBezTo>
                        <a:cubicBezTo>
                          <a:pt x="63151" y="6480"/>
                          <a:pt x="54007" y="-949"/>
                          <a:pt x="43720" y="99"/>
                        </a:cubicBezTo>
                        <a:cubicBezTo>
                          <a:pt x="29337" y="1623"/>
                          <a:pt x="14573" y="2384"/>
                          <a:pt x="0" y="2384"/>
                        </a:cubicBezTo>
                        <a:lnTo>
                          <a:pt x="0" y="2384"/>
                        </a:lnTo>
                        <a:lnTo>
                          <a:pt x="0" y="3972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52" name="Google Shape;5352;p32"/>
                  <p:cNvSpPr/>
                  <p:nvPr/>
                </p:nvSpPr>
                <p:spPr>
                  <a:xfrm>
                    <a:off x="4774596" y="4605888"/>
                    <a:ext cx="54997" cy="38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997" h="38215" extrusionOk="0">
                        <a:moveTo>
                          <a:pt x="37243" y="37263"/>
                        </a:moveTo>
                        <a:cubicBezTo>
                          <a:pt x="47530" y="36787"/>
                          <a:pt x="55626" y="28119"/>
                          <a:pt x="54959" y="17737"/>
                        </a:cubicBezTo>
                        <a:cubicBezTo>
                          <a:pt x="54483" y="7450"/>
                          <a:pt x="45720" y="-456"/>
                          <a:pt x="35433" y="20"/>
                        </a:cubicBezTo>
                        <a:cubicBezTo>
                          <a:pt x="23717" y="592"/>
                          <a:pt x="11811" y="878"/>
                          <a:pt x="0" y="878"/>
                        </a:cubicBezTo>
                        <a:lnTo>
                          <a:pt x="0" y="878"/>
                        </a:lnTo>
                        <a:lnTo>
                          <a:pt x="0" y="38216"/>
                        </a:lnTo>
                        <a:lnTo>
                          <a:pt x="0" y="38216"/>
                        </a:lnTo>
                        <a:cubicBezTo>
                          <a:pt x="12383" y="38216"/>
                          <a:pt x="24955" y="37930"/>
                          <a:pt x="37147" y="3735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53" name="Google Shape;5353;p32"/>
                  <p:cNvSpPr/>
                  <p:nvPr/>
                </p:nvSpPr>
                <p:spPr>
                  <a:xfrm>
                    <a:off x="4883657" y="4687044"/>
                    <a:ext cx="119556" cy="536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556" h="53659" extrusionOk="0">
                        <a:moveTo>
                          <a:pt x="286" y="37736"/>
                        </a:moveTo>
                        <a:cubicBezTo>
                          <a:pt x="1810" y="47928"/>
                          <a:pt x="11239" y="54977"/>
                          <a:pt x="21431" y="53453"/>
                        </a:cubicBezTo>
                        <a:cubicBezTo>
                          <a:pt x="49625" y="49262"/>
                          <a:pt x="77914" y="43642"/>
                          <a:pt x="105442" y="36688"/>
                        </a:cubicBezTo>
                        <a:cubicBezTo>
                          <a:pt x="115443" y="34212"/>
                          <a:pt x="121539" y="24020"/>
                          <a:pt x="118967" y="14114"/>
                        </a:cubicBezTo>
                        <a:cubicBezTo>
                          <a:pt x="116491" y="4113"/>
                          <a:pt x="106299" y="-1983"/>
                          <a:pt x="96393" y="589"/>
                        </a:cubicBezTo>
                        <a:cubicBezTo>
                          <a:pt x="70009" y="7161"/>
                          <a:pt x="42958" y="12590"/>
                          <a:pt x="15907" y="16591"/>
                        </a:cubicBezTo>
                        <a:cubicBezTo>
                          <a:pt x="6667" y="17924"/>
                          <a:pt x="0" y="25925"/>
                          <a:pt x="0" y="34974"/>
                        </a:cubicBezTo>
                        <a:cubicBezTo>
                          <a:pt x="0" y="35927"/>
                          <a:pt x="0" y="36784"/>
                          <a:pt x="191" y="3773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54" name="Google Shape;5354;p32"/>
                  <p:cNvSpPr/>
                  <p:nvPr/>
                </p:nvSpPr>
                <p:spPr>
                  <a:xfrm>
                    <a:off x="4878513" y="4468028"/>
                    <a:ext cx="118544" cy="582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544" h="58290" extrusionOk="0">
                        <a:moveTo>
                          <a:pt x="0" y="39582"/>
                        </a:moveTo>
                        <a:cubicBezTo>
                          <a:pt x="0" y="40725"/>
                          <a:pt x="95" y="41964"/>
                          <a:pt x="381" y="43107"/>
                        </a:cubicBezTo>
                        <a:cubicBezTo>
                          <a:pt x="2286" y="53203"/>
                          <a:pt x="12097" y="59871"/>
                          <a:pt x="22193" y="57966"/>
                        </a:cubicBezTo>
                        <a:cubicBezTo>
                          <a:pt x="50387" y="52536"/>
                          <a:pt x="78486" y="45297"/>
                          <a:pt x="105728" y="36344"/>
                        </a:cubicBezTo>
                        <a:cubicBezTo>
                          <a:pt x="115538" y="33105"/>
                          <a:pt x="120777" y="22533"/>
                          <a:pt x="117634" y="12817"/>
                        </a:cubicBezTo>
                        <a:cubicBezTo>
                          <a:pt x="114395" y="3006"/>
                          <a:pt x="103823" y="-2232"/>
                          <a:pt x="94107" y="911"/>
                        </a:cubicBezTo>
                        <a:cubicBezTo>
                          <a:pt x="68390" y="9388"/>
                          <a:pt x="41910" y="16246"/>
                          <a:pt x="15335" y="21390"/>
                        </a:cubicBezTo>
                        <a:cubicBezTo>
                          <a:pt x="6382" y="23104"/>
                          <a:pt x="191" y="30915"/>
                          <a:pt x="191" y="3967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55" name="Google Shape;5355;p32"/>
                  <p:cNvSpPr/>
                  <p:nvPr/>
                </p:nvSpPr>
                <p:spPr>
                  <a:xfrm>
                    <a:off x="4774596" y="4392782"/>
                    <a:ext cx="61202" cy="390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202" h="39009" extrusionOk="0">
                        <a:moveTo>
                          <a:pt x="44005" y="37200"/>
                        </a:moveTo>
                        <a:cubicBezTo>
                          <a:pt x="54292" y="36438"/>
                          <a:pt x="61913" y="27389"/>
                          <a:pt x="61150" y="17197"/>
                        </a:cubicBezTo>
                        <a:cubicBezTo>
                          <a:pt x="60388" y="6911"/>
                          <a:pt x="51340" y="-710"/>
                          <a:pt x="41148" y="53"/>
                        </a:cubicBezTo>
                        <a:cubicBezTo>
                          <a:pt x="27527" y="1100"/>
                          <a:pt x="13716" y="1672"/>
                          <a:pt x="0" y="1672"/>
                        </a:cubicBezTo>
                        <a:lnTo>
                          <a:pt x="0" y="1672"/>
                        </a:lnTo>
                        <a:lnTo>
                          <a:pt x="0" y="39010"/>
                        </a:lnTo>
                        <a:lnTo>
                          <a:pt x="0" y="39010"/>
                        </a:lnTo>
                        <a:cubicBezTo>
                          <a:pt x="14668" y="39010"/>
                          <a:pt x="29432" y="38438"/>
                          <a:pt x="44005" y="3729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56" name="Google Shape;5356;p32"/>
                  <p:cNvSpPr/>
                  <p:nvPr/>
                </p:nvSpPr>
                <p:spPr>
                  <a:xfrm>
                    <a:off x="4774691" y="4499390"/>
                    <a:ext cx="58036" cy="385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036" h="38510" extrusionOk="0">
                        <a:moveTo>
                          <a:pt x="57912" y="17555"/>
                        </a:moveTo>
                        <a:cubicBezTo>
                          <a:pt x="57341" y="7269"/>
                          <a:pt x="48482" y="-542"/>
                          <a:pt x="38195" y="29"/>
                        </a:cubicBezTo>
                        <a:cubicBezTo>
                          <a:pt x="25527" y="791"/>
                          <a:pt x="12668" y="1172"/>
                          <a:pt x="0" y="1172"/>
                        </a:cubicBezTo>
                        <a:lnTo>
                          <a:pt x="0" y="1172"/>
                        </a:lnTo>
                        <a:lnTo>
                          <a:pt x="0" y="38511"/>
                        </a:lnTo>
                        <a:cubicBezTo>
                          <a:pt x="13430" y="38511"/>
                          <a:pt x="27051" y="38129"/>
                          <a:pt x="40481" y="37272"/>
                        </a:cubicBezTo>
                        <a:cubicBezTo>
                          <a:pt x="50768" y="36701"/>
                          <a:pt x="58579" y="27938"/>
                          <a:pt x="58007" y="1755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57" name="Google Shape;5357;p32"/>
                  <p:cNvSpPr/>
                  <p:nvPr/>
                </p:nvSpPr>
                <p:spPr>
                  <a:xfrm>
                    <a:off x="5332475" y="4432439"/>
                    <a:ext cx="96793" cy="963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793" h="96378" extrusionOk="0">
                        <a:moveTo>
                          <a:pt x="91916" y="31261"/>
                        </a:moveTo>
                        <a:cubicBezTo>
                          <a:pt x="98870" y="23641"/>
                          <a:pt x="98298" y="11830"/>
                          <a:pt x="90773" y="4877"/>
                        </a:cubicBezTo>
                        <a:cubicBezTo>
                          <a:pt x="83153" y="-2076"/>
                          <a:pt x="71342" y="-1505"/>
                          <a:pt x="64389" y="6020"/>
                        </a:cubicBezTo>
                        <a:cubicBezTo>
                          <a:pt x="46006" y="26117"/>
                          <a:pt x="26384" y="45644"/>
                          <a:pt x="6191" y="63836"/>
                        </a:cubicBezTo>
                        <a:cubicBezTo>
                          <a:pt x="2096" y="67551"/>
                          <a:pt x="0" y="72600"/>
                          <a:pt x="0" y="77743"/>
                        </a:cubicBezTo>
                        <a:cubicBezTo>
                          <a:pt x="0" y="82220"/>
                          <a:pt x="1619" y="86697"/>
                          <a:pt x="4763" y="90221"/>
                        </a:cubicBezTo>
                        <a:cubicBezTo>
                          <a:pt x="11621" y="97841"/>
                          <a:pt x="23432" y="98508"/>
                          <a:pt x="31052" y="91554"/>
                        </a:cubicBezTo>
                        <a:cubicBezTo>
                          <a:pt x="52197" y="72504"/>
                          <a:pt x="72676" y="52216"/>
                          <a:pt x="91821" y="3116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58" name="Google Shape;5358;p32"/>
                  <p:cNvSpPr/>
                  <p:nvPr/>
                </p:nvSpPr>
                <p:spPr>
                  <a:xfrm>
                    <a:off x="4975287" y="3870007"/>
                    <a:ext cx="42386" cy="67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86" h="67586" extrusionOk="0">
                        <a:moveTo>
                          <a:pt x="36862" y="52864"/>
                        </a:moveTo>
                        <a:cubicBezTo>
                          <a:pt x="40672" y="35624"/>
                          <a:pt x="42386" y="17812"/>
                          <a:pt x="42386" y="0"/>
                        </a:cubicBezTo>
                        <a:lnTo>
                          <a:pt x="5144" y="0"/>
                        </a:lnTo>
                        <a:cubicBezTo>
                          <a:pt x="5144" y="15145"/>
                          <a:pt x="3715" y="30194"/>
                          <a:pt x="476" y="44863"/>
                        </a:cubicBezTo>
                        <a:cubicBezTo>
                          <a:pt x="191" y="46196"/>
                          <a:pt x="0" y="47625"/>
                          <a:pt x="0" y="48959"/>
                        </a:cubicBezTo>
                        <a:cubicBezTo>
                          <a:pt x="0" y="57531"/>
                          <a:pt x="5906" y="65246"/>
                          <a:pt x="14573" y="67151"/>
                        </a:cubicBezTo>
                        <a:cubicBezTo>
                          <a:pt x="24670" y="69342"/>
                          <a:pt x="34576" y="63056"/>
                          <a:pt x="36862" y="5295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59" name="Google Shape;5359;p32"/>
                  <p:cNvSpPr/>
                  <p:nvPr/>
                </p:nvSpPr>
                <p:spPr>
                  <a:xfrm>
                    <a:off x="5082920" y="3870007"/>
                    <a:ext cx="40957" cy="69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57" h="69764" extrusionOk="0">
                        <a:moveTo>
                          <a:pt x="36957" y="54007"/>
                        </a:moveTo>
                        <a:cubicBezTo>
                          <a:pt x="39719" y="36290"/>
                          <a:pt x="40958" y="18098"/>
                          <a:pt x="40958" y="0"/>
                        </a:cubicBezTo>
                        <a:lnTo>
                          <a:pt x="3715" y="0"/>
                        </a:lnTo>
                        <a:cubicBezTo>
                          <a:pt x="3715" y="16193"/>
                          <a:pt x="2667" y="32385"/>
                          <a:pt x="191" y="48292"/>
                        </a:cubicBezTo>
                        <a:cubicBezTo>
                          <a:pt x="0" y="49244"/>
                          <a:pt x="0" y="50197"/>
                          <a:pt x="0" y="51149"/>
                        </a:cubicBezTo>
                        <a:cubicBezTo>
                          <a:pt x="0" y="60198"/>
                          <a:pt x="6572" y="68104"/>
                          <a:pt x="15812" y="69533"/>
                        </a:cubicBezTo>
                        <a:cubicBezTo>
                          <a:pt x="26003" y="71152"/>
                          <a:pt x="35528" y="64103"/>
                          <a:pt x="37147" y="540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60" name="Google Shape;5360;p32"/>
                  <p:cNvSpPr/>
                  <p:nvPr/>
                </p:nvSpPr>
                <p:spPr>
                  <a:xfrm>
                    <a:off x="5189791" y="3870007"/>
                    <a:ext cx="40290" cy="719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290" h="71956" extrusionOk="0">
                        <a:moveTo>
                          <a:pt x="37052" y="55531"/>
                        </a:moveTo>
                        <a:cubicBezTo>
                          <a:pt x="39243" y="37243"/>
                          <a:pt x="40291" y="18574"/>
                          <a:pt x="40291" y="0"/>
                        </a:cubicBezTo>
                        <a:lnTo>
                          <a:pt x="3048" y="0"/>
                        </a:lnTo>
                        <a:cubicBezTo>
                          <a:pt x="3048" y="17050"/>
                          <a:pt x="2096" y="34195"/>
                          <a:pt x="95" y="51054"/>
                        </a:cubicBezTo>
                        <a:cubicBezTo>
                          <a:pt x="95" y="51816"/>
                          <a:pt x="0" y="52578"/>
                          <a:pt x="0" y="53340"/>
                        </a:cubicBezTo>
                        <a:cubicBezTo>
                          <a:pt x="0" y="62675"/>
                          <a:pt x="6953" y="70676"/>
                          <a:pt x="16383" y="71819"/>
                        </a:cubicBezTo>
                        <a:cubicBezTo>
                          <a:pt x="26575" y="73057"/>
                          <a:pt x="35909" y="65818"/>
                          <a:pt x="37147" y="5553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61" name="Google Shape;5361;p32"/>
                  <p:cNvSpPr/>
                  <p:nvPr/>
                </p:nvSpPr>
                <p:spPr>
                  <a:xfrm>
                    <a:off x="4865274" y="3870102"/>
                    <a:ext cx="46386" cy="645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386" h="64521" extrusionOk="0">
                        <a:moveTo>
                          <a:pt x="0" y="45815"/>
                        </a:moveTo>
                        <a:cubicBezTo>
                          <a:pt x="0" y="53054"/>
                          <a:pt x="4286" y="60007"/>
                          <a:pt x="11430" y="63055"/>
                        </a:cubicBezTo>
                        <a:cubicBezTo>
                          <a:pt x="20955" y="67056"/>
                          <a:pt x="31814" y="62579"/>
                          <a:pt x="35814" y="53150"/>
                        </a:cubicBezTo>
                        <a:cubicBezTo>
                          <a:pt x="42863" y="36290"/>
                          <a:pt x="46292" y="18193"/>
                          <a:pt x="46387" y="0"/>
                        </a:cubicBezTo>
                        <a:lnTo>
                          <a:pt x="9144" y="0"/>
                        </a:lnTo>
                        <a:cubicBezTo>
                          <a:pt x="9144" y="13240"/>
                          <a:pt x="6668" y="26479"/>
                          <a:pt x="1524" y="38671"/>
                        </a:cubicBezTo>
                        <a:cubicBezTo>
                          <a:pt x="572" y="41053"/>
                          <a:pt x="95" y="43529"/>
                          <a:pt x="95" y="4591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62" name="Google Shape;5362;p32"/>
                  <p:cNvSpPr/>
                  <p:nvPr/>
                </p:nvSpPr>
                <p:spPr>
                  <a:xfrm>
                    <a:off x="5016816" y="3982771"/>
                    <a:ext cx="80036" cy="1093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036" h="109315" extrusionOk="0">
                        <a:moveTo>
                          <a:pt x="44291" y="11347"/>
                        </a:moveTo>
                        <a:cubicBezTo>
                          <a:pt x="33814" y="35541"/>
                          <a:pt x="20193" y="58401"/>
                          <a:pt x="3905" y="79260"/>
                        </a:cubicBezTo>
                        <a:cubicBezTo>
                          <a:pt x="1238" y="82690"/>
                          <a:pt x="0" y="86690"/>
                          <a:pt x="0" y="90691"/>
                        </a:cubicBezTo>
                        <a:cubicBezTo>
                          <a:pt x="0" y="96215"/>
                          <a:pt x="2477" y="101740"/>
                          <a:pt x="7144" y="105359"/>
                        </a:cubicBezTo>
                        <a:cubicBezTo>
                          <a:pt x="15240" y="111741"/>
                          <a:pt x="26956" y="110217"/>
                          <a:pt x="33338" y="102120"/>
                        </a:cubicBezTo>
                        <a:cubicBezTo>
                          <a:pt x="51530" y="78784"/>
                          <a:pt x="66770" y="53162"/>
                          <a:pt x="78486" y="26111"/>
                        </a:cubicBezTo>
                        <a:cubicBezTo>
                          <a:pt x="82582" y="16681"/>
                          <a:pt x="78296" y="5632"/>
                          <a:pt x="68771" y="1536"/>
                        </a:cubicBezTo>
                        <a:cubicBezTo>
                          <a:pt x="59341" y="-2559"/>
                          <a:pt x="48387" y="1822"/>
                          <a:pt x="44196" y="1125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63" name="Google Shape;5363;p32"/>
                  <p:cNvSpPr/>
                  <p:nvPr/>
                </p:nvSpPr>
                <p:spPr>
                  <a:xfrm>
                    <a:off x="4883657" y="3976804"/>
                    <a:ext cx="95894" cy="966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894" h="96605" extrusionOk="0">
                        <a:moveTo>
                          <a:pt x="87725" y="3216"/>
                        </a:moveTo>
                        <a:cubicBezTo>
                          <a:pt x="79153" y="-2594"/>
                          <a:pt x="67628" y="-308"/>
                          <a:pt x="61817" y="8265"/>
                        </a:cubicBezTo>
                        <a:cubicBezTo>
                          <a:pt x="47339" y="29696"/>
                          <a:pt x="29242" y="47984"/>
                          <a:pt x="8001" y="62652"/>
                        </a:cubicBezTo>
                        <a:cubicBezTo>
                          <a:pt x="2762" y="66272"/>
                          <a:pt x="0" y="72082"/>
                          <a:pt x="0" y="77988"/>
                        </a:cubicBezTo>
                        <a:cubicBezTo>
                          <a:pt x="0" y="81607"/>
                          <a:pt x="1048" y="85322"/>
                          <a:pt x="3334" y="88560"/>
                        </a:cubicBezTo>
                        <a:cubicBezTo>
                          <a:pt x="9239" y="97038"/>
                          <a:pt x="20860" y="99133"/>
                          <a:pt x="29242" y="93323"/>
                        </a:cubicBezTo>
                        <a:cubicBezTo>
                          <a:pt x="54292" y="75987"/>
                          <a:pt x="75629" y="54366"/>
                          <a:pt x="92678" y="29124"/>
                        </a:cubicBezTo>
                        <a:cubicBezTo>
                          <a:pt x="98488" y="20552"/>
                          <a:pt x="96203" y="9027"/>
                          <a:pt x="87630" y="321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64" name="Google Shape;5364;p32"/>
                  <p:cNvSpPr/>
                  <p:nvPr/>
                </p:nvSpPr>
                <p:spPr>
                  <a:xfrm>
                    <a:off x="5509164" y="3870007"/>
                    <a:ext cx="39528" cy="782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528" h="78252" extrusionOk="0">
                        <a:moveTo>
                          <a:pt x="37147" y="61055"/>
                        </a:moveTo>
                        <a:cubicBezTo>
                          <a:pt x="38767" y="40862"/>
                          <a:pt x="39433" y="20384"/>
                          <a:pt x="39529" y="0"/>
                        </a:cubicBezTo>
                        <a:lnTo>
                          <a:pt x="2191" y="0"/>
                        </a:lnTo>
                        <a:cubicBezTo>
                          <a:pt x="2191" y="19431"/>
                          <a:pt x="1429" y="38958"/>
                          <a:pt x="0" y="58198"/>
                        </a:cubicBezTo>
                        <a:cubicBezTo>
                          <a:pt x="0" y="58674"/>
                          <a:pt x="0" y="59150"/>
                          <a:pt x="0" y="59627"/>
                        </a:cubicBezTo>
                        <a:cubicBezTo>
                          <a:pt x="0" y="69247"/>
                          <a:pt x="7429" y="77438"/>
                          <a:pt x="17240" y="78200"/>
                        </a:cubicBezTo>
                        <a:cubicBezTo>
                          <a:pt x="27527" y="78962"/>
                          <a:pt x="36481" y="71342"/>
                          <a:pt x="37242" y="6105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65" name="Google Shape;5365;p32"/>
                  <p:cNvSpPr/>
                  <p:nvPr/>
                </p:nvSpPr>
                <p:spPr>
                  <a:xfrm>
                    <a:off x="5296375" y="3870007"/>
                    <a:ext cx="39814" cy="74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814" h="74107" extrusionOk="0">
                        <a:moveTo>
                          <a:pt x="37052" y="57245"/>
                        </a:moveTo>
                        <a:cubicBezTo>
                          <a:pt x="38957" y="38386"/>
                          <a:pt x="39814" y="19145"/>
                          <a:pt x="39814" y="0"/>
                        </a:cubicBezTo>
                        <a:lnTo>
                          <a:pt x="2572" y="0"/>
                        </a:lnTo>
                        <a:cubicBezTo>
                          <a:pt x="2572" y="17907"/>
                          <a:pt x="1714" y="35909"/>
                          <a:pt x="0" y="53531"/>
                        </a:cubicBezTo>
                        <a:cubicBezTo>
                          <a:pt x="0" y="54197"/>
                          <a:pt x="0" y="54769"/>
                          <a:pt x="0" y="55436"/>
                        </a:cubicBezTo>
                        <a:cubicBezTo>
                          <a:pt x="0" y="64865"/>
                          <a:pt x="7144" y="72962"/>
                          <a:pt x="16764" y="74009"/>
                        </a:cubicBezTo>
                        <a:cubicBezTo>
                          <a:pt x="27051" y="75057"/>
                          <a:pt x="36195" y="67628"/>
                          <a:pt x="37147" y="5734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66" name="Google Shape;5366;p32"/>
                  <p:cNvSpPr/>
                  <p:nvPr/>
                </p:nvSpPr>
                <p:spPr>
                  <a:xfrm>
                    <a:off x="5616034" y="3869912"/>
                    <a:ext cx="38576" cy="692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76" h="69276" extrusionOk="0">
                        <a:moveTo>
                          <a:pt x="37243" y="51721"/>
                        </a:moveTo>
                        <a:cubicBezTo>
                          <a:pt x="38195" y="34576"/>
                          <a:pt x="38576" y="17335"/>
                          <a:pt x="38576" y="0"/>
                        </a:cubicBezTo>
                        <a:lnTo>
                          <a:pt x="1238" y="0"/>
                        </a:lnTo>
                        <a:cubicBezTo>
                          <a:pt x="1238" y="16573"/>
                          <a:pt x="953" y="33147"/>
                          <a:pt x="0" y="49530"/>
                        </a:cubicBezTo>
                        <a:cubicBezTo>
                          <a:pt x="0" y="49911"/>
                          <a:pt x="0" y="50292"/>
                          <a:pt x="0" y="50673"/>
                        </a:cubicBezTo>
                        <a:cubicBezTo>
                          <a:pt x="0" y="60484"/>
                          <a:pt x="7620" y="68675"/>
                          <a:pt x="17526" y="69247"/>
                        </a:cubicBezTo>
                        <a:cubicBezTo>
                          <a:pt x="27813" y="69818"/>
                          <a:pt x="36671" y="62008"/>
                          <a:pt x="37243" y="5172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67" name="Google Shape;5367;p32"/>
                  <p:cNvSpPr/>
                  <p:nvPr/>
                </p:nvSpPr>
                <p:spPr>
                  <a:xfrm>
                    <a:off x="5402770" y="3870007"/>
                    <a:ext cx="39624" cy="761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624" h="76171" extrusionOk="0">
                        <a:moveTo>
                          <a:pt x="37147" y="59150"/>
                        </a:moveTo>
                        <a:cubicBezTo>
                          <a:pt x="38862" y="39624"/>
                          <a:pt x="39624" y="19717"/>
                          <a:pt x="39624" y="0"/>
                        </a:cubicBezTo>
                        <a:lnTo>
                          <a:pt x="2381" y="0"/>
                        </a:lnTo>
                        <a:cubicBezTo>
                          <a:pt x="2381" y="18669"/>
                          <a:pt x="1619" y="37433"/>
                          <a:pt x="0" y="55912"/>
                        </a:cubicBezTo>
                        <a:cubicBezTo>
                          <a:pt x="0" y="56483"/>
                          <a:pt x="0" y="57055"/>
                          <a:pt x="0" y="57531"/>
                        </a:cubicBezTo>
                        <a:cubicBezTo>
                          <a:pt x="0" y="67056"/>
                          <a:pt x="7334" y="75248"/>
                          <a:pt x="17050" y="76105"/>
                        </a:cubicBezTo>
                        <a:cubicBezTo>
                          <a:pt x="27337" y="76962"/>
                          <a:pt x="36385" y="69437"/>
                          <a:pt x="37243" y="5915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68" name="Google Shape;5368;p32"/>
                  <p:cNvSpPr/>
                  <p:nvPr/>
                </p:nvSpPr>
                <p:spPr>
                  <a:xfrm>
                    <a:off x="4774691" y="3870007"/>
                    <a:ext cx="30956" cy="309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956" h="30956" extrusionOk="0">
                        <a:moveTo>
                          <a:pt x="30956" y="0"/>
                        </a:moveTo>
                        <a:lnTo>
                          <a:pt x="6287" y="0"/>
                        </a:lnTo>
                        <a:cubicBezTo>
                          <a:pt x="6287" y="3429"/>
                          <a:pt x="3429" y="6287"/>
                          <a:pt x="0" y="6287"/>
                        </a:cubicBezTo>
                        <a:lnTo>
                          <a:pt x="0" y="6287"/>
                        </a:lnTo>
                        <a:lnTo>
                          <a:pt x="0" y="30956"/>
                        </a:lnTo>
                        <a:lnTo>
                          <a:pt x="0" y="30956"/>
                        </a:lnTo>
                        <a:cubicBezTo>
                          <a:pt x="17050" y="30956"/>
                          <a:pt x="30956" y="17050"/>
                          <a:pt x="3095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69" name="Google Shape;5369;p32"/>
                  <p:cNvSpPr/>
                  <p:nvPr/>
                </p:nvSpPr>
                <p:spPr>
                  <a:xfrm>
                    <a:off x="5164168" y="4142463"/>
                    <a:ext cx="87589" cy="1042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89" h="104297" extrusionOk="0">
                        <a:moveTo>
                          <a:pt x="53245" y="8627"/>
                        </a:moveTo>
                        <a:cubicBezTo>
                          <a:pt x="38767" y="31297"/>
                          <a:pt x="22479" y="53109"/>
                          <a:pt x="4667" y="73397"/>
                        </a:cubicBezTo>
                        <a:cubicBezTo>
                          <a:pt x="1524" y="76922"/>
                          <a:pt x="0" y="81303"/>
                          <a:pt x="0" y="85684"/>
                        </a:cubicBezTo>
                        <a:cubicBezTo>
                          <a:pt x="0" y="90828"/>
                          <a:pt x="2191" y="96067"/>
                          <a:pt x="6382" y="99686"/>
                        </a:cubicBezTo>
                        <a:cubicBezTo>
                          <a:pt x="14097" y="106449"/>
                          <a:pt x="25908" y="105687"/>
                          <a:pt x="32671" y="97972"/>
                        </a:cubicBezTo>
                        <a:cubicBezTo>
                          <a:pt x="51721" y="76255"/>
                          <a:pt x="69247" y="52918"/>
                          <a:pt x="84677" y="28630"/>
                        </a:cubicBezTo>
                        <a:cubicBezTo>
                          <a:pt x="90202" y="19962"/>
                          <a:pt x="87630" y="8437"/>
                          <a:pt x="78962" y="2912"/>
                        </a:cubicBezTo>
                        <a:cubicBezTo>
                          <a:pt x="70295" y="-2612"/>
                          <a:pt x="58769" y="-41"/>
                          <a:pt x="53245" y="862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70" name="Google Shape;5370;p32"/>
                  <p:cNvSpPr/>
                  <p:nvPr/>
                </p:nvSpPr>
                <p:spPr>
                  <a:xfrm>
                    <a:off x="4885181" y="4113689"/>
                    <a:ext cx="109600" cy="794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600" h="79456" extrusionOk="0">
                        <a:moveTo>
                          <a:pt x="105632" y="7302"/>
                        </a:moveTo>
                        <a:cubicBezTo>
                          <a:pt x="99346" y="-890"/>
                          <a:pt x="87630" y="-2414"/>
                          <a:pt x="79438" y="3873"/>
                        </a:cubicBezTo>
                        <a:cubicBezTo>
                          <a:pt x="58483" y="19970"/>
                          <a:pt x="35528" y="33400"/>
                          <a:pt x="11335" y="43687"/>
                        </a:cubicBezTo>
                        <a:cubicBezTo>
                          <a:pt x="4191" y="46735"/>
                          <a:pt x="0" y="53593"/>
                          <a:pt x="0" y="60832"/>
                        </a:cubicBezTo>
                        <a:cubicBezTo>
                          <a:pt x="0" y="63309"/>
                          <a:pt x="476" y="65690"/>
                          <a:pt x="1524" y="68071"/>
                        </a:cubicBezTo>
                        <a:cubicBezTo>
                          <a:pt x="5525" y="77596"/>
                          <a:pt x="16478" y="81978"/>
                          <a:pt x="26003" y="77977"/>
                        </a:cubicBezTo>
                        <a:cubicBezTo>
                          <a:pt x="53150" y="66452"/>
                          <a:pt x="78867" y="51403"/>
                          <a:pt x="102298" y="33400"/>
                        </a:cubicBezTo>
                        <a:cubicBezTo>
                          <a:pt x="110490" y="27114"/>
                          <a:pt x="112014" y="15398"/>
                          <a:pt x="105727" y="72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71" name="Google Shape;5371;p32"/>
                  <p:cNvSpPr/>
                  <p:nvPr/>
                </p:nvSpPr>
                <p:spPr>
                  <a:xfrm>
                    <a:off x="4774596" y="4178600"/>
                    <a:ext cx="67263" cy="408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263" h="40878" extrusionOk="0">
                        <a:moveTo>
                          <a:pt x="0" y="40784"/>
                        </a:moveTo>
                        <a:lnTo>
                          <a:pt x="0" y="40784"/>
                        </a:lnTo>
                        <a:cubicBezTo>
                          <a:pt x="17240" y="40784"/>
                          <a:pt x="34480" y="39545"/>
                          <a:pt x="51340" y="37069"/>
                        </a:cubicBezTo>
                        <a:cubicBezTo>
                          <a:pt x="61531" y="35545"/>
                          <a:pt x="68580" y="26115"/>
                          <a:pt x="67056" y="15923"/>
                        </a:cubicBezTo>
                        <a:cubicBezTo>
                          <a:pt x="65532" y="5732"/>
                          <a:pt x="56102" y="-1317"/>
                          <a:pt x="45910" y="207"/>
                        </a:cubicBezTo>
                        <a:cubicBezTo>
                          <a:pt x="30861" y="2398"/>
                          <a:pt x="15335" y="3541"/>
                          <a:pt x="0" y="3541"/>
                        </a:cubicBezTo>
                        <a:lnTo>
                          <a:pt x="0" y="3541"/>
                        </a:lnTo>
                        <a:lnTo>
                          <a:pt x="0" y="4087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72" name="Google Shape;5372;p32"/>
                  <p:cNvSpPr/>
                  <p:nvPr/>
                </p:nvSpPr>
                <p:spPr>
                  <a:xfrm>
                    <a:off x="5030818" y="4132123"/>
                    <a:ext cx="97032" cy="960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32" h="96079" extrusionOk="0">
                        <a:moveTo>
                          <a:pt x="64199" y="6775"/>
                        </a:moveTo>
                        <a:cubicBezTo>
                          <a:pt x="46958" y="27253"/>
                          <a:pt x="27718" y="46208"/>
                          <a:pt x="6953" y="62972"/>
                        </a:cubicBezTo>
                        <a:cubicBezTo>
                          <a:pt x="2381" y="66687"/>
                          <a:pt x="0" y="72021"/>
                          <a:pt x="0" y="77450"/>
                        </a:cubicBezTo>
                        <a:cubicBezTo>
                          <a:pt x="0" y="81546"/>
                          <a:pt x="1333" y="85737"/>
                          <a:pt x="4191" y="89166"/>
                        </a:cubicBezTo>
                        <a:cubicBezTo>
                          <a:pt x="10668" y="97167"/>
                          <a:pt x="22384" y="98405"/>
                          <a:pt x="30385" y="91928"/>
                        </a:cubicBezTo>
                        <a:cubicBezTo>
                          <a:pt x="52959" y="73640"/>
                          <a:pt x="73914" y="52971"/>
                          <a:pt x="92678" y="30682"/>
                        </a:cubicBezTo>
                        <a:cubicBezTo>
                          <a:pt x="99250" y="22777"/>
                          <a:pt x="98298" y="11061"/>
                          <a:pt x="90392" y="4393"/>
                        </a:cubicBezTo>
                        <a:cubicBezTo>
                          <a:pt x="82487" y="-2274"/>
                          <a:pt x="70771" y="-1226"/>
                          <a:pt x="64103" y="667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73" name="Google Shape;5373;p32"/>
                  <p:cNvSpPr/>
                  <p:nvPr/>
                </p:nvSpPr>
                <p:spPr>
                  <a:xfrm>
                    <a:off x="4774691" y="4070099"/>
                    <a:ext cx="70132" cy="432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132" h="43271" extrusionOk="0">
                        <a:moveTo>
                          <a:pt x="55721" y="36795"/>
                        </a:moveTo>
                        <a:cubicBezTo>
                          <a:pt x="65722" y="34414"/>
                          <a:pt x="72009" y="24412"/>
                          <a:pt x="69628" y="14411"/>
                        </a:cubicBezTo>
                        <a:cubicBezTo>
                          <a:pt x="67246" y="4410"/>
                          <a:pt x="57245" y="-1877"/>
                          <a:pt x="47244" y="504"/>
                        </a:cubicBezTo>
                        <a:cubicBezTo>
                          <a:pt x="31813" y="4124"/>
                          <a:pt x="16002" y="5934"/>
                          <a:pt x="0" y="5934"/>
                        </a:cubicBezTo>
                        <a:lnTo>
                          <a:pt x="0" y="5934"/>
                        </a:lnTo>
                        <a:lnTo>
                          <a:pt x="0" y="43272"/>
                        </a:lnTo>
                        <a:cubicBezTo>
                          <a:pt x="18764" y="43272"/>
                          <a:pt x="37529" y="41081"/>
                          <a:pt x="55721" y="3689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74" name="Google Shape;5374;p32"/>
                  <p:cNvSpPr/>
                  <p:nvPr/>
                </p:nvSpPr>
                <p:spPr>
                  <a:xfrm>
                    <a:off x="5532595" y="4147478"/>
                    <a:ext cx="69905" cy="1146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905" h="114623" extrusionOk="0">
                        <a:moveTo>
                          <a:pt x="35433" y="104005"/>
                        </a:moveTo>
                        <a:cubicBezTo>
                          <a:pt x="47815" y="78383"/>
                          <a:pt x="59055" y="51808"/>
                          <a:pt x="68771" y="25043"/>
                        </a:cubicBezTo>
                        <a:cubicBezTo>
                          <a:pt x="72295" y="15422"/>
                          <a:pt x="67342" y="4659"/>
                          <a:pt x="57626" y="1135"/>
                        </a:cubicBezTo>
                        <a:cubicBezTo>
                          <a:pt x="47911" y="-2390"/>
                          <a:pt x="37243" y="2564"/>
                          <a:pt x="33719" y="12279"/>
                        </a:cubicBezTo>
                        <a:cubicBezTo>
                          <a:pt x="24384" y="37901"/>
                          <a:pt x="13621" y="63333"/>
                          <a:pt x="1810" y="87812"/>
                        </a:cubicBezTo>
                        <a:cubicBezTo>
                          <a:pt x="571" y="90384"/>
                          <a:pt x="0" y="93146"/>
                          <a:pt x="0" y="95909"/>
                        </a:cubicBezTo>
                        <a:cubicBezTo>
                          <a:pt x="0" y="102862"/>
                          <a:pt x="3905" y="109529"/>
                          <a:pt x="10573" y="112768"/>
                        </a:cubicBezTo>
                        <a:cubicBezTo>
                          <a:pt x="19812" y="117244"/>
                          <a:pt x="30956" y="113339"/>
                          <a:pt x="35433" y="10410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75" name="Google Shape;5375;p32"/>
                  <p:cNvSpPr/>
                  <p:nvPr/>
                </p:nvSpPr>
                <p:spPr>
                  <a:xfrm>
                    <a:off x="5477636" y="3994170"/>
                    <a:ext cx="57600" cy="1186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600" h="118610" extrusionOk="0">
                        <a:moveTo>
                          <a:pt x="36386" y="105485"/>
                        </a:moveTo>
                        <a:cubicBezTo>
                          <a:pt x="44863" y="78243"/>
                          <a:pt x="51816" y="50144"/>
                          <a:pt x="57245" y="22141"/>
                        </a:cubicBezTo>
                        <a:cubicBezTo>
                          <a:pt x="59246" y="12044"/>
                          <a:pt x="52578" y="2234"/>
                          <a:pt x="42482" y="328"/>
                        </a:cubicBezTo>
                        <a:cubicBezTo>
                          <a:pt x="32385" y="-1576"/>
                          <a:pt x="22574" y="4996"/>
                          <a:pt x="20669" y="15092"/>
                        </a:cubicBezTo>
                        <a:cubicBezTo>
                          <a:pt x="15526" y="41762"/>
                          <a:pt x="8858" y="68432"/>
                          <a:pt x="858" y="94435"/>
                        </a:cubicBezTo>
                        <a:cubicBezTo>
                          <a:pt x="286" y="96245"/>
                          <a:pt x="0" y="98150"/>
                          <a:pt x="0" y="99960"/>
                        </a:cubicBezTo>
                        <a:cubicBezTo>
                          <a:pt x="0" y="107961"/>
                          <a:pt x="5144" y="115295"/>
                          <a:pt x="13145" y="117772"/>
                        </a:cubicBezTo>
                        <a:cubicBezTo>
                          <a:pt x="22955" y="120820"/>
                          <a:pt x="33433" y="115295"/>
                          <a:pt x="36481" y="10548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76" name="Google Shape;5376;p32"/>
                  <p:cNvSpPr/>
                  <p:nvPr/>
                </p:nvSpPr>
                <p:spPr>
                  <a:xfrm>
                    <a:off x="5590221" y="3985311"/>
                    <a:ext cx="54240" cy="119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240" h="119320" extrusionOk="0">
                        <a:moveTo>
                          <a:pt x="36671" y="105485"/>
                        </a:moveTo>
                        <a:cubicBezTo>
                          <a:pt x="43815" y="77958"/>
                          <a:pt x="49625" y="49669"/>
                          <a:pt x="54007" y="21570"/>
                        </a:cubicBezTo>
                        <a:cubicBezTo>
                          <a:pt x="55626" y="11378"/>
                          <a:pt x="48673" y="1853"/>
                          <a:pt x="38481" y="234"/>
                        </a:cubicBezTo>
                        <a:cubicBezTo>
                          <a:pt x="28289" y="-1385"/>
                          <a:pt x="18764" y="5568"/>
                          <a:pt x="17145" y="15760"/>
                        </a:cubicBezTo>
                        <a:cubicBezTo>
                          <a:pt x="12954" y="42716"/>
                          <a:pt x="7334" y="69671"/>
                          <a:pt x="571" y="96056"/>
                        </a:cubicBezTo>
                        <a:cubicBezTo>
                          <a:pt x="191" y="97580"/>
                          <a:pt x="0" y="99199"/>
                          <a:pt x="0" y="100723"/>
                        </a:cubicBezTo>
                        <a:cubicBezTo>
                          <a:pt x="0" y="109010"/>
                          <a:pt x="5620" y="116630"/>
                          <a:pt x="14002" y="118725"/>
                        </a:cubicBezTo>
                        <a:cubicBezTo>
                          <a:pt x="24003" y="121297"/>
                          <a:pt x="34100" y="115296"/>
                          <a:pt x="36767" y="10529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77" name="Google Shape;5377;p32"/>
                  <p:cNvSpPr/>
                  <p:nvPr/>
                </p:nvSpPr>
                <p:spPr>
                  <a:xfrm>
                    <a:off x="5253894" y="3989230"/>
                    <a:ext cx="64704" cy="1165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704" h="116548" extrusionOk="0">
                        <a:moveTo>
                          <a:pt x="28099" y="13936"/>
                        </a:moveTo>
                        <a:cubicBezTo>
                          <a:pt x="21241" y="40035"/>
                          <a:pt x="12383" y="65752"/>
                          <a:pt x="1524" y="90422"/>
                        </a:cubicBezTo>
                        <a:cubicBezTo>
                          <a:pt x="476" y="92899"/>
                          <a:pt x="0" y="95375"/>
                          <a:pt x="0" y="97852"/>
                        </a:cubicBezTo>
                        <a:cubicBezTo>
                          <a:pt x="0" y="104995"/>
                          <a:pt x="4191" y="111853"/>
                          <a:pt x="11144" y="114997"/>
                        </a:cubicBezTo>
                        <a:cubicBezTo>
                          <a:pt x="20574" y="119093"/>
                          <a:pt x="31623" y="114806"/>
                          <a:pt x="35719" y="105376"/>
                        </a:cubicBezTo>
                        <a:cubicBezTo>
                          <a:pt x="47244" y="78897"/>
                          <a:pt x="56864" y="51370"/>
                          <a:pt x="64103" y="23366"/>
                        </a:cubicBezTo>
                        <a:cubicBezTo>
                          <a:pt x="66675" y="13460"/>
                          <a:pt x="60770" y="3173"/>
                          <a:pt x="50768" y="601"/>
                        </a:cubicBezTo>
                        <a:cubicBezTo>
                          <a:pt x="40767" y="-1970"/>
                          <a:pt x="30575" y="3935"/>
                          <a:pt x="28004" y="1393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78" name="Google Shape;5378;p32"/>
                  <p:cNvSpPr/>
                  <p:nvPr/>
                </p:nvSpPr>
                <p:spPr>
                  <a:xfrm>
                    <a:off x="5138165" y="3986358"/>
                    <a:ext cx="70719" cy="1140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719" h="114092" extrusionOk="0">
                        <a:moveTo>
                          <a:pt x="34385" y="12903"/>
                        </a:moveTo>
                        <a:cubicBezTo>
                          <a:pt x="26098" y="38335"/>
                          <a:pt x="15335" y="63005"/>
                          <a:pt x="2381" y="86436"/>
                        </a:cubicBezTo>
                        <a:cubicBezTo>
                          <a:pt x="762" y="89294"/>
                          <a:pt x="0" y="92437"/>
                          <a:pt x="0" y="95485"/>
                        </a:cubicBezTo>
                        <a:cubicBezTo>
                          <a:pt x="0" y="102057"/>
                          <a:pt x="3429" y="108439"/>
                          <a:pt x="9620" y="111773"/>
                        </a:cubicBezTo>
                        <a:cubicBezTo>
                          <a:pt x="18574" y="116725"/>
                          <a:pt x="30004" y="113487"/>
                          <a:pt x="34957" y="104533"/>
                        </a:cubicBezTo>
                        <a:cubicBezTo>
                          <a:pt x="49149" y="79006"/>
                          <a:pt x="60865" y="52051"/>
                          <a:pt x="69818" y="24428"/>
                        </a:cubicBezTo>
                        <a:cubicBezTo>
                          <a:pt x="72962" y="14617"/>
                          <a:pt x="67627" y="4140"/>
                          <a:pt x="57817" y="901"/>
                        </a:cubicBezTo>
                        <a:cubicBezTo>
                          <a:pt x="48006" y="-2242"/>
                          <a:pt x="37529" y="3092"/>
                          <a:pt x="34290" y="1290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79" name="Google Shape;5379;p32"/>
                  <p:cNvSpPr/>
                  <p:nvPr/>
                </p:nvSpPr>
                <p:spPr>
                  <a:xfrm>
                    <a:off x="5366574" y="3991968"/>
                    <a:ext cx="60633" cy="117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633" h="117764" extrusionOk="0">
                        <a:moveTo>
                          <a:pt x="23813" y="14437"/>
                        </a:moveTo>
                        <a:cubicBezTo>
                          <a:pt x="18002" y="40916"/>
                          <a:pt x="10382" y="67206"/>
                          <a:pt x="1143" y="92732"/>
                        </a:cubicBezTo>
                        <a:cubicBezTo>
                          <a:pt x="381" y="94828"/>
                          <a:pt x="0" y="96924"/>
                          <a:pt x="0" y="99114"/>
                        </a:cubicBezTo>
                        <a:cubicBezTo>
                          <a:pt x="0" y="106734"/>
                          <a:pt x="4763" y="113878"/>
                          <a:pt x="12287" y="116640"/>
                        </a:cubicBezTo>
                        <a:cubicBezTo>
                          <a:pt x="22003" y="120165"/>
                          <a:pt x="32671" y="115116"/>
                          <a:pt x="36195" y="105496"/>
                        </a:cubicBezTo>
                        <a:cubicBezTo>
                          <a:pt x="46006" y="78540"/>
                          <a:pt x="54007" y="50632"/>
                          <a:pt x="60198" y="22629"/>
                        </a:cubicBezTo>
                        <a:cubicBezTo>
                          <a:pt x="62389" y="12532"/>
                          <a:pt x="56102" y="2626"/>
                          <a:pt x="46006" y="435"/>
                        </a:cubicBezTo>
                        <a:cubicBezTo>
                          <a:pt x="35909" y="-1755"/>
                          <a:pt x="26003" y="4531"/>
                          <a:pt x="23813" y="1462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5380" name="Google Shape;5380;p32"/>
              <p:cNvGrpSpPr/>
              <p:nvPr/>
            </p:nvGrpSpPr>
            <p:grpSpPr>
              <a:xfrm>
                <a:off x="7933532" y="3632677"/>
                <a:ext cx="637384" cy="639684"/>
                <a:chOff x="4774596" y="2105691"/>
                <a:chExt cx="884396" cy="884396"/>
              </a:xfrm>
            </p:grpSpPr>
            <p:sp>
              <p:nvSpPr>
                <p:cNvPr id="5381" name="Google Shape;5381;p32"/>
                <p:cNvSpPr/>
                <p:nvPr/>
              </p:nvSpPr>
              <p:spPr>
                <a:xfrm>
                  <a:off x="4774596" y="2110073"/>
                  <a:ext cx="880014" cy="880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14" h="880014" extrusionOk="0">
                      <a:moveTo>
                        <a:pt x="0" y="0"/>
                      </a:moveTo>
                      <a:lnTo>
                        <a:pt x="880015" y="0"/>
                      </a:lnTo>
                      <a:lnTo>
                        <a:pt x="880015" y="880015"/>
                      </a:lnTo>
                      <a:lnTo>
                        <a:pt x="0" y="88001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82" name="Google Shape;5382;p32"/>
                <p:cNvSpPr/>
                <p:nvPr/>
              </p:nvSpPr>
              <p:spPr>
                <a:xfrm>
                  <a:off x="4774596" y="2105691"/>
                  <a:ext cx="884396" cy="88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4396" h="884396" extrusionOk="0">
                      <a:moveTo>
                        <a:pt x="0" y="884396"/>
                      </a:moveTo>
                      <a:lnTo>
                        <a:pt x="321945" y="884396"/>
                      </a:lnTo>
                      <a:cubicBezTo>
                        <a:pt x="321945" y="573786"/>
                        <a:pt x="573786" y="321945"/>
                        <a:pt x="884396" y="321945"/>
                      </a:cubicBezTo>
                      <a:lnTo>
                        <a:pt x="884396" y="0"/>
                      </a:lnTo>
                      <a:cubicBezTo>
                        <a:pt x="395954" y="0"/>
                        <a:pt x="0" y="395954"/>
                        <a:pt x="0" y="88439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3"/>
          <p:cNvGrpSpPr/>
          <p:nvPr/>
        </p:nvGrpSpPr>
        <p:grpSpPr>
          <a:xfrm>
            <a:off x="-2575" y="-14250"/>
            <a:ext cx="9162000" cy="5172000"/>
            <a:chOff x="-2575" y="-14250"/>
            <a:chExt cx="9162000" cy="5172000"/>
          </a:xfrm>
        </p:grpSpPr>
        <p:grpSp>
          <p:nvGrpSpPr>
            <p:cNvPr id="85" name="Google Shape;85;p3"/>
            <p:cNvGrpSpPr/>
            <p:nvPr/>
          </p:nvGrpSpPr>
          <p:grpSpPr>
            <a:xfrm>
              <a:off x="239200" y="-14250"/>
              <a:ext cx="8665600" cy="5172000"/>
              <a:chOff x="239200" y="-14250"/>
              <a:chExt cx="8665600" cy="5172000"/>
            </a:xfrm>
          </p:grpSpPr>
          <p:cxnSp>
            <p:nvCxnSpPr>
              <p:cNvPr id="86" name="Google Shape;86;p3"/>
              <p:cNvCxnSpPr/>
              <p:nvPr/>
            </p:nvCxnSpPr>
            <p:spPr>
              <a:xfrm>
                <a:off x="2392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3"/>
              <p:cNvCxnSpPr/>
              <p:nvPr/>
            </p:nvCxnSpPr>
            <p:spPr>
              <a:xfrm>
                <a:off x="518476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3"/>
              <p:cNvCxnSpPr/>
              <p:nvPr/>
            </p:nvCxnSpPr>
            <p:spPr>
              <a:xfrm>
                <a:off x="805723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3"/>
              <p:cNvCxnSpPr/>
              <p:nvPr/>
            </p:nvCxnSpPr>
            <p:spPr>
              <a:xfrm>
                <a:off x="108499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3"/>
              <p:cNvCxnSpPr/>
              <p:nvPr/>
            </p:nvCxnSpPr>
            <p:spPr>
              <a:xfrm>
                <a:off x="13643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" name="Google Shape;91;p3"/>
              <p:cNvCxnSpPr/>
              <p:nvPr/>
            </p:nvCxnSpPr>
            <p:spPr>
              <a:xfrm>
                <a:off x="1643576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3"/>
              <p:cNvCxnSpPr/>
              <p:nvPr/>
            </p:nvCxnSpPr>
            <p:spPr>
              <a:xfrm>
                <a:off x="1930823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" name="Google Shape;93;p3"/>
              <p:cNvCxnSpPr/>
              <p:nvPr/>
            </p:nvCxnSpPr>
            <p:spPr>
              <a:xfrm>
                <a:off x="221009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" name="Google Shape;94;p3"/>
              <p:cNvCxnSpPr/>
              <p:nvPr/>
            </p:nvCxnSpPr>
            <p:spPr>
              <a:xfrm>
                <a:off x="246546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/>
              <p:nvPr/>
            </p:nvCxnSpPr>
            <p:spPr>
              <a:xfrm>
                <a:off x="2744737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>
                <a:off x="3031984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>
                <a:off x="331126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3590562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3869838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4157085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443636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>
                <a:off x="470763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>
                <a:off x="4986915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5274162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5553438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583274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>
                <a:off x="6112016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>
                <a:off x="6399263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>
                <a:off x="667853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>
                <a:off x="693390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/>
              <p:nvPr/>
            </p:nvCxnSpPr>
            <p:spPr>
              <a:xfrm>
                <a:off x="7213177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/>
              <p:nvPr/>
            </p:nvCxnSpPr>
            <p:spPr>
              <a:xfrm>
                <a:off x="7500424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3"/>
              <p:cNvCxnSpPr/>
              <p:nvPr/>
            </p:nvCxnSpPr>
            <p:spPr>
              <a:xfrm>
                <a:off x="77797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3"/>
              <p:cNvCxnSpPr/>
              <p:nvPr/>
            </p:nvCxnSpPr>
            <p:spPr>
              <a:xfrm>
                <a:off x="805900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/>
              <p:nvPr/>
            </p:nvCxnSpPr>
            <p:spPr>
              <a:xfrm>
                <a:off x="8338277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3"/>
              <p:cNvCxnSpPr/>
              <p:nvPr/>
            </p:nvCxnSpPr>
            <p:spPr>
              <a:xfrm>
                <a:off x="8625524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17;p3"/>
              <p:cNvCxnSpPr/>
              <p:nvPr/>
            </p:nvCxnSpPr>
            <p:spPr>
              <a:xfrm>
                <a:off x="89048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18" name="Google Shape;118;p3"/>
            <p:cNvCxnSpPr/>
            <p:nvPr/>
          </p:nvCxnSpPr>
          <p:spPr>
            <a:xfrm>
              <a:off x="-2575" y="1991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3"/>
            <p:cNvCxnSpPr/>
            <p:nvPr/>
          </p:nvCxnSpPr>
          <p:spPr>
            <a:xfrm>
              <a:off x="-2575" y="4551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3"/>
            <p:cNvCxnSpPr/>
            <p:nvPr/>
          </p:nvCxnSpPr>
          <p:spPr>
            <a:xfrm>
              <a:off x="-2575" y="7344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-2575" y="9904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-2575" y="12619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-2575" y="15179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3"/>
            <p:cNvCxnSpPr/>
            <p:nvPr/>
          </p:nvCxnSpPr>
          <p:spPr>
            <a:xfrm>
              <a:off x="-2575" y="17972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3"/>
            <p:cNvCxnSpPr/>
            <p:nvPr/>
          </p:nvCxnSpPr>
          <p:spPr>
            <a:xfrm>
              <a:off x="-2575" y="20532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3"/>
            <p:cNvCxnSpPr/>
            <p:nvPr/>
          </p:nvCxnSpPr>
          <p:spPr>
            <a:xfrm>
              <a:off x="-2575" y="23325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3"/>
            <p:cNvCxnSpPr/>
            <p:nvPr/>
          </p:nvCxnSpPr>
          <p:spPr>
            <a:xfrm>
              <a:off x="-2575" y="25885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3"/>
            <p:cNvCxnSpPr/>
            <p:nvPr/>
          </p:nvCxnSpPr>
          <p:spPr>
            <a:xfrm>
              <a:off x="-2575" y="28678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3"/>
            <p:cNvCxnSpPr/>
            <p:nvPr/>
          </p:nvCxnSpPr>
          <p:spPr>
            <a:xfrm>
              <a:off x="-2575" y="31238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3"/>
            <p:cNvCxnSpPr/>
            <p:nvPr/>
          </p:nvCxnSpPr>
          <p:spPr>
            <a:xfrm>
              <a:off x="-2575" y="33953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3"/>
            <p:cNvCxnSpPr/>
            <p:nvPr/>
          </p:nvCxnSpPr>
          <p:spPr>
            <a:xfrm>
              <a:off x="-2575" y="36514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3"/>
            <p:cNvCxnSpPr/>
            <p:nvPr/>
          </p:nvCxnSpPr>
          <p:spPr>
            <a:xfrm>
              <a:off x="-2575" y="39306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3"/>
            <p:cNvCxnSpPr/>
            <p:nvPr/>
          </p:nvCxnSpPr>
          <p:spPr>
            <a:xfrm>
              <a:off x="-2575" y="41867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3"/>
            <p:cNvCxnSpPr/>
            <p:nvPr/>
          </p:nvCxnSpPr>
          <p:spPr>
            <a:xfrm>
              <a:off x="-2575" y="4411683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3"/>
            <p:cNvCxnSpPr/>
            <p:nvPr/>
          </p:nvCxnSpPr>
          <p:spPr>
            <a:xfrm>
              <a:off x="-2575" y="4690958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3"/>
            <p:cNvCxnSpPr/>
            <p:nvPr/>
          </p:nvCxnSpPr>
          <p:spPr>
            <a:xfrm>
              <a:off x="-2575" y="4946983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7" name="Google Shape;137;p3"/>
          <p:cNvGrpSpPr/>
          <p:nvPr/>
        </p:nvGrpSpPr>
        <p:grpSpPr>
          <a:xfrm>
            <a:off x="362025" y="236100"/>
            <a:ext cx="8409600" cy="4671357"/>
            <a:chOff x="362025" y="236100"/>
            <a:chExt cx="8409600" cy="4671357"/>
          </a:xfrm>
        </p:grpSpPr>
        <p:sp>
          <p:nvSpPr>
            <p:cNvPr id="138" name="Google Shape;138;p3"/>
            <p:cNvSpPr/>
            <p:nvPr/>
          </p:nvSpPr>
          <p:spPr>
            <a:xfrm>
              <a:off x="362025" y="392100"/>
              <a:ext cx="8409600" cy="4515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362025" y="236100"/>
              <a:ext cx="8409600" cy="208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40" name="Google Shape;140;p3"/>
            <p:cNvGrpSpPr/>
            <p:nvPr/>
          </p:nvGrpSpPr>
          <p:grpSpPr>
            <a:xfrm>
              <a:off x="8570025" y="445181"/>
              <a:ext cx="201600" cy="4462275"/>
              <a:chOff x="8570025" y="539500"/>
              <a:chExt cx="201600" cy="4306800"/>
            </a:xfrm>
          </p:grpSpPr>
          <p:sp>
            <p:nvSpPr>
              <p:cNvPr id="141" name="Google Shape;141;p3"/>
              <p:cNvSpPr/>
              <p:nvPr/>
            </p:nvSpPr>
            <p:spPr>
              <a:xfrm>
                <a:off x="8570025" y="539500"/>
                <a:ext cx="201600" cy="43068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8570025" y="1943490"/>
                <a:ext cx="201600" cy="1236300"/>
              </a:xfrm>
              <a:prstGeom prst="rect">
                <a:avLst/>
              </a:prstGeom>
              <a:solidFill>
                <a:srgbClr val="464646">
                  <a:alpha val="17720"/>
                </a:srgbClr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43" name="Google Shape;143;p3"/>
            <p:cNvGrpSpPr/>
            <p:nvPr/>
          </p:nvGrpSpPr>
          <p:grpSpPr>
            <a:xfrm>
              <a:off x="8293264" y="278266"/>
              <a:ext cx="130737" cy="127428"/>
              <a:chOff x="6372025" y="2686650"/>
              <a:chExt cx="1220700" cy="1189800"/>
            </a:xfrm>
          </p:grpSpPr>
          <p:sp>
            <p:nvSpPr>
              <p:cNvPr id="144" name="Google Shape;144;p3"/>
              <p:cNvSpPr/>
              <p:nvPr/>
            </p:nvSpPr>
            <p:spPr>
              <a:xfrm>
                <a:off x="6372025" y="2686650"/>
                <a:ext cx="1220700" cy="11898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145" name="Google Shape;145;p3"/>
              <p:cNvGrpSpPr/>
              <p:nvPr/>
            </p:nvGrpSpPr>
            <p:grpSpPr>
              <a:xfrm>
                <a:off x="6635425" y="2934750"/>
                <a:ext cx="693900" cy="693600"/>
                <a:chOff x="6635425" y="2934750"/>
                <a:chExt cx="693900" cy="693600"/>
              </a:xfrm>
            </p:grpSpPr>
            <p:cxnSp>
              <p:nvCxnSpPr>
                <p:cNvPr id="146" name="Google Shape;146;p3"/>
                <p:cNvCxnSpPr/>
                <p:nvPr/>
              </p:nvCxnSpPr>
              <p:spPr>
                <a:xfrm rot="10800000" flipH="1">
                  <a:off x="6635425" y="2934750"/>
                  <a:ext cx="693900" cy="69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7" name="Google Shape;147;p3"/>
                <p:cNvCxnSpPr/>
                <p:nvPr/>
              </p:nvCxnSpPr>
              <p:spPr>
                <a:xfrm>
                  <a:off x="6660325" y="2937450"/>
                  <a:ext cx="644100" cy="68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48" name="Google Shape;148;p3"/>
            <p:cNvGrpSpPr/>
            <p:nvPr/>
          </p:nvGrpSpPr>
          <p:grpSpPr>
            <a:xfrm>
              <a:off x="8100481" y="278266"/>
              <a:ext cx="130737" cy="127428"/>
              <a:chOff x="4572000" y="2686650"/>
              <a:chExt cx="1220700" cy="1189800"/>
            </a:xfrm>
          </p:grpSpPr>
          <p:sp>
            <p:nvSpPr>
              <p:cNvPr id="149" name="Google Shape;149;p3"/>
              <p:cNvSpPr/>
              <p:nvPr/>
            </p:nvSpPr>
            <p:spPr>
              <a:xfrm>
                <a:off x="4572000" y="2686650"/>
                <a:ext cx="1220700" cy="11898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4790550" y="2899643"/>
                <a:ext cx="783600" cy="763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4790550" y="2899649"/>
                <a:ext cx="783600" cy="846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52" name="Google Shape;152;p3"/>
            <p:cNvGrpSpPr/>
            <p:nvPr/>
          </p:nvGrpSpPr>
          <p:grpSpPr>
            <a:xfrm>
              <a:off x="7907699" y="278266"/>
              <a:ext cx="130737" cy="127428"/>
              <a:chOff x="2771975" y="2686650"/>
              <a:chExt cx="1220700" cy="1189800"/>
            </a:xfrm>
          </p:grpSpPr>
          <p:sp>
            <p:nvSpPr>
              <p:cNvPr id="153" name="Google Shape;153;p3"/>
              <p:cNvSpPr/>
              <p:nvPr/>
            </p:nvSpPr>
            <p:spPr>
              <a:xfrm>
                <a:off x="2771975" y="2686650"/>
                <a:ext cx="1220700" cy="11898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2990525" y="3617575"/>
                <a:ext cx="783600" cy="417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55" name="Google Shape;155;p3"/>
            <p:cNvSpPr/>
            <p:nvPr/>
          </p:nvSpPr>
          <p:spPr>
            <a:xfrm>
              <a:off x="6033725" y="238764"/>
              <a:ext cx="1500000" cy="2064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56" name="Google Shape;156;p3"/>
          <p:cNvSpPr txBox="1">
            <a:spLocks noGrp="1"/>
          </p:cNvSpPr>
          <p:nvPr>
            <p:ph type="title"/>
          </p:nvPr>
        </p:nvSpPr>
        <p:spPr>
          <a:xfrm>
            <a:off x="3483300" y="2587025"/>
            <a:ext cx="2177400" cy="1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7" name="Google Shape;157;p3"/>
          <p:cNvSpPr txBox="1">
            <a:spLocks noGrp="1"/>
          </p:cNvSpPr>
          <p:nvPr>
            <p:ph type="title" idx="2" hasCustomPrompt="1"/>
          </p:nvPr>
        </p:nvSpPr>
        <p:spPr>
          <a:xfrm>
            <a:off x="3947975" y="1367400"/>
            <a:ext cx="1248300" cy="1100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4"/>
          <p:cNvGrpSpPr/>
          <p:nvPr/>
        </p:nvGrpSpPr>
        <p:grpSpPr>
          <a:xfrm>
            <a:off x="-2575" y="-14250"/>
            <a:ext cx="9162000" cy="5172000"/>
            <a:chOff x="-2575" y="-14250"/>
            <a:chExt cx="9162000" cy="5172000"/>
          </a:xfrm>
        </p:grpSpPr>
        <p:grpSp>
          <p:nvGrpSpPr>
            <p:cNvPr id="160" name="Google Shape;160;p4"/>
            <p:cNvGrpSpPr/>
            <p:nvPr/>
          </p:nvGrpSpPr>
          <p:grpSpPr>
            <a:xfrm>
              <a:off x="239200" y="-14250"/>
              <a:ext cx="8665600" cy="5172000"/>
              <a:chOff x="239200" y="-14250"/>
              <a:chExt cx="8665600" cy="5172000"/>
            </a:xfrm>
          </p:grpSpPr>
          <p:cxnSp>
            <p:nvCxnSpPr>
              <p:cNvPr id="161" name="Google Shape;161;p4"/>
              <p:cNvCxnSpPr/>
              <p:nvPr/>
            </p:nvCxnSpPr>
            <p:spPr>
              <a:xfrm>
                <a:off x="2392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4"/>
              <p:cNvCxnSpPr/>
              <p:nvPr/>
            </p:nvCxnSpPr>
            <p:spPr>
              <a:xfrm>
                <a:off x="518476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4"/>
              <p:cNvCxnSpPr/>
              <p:nvPr/>
            </p:nvCxnSpPr>
            <p:spPr>
              <a:xfrm>
                <a:off x="805723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4"/>
              <p:cNvCxnSpPr/>
              <p:nvPr/>
            </p:nvCxnSpPr>
            <p:spPr>
              <a:xfrm>
                <a:off x="108499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65;p4"/>
              <p:cNvCxnSpPr/>
              <p:nvPr/>
            </p:nvCxnSpPr>
            <p:spPr>
              <a:xfrm>
                <a:off x="13643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4"/>
              <p:cNvCxnSpPr/>
              <p:nvPr/>
            </p:nvCxnSpPr>
            <p:spPr>
              <a:xfrm>
                <a:off x="1643576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4"/>
              <p:cNvCxnSpPr/>
              <p:nvPr/>
            </p:nvCxnSpPr>
            <p:spPr>
              <a:xfrm>
                <a:off x="1930823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4"/>
              <p:cNvCxnSpPr/>
              <p:nvPr/>
            </p:nvCxnSpPr>
            <p:spPr>
              <a:xfrm>
                <a:off x="221009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" name="Google Shape;169;p4"/>
              <p:cNvCxnSpPr/>
              <p:nvPr/>
            </p:nvCxnSpPr>
            <p:spPr>
              <a:xfrm>
                <a:off x="246546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4"/>
              <p:cNvCxnSpPr/>
              <p:nvPr/>
            </p:nvCxnSpPr>
            <p:spPr>
              <a:xfrm>
                <a:off x="2744737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4"/>
              <p:cNvCxnSpPr/>
              <p:nvPr/>
            </p:nvCxnSpPr>
            <p:spPr>
              <a:xfrm>
                <a:off x="3031984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4"/>
              <p:cNvCxnSpPr/>
              <p:nvPr/>
            </p:nvCxnSpPr>
            <p:spPr>
              <a:xfrm>
                <a:off x="331126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4"/>
              <p:cNvCxnSpPr/>
              <p:nvPr/>
            </p:nvCxnSpPr>
            <p:spPr>
              <a:xfrm>
                <a:off x="3590562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4"/>
              <p:cNvCxnSpPr/>
              <p:nvPr/>
            </p:nvCxnSpPr>
            <p:spPr>
              <a:xfrm>
                <a:off x="3869838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4"/>
              <p:cNvCxnSpPr/>
              <p:nvPr/>
            </p:nvCxnSpPr>
            <p:spPr>
              <a:xfrm>
                <a:off x="4157085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4"/>
              <p:cNvCxnSpPr/>
              <p:nvPr/>
            </p:nvCxnSpPr>
            <p:spPr>
              <a:xfrm>
                <a:off x="443636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4"/>
              <p:cNvCxnSpPr/>
              <p:nvPr/>
            </p:nvCxnSpPr>
            <p:spPr>
              <a:xfrm>
                <a:off x="470763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4"/>
              <p:cNvCxnSpPr/>
              <p:nvPr/>
            </p:nvCxnSpPr>
            <p:spPr>
              <a:xfrm>
                <a:off x="4986915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4"/>
              <p:cNvCxnSpPr/>
              <p:nvPr/>
            </p:nvCxnSpPr>
            <p:spPr>
              <a:xfrm>
                <a:off x="5274162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4"/>
              <p:cNvCxnSpPr/>
              <p:nvPr/>
            </p:nvCxnSpPr>
            <p:spPr>
              <a:xfrm>
                <a:off x="5553438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4"/>
              <p:cNvCxnSpPr/>
              <p:nvPr/>
            </p:nvCxnSpPr>
            <p:spPr>
              <a:xfrm>
                <a:off x="583274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4"/>
              <p:cNvCxnSpPr/>
              <p:nvPr/>
            </p:nvCxnSpPr>
            <p:spPr>
              <a:xfrm>
                <a:off x="6112016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/>
              <p:nvPr/>
            </p:nvCxnSpPr>
            <p:spPr>
              <a:xfrm>
                <a:off x="6399263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/>
              <p:nvPr/>
            </p:nvCxnSpPr>
            <p:spPr>
              <a:xfrm>
                <a:off x="667853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/>
              <p:nvPr/>
            </p:nvCxnSpPr>
            <p:spPr>
              <a:xfrm>
                <a:off x="693390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/>
              <p:nvPr/>
            </p:nvCxnSpPr>
            <p:spPr>
              <a:xfrm>
                <a:off x="7213177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/>
              <p:nvPr/>
            </p:nvCxnSpPr>
            <p:spPr>
              <a:xfrm>
                <a:off x="7500424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4"/>
              <p:cNvCxnSpPr/>
              <p:nvPr/>
            </p:nvCxnSpPr>
            <p:spPr>
              <a:xfrm>
                <a:off x="77797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4"/>
              <p:cNvCxnSpPr/>
              <p:nvPr/>
            </p:nvCxnSpPr>
            <p:spPr>
              <a:xfrm>
                <a:off x="805900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4"/>
              <p:cNvCxnSpPr/>
              <p:nvPr/>
            </p:nvCxnSpPr>
            <p:spPr>
              <a:xfrm>
                <a:off x="8338277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4"/>
              <p:cNvCxnSpPr/>
              <p:nvPr/>
            </p:nvCxnSpPr>
            <p:spPr>
              <a:xfrm>
                <a:off x="8625524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4"/>
              <p:cNvCxnSpPr/>
              <p:nvPr/>
            </p:nvCxnSpPr>
            <p:spPr>
              <a:xfrm>
                <a:off x="89048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93" name="Google Shape;193;p4"/>
            <p:cNvCxnSpPr/>
            <p:nvPr/>
          </p:nvCxnSpPr>
          <p:spPr>
            <a:xfrm>
              <a:off x="-2575" y="1991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4"/>
            <p:cNvCxnSpPr/>
            <p:nvPr/>
          </p:nvCxnSpPr>
          <p:spPr>
            <a:xfrm>
              <a:off x="-2575" y="4551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4"/>
            <p:cNvCxnSpPr/>
            <p:nvPr/>
          </p:nvCxnSpPr>
          <p:spPr>
            <a:xfrm>
              <a:off x="-2575" y="7344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4"/>
            <p:cNvCxnSpPr/>
            <p:nvPr/>
          </p:nvCxnSpPr>
          <p:spPr>
            <a:xfrm>
              <a:off x="-2575" y="9904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4"/>
            <p:cNvCxnSpPr/>
            <p:nvPr/>
          </p:nvCxnSpPr>
          <p:spPr>
            <a:xfrm>
              <a:off x="-2575" y="12619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4"/>
            <p:cNvCxnSpPr/>
            <p:nvPr/>
          </p:nvCxnSpPr>
          <p:spPr>
            <a:xfrm>
              <a:off x="-2575" y="15179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4"/>
            <p:cNvCxnSpPr/>
            <p:nvPr/>
          </p:nvCxnSpPr>
          <p:spPr>
            <a:xfrm>
              <a:off x="-2575" y="17972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4"/>
            <p:cNvCxnSpPr/>
            <p:nvPr/>
          </p:nvCxnSpPr>
          <p:spPr>
            <a:xfrm>
              <a:off x="-2575" y="20532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4"/>
            <p:cNvCxnSpPr/>
            <p:nvPr/>
          </p:nvCxnSpPr>
          <p:spPr>
            <a:xfrm>
              <a:off x="-2575" y="23325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4"/>
            <p:cNvCxnSpPr/>
            <p:nvPr/>
          </p:nvCxnSpPr>
          <p:spPr>
            <a:xfrm>
              <a:off x="-2575" y="25885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4"/>
            <p:cNvCxnSpPr/>
            <p:nvPr/>
          </p:nvCxnSpPr>
          <p:spPr>
            <a:xfrm>
              <a:off x="-2575" y="28678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4"/>
            <p:cNvCxnSpPr/>
            <p:nvPr/>
          </p:nvCxnSpPr>
          <p:spPr>
            <a:xfrm>
              <a:off x="-2575" y="31238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4"/>
            <p:cNvCxnSpPr/>
            <p:nvPr/>
          </p:nvCxnSpPr>
          <p:spPr>
            <a:xfrm>
              <a:off x="-2575" y="33953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4"/>
            <p:cNvCxnSpPr/>
            <p:nvPr/>
          </p:nvCxnSpPr>
          <p:spPr>
            <a:xfrm>
              <a:off x="-2575" y="36514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4"/>
            <p:cNvCxnSpPr/>
            <p:nvPr/>
          </p:nvCxnSpPr>
          <p:spPr>
            <a:xfrm>
              <a:off x="-2575" y="39306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4"/>
            <p:cNvCxnSpPr/>
            <p:nvPr/>
          </p:nvCxnSpPr>
          <p:spPr>
            <a:xfrm>
              <a:off x="-2575" y="41867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4"/>
            <p:cNvCxnSpPr/>
            <p:nvPr/>
          </p:nvCxnSpPr>
          <p:spPr>
            <a:xfrm>
              <a:off x="-2575" y="4411683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4"/>
            <p:cNvCxnSpPr/>
            <p:nvPr/>
          </p:nvCxnSpPr>
          <p:spPr>
            <a:xfrm>
              <a:off x="-2575" y="4690958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4"/>
            <p:cNvCxnSpPr/>
            <p:nvPr/>
          </p:nvCxnSpPr>
          <p:spPr>
            <a:xfrm>
              <a:off x="-2575" y="4946983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2" name="Google Shape;212;p4"/>
          <p:cNvGrpSpPr/>
          <p:nvPr/>
        </p:nvGrpSpPr>
        <p:grpSpPr>
          <a:xfrm>
            <a:off x="362025" y="236100"/>
            <a:ext cx="8409600" cy="4671357"/>
            <a:chOff x="362025" y="236100"/>
            <a:chExt cx="8409600" cy="4671357"/>
          </a:xfrm>
        </p:grpSpPr>
        <p:sp>
          <p:nvSpPr>
            <p:cNvPr id="213" name="Google Shape;213;p4"/>
            <p:cNvSpPr/>
            <p:nvPr/>
          </p:nvSpPr>
          <p:spPr>
            <a:xfrm>
              <a:off x="362025" y="392100"/>
              <a:ext cx="8409600" cy="4515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362025" y="236100"/>
              <a:ext cx="8409600" cy="208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15" name="Google Shape;215;p4"/>
            <p:cNvGrpSpPr/>
            <p:nvPr/>
          </p:nvGrpSpPr>
          <p:grpSpPr>
            <a:xfrm>
              <a:off x="8570025" y="445181"/>
              <a:ext cx="201600" cy="4462275"/>
              <a:chOff x="8570025" y="539500"/>
              <a:chExt cx="201600" cy="4306800"/>
            </a:xfrm>
          </p:grpSpPr>
          <p:sp>
            <p:nvSpPr>
              <p:cNvPr id="216" name="Google Shape;216;p4"/>
              <p:cNvSpPr/>
              <p:nvPr/>
            </p:nvSpPr>
            <p:spPr>
              <a:xfrm>
                <a:off x="8570025" y="539500"/>
                <a:ext cx="201600" cy="43068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7" name="Google Shape;217;p4"/>
              <p:cNvSpPr/>
              <p:nvPr/>
            </p:nvSpPr>
            <p:spPr>
              <a:xfrm>
                <a:off x="8570025" y="1281585"/>
                <a:ext cx="201600" cy="1236300"/>
              </a:xfrm>
              <a:prstGeom prst="rect">
                <a:avLst/>
              </a:prstGeom>
              <a:solidFill>
                <a:srgbClr val="464646">
                  <a:alpha val="17720"/>
                </a:srgbClr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18" name="Google Shape;218;p4"/>
            <p:cNvGrpSpPr/>
            <p:nvPr/>
          </p:nvGrpSpPr>
          <p:grpSpPr>
            <a:xfrm>
              <a:off x="8293264" y="278266"/>
              <a:ext cx="130737" cy="127428"/>
              <a:chOff x="6372025" y="2686650"/>
              <a:chExt cx="1220700" cy="1189800"/>
            </a:xfrm>
          </p:grpSpPr>
          <p:sp>
            <p:nvSpPr>
              <p:cNvPr id="219" name="Google Shape;219;p4"/>
              <p:cNvSpPr/>
              <p:nvPr/>
            </p:nvSpPr>
            <p:spPr>
              <a:xfrm>
                <a:off x="6372025" y="2686650"/>
                <a:ext cx="1220700" cy="11898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220" name="Google Shape;220;p4"/>
              <p:cNvGrpSpPr/>
              <p:nvPr/>
            </p:nvGrpSpPr>
            <p:grpSpPr>
              <a:xfrm>
                <a:off x="6635425" y="2934750"/>
                <a:ext cx="693900" cy="693600"/>
                <a:chOff x="6635425" y="2934750"/>
                <a:chExt cx="693900" cy="693600"/>
              </a:xfrm>
            </p:grpSpPr>
            <p:cxnSp>
              <p:nvCxnSpPr>
                <p:cNvPr id="221" name="Google Shape;221;p4"/>
                <p:cNvCxnSpPr/>
                <p:nvPr/>
              </p:nvCxnSpPr>
              <p:spPr>
                <a:xfrm rot="10800000" flipH="1">
                  <a:off x="6635425" y="2934750"/>
                  <a:ext cx="693900" cy="69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2" name="Google Shape;222;p4"/>
                <p:cNvCxnSpPr/>
                <p:nvPr/>
              </p:nvCxnSpPr>
              <p:spPr>
                <a:xfrm>
                  <a:off x="6660325" y="2937450"/>
                  <a:ext cx="644100" cy="68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23" name="Google Shape;223;p4"/>
            <p:cNvGrpSpPr/>
            <p:nvPr/>
          </p:nvGrpSpPr>
          <p:grpSpPr>
            <a:xfrm>
              <a:off x="8100481" y="278266"/>
              <a:ext cx="130737" cy="127428"/>
              <a:chOff x="4572000" y="2686650"/>
              <a:chExt cx="1220700" cy="1189800"/>
            </a:xfrm>
          </p:grpSpPr>
          <p:sp>
            <p:nvSpPr>
              <p:cNvPr id="224" name="Google Shape;224;p4"/>
              <p:cNvSpPr/>
              <p:nvPr/>
            </p:nvSpPr>
            <p:spPr>
              <a:xfrm>
                <a:off x="4572000" y="2686650"/>
                <a:ext cx="1220700" cy="11898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5" name="Google Shape;225;p4"/>
              <p:cNvSpPr/>
              <p:nvPr/>
            </p:nvSpPr>
            <p:spPr>
              <a:xfrm>
                <a:off x="4790550" y="2899643"/>
                <a:ext cx="783600" cy="763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4790550" y="2899649"/>
                <a:ext cx="783600" cy="846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27" name="Google Shape;227;p4"/>
            <p:cNvGrpSpPr/>
            <p:nvPr/>
          </p:nvGrpSpPr>
          <p:grpSpPr>
            <a:xfrm>
              <a:off x="7907699" y="278266"/>
              <a:ext cx="130737" cy="127428"/>
              <a:chOff x="2771975" y="2686650"/>
              <a:chExt cx="1220700" cy="1189800"/>
            </a:xfrm>
          </p:grpSpPr>
          <p:sp>
            <p:nvSpPr>
              <p:cNvPr id="228" name="Google Shape;228;p4"/>
              <p:cNvSpPr/>
              <p:nvPr/>
            </p:nvSpPr>
            <p:spPr>
              <a:xfrm>
                <a:off x="2771975" y="2686650"/>
                <a:ext cx="1220700" cy="11898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>
                <a:off x="2990525" y="3617575"/>
                <a:ext cx="783600" cy="417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230" name="Google Shape;230;p4"/>
            <p:cNvSpPr/>
            <p:nvPr/>
          </p:nvSpPr>
          <p:spPr>
            <a:xfrm>
              <a:off x="5323400" y="238764"/>
              <a:ext cx="1500000" cy="2064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231" name="Google Shape;23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2" name="Google Shape;232;p4"/>
          <p:cNvSpPr txBox="1">
            <a:spLocks noGrp="1"/>
          </p:cNvSpPr>
          <p:nvPr>
            <p:ph type="body" idx="1"/>
          </p:nvPr>
        </p:nvSpPr>
        <p:spPr>
          <a:xfrm>
            <a:off x="720000" y="1110751"/>
            <a:ext cx="7704000" cy="3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33" name="Google Shape;233;p4"/>
          <p:cNvGrpSpPr/>
          <p:nvPr/>
        </p:nvGrpSpPr>
        <p:grpSpPr>
          <a:xfrm>
            <a:off x="374428" y="4565211"/>
            <a:ext cx="8195582" cy="329400"/>
            <a:chOff x="343406" y="4584873"/>
            <a:chExt cx="8230975" cy="329400"/>
          </a:xfrm>
        </p:grpSpPr>
        <p:grpSp>
          <p:nvGrpSpPr>
            <p:cNvPr id="234" name="Google Shape;234;p4"/>
            <p:cNvGrpSpPr/>
            <p:nvPr/>
          </p:nvGrpSpPr>
          <p:grpSpPr>
            <a:xfrm rot="-5400000">
              <a:off x="7257467" y="3597358"/>
              <a:ext cx="329400" cy="2304430"/>
              <a:chOff x="7933532" y="450300"/>
              <a:chExt cx="637384" cy="4459036"/>
            </a:xfrm>
          </p:grpSpPr>
          <p:sp>
            <p:nvSpPr>
              <p:cNvPr id="235" name="Google Shape;235;p4"/>
              <p:cNvSpPr/>
              <p:nvPr/>
            </p:nvSpPr>
            <p:spPr>
              <a:xfrm flipH="1">
                <a:off x="7934727" y="2359852"/>
                <a:ext cx="635599" cy="635673"/>
              </a:xfrm>
              <a:custGeom>
                <a:avLst/>
                <a:gdLst/>
                <a:ahLst/>
                <a:cxnLst/>
                <a:rect l="l" t="t" r="r" b="b"/>
                <a:pathLst>
                  <a:path w="882776" h="879824" extrusionOk="0">
                    <a:moveTo>
                      <a:pt x="882777" y="833628"/>
                    </a:moveTo>
                    <a:lnTo>
                      <a:pt x="882777" y="879824"/>
                    </a:lnTo>
                    <a:lnTo>
                      <a:pt x="0" y="879824"/>
                    </a:lnTo>
                    <a:lnTo>
                      <a:pt x="0" y="833628"/>
                    </a:lnTo>
                    <a:lnTo>
                      <a:pt x="882777" y="833628"/>
                    </a:lnTo>
                    <a:close/>
                    <a:moveTo>
                      <a:pt x="0" y="729424"/>
                    </a:moveTo>
                    <a:lnTo>
                      <a:pt x="0" y="775621"/>
                    </a:lnTo>
                    <a:lnTo>
                      <a:pt x="882777" y="775621"/>
                    </a:lnTo>
                    <a:lnTo>
                      <a:pt x="882777" y="729424"/>
                    </a:lnTo>
                    <a:lnTo>
                      <a:pt x="0" y="729424"/>
                    </a:lnTo>
                    <a:close/>
                    <a:moveTo>
                      <a:pt x="0" y="625221"/>
                    </a:moveTo>
                    <a:lnTo>
                      <a:pt x="0" y="671417"/>
                    </a:lnTo>
                    <a:lnTo>
                      <a:pt x="882777" y="671417"/>
                    </a:lnTo>
                    <a:lnTo>
                      <a:pt x="882777" y="625221"/>
                    </a:lnTo>
                    <a:lnTo>
                      <a:pt x="0" y="625221"/>
                    </a:lnTo>
                    <a:close/>
                    <a:moveTo>
                      <a:pt x="0" y="521017"/>
                    </a:moveTo>
                    <a:lnTo>
                      <a:pt x="0" y="567214"/>
                    </a:lnTo>
                    <a:lnTo>
                      <a:pt x="882777" y="567214"/>
                    </a:lnTo>
                    <a:lnTo>
                      <a:pt x="882777" y="521017"/>
                    </a:lnTo>
                    <a:lnTo>
                      <a:pt x="0" y="521017"/>
                    </a:lnTo>
                    <a:close/>
                    <a:moveTo>
                      <a:pt x="0" y="416814"/>
                    </a:moveTo>
                    <a:lnTo>
                      <a:pt x="0" y="463010"/>
                    </a:lnTo>
                    <a:lnTo>
                      <a:pt x="882777" y="463010"/>
                    </a:lnTo>
                    <a:lnTo>
                      <a:pt x="882777" y="416814"/>
                    </a:lnTo>
                    <a:lnTo>
                      <a:pt x="0" y="416814"/>
                    </a:lnTo>
                    <a:close/>
                    <a:moveTo>
                      <a:pt x="0" y="312611"/>
                    </a:moveTo>
                    <a:lnTo>
                      <a:pt x="0" y="358807"/>
                    </a:lnTo>
                    <a:lnTo>
                      <a:pt x="882777" y="358807"/>
                    </a:lnTo>
                    <a:lnTo>
                      <a:pt x="882777" y="312611"/>
                    </a:lnTo>
                    <a:lnTo>
                      <a:pt x="0" y="312611"/>
                    </a:lnTo>
                    <a:close/>
                    <a:moveTo>
                      <a:pt x="0" y="208407"/>
                    </a:moveTo>
                    <a:lnTo>
                      <a:pt x="0" y="254603"/>
                    </a:lnTo>
                    <a:lnTo>
                      <a:pt x="882777" y="254603"/>
                    </a:lnTo>
                    <a:lnTo>
                      <a:pt x="882777" y="208407"/>
                    </a:lnTo>
                    <a:lnTo>
                      <a:pt x="0" y="208407"/>
                    </a:lnTo>
                    <a:close/>
                    <a:moveTo>
                      <a:pt x="0" y="104204"/>
                    </a:moveTo>
                    <a:lnTo>
                      <a:pt x="0" y="150400"/>
                    </a:lnTo>
                    <a:lnTo>
                      <a:pt x="882777" y="150400"/>
                    </a:lnTo>
                    <a:lnTo>
                      <a:pt x="882777" y="104204"/>
                    </a:lnTo>
                    <a:lnTo>
                      <a:pt x="0" y="104204"/>
                    </a:lnTo>
                    <a:close/>
                    <a:moveTo>
                      <a:pt x="0" y="0"/>
                    </a:moveTo>
                    <a:lnTo>
                      <a:pt x="0" y="46196"/>
                    </a:lnTo>
                    <a:lnTo>
                      <a:pt x="882777" y="46196"/>
                    </a:lnTo>
                    <a:lnTo>
                      <a:pt x="88277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4"/>
              <p:cNvSpPr/>
              <p:nvPr/>
            </p:nvSpPr>
            <p:spPr>
              <a:xfrm flipH="1">
                <a:off x="7935754" y="2996231"/>
                <a:ext cx="633542" cy="635810"/>
              </a:xfrm>
              <a:custGeom>
                <a:avLst/>
                <a:gdLst/>
                <a:ahLst/>
                <a:cxnLst/>
                <a:rect l="l" t="t" r="r" b="b"/>
                <a:pathLst>
                  <a:path w="879919" h="880014" extrusionOk="0">
                    <a:moveTo>
                      <a:pt x="0" y="0"/>
                    </a:moveTo>
                    <a:lnTo>
                      <a:pt x="0" y="880015"/>
                    </a:lnTo>
                    <a:lnTo>
                      <a:pt x="7525" y="880015"/>
                    </a:lnTo>
                    <a:cubicBezTo>
                      <a:pt x="487490" y="876014"/>
                      <a:pt x="875919" y="487585"/>
                      <a:pt x="879920" y="7525"/>
                    </a:cubicBezTo>
                    <a:lnTo>
                      <a:pt x="8799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4"/>
              <p:cNvSpPr/>
              <p:nvPr/>
            </p:nvSpPr>
            <p:spPr>
              <a:xfrm flipH="1">
                <a:off x="7935686" y="450300"/>
                <a:ext cx="633610" cy="635810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8" name="Google Shape;238;p4"/>
              <p:cNvGrpSpPr/>
              <p:nvPr/>
            </p:nvGrpSpPr>
            <p:grpSpPr>
              <a:xfrm flipH="1">
                <a:off x="7934750" y="1086743"/>
                <a:ext cx="634226" cy="1272960"/>
                <a:chOff x="6534530" y="2110073"/>
                <a:chExt cx="880014" cy="1759934"/>
              </a:xfrm>
            </p:grpSpPr>
            <p:sp>
              <p:nvSpPr>
                <p:cNvPr id="239" name="Google Shape;239;p4"/>
                <p:cNvSpPr/>
                <p:nvPr/>
              </p:nvSpPr>
              <p:spPr>
                <a:xfrm>
                  <a:off x="6534530" y="2110073"/>
                  <a:ext cx="880014" cy="1759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14" h="1759934" extrusionOk="0">
                      <a:moveTo>
                        <a:pt x="880015" y="879920"/>
                      </a:moveTo>
                      <a:lnTo>
                        <a:pt x="880015" y="0"/>
                      </a:lnTo>
                      <a:lnTo>
                        <a:pt x="872490" y="0"/>
                      </a:lnTo>
                      <a:cubicBezTo>
                        <a:pt x="392430" y="4000"/>
                        <a:pt x="4000" y="392430"/>
                        <a:pt x="0" y="872395"/>
                      </a:cubicBezTo>
                      <a:lnTo>
                        <a:pt x="0" y="887444"/>
                      </a:lnTo>
                      <a:cubicBezTo>
                        <a:pt x="4000" y="1367504"/>
                        <a:pt x="392430" y="1755934"/>
                        <a:pt x="872490" y="1759934"/>
                      </a:cubicBezTo>
                      <a:lnTo>
                        <a:pt x="880015" y="1759934"/>
                      </a:lnTo>
                      <a:lnTo>
                        <a:pt x="880015" y="87992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240;p4"/>
                <p:cNvSpPr/>
                <p:nvPr/>
              </p:nvSpPr>
              <p:spPr>
                <a:xfrm>
                  <a:off x="6542150" y="2117597"/>
                  <a:ext cx="872394" cy="872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394" h="872489" extrusionOk="0">
                      <a:moveTo>
                        <a:pt x="0" y="872490"/>
                      </a:moveTo>
                      <a:lnTo>
                        <a:pt x="872395" y="872490"/>
                      </a:lnTo>
                      <a:lnTo>
                        <a:pt x="872395" y="0"/>
                      </a:lnTo>
                      <a:cubicBezTo>
                        <a:pt x="868394" y="480060"/>
                        <a:pt x="479965" y="868490"/>
                        <a:pt x="0" y="87249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1" name="Google Shape;241;p4"/>
              <p:cNvGrpSpPr/>
              <p:nvPr/>
            </p:nvGrpSpPr>
            <p:grpSpPr>
              <a:xfrm>
                <a:off x="7935021" y="4272615"/>
                <a:ext cx="634226" cy="636721"/>
                <a:chOff x="4774596" y="3869912"/>
                <a:chExt cx="880014" cy="880300"/>
              </a:xfrm>
            </p:grpSpPr>
            <p:sp>
              <p:nvSpPr>
                <p:cNvPr id="242" name="Google Shape;242;p4"/>
                <p:cNvSpPr/>
                <p:nvPr/>
              </p:nvSpPr>
              <p:spPr>
                <a:xfrm>
                  <a:off x="4774596" y="3870102"/>
                  <a:ext cx="880014" cy="880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14" h="880014" extrusionOk="0">
                      <a:moveTo>
                        <a:pt x="0" y="0"/>
                      </a:moveTo>
                      <a:lnTo>
                        <a:pt x="880015" y="0"/>
                      </a:lnTo>
                      <a:lnTo>
                        <a:pt x="880015" y="880015"/>
                      </a:lnTo>
                      <a:lnTo>
                        <a:pt x="0" y="88001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43" name="Google Shape;243;p4"/>
                <p:cNvGrpSpPr/>
                <p:nvPr/>
              </p:nvGrpSpPr>
              <p:grpSpPr>
                <a:xfrm>
                  <a:off x="4774596" y="3869912"/>
                  <a:ext cx="880014" cy="880300"/>
                  <a:chOff x="4774596" y="3869912"/>
                  <a:chExt cx="880014" cy="880300"/>
                </a:xfrm>
              </p:grpSpPr>
              <p:sp>
                <p:nvSpPr>
                  <p:cNvPr id="244" name="Google Shape;244;p4"/>
                  <p:cNvSpPr/>
                  <p:nvPr/>
                </p:nvSpPr>
                <p:spPr>
                  <a:xfrm>
                    <a:off x="5184457" y="4422030"/>
                    <a:ext cx="103582" cy="88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582" h="88672" extrusionOk="0">
                        <a:moveTo>
                          <a:pt x="72771" y="4618"/>
                        </a:moveTo>
                        <a:cubicBezTo>
                          <a:pt x="52197" y="22430"/>
                          <a:pt x="30480" y="39289"/>
                          <a:pt x="8096" y="54720"/>
                        </a:cubicBezTo>
                        <a:cubicBezTo>
                          <a:pt x="2858" y="58339"/>
                          <a:pt x="0" y="64149"/>
                          <a:pt x="0" y="70055"/>
                        </a:cubicBezTo>
                        <a:cubicBezTo>
                          <a:pt x="0" y="73674"/>
                          <a:pt x="1048" y="77389"/>
                          <a:pt x="3334" y="80628"/>
                        </a:cubicBezTo>
                        <a:cubicBezTo>
                          <a:pt x="9144" y="89105"/>
                          <a:pt x="20764" y="91200"/>
                          <a:pt x="29242" y="85390"/>
                        </a:cubicBezTo>
                        <a:cubicBezTo>
                          <a:pt x="52768" y="69197"/>
                          <a:pt x="75533" y="51481"/>
                          <a:pt x="97155" y="32717"/>
                        </a:cubicBezTo>
                        <a:cubicBezTo>
                          <a:pt x="104966" y="25954"/>
                          <a:pt x="105727" y="14238"/>
                          <a:pt x="99060" y="6428"/>
                        </a:cubicBezTo>
                        <a:cubicBezTo>
                          <a:pt x="92297" y="-1383"/>
                          <a:pt x="80486" y="-2145"/>
                          <a:pt x="72771" y="452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5" name="Google Shape;245;p4"/>
                  <p:cNvSpPr/>
                  <p:nvPr/>
                </p:nvSpPr>
                <p:spPr>
                  <a:xfrm>
                    <a:off x="5037391" y="4395415"/>
                    <a:ext cx="110195" cy="7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195" h="78523" extrusionOk="0">
                        <a:moveTo>
                          <a:pt x="107251" y="8468"/>
                        </a:moveTo>
                        <a:cubicBezTo>
                          <a:pt x="101632" y="-199"/>
                          <a:pt x="90107" y="-2581"/>
                          <a:pt x="81439" y="3039"/>
                        </a:cubicBezTo>
                        <a:cubicBezTo>
                          <a:pt x="58769" y="17803"/>
                          <a:pt x="34957" y="31328"/>
                          <a:pt x="10573" y="43044"/>
                        </a:cubicBezTo>
                        <a:cubicBezTo>
                          <a:pt x="3905" y="46283"/>
                          <a:pt x="0" y="52950"/>
                          <a:pt x="0" y="59903"/>
                        </a:cubicBezTo>
                        <a:cubicBezTo>
                          <a:pt x="0" y="62570"/>
                          <a:pt x="571" y="65333"/>
                          <a:pt x="1810" y="68000"/>
                        </a:cubicBezTo>
                        <a:cubicBezTo>
                          <a:pt x="6287" y="77239"/>
                          <a:pt x="17431" y="81144"/>
                          <a:pt x="26670" y="76668"/>
                        </a:cubicBezTo>
                        <a:cubicBezTo>
                          <a:pt x="52483" y="64190"/>
                          <a:pt x="77724" y="49997"/>
                          <a:pt x="101727" y="34281"/>
                        </a:cubicBezTo>
                        <a:cubicBezTo>
                          <a:pt x="110395" y="28661"/>
                          <a:pt x="112776" y="17136"/>
                          <a:pt x="107156" y="846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6" name="Google Shape;246;p4"/>
                  <p:cNvSpPr/>
                  <p:nvPr/>
                </p:nvSpPr>
                <p:spPr>
                  <a:xfrm>
                    <a:off x="5037105" y="4517118"/>
                    <a:ext cx="113269" cy="727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269" h="72783" extrusionOk="0">
                        <a:moveTo>
                          <a:pt x="110966" y="9828"/>
                        </a:moveTo>
                        <a:cubicBezTo>
                          <a:pt x="106108" y="779"/>
                          <a:pt x="94774" y="-2650"/>
                          <a:pt x="85725" y="2208"/>
                        </a:cubicBezTo>
                        <a:cubicBezTo>
                          <a:pt x="61817" y="15067"/>
                          <a:pt x="36862" y="26688"/>
                          <a:pt x="11716" y="36784"/>
                        </a:cubicBezTo>
                        <a:cubicBezTo>
                          <a:pt x="4477" y="39737"/>
                          <a:pt x="0" y="46690"/>
                          <a:pt x="0" y="54120"/>
                        </a:cubicBezTo>
                        <a:cubicBezTo>
                          <a:pt x="0" y="56405"/>
                          <a:pt x="476" y="58787"/>
                          <a:pt x="1333" y="61073"/>
                        </a:cubicBezTo>
                        <a:cubicBezTo>
                          <a:pt x="5143" y="70598"/>
                          <a:pt x="16002" y="75265"/>
                          <a:pt x="25622" y="71455"/>
                        </a:cubicBezTo>
                        <a:cubicBezTo>
                          <a:pt x="52102" y="60882"/>
                          <a:pt x="78296" y="48595"/>
                          <a:pt x="103442" y="35070"/>
                        </a:cubicBezTo>
                        <a:cubicBezTo>
                          <a:pt x="112490" y="30212"/>
                          <a:pt x="115919" y="18877"/>
                          <a:pt x="111062" y="982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7" name="Google Shape;247;p4"/>
                  <p:cNvSpPr/>
                  <p:nvPr/>
                </p:nvSpPr>
                <p:spPr>
                  <a:xfrm>
                    <a:off x="5197696" y="4544637"/>
                    <a:ext cx="107087" cy="83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087" h="83769" extrusionOk="0">
                        <a:moveTo>
                          <a:pt x="99536" y="33649"/>
                        </a:moveTo>
                        <a:cubicBezTo>
                          <a:pt x="107823" y="27553"/>
                          <a:pt x="109538" y="15838"/>
                          <a:pt x="103442" y="7551"/>
                        </a:cubicBezTo>
                        <a:cubicBezTo>
                          <a:pt x="97346" y="-736"/>
                          <a:pt x="85630" y="-2450"/>
                          <a:pt x="77343" y="3646"/>
                        </a:cubicBezTo>
                        <a:cubicBezTo>
                          <a:pt x="55435" y="19838"/>
                          <a:pt x="32385" y="35173"/>
                          <a:pt x="9049" y="49175"/>
                        </a:cubicBezTo>
                        <a:cubicBezTo>
                          <a:pt x="3238" y="52699"/>
                          <a:pt x="0" y="58891"/>
                          <a:pt x="0" y="65177"/>
                        </a:cubicBezTo>
                        <a:cubicBezTo>
                          <a:pt x="0" y="68416"/>
                          <a:pt x="857" y="71749"/>
                          <a:pt x="2667" y="74702"/>
                        </a:cubicBezTo>
                        <a:cubicBezTo>
                          <a:pt x="7906" y="83560"/>
                          <a:pt x="19431" y="86418"/>
                          <a:pt x="28289" y="81084"/>
                        </a:cubicBezTo>
                        <a:cubicBezTo>
                          <a:pt x="52673" y="66511"/>
                          <a:pt x="76676" y="50509"/>
                          <a:pt x="99631" y="3355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8" name="Google Shape;248;p4"/>
                  <p:cNvSpPr/>
                  <p:nvPr/>
                </p:nvSpPr>
                <p:spPr>
                  <a:xfrm>
                    <a:off x="4875656" y="4579448"/>
                    <a:ext cx="119233" cy="55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233" h="55078" extrusionOk="0">
                        <a:moveTo>
                          <a:pt x="118586" y="13697"/>
                        </a:moveTo>
                        <a:cubicBezTo>
                          <a:pt x="115824" y="3791"/>
                          <a:pt x="105537" y="-2020"/>
                          <a:pt x="95631" y="647"/>
                        </a:cubicBezTo>
                        <a:cubicBezTo>
                          <a:pt x="69437" y="7886"/>
                          <a:pt x="42577" y="13697"/>
                          <a:pt x="15716" y="17983"/>
                        </a:cubicBezTo>
                        <a:cubicBezTo>
                          <a:pt x="6572" y="19412"/>
                          <a:pt x="0" y="27413"/>
                          <a:pt x="0" y="36366"/>
                        </a:cubicBezTo>
                        <a:cubicBezTo>
                          <a:pt x="0" y="37319"/>
                          <a:pt x="0" y="38366"/>
                          <a:pt x="190" y="39319"/>
                        </a:cubicBezTo>
                        <a:cubicBezTo>
                          <a:pt x="1810" y="49511"/>
                          <a:pt x="11335" y="56464"/>
                          <a:pt x="21526" y="54845"/>
                        </a:cubicBezTo>
                        <a:cubicBezTo>
                          <a:pt x="49721" y="50368"/>
                          <a:pt x="78010" y="44177"/>
                          <a:pt x="105537" y="36652"/>
                        </a:cubicBezTo>
                        <a:cubicBezTo>
                          <a:pt x="115443" y="33890"/>
                          <a:pt x="121253" y="23603"/>
                          <a:pt x="118586" y="1369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9" name="Google Shape;249;p4"/>
                  <p:cNvSpPr/>
                  <p:nvPr/>
                </p:nvSpPr>
                <p:spPr>
                  <a:xfrm>
                    <a:off x="5445537" y="4298488"/>
                    <a:ext cx="84249" cy="1066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249" h="106645" extrusionOk="0">
                        <a:moveTo>
                          <a:pt x="33528" y="99299"/>
                        </a:moveTo>
                        <a:cubicBezTo>
                          <a:pt x="50578" y="76535"/>
                          <a:pt x="66770" y="52627"/>
                          <a:pt x="81534" y="28338"/>
                        </a:cubicBezTo>
                        <a:cubicBezTo>
                          <a:pt x="86868" y="19575"/>
                          <a:pt x="84106" y="8050"/>
                          <a:pt x="75343" y="2716"/>
                        </a:cubicBezTo>
                        <a:cubicBezTo>
                          <a:pt x="66580" y="-2618"/>
                          <a:pt x="55054" y="144"/>
                          <a:pt x="49720" y="8907"/>
                        </a:cubicBezTo>
                        <a:cubicBezTo>
                          <a:pt x="35528" y="32148"/>
                          <a:pt x="20098" y="55008"/>
                          <a:pt x="3715" y="76820"/>
                        </a:cubicBezTo>
                        <a:cubicBezTo>
                          <a:pt x="1238" y="80154"/>
                          <a:pt x="0" y="84059"/>
                          <a:pt x="0" y="87964"/>
                        </a:cubicBezTo>
                        <a:cubicBezTo>
                          <a:pt x="0" y="93679"/>
                          <a:pt x="2572" y="99204"/>
                          <a:pt x="7429" y="102919"/>
                        </a:cubicBezTo>
                        <a:cubicBezTo>
                          <a:pt x="15716" y="109110"/>
                          <a:pt x="27337" y="107395"/>
                          <a:pt x="33528" y="9920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0" name="Google Shape;250;p4"/>
                  <p:cNvSpPr/>
                  <p:nvPr/>
                </p:nvSpPr>
                <p:spPr>
                  <a:xfrm>
                    <a:off x="5289708" y="4149180"/>
                    <a:ext cx="80586" cy="1091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586" h="109183" extrusionOk="0">
                        <a:moveTo>
                          <a:pt x="34004" y="101160"/>
                        </a:moveTo>
                        <a:cubicBezTo>
                          <a:pt x="50387" y="77634"/>
                          <a:pt x="65342" y="52678"/>
                          <a:pt x="78486" y="27246"/>
                        </a:cubicBezTo>
                        <a:cubicBezTo>
                          <a:pt x="83248" y="18102"/>
                          <a:pt x="79629" y="6863"/>
                          <a:pt x="70485" y="2100"/>
                        </a:cubicBezTo>
                        <a:cubicBezTo>
                          <a:pt x="61341" y="-2662"/>
                          <a:pt x="50101" y="957"/>
                          <a:pt x="45339" y="10102"/>
                        </a:cubicBezTo>
                        <a:cubicBezTo>
                          <a:pt x="32861" y="34104"/>
                          <a:pt x="18764" y="57631"/>
                          <a:pt x="3334" y="79920"/>
                        </a:cubicBezTo>
                        <a:cubicBezTo>
                          <a:pt x="1048" y="83158"/>
                          <a:pt x="0" y="86873"/>
                          <a:pt x="0" y="90492"/>
                        </a:cubicBezTo>
                        <a:cubicBezTo>
                          <a:pt x="0" y="96398"/>
                          <a:pt x="2762" y="102208"/>
                          <a:pt x="8001" y="105828"/>
                        </a:cubicBezTo>
                        <a:cubicBezTo>
                          <a:pt x="16478" y="111733"/>
                          <a:pt x="28099" y="109638"/>
                          <a:pt x="33909" y="10116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1" name="Google Shape;251;p4"/>
                  <p:cNvSpPr/>
                  <p:nvPr/>
                </p:nvSpPr>
                <p:spPr>
                  <a:xfrm>
                    <a:off x="4883657" y="4237200"/>
                    <a:ext cx="114676" cy="6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676" h="69310" extrusionOk="0">
                        <a:moveTo>
                          <a:pt x="112585" y="9902"/>
                        </a:moveTo>
                        <a:cubicBezTo>
                          <a:pt x="107728" y="853"/>
                          <a:pt x="96488" y="-2671"/>
                          <a:pt x="87344" y="2187"/>
                        </a:cubicBezTo>
                        <a:cubicBezTo>
                          <a:pt x="63722" y="14760"/>
                          <a:pt x="38767" y="25047"/>
                          <a:pt x="13240" y="32857"/>
                        </a:cubicBezTo>
                        <a:cubicBezTo>
                          <a:pt x="5239" y="35334"/>
                          <a:pt x="0" y="42668"/>
                          <a:pt x="0" y="50669"/>
                        </a:cubicBezTo>
                        <a:cubicBezTo>
                          <a:pt x="0" y="52479"/>
                          <a:pt x="286" y="54288"/>
                          <a:pt x="857" y="56098"/>
                        </a:cubicBezTo>
                        <a:cubicBezTo>
                          <a:pt x="3905" y="65909"/>
                          <a:pt x="14288" y="71529"/>
                          <a:pt x="24098" y="68481"/>
                        </a:cubicBezTo>
                        <a:cubicBezTo>
                          <a:pt x="51911" y="60003"/>
                          <a:pt x="79058" y="48764"/>
                          <a:pt x="104775" y="35048"/>
                        </a:cubicBezTo>
                        <a:cubicBezTo>
                          <a:pt x="113824" y="30190"/>
                          <a:pt x="117348" y="18951"/>
                          <a:pt x="112490" y="98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2" name="Google Shape;252;p4"/>
                  <p:cNvSpPr/>
                  <p:nvPr/>
                </p:nvSpPr>
                <p:spPr>
                  <a:xfrm>
                    <a:off x="5035962" y="4268219"/>
                    <a:ext cx="105565" cy="85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565" h="85920" extrusionOk="0">
                        <a:moveTo>
                          <a:pt x="74962" y="4219"/>
                        </a:moveTo>
                        <a:cubicBezTo>
                          <a:pt x="54292" y="21555"/>
                          <a:pt x="32099" y="37366"/>
                          <a:pt x="9049" y="51273"/>
                        </a:cubicBezTo>
                        <a:cubicBezTo>
                          <a:pt x="3238" y="54797"/>
                          <a:pt x="0" y="60893"/>
                          <a:pt x="0" y="67275"/>
                        </a:cubicBezTo>
                        <a:cubicBezTo>
                          <a:pt x="0" y="70513"/>
                          <a:pt x="857" y="73847"/>
                          <a:pt x="2667" y="76895"/>
                        </a:cubicBezTo>
                        <a:cubicBezTo>
                          <a:pt x="8001" y="85753"/>
                          <a:pt x="19431" y="88516"/>
                          <a:pt x="28289" y="83277"/>
                        </a:cubicBezTo>
                        <a:cubicBezTo>
                          <a:pt x="52959" y="68418"/>
                          <a:pt x="76676" y="51463"/>
                          <a:pt x="98869" y="32985"/>
                        </a:cubicBezTo>
                        <a:cubicBezTo>
                          <a:pt x="106775" y="26413"/>
                          <a:pt x="107823" y="14602"/>
                          <a:pt x="101251" y="6696"/>
                        </a:cubicBezTo>
                        <a:cubicBezTo>
                          <a:pt x="94678" y="-1210"/>
                          <a:pt x="82867" y="-2258"/>
                          <a:pt x="74962" y="431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3" name="Google Shape;253;p4"/>
                  <p:cNvSpPr/>
                  <p:nvPr/>
                </p:nvSpPr>
                <p:spPr>
                  <a:xfrm>
                    <a:off x="5177408" y="4286664"/>
                    <a:ext cx="97406" cy="95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406" h="95752" extrusionOk="0">
                        <a:moveTo>
                          <a:pt x="64961" y="6157"/>
                        </a:moveTo>
                        <a:cubicBezTo>
                          <a:pt x="46768" y="26255"/>
                          <a:pt x="27146" y="45305"/>
                          <a:pt x="6572" y="62926"/>
                        </a:cubicBezTo>
                        <a:cubicBezTo>
                          <a:pt x="2286" y="66641"/>
                          <a:pt x="0" y="71880"/>
                          <a:pt x="0" y="77119"/>
                        </a:cubicBezTo>
                        <a:cubicBezTo>
                          <a:pt x="0" y="81405"/>
                          <a:pt x="1429" y="85691"/>
                          <a:pt x="4477" y="89215"/>
                        </a:cubicBezTo>
                        <a:cubicBezTo>
                          <a:pt x="11144" y="97026"/>
                          <a:pt x="22955" y="97978"/>
                          <a:pt x="30766" y="91311"/>
                        </a:cubicBezTo>
                        <a:cubicBezTo>
                          <a:pt x="52578" y="72642"/>
                          <a:pt x="73342" y="52449"/>
                          <a:pt x="92583" y="31208"/>
                        </a:cubicBezTo>
                        <a:cubicBezTo>
                          <a:pt x="99536" y="23588"/>
                          <a:pt x="98870" y="11777"/>
                          <a:pt x="91250" y="4824"/>
                        </a:cubicBezTo>
                        <a:cubicBezTo>
                          <a:pt x="83629" y="-2129"/>
                          <a:pt x="71819" y="-1462"/>
                          <a:pt x="64865" y="615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4" name="Google Shape;254;p4"/>
                  <p:cNvSpPr/>
                  <p:nvPr/>
                </p:nvSpPr>
                <p:spPr>
                  <a:xfrm>
                    <a:off x="4774596" y="3957241"/>
                    <a:ext cx="71833" cy="499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833" h="49926" extrusionOk="0">
                        <a:moveTo>
                          <a:pt x="0" y="49926"/>
                        </a:moveTo>
                        <a:lnTo>
                          <a:pt x="0" y="49926"/>
                        </a:lnTo>
                        <a:cubicBezTo>
                          <a:pt x="21622" y="49926"/>
                          <a:pt x="42291" y="45069"/>
                          <a:pt x="61531" y="35353"/>
                        </a:cubicBezTo>
                        <a:cubicBezTo>
                          <a:pt x="70771" y="30686"/>
                          <a:pt x="74485" y="19542"/>
                          <a:pt x="69818" y="10302"/>
                        </a:cubicBezTo>
                        <a:cubicBezTo>
                          <a:pt x="65151" y="1063"/>
                          <a:pt x="54007" y="-2652"/>
                          <a:pt x="44767" y="2016"/>
                        </a:cubicBezTo>
                        <a:cubicBezTo>
                          <a:pt x="30861" y="9064"/>
                          <a:pt x="15716" y="12588"/>
                          <a:pt x="0" y="12588"/>
                        </a:cubicBezTo>
                        <a:lnTo>
                          <a:pt x="0" y="12588"/>
                        </a:lnTo>
                        <a:lnTo>
                          <a:pt x="0" y="4992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5" name="Google Shape;255;p4"/>
                  <p:cNvSpPr/>
                  <p:nvPr/>
                </p:nvSpPr>
                <p:spPr>
                  <a:xfrm>
                    <a:off x="4881371" y="4354291"/>
                    <a:ext cx="117124" cy="62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124" h="62770" extrusionOk="0">
                        <a:moveTo>
                          <a:pt x="115729" y="11587"/>
                        </a:moveTo>
                        <a:cubicBezTo>
                          <a:pt x="111824" y="2062"/>
                          <a:pt x="100965" y="-2509"/>
                          <a:pt x="91440" y="1396"/>
                        </a:cubicBezTo>
                        <a:cubicBezTo>
                          <a:pt x="66485" y="11587"/>
                          <a:pt x="40577" y="19874"/>
                          <a:pt x="14383" y="26066"/>
                        </a:cubicBezTo>
                        <a:cubicBezTo>
                          <a:pt x="5810" y="28066"/>
                          <a:pt x="0" y="35781"/>
                          <a:pt x="0" y="44163"/>
                        </a:cubicBezTo>
                        <a:cubicBezTo>
                          <a:pt x="0" y="45592"/>
                          <a:pt x="191" y="47020"/>
                          <a:pt x="476" y="48449"/>
                        </a:cubicBezTo>
                        <a:cubicBezTo>
                          <a:pt x="2858" y="58450"/>
                          <a:pt x="12859" y="64642"/>
                          <a:pt x="22955" y="62260"/>
                        </a:cubicBezTo>
                        <a:cubicBezTo>
                          <a:pt x="51054" y="55593"/>
                          <a:pt x="78867" y="46735"/>
                          <a:pt x="105537" y="35781"/>
                        </a:cubicBezTo>
                        <a:cubicBezTo>
                          <a:pt x="115062" y="31876"/>
                          <a:pt x="119634" y="21017"/>
                          <a:pt x="115729" y="1149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6" name="Google Shape;256;p4"/>
                  <p:cNvSpPr/>
                  <p:nvPr/>
                </p:nvSpPr>
                <p:spPr>
                  <a:xfrm>
                    <a:off x="5046153" y="4630552"/>
                    <a:ext cx="114897" cy="693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897" h="69348" extrusionOk="0">
                        <a:moveTo>
                          <a:pt x="104204" y="35554"/>
                        </a:moveTo>
                        <a:cubicBezTo>
                          <a:pt x="113538" y="31173"/>
                          <a:pt x="117538" y="20028"/>
                          <a:pt x="113062" y="10694"/>
                        </a:cubicBezTo>
                        <a:cubicBezTo>
                          <a:pt x="108680" y="1360"/>
                          <a:pt x="97536" y="-2641"/>
                          <a:pt x="88201" y="1836"/>
                        </a:cubicBezTo>
                        <a:cubicBezTo>
                          <a:pt x="63532" y="13456"/>
                          <a:pt x="38005" y="24029"/>
                          <a:pt x="12383" y="33173"/>
                        </a:cubicBezTo>
                        <a:cubicBezTo>
                          <a:pt x="4763" y="35935"/>
                          <a:pt x="0" y="43079"/>
                          <a:pt x="0" y="50699"/>
                        </a:cubicBezTo>
                        <a:cubicBezTo>
                          <a:pt x="0" y="52794"/>
                          <a:pt x="381" y="54890"/>
                          <a:pt x="1048" y="56985"/>
                        </a:cubicBezTo>
                        <a:cubicBezTo>
                          <a:pt x="4477" y="66701"/>
                          <a:pt x="15240" y="71749"/>
                          <a:pt x="24860" y="68225"/>
                        </a:cubicBezTo>
                        <a:cubicBezTo>
                          <a:pt x="51625" y="58605"/>
                          <a:pt x="78296" y="47651"/>
                          <a:pt x="104013" y="3545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7" name="Google Shape;257;p4"/>
                  <p:cNvSpPr/>
                  <p:nvPr/>
                </p:nvSpPr>
                <p:spPr>
                  <a:xfrm>
                    <a:off x="4774691" y="4711711"/>
                    <a:ext cx="62980" cy="38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80" h="38501" extrusionOk="0">
                        <a:moveTo>
                          <a:pt x="62865" y="17737"/>
                        </a:moveTo>
                        <a:cubicBezTo>
                          <a:pt x="62389" y="7450"/>
                          <a:pt x="53626" y="-456"/>
                          <a:pt x="43339" y="20"/>
                        </a:cubicBezTo>
                        <a:cubicBezTo>
                          <a:pt x="28956" y="782"/>
                          <a:pt x="14383" y="1163"/>
                          <a:pt x="0" y="1163"/>
                        </a:cubicBezTo>
                        <a:lnTo>
                          <a:pt x="0" y="1163"/>
                        </a:lnTo>
                        <a:lnTo>
                          <a:pt x="0" y="38501"/>
                        </a:lnTo>
                        <a:lnTo>
                          <a:pt x="0" y="38501"/>
                        </a:lnTo>
                        <a:cubicBezTo>
                          <a:pt x="15050" y="38501"/>
                          <a:pt x="30194" y="38120"/>
                          <a:pt x="45244" y="37358"/>
                        </a:cubicBezTo>
                        <a:cubicBezTo>
                          <a:pt x="55531" y="36882"/>
                          <a:pt x="63437" y="28024"/>
                          <a:pt x="62960" y="1783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8" name="Google Shape;258;p4"/>
                  <p:cNvSpPr/>
                  <p:nvPr/>
                </p:nvSpPr>
                <p:spPr>
                  <a:xfrm>
                    <a:off x="5311044" y="4298987"/>
                    <a:ext cx="90704" cy="1019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704" h="101911" extrusionOk="0">
                        <a:moveTo>
                          <a:pt x="32290" y="96038"/>
                        </a:moveTo>
                        <a:cubicBezTo>
                          <a:pt x="51721" y="75083"/>
                          <a:pt x="70104" y="52795"/>
                          <a:pt x="87058" y="29744"/>
                        </a:cubicBezTo>
                        <a:cubicBezTo>
                          <a:pt x="93154" y="21457"/>
                          <a:pt x="91440" y="9742"/>
                          <a:pt x="83153" y="3646"/>
                        </a:cubicBezTo>
                        <a:cubicBezTo>
                          <a:pt x="74867" y="-2450"/>
                          <a:pt x="63151" y="-736"/>
                          <a:pt x="57055" y="7551"/>
                        </a:cubicBezTo>
                        <a:cubicBezTo>
                          <a:pt x="40958" y="29458"/>
                          <a:pt x="23432" y="50604"/>
                          <a:pt x="4953" y="70606"/>
                        </a:cubicBezTo>
                        <a:cubicBezTo>
                          <a:pt x="1619" y="74226"/>
                          <a:pt x="0" y="78703"/>
                          <a:pt x="0" y="83275"/>
                        </a:cubicBezTo>
                        <a:cubicBezTo>
                          <a:pt x="0" y="88323"/>
                          <a:pt x="2000" y="93276"/>
                          <a:pt x="6001" y="96991"/>
                        </a:cubicBezTo>
                        <a:cubicBezTo>
                          <a:pt x="13525" y="103944"/>
                          <a:pt x="25337" y="103468"/>
                          <a:pt x="32385" y="9594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9" name="Google Shape;259;p4"/>
                  <p:cNvSpPr/>
                  <p:nvPr/>
                </p:nvSpPr>
                <p:spPr>
                  <a:xfrm>
                    <a:off x="5410294" y="4154110"/>
                    <a:ext cx="75180" cy="1121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180" h="112158" extrusionOk="0">
                        <a:moveTo>
                          <a:pt x="34862" y="102803"/>
                        </a:moveTo>
                        <a:cubicBezTo>
                          <a:pt x="49149" y="78038"/>
                          <a:pt x="62198" y="52225"/>
                          <a:pt x="73628" y="26126"/>
                        </a:cubicBezTo>
                        <a:cubicBezTo>
                          <a:pt x="77724" y="16697"/>
                          <a:pt x="73438" y="5743"/>
                          <a:pt x="64008" y="1552"/>
                        </a:cubicBezTo>
                        <a:cubicBezTo>
                          <a:pt x="54578" y="-2544"/>
                          <a:pt x="43529" y="1742"/>
                          <a:pt x="39433" y="11172"/>
                        </a:cubicBezTo>
                        <a:cubicBezTo>
                          <a:pt x="28575" y="36032"/>
                          <a:pt x="16097" y="60607"/>
                          <a:pt x="2477" y="84134"/>
                        </a:cubicBezTo>
                        <a:cubicBezTo>
                          <a:pt x="762" y="87086"/>
                          <a:pt x="0" y="90325"/>
                          <a:pt x="0" y="93468"/>
                        </a:cubicBezTo>
                        <a:cubicBezTo>
                          <a:pt x="0" y="99945"/>
                          <a:pt x="3334" y="106136"/>
                          <a:pt x="9335" y="109661"/>
                        </a:cubicBezTo>
                        <a:cubicBezTo>
                          <a:pt x="18288" y="114804"/>
                          <a:pt x="29623" y="111756"/>
                          <a:pt x="34766" y="10280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0" name="Google Shape;260;p4"/>
                  <p:cNvSpPr/>
                  <p:nvPr/>
                </p:nvSpPr>
                <p:spPr>
                  <a:xfrm>
                    <a:off x="4774596" y="4285865"/>
                    <a:ext cx="64296" cy="397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296" h="39722" extrusionOk="0">
                        <a:moveTo>
                          <a:pt x="0" y="39723"/>
                        </a:moveTo>
                        <a:lnTo>
                          <a:pt x="0" y="39723"/>
                        </a:lnTo>
                        <a:cubicBezTo>
                          <a:pt x="15907" y="39723"/>
                          <a:pt x="31909" y="38865"/>
                          <a:pt x="47530" y="37246"/>
                        </a:cubicBezTo>
                        <a:cubicBezTo>
                          <a:pt x="57817" y="36198"/>
                          <a:pt x="65246" y="27054"/>
                          <a:pt x="64198" y="16767"/>
                        </a:cubicBezTo>
                        <a:cubicBezTo>
                          <a:pt x="63151" y="6480"/>
                          <a:pt x="54007" y="-949"/>
                          <a:pt x="43720" y="99"/>
                        </a:cubicBezTo>
                        <a:cubicBezTo>
                          <a:pt x="29337" y="1623"/>
                          <a:pt x="14573" y="2384"/>
                          <a:pt x="0" y="2384"/>
                        </a:cubicBezTo>
                        <a:lnTo>
                          <a:pt x="0" y="2384"/>
                        </a:lnTo>
                        <a:lnTo>
                          <a:pt x="0" y="3972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1" name="Google Shape;261;p4"/>
                  <p:cNvSpPr/>
                  <p:nvPr/>
                </p:nvSpPr>
                <p:spPr>
                  <a:xfrm>
                    <a:off x="4774596" y="4605888"/>
                    <a:ext cx="54997" cy="38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997" h="38215" extrusionOk="0">
                        <a:moveTo>
                          <a:pt x="37243" y="37263"/>
                        </a:moveTo>
                        <a:cubicBezTo>
                          <a:pt x="47530" y="36787"/>
                          <a:pt x="55626" y="28119"/>
                          <a:pt x="54959" y="17737"/>
                        </a:cubicBezTo>
                        <a:cubicBezTo>
                          <a:pt x="54483" y="7450"/>
                          <a:pt x="45720" y="-456"/>
                          <a:pt x="35433" y="20"/>
                        </a:cubicBezTo>
                        <a:cubicBezTo>
                          <a:pt x="23717" y="592"/>
                          <a:pt x="11811" y="878"/>
                          <a:pt x="0" y="878"/>
                        </a:cubicBezTo>
                        <a:lnTo>
                          <a:pt x="0" y="878"/>
                        </a:lnTo>
                        <a:lnTo>
                          <a:pt x="0" y="38216"/>
                        </a:lnTo>
                        <a:lnTo>
                          <a:pt x="0" y="38216"/>
                        </a:lnTo>
                        <a:cubicBezTo>
                          <a:pt x="12383" y="38216"/>
                          <a:pt x="24955" y="37930"/>
                          <a:pt x="37147" y="3735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2" name="Google Shape;262;p4"/>
                  <p:cNvSpPr/>
                  <p:nvPr/>
                </p:nvSpPr>
                <p:spPr>
                  <a:xfrm>
                    <a:off x="4883657" y="4687044"/>
                    <a:ext cx="119556" cy="536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556" h="53659" extrusionOk="0">
                        <a:moveTo>
                          <a:pt x="286" y="37736"/>
                        </a:moveTo>
                        <a:cubicBezTo>
                          <a:pt x="1810" y="47928"/>
                          <a:pt x="11239" y="54977"/>
                          <a:pt x="21431" y="53453"/>
                        </a:cubicBezTo>
                        <a:cubicBezTo>
                          <a:pt x="49625" y="49262"/>
                          <a:pt x="77914" y="43642"/>
                          <a:pt x="105442" y="36688"/>
                        </a:cubicBezTo>
                        <a:cubicBezTo>
                          <a:pt x="115443" y="34212"/>
                          <a:pt x="121539" y="24020"/>
                          <a:pt x="118967" y="14114"/>
                        </a:cubicBezTo>
                        <a:cubicBezTo>
                          <a:pt x="116491" y="4113"/>
                          <a:pt x="106299" y="-1983"/>
                          <a:pt x="96393" y="589"/>
                        </a:cubicBezTo>
                        <a:cubicBezTo>
                          <a:pt x="70009" y="7161"/>
                          <a:pt x="42958" y="12590"/>
                          <a:pt x="15907" y="16591"/>
                        </a:cubicBezTo>
                        <a:cubicBezTo>
                          <a:pt x="6667" y="17924"/>
                          <a:pt x="0" y="25925"/>
                          <a:pt x="0" y="34974"/>
                        </a:cubicBezTo>
                        <a:cubicBezTo>
                          <a:pt x="0" y="35927"/>
                          <a:pt x="0" y="36784"/>
                          <a:pt x="191" y="3773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3" name="Google Shape;263;p4"/>
                  <p:cNvSpPr/>
                  <p:nvPr/>
                </p:nvSpPr>
                <p:spPr>
                  <a:xfrm>
                    <a:off x="4878513" y="4468028"/>
                    <a:ext cx="118544" cy="582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544" h="58290" extrusionOk="0">
                        <a:moveTo>
                          <a:pt x="0" y="39582"/>
                        </a:moveTo>
                        <a:cubicBezTo>
                          <a:pt x="0" y="40725"/>
                          <a:pt x="95" y="41964"/>
                          <a:pt x="381" y="43107"/>
                        </a:cubicBezTo>
                        <a:cubicBezTo>
                          <a:pt x="2286" y="53203"/>
                          <a:pt x="12097" y="59871"/>
                          <a:pt x="22193" y="57966"/>
                        </a:cubicBezTo>
                        <a:cubicBezTo>
                          <a:pt x="50387" y="52536"/>
                          <a:pt x="78486" y="45297"/>
                          <a:pt x="105728" y="36344"/>
                        </a:cubicBezTo>
                        <a:cubicBezTo>
                          <a:pt x="115538" y="33105"/>
                          <a:pt x="120777" y="22533"/>
                          <a:pt x="117634" y="12817"/>
                        </a:cubicBezTo>
                        <a:cubicBezTo>
                          <a:pt x="114395" y="3006"/>
                          <a:pt x="103823" y="-2232"/>
                          <a:pt x="94107" y="911"/>
                        </a:cubicBezTo>
                        <a:cubicBezTo>
                          <a:pt x="68390" y="9388"/>
                          <a:pt x="41910" y="16246"/>
                          <a:pt x="15335" y="21390"/>
                        </a:cubicBezTo>
                        <a:cubicBezTo>
                          <a:pt x="6382" y="23104"/>
                          <a:pt x="191" y="30915"/>
                          <a:pt x="191" y="3967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4" name="Google Shape;264;p4"/>
                  <p:cNvSpPr/>
                  <p:nvPr/>
                </p:nvSpPr>
                <p:spPr>
                  <a:xfrm>
                    <a:off x="4774596" y="4392782"/>
                    <a:ext cx="61202" cy="390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202" h="39009" extrusionOk="0">
                        <a:moveTo>
                          <a:pt x="44005" y="37200"/>
                        </a:moveTo>
                        <a:cubicBezTo>
                          <a:pt x="54292" y="36438"/>
                          <a:pt x="61913" y="27389"/>
                          <a:pt x="61150" y="17197"/>
                        </a:cubicBezTo>
                        <a:cubicBezTo>
                          <a:pt x="60388" y="6911"/>
                          <a:pt x="51340" y="-710"/>
                          <a:pt x="41148" y="53"/>
                        </a:cubicBezTo>
                        <a:cubicBezTo>
                          <a:pt x="27527" y="1100"/>
                          <a:pt x="13716" y="1672"/>
                          <a:pt x="0" y="1672"/>
                        </a:cubicBezTo>
                        <a:lnTo>
                          <a:pt x="0" y="1672"/>
                        </a:lnTo>
                        <a:lnTo>
                          <a:pt x="0" y="39010"/>
                        </a:lnTo>
                        <a:lnTo>
                          <a:pt x="0" y="39010"/>
                        </a:lnTo>
                        <a:cubicBezTo>
                          <a:pt x="14668" y="39010"/>
                          <a:pt x="29432" y="38438"/>
                          <a:pt x="44005" y="3729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5" name="Google Shape;265;p4"/>
                  <p:cNvSpPr/>
                  <p:nvPr/>
                </p:nvSpPr>
                <p:spPr>
                  <a:xfrm>
                    <a:off x="4774691" y="4499390"/>
                    <a:ext cx="58036" cy="385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036" h="38510" extrusionOk="0">
                        <a:moveTo>
                          <a:pt x="57912" y="17555"/>
                        </a:moveTo>
                        <a:cubicBezTo>
                          <a:pt x="57341" y="7269"/>
                          <a:pt x="48482" y="-542"/>
                          <a:pt x="38195" y="29"/>
                        </a:cubicBezTo>
                        <a:cubicBezTo>
                          <a:pt x="25527" y="791"/>
                          <a:pt x="12668" y="1172"/>
                          <a:pt x="0" y="1172"/>
                        </a:cubicBezTo>
                        <a:lnTo>
                          <a:pt x="0" y="1172"/>
                        </a:lnTo>
                        <a:lnTo>
                          <a:pt x="0" y="38511"/>
                        </a:lnTo>
                        <a:cubicBezTo>
                          <a:pt x="13430" y="38511"/>
                          <a:pt x="27051" y="38129"/>
                          <a:pt x="40481" y="37272"/>
                        </a:cubicBezTo>
                        <a:cubicBezTo>
                          <a:pt x="50768" y="36701"/>
                          <a:pt x="58579" y="27938"/>
                          <a:pt x="58007" y="1755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6" name="Google Shape;266;p4"/>
                  <p:cNvSpPr/>
                  <p:nvPr/>
                </p:nvSpPr>
                <p:spPr>
                  <a:xfrm>
                    <a:off x="5332475" y="4432439"/>
                    <a:ext cx="96793" cy="963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793" h="96378" extrusionOk="0">
                        <a:moveTo>
                          <a:pt x="91916" y="31261"/>
                        </a:moveTo>
                        <a:cubicBezTo>
                          <a:pt x="98870" y="23641"/>
                          <a:pt x="98298" y="11830"/>
                          <a:pt x="90773" y="4877"/>
                        </a:cubicBezTo>
                        <a:cubicBezTo>
                          <a:pt x="83153" y="-2076"/>
                          <a:pt x="71342" y="-1505"/>
                          <a:pt x="64389" y="6020"/>
                        </a:cubicBezTo>
                        <a:cubicBezTo>
                          <a:pt x="46006" y="26117"/>
                          <a:pt x="26384" y="45644"/>
                          <a:pt x="6191" y="63836"/>
                        </a:cubicBezTo>
                        <a:cubicBezTo>
                          <a:pt x="2096" y="67551"/>
                          <a:pt x="0" y="72600"/>
                          <a:pt x="0" y="77743"/>
                        </a:cubicBezTo>
                        <a:cubicBezTo>
                          <a:pt x="0" y="82220"/>
                          <a:pt x="1619" y="86697"/>
                          <a:pt x="4763" y="90221"/>
                        </a:cubicBezTo>
                        <a:cubicBezTo>
                          <a:pt x="11621" y="97841"/>
                          <a:pt x="23432" y="98508"/>
                          <a:pt x="31052" y="91554"/>
                        </a:cubicBezTo>
                        <a:cubicBezTo>
                          <a:pt x="52197" y="72504"/>
                          <a:pt x="72676" y="52216"/>
                          <a:pt x="91821" y="3116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7" name="Google Shape;267;p4"/>
                  <p:cNvSpPr/>
                  <p:nvPr/>
                </p:nvSpPr>
                <p:spPr>
                  <a:xfrm>
                    <a:off x="4975287" y="3870007"/>
                    <a:ext cx="42386" cy="67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86" h="67586" extrusionOk="0">
                        <a:moveTo>
                          <a:pt x="36862" y="52864"/>
                        </a:moveTo>
                        <a:cubicBezTo>
                          <a:pt x="40672" y="35624"/>
                          <a:pt x="42386" y="17812"/>
                          <a:pt x="42386" y="0"/>
                        </a:cubicBezTo>
                        <a:lnTo>
                          <a:pt x="5144" y="0"/>
                        </a:lnTo>
                        <a:cubicBezTo>
                          <a:pt x="5144" y="15145"/>
                          <a:pt x="3715" y="30194"/>
                          <a:pt x="476" y="44863"/>
                        </a:cubicBezTo>
                        <a:cubicBezTo>
                          <a:pt x="191" y="46196"/>
                          <a:pt x="0" y="47625"/>
                          <a:pt x="0" y="48959"/>
                        </a:cubicBezTo>
                        <a:cubicBezTo>
                          <a:pt x="0" y="57531"/>
                          <a:pt x="5906" y="65246"/>
                          <a:pt x="14573" y="67151"/>
                        </a:cubicBezTo>
                        <a:cubicBezTo>
                          <a:pt x="24670" y="69342"/>
                          <a:pt x="34576" y="63056"/>
                          <a:pt x="36862" y="5295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" name="Google Shape;268;p4"/>
                  <p:cNvSpPr/>
                  <p:nvPr/>
                </p:nvSpPr>
                <p:spPr>
                  <a:xfrm>
                    <a:off x="5082920" y="3870007"/>
                    <a:ext cx="40957" cy="69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57" h="69764" extrusionOk="0">
                        <a:moveTo>
                          <a:pt x="36957" y="54007"/>
                        </a:moveTo>
                        <a:cubicBezTo>
                          <a:pt x="39719" y="36290"/>
                          <a:pt x="40958" y="18098"/>
                          <a:pt x="40958" y="0"/>
                        </a:cubicBezTo>
                        <a:lnTo>
                          <a:pt x="3715" y="0"/>
                        </a:lnTo>
                        <a:cubicBezTo>
                          <a:pt x="3715" y="16193"/>
                          <a:pt x="2667" y="32385"/>
                          <a:pt x="191" y="48292"/>
                        </a:cubicBezTo>
                        <a:cubicBezTo>
                          <a:pt x="0" y="49244"/>
                          <a:pt x="0" y="50197"/>
                          <a:pt x="0" y="51149"/>
                        </a:cubicBezTo>
                        <a:cubicBezTo>
                          <a:pt x="0" y="60198"/>
                          <a:pt x="6572" y="68104"/>
                          <a:pt x="15812" y="69533"/>
                        </a:cubicBezTo>
                        <a:cubicBezTo>
                          <a:pt x="26003" y="71152"/>
                          <a:pt x="35528" y="64103"/>
                          <a:pt x="37147" y="540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9" name="Google Shape;269;p4"/>
                  <p:cNvSpPr/>
                  <p:nvPr/>
                </p:nvSpPr>
                <p:spPr>
                  <a:xfrm>
                    <a:off x="5189791" y="3870007"/>
                    <a:ext cx="40290" cy="719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290" h="71956" extrusionOk="0">
                        <a:moveTo>
                          <a:pt x="37052" y="55531"/>
                        </a:moveTo>
                        <a:cubicBezTo>
                          <a:pt x="39243" y="37243"/>
                          <a:pt x="40291" y="18574"/>
                          <a:pt x="40291" y="0"/>
                        </a:cubicBezTo>
                        <a:lnTo>
                          <a:pt x="3048" y="0"/>
                        </a:lnTo>
                        <a:cubicBezTo>
                          <a:pt x="3048" y="17050"/>
                          <a:pt x="2096" y="34195"/>
                          <a:pt x="95" y="51054"/>
                        </a:cubicBezTo>
                        <a:cubicBezTo>
                          <a:pt x="95" y="51816"/>
                          <a:pt x="0" y="52578"/>
                          <a:pt x="0" y="53340"/>
                        </a:cubicBezTo>
                        <a:cubicBezTo>
                          <a:pt x="0" y="62675"/>
                          <a:pt x="6953" y="70676"/>
                          <a:pt x="16383" y="71819"/>
                        </a:cubicBezTo>
                        <a:cubicBezTo>
                          <a:pt x="26575" y="73057"/>
                          <a:pt x="35909" y="65818"/>
                          <a:pt x="37147" y="5553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0" name="Google Shape;270;p4"/>
                  <p:cNvSpPr/>
                  <p:nvPr/>
                </p:nvSpPr>
                <p:spPr>
                  <a:xfrm>
                    <a:off x="4865274" y="3870102"/>
                    <a:ext cx="46386" cy="645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386" h="64521" extrusionOk="0">
                        <a:moveTo>
                          <a:pt x="0" y="45815"/>
                        </a:moveTo>
                        <a:cubicBezTo>
                          <a:pt x="0" y="53054"/>
                          <a:pt x="4286" y="60007"/>
                          <a:pt x="11430" y="63055"/>
                        </a:cubicBezTo>
                        <a:cubicBezTo>
                          <a:pt x="20955" y="67056"/>
                          <a:pt x="31814" y="62579"/>
                          <a:pt x="35814" y="53150"/>
                        </a:cubicBezTo>
                        <a:cubicBezTo>
                          <a:pt x="42863" y="36290"/>
                          <a:pt x="46292" y="18193"/>
                          <a:pt x="46387" y="0"/>
                        </a:cubicBezTo>
                        <a:lnTo>
                          <a:pt x="9144" y="0"/>
                        </a:lnTo>
                        <a:cubicBezTo>
                          <a:pt x="9144" y="13240"/>
                          <a:pt x="6668" y="26479"/>
                          <a:pt x="1524" y="38671"/>
                        </a:cubicBezTo>
                        <a:cubicBezTo>
                          <a:pt x="572" y="41053"/>
                          <a:pt x="95" y="43529"/>
                          <a:pt x="95" y="4591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" name="Google Shape;271;p4"/>
                  <p:cNvSpPr/>
                  <p:nvPr/>
                </p:nvSpPr>
                <p:spPr>
                  <a:xfrm>
                    <a:off x="5016816" y="3982771"/>
                    <a:ext cx="80036" cy="1093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036" h="109315" extrusionOk="0">
                        <a:moveTo>
                          <a:pt x="44291" y="11347"/>
                        </a:moveTo>
                        <a:cubicBezTo>
                          <a:pt x="33814" y="35541"/>
                          <a:pt x="20193" y="58401"/>
                          <a:pt x="3905" y="79260"/>
                        </a:cubicBezTo>
                        <a:cubicBezTo>
                          <a:pt x="1238" y="82690"/>
                          <a:pt x="0" y="86690"/>
                          <a:pt x="0" y="90691"/>
                        </a:cubicBezTo>
                        <a:cubicBezTo>
                          <a:pt x="0" y="96215"/>
                          <a:pt x="2477" y="101740"/>
                          <a:pt x="7144" y="105359"/>
                        </a:cubicBezTo>
                        <a:cubicBezTo>
                          <a:pt x="15240" y="111741"/>
                          <a:pt x="26956" y="110217"/>
                          <a:pt x="33338" y="102120"/>
                        </a:cubicBezTo>
                        <a:cubicBezTo>
                          <a:pt x="51530" y="78784"/>
                          <a:pt x="66770" y="53162"/>
                          <a:pt x="78486" y="26111"/>
                        </a:cubicBezTo>
                        <a:cubicBezTo>
                          <a:pt x="82582" y="16681"/>
                          <a:pt x="78296" y="5632"/>
                          <a:pt x="68771" y="1536"/>
                        </a:cubicBezTo>
                        <a:cubicBezTo>
                          <a:pt x="59341" y="-2559"/>
                          <a:pt x="48387" y="1822"/>
                          <a:pt x="44196" y="1125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" name="Google Shape;272;p4"/>
                  <p:cNvSpPr/>
                  <p:nvPr/>
                </p:nvSpPr>
                <p:spPr>
                  <a:xfrm>
                    <a:off x="4883657" y="3976804"/>
                    <a:ext cx="95894" cy="966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894" h="96605" extrusionOk="0">
                        <a:moveTo>
                          <a:pt x="87725" y="3216"/>
                        </a:moveTo>
                        <a:cubicBezTo>
                          <a:pt x="79153" y="-2594"/>
                          <a:pt x="67628" y="-308"/>
                          <a:pt x="61817" y="8265"/>
                        </a:cubicBezTo>
                        <a:cubicBezTo>
                          <a:pt x="47339" y="29696"/>
                          <a:pt x="29242" y="47984"/>
                          <a:pt x="8001" y="62652"/>
                        </a:cubicBezTo>
                        <a:cubicBezTo>
                          <a:pt x="2762" y="66272"/>
                          <a:pt x="0" y="72082"/>
                          <a:pt x="0" y="77988"/>
                        </a:cubicBezTo>
                        <a:cubicBezTo>
                          <a:pt x="0" y="81607"/>
                          <a:pt x="1048" y="85322"/>
                          <a:pt x="3334" y="88560"/>
                        </a:cubicBezTo>
                        <a:cubicBezTo>
                          <a:pt x="9239" y="97038"/>
                          <a:pt x="20860" y="99133"/>
                          <a:pt x="29242" y="93323"/>
                        </a:cubicBezTo>
                        <a:cubicBezTo>
                          <a:pt x="54292" y="75987"/>
                          <a:pt x="75629" y="54366"/>
                          <a:pt x="92678" y="29124"/>
                        </a:cubicBezTo>
                        <a:cubicBezTo>
                          <a:pt x="98488" y="20552"/>
                          <a:pt x="96203" y="9027"/>
                          <a:pt x="87630" y="321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" name="Google Shape;273;p4"/>
                  <p:cNvSpPr/>
                  <p:nvPr/>
                </p:nvSpPr>
                <p:spPr>
                  <a:xfrm>
                    <a:off x="5509164" y="3870007"/>
                    <a:ext cx="39528" cy="782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528" h="78252" extrusionOk="0">
                        <a:moveTo>
                          <a:pt x="37147" y="61055"/>
                        </a:moveTo>
                        <a:cubicBezTo>
                          <a:pt x="38767" y="40862"/>
                          <a:pt x="39433" y="20384"/>
                          <a:pt x="39529" y="0"/>
                        </a:cubicBezTo>
                        <a:lnTo>
                          <a:pt x="2191" y="0"/>
                        </a:lnTo>
                        <a:cubicBezTo>
                          <a:pt x="2191" y="19431"/>
                          <a:pt x="1429" y="38958"/>
                          <a:pt x="0" y="58198"/>
                        </a:cubicBezTo>
                        <a:cubicBezTo>
                          <a:pt x="0" y="58674"/>
                          <a:pt x="0" y="59150"/>
                          <a:pt x="0" y="59627"/>
                        </a:cubicBezTo>
                        <a:cubicBezTo>
                          <a:pt x="0" y="69247"/>
                          <a:pt x="7429" y="77438"/>
                          <a:pt x="17240" y="78200"/>
                        </a:cubicBezTo>
                        <a:cubicBezTo>
                          <a:pt x="27527" y="78962"/>
                          <a:pt x="36481" y="71342"/>
                          <a:pt x="37242" y="6105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4"/>
                  <p:cNvSpPr/>
                  <p:nvPr/>
                </p:nvSpPr>
                <p:spPr>
                  <a:xfrm>
                    <a:off x="5296375" y="3870007"/>
                    <a:ext cx="39814" cy="74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814" h="74107" extrusionOk="0">
                        <a:moveTo>
                          <a:pt x="37052" y="57245"/>
                        </a:moveTo>
                        <a:cubicBezTo>
                          <a:pt x="38957" y="38386"/>
                          <a:pt x="39814" y="19145"/>
                          <a:pt x="39814" y="0"/>
                        </a:cubicBezTo>
                        <a:lnTo>
                          <a:pt x="2572" y="0"/>
                        </a:lnTo>
                        <a:cubicBezTo>
                          <a:pt x="2572" y="17907"/>
                          <a:pt x="1714" y="35909"/>
                          <a:pt x="0" y="53531"/>
                        </a:cubicBezTo>
                        <a:cubicBezTo>
                          <a:pt x="0" y="54197"/>
                          <a:pt x="0" y="54769"/>
                          <a:pt x="0" y="55436"/>
                        </a:cubicBezTo>
                        <a:cubicBezTo>
                          <a:pt x="0" y="64865"/>
                          <a:pt x="7144" y="72962"/>
                          <a:pt x="16764" y="74009"/>
                        </a:cubicBezTo>
                        <a:cubicBezTo>
                          <a:pt x="27051" y="75057"/>
                          <a:pt x="36195" y="67628"/>
                          <a:pt x="37147" y="5734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5" name="Google Shape;275;p4"/>
                  <p:cNvSpPr/>
                  <p:nvPr/>
                </p:nvSpPr>
                <p:spPr>
                  <a:xfrm>
                    <a:off x="5616034" y="3869912"/>
                    <a:ext cx="38576" cy="692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76" h="69276" extrusionOk="0">
                        <a:moveTo>
                          <a:pt x="37243" y="51721"/>
                        </a:moveTo>
                        <a:cubicBezTo>
                          <a:pt x="38195" y="34576"/>
                          <a:pt x="38576" y="17335"/>
                          <a:pt x="38576" y="0"/>
                        </a:cubicBezTo>
                        <a:lnTo>
                          <a:pt x="1238" y="0"/>
                        </a:lnTo>
                        <a:cubicBezTo>
                          <a:pt x="1238" y="16573"/>
                          <a:pt x="953" y="33147"/>
                          <a:pt x="0" y="49530"/>
                        </a:cubicBezTo>
                        <a:cubicBezTo>
                          <a:pt x="0" y="49911"/>
                          <a:pt x="0" y="50292"/>
                          <a:pt x="0" y="50673"/>
                        </a:cubicBezTo>
                        <a:cubicBezTo>
                          <a:pt x="0" y="60484"/>
                          <a:pt x="7620" y="68675"/>
                          <a:pt x="17526" y="69247"/>
                        </a:cubicBezTo>
                        <a:cubicBezTo>
                          <a:pt x="27813" y="69818"/>
                          <a:pt x="36671" y="62008"/>
                          <a:pt x="37243" y="5172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6" name="Google Shape;276;p4"/>
                  <p:cNvSpPr/>
                  <p:nvPr/>
                </p:nvSpPr>
                <p:spPr>
                  <a:xfrm>
                    <a:off x="5402770" y="3870007"/>
                    <a:ext cx="39624" cy="761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624" h="76171" extrusionOk="0">
                        <a:moveTo>
                          <a:pt x="37147" y="59150"/>
                        </a:moveTo>
                        <a:cubicBezTo>
                          <a:pt x="38862" y="39624"/>
                          <a:pt x="39624" y="19717"/>
                          <a:pt x="39624" y="0"/>
                        </a:cubicBezTo>
                        <a:lnTo>
                          <a:pt x="2381" y="0"/>
                        </a:lnTo>
                        <a:cubicBezTo>
                          <a:pt x="2381" y="18669"/>
                          <a:pt x="1619" y="37433"/>
                          <a:pt x="0" y="55912"/>
                        </a:cubicBezTo>
                        <a:cubicBezTo>
                          <a:pt x="0" y="56483"/>
                          <a:pt x="0" y="57055"/>
                          <a:pt x="0" y="57531"/>
                        </a:cubicBezTo>
                        <a:cubicBezTo>
                          <a:pt x="0" y="67056"/>
                          <a:pt x="7334" y="75248"/>
                          <a:pt x="17050" y="76105"/>
                        </a:cubicBezTo>
                        <a:cubicBezTo>
                          <a:pt x="27337" y="76962"/>
                          <a:pt x="36385" y="69437"/>
                          <a:pt x="37243" y="5915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7" name="Google Shape;277;p4"/>
                  <p:cNvSpPr/>
                  <p:nvPr/>
                </p:nvSpPr>
                <p:spPr>
                  <a:xfrm>
                    <a:off x="4774691" y="3870007"/>
                    <a:ext cx="30956" cy="309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956" h="30956" extrusionOk="0">
                        <a:moveTo>
                          <a:pt x="30956" y="0"/>
                        </a:moveTo>
                        <a:lnTo>
                          <a:pt x="6287" y="0"/>
                        </a:lnTo>
                        <a:cubicBezTo>
                          <a:pt x="6287" y="3429"/>
                          <a:pt x="3429" y="6287"/>
                          <a:pt x="0" y="6287"/>
                        </a:cubicBezTo>
                        <a:lnTo>
                          <a:pt x="0" y="6287"/>
                        </a:lnTo>
                        <a:lnTo>
                          <a:pt x="0" y="30956"/>
                        </a:lnTo>
                        <a:lnTo>
                          <a:pt x="0" y="30956"/>
                        </a:lnTo>
                        <a:cubicBezTo>
                          <a:pt x="17050" y="30956"/>
                          <a:pt x="30956" y="17050"/>
                          <a:pt x="3095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8" name="Google Shape;278;p4"/>
                  <p:cNvSpPr/>
                  <p:nvPr/>
                </p:nvSpPr>
                <p:spPr>
                  <a:xfrm>
                    <a:off x="5164168" y="4142463"/>
                    <a:ext cx="87589" cy="1042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89" h="104297" extrusionOk="0">
                        <a:moveTo>
                          <a:pt x="53245" y="8627"/>
                        </a:moveTo>
                        <a:cubicBezTo>
                          <a:pt x="38767" y="31297"/>
                          <a:pt x="22479" y="53109"/>
                          <a:pt x="4667" y="73397"/>
                        </a:cubicBezTo>
                        <a:cubicBezTo>
                          <a:pt x="1524" y="76922"/>
                          <a:pt x="0" y="81303"/>
                          <a:pt x="0" y="85684"/>
                        </a:cubicBezTo>
                        <a:cubicBezTo>
                          <a:pt x="0" y="90828"/>
                          <a:pt x="2191" y="96067"/>
                          <a:pt x="6382" y="99686"/>
                        </a:cubicBezTo>
                        <a:cubicBezTo>
                          <a:pt x="14097" y="106449"/>
                          <a:pt x="25908" y="105687"/>
                          <a:pt x="32671" y="97972"/>
                        </a:cubicBezTo>
                        <a:cubicBezTo>
                          <a:pt x="51721" y="76255"/>
                          <a:pt x="69247" y="52918"/>
                          <a:pt x="84677" y="28630"/>
                        </a:cubicBezTo>
                        <a:cubicBezTo>
                          <a:pt x="90202" y="19962"/>
                          <a:pt x="87630" y="8437"/>
                          <a:pt x="78962" y="2912"/>
                        </a:cubicBezTo>
                        <a:cubicBezTo>
                          <a:pt x="70295" y="-2612"/>
                          <a:pt x="58769" y="-41"/>
                          <a:pt x="53245" y="862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9" name="Google Shape;279;p4"/>
                  <p:cNvSpPr/>
                  <p:nvPr/>
                </p:nvSpPr>
                <p:spPr>
                  <a:xfrm>
                    <a:off x="4885181" y="4113689"/>
                    <a:ext cx="109600" cy="794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600" h="79456" extrusionOk="0">
                        <a:moveTo>
                          <a:pt x="105632" y="7302"/>
                        </a:moveTo>
                        <a:cubicBezTo>
                          <a:pt x="99346" y="-890"/>
                          <a:pt x="87630" y="-2414"/>
                          <a:pt x="79438" y="3873"/>
                        </a:cubicBezTo>
                        <a:cubicBezTo>
                          <a:pt x="58483" y="19970"/>
                          <a:pt x="35528" y="33400"/>
                          <a:pt x="11335" y="43687"/>
                        </a:cubicBezTo>
                        <a:cubicBezTo>
                          <a:pt x="4191" y="46735"/>
                          <a:pt x="0" y="53593"/>
                          <a:pt x="0" y="60832"/>
                        </a:cubicBezTo>
                        <a:cubicBezTo>
                          <a:pt x="0" y="63309"/>
                          <a:pt x="476" y="65690"/>
                          <a:pt x="1524" y="68071"/>
                        </a:cubicBezTo>
                        <a:cubicBezTo>
                          <a:pt x="5525" y="77596"/>
                          <a:pt x="16478" y="81978"/>
                          <a:pt x="26003" y="77977"/>
                        </a:cubicBezTo>
                        <a:cubicBezTo>
                          <a:pt x="53150" y="66452"/>
                          <a:pt x="78867" y="51403"/>
                          <a:pt x="102298" y="33400"/>
                        </a:cubicBezTo>
                        <a:cubicBezTo>
                          <a:pt x="110490" y="27114"/>
                          <a:pt x="112014" y="15398"/>
                          <a:pt x="105727" y="72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0" name="Google Shape;280;p4"/>
                  <p:cNvSpPr/>
                  <p:nvPr/>
                </p:nvSpPr>
                <p:spPr>
                  <a:xfrm>
                    <a:off x="4774596" y="4178600"/>
                    <a:ext cx="67263" cy="408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263" h="40878" extrusionOk="0">
                        <a:moveTo>
                          <a:pt x="0" y="40784"/>
                        </a:moveTo>
                        <a:lnTo>
                          <a:pt x="0" y="40784"/>
                        </a:lnTo>
                        <a:cubicBezTo>
                          <a:pt x="17240" y="40784"/>
                          <a:pt x="34480" y="39545"/>
                          <a:pt x="51340" y="37069"/>
                        </a:cubicBezTo>
                        <a:cubicBezTo>
                          <a:pt x="61531" y="35545"/>
                          <a:pt x="68580" y="26115"/>
                          <a:pt x="67056" y="15923"/>
                        </a:cubicBezTo>
                        <a:cubicBezTo>
                          <a:pt x="65532" y="5732"/>
                          <a:pt x="56102" y="-1317"/>
                          <a:pt x="45910" y="207"/>
                        </a:cubicBezTo>
                        <a:cubicBezTo>
                          <a:pt x="30861" y="2398"/>
                          <a:pt x="15335" y="3541"/>
                          <a:pt x="0" y="3541"/>
                        </a:cubicBezTo>
                        <a:lnTo>
                          <a:pt x="0" y="3541"/>
                        </a:lnTo>
                        <a:lnTo>
                          <a:pt x="0" y="4087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1" name="Google Shape;281;p4"/>
                  <p:cNvSpPr/>
                  <p:nvPr/>
                </p:nvSpPr>
                <p:spPr>
                  <a:xfrm>
                    <a:off x="5030818" y="4132123"/>
                    <a:ext cx="97032" cy="960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32" h="96079" extrusionOk="0">
                        <a:moveTo>
                          <a:pt x="64199" y="6775"/>
                        </a:moveTo>
                        <a:cubicBezTo>
                          <a:pt x="46958" y="27253"/>
                          <a:pt x="27718" y="46208"/>
                          <a:pt x="6953" y="62972"/>
                        </a:cubicBezTo>
                        <a:cubicBezTo>
                          <a:pt x="2381" y="66687"/>
                          <a:pt x="0" y="72021"/>
                          <a:pt x="0" y="77450"/>
                        </a:cubicBezTo>
                        <a:cubicBezTo>
                          <a:pt x="0" y="81546"/>
                          <a:pt x="1333" y="85737"/>
                          <a:pt x="4191" y="89166"/>
                        </a:cubicBezTo>
                        <a:cubicBezTo>
                          <a:pt x="10668" y="97167"/>
                          <a:pt x="22384" y="98405"/>
                          <a:pt x="30385" y="91928"/>
                        </a:cubicBezTo>
                        <a:cubicBezTo>
                          <a:pt x="52959" y="73640"/>
                          <a:pt x="73914" y="52971"/>
                          <a:pt x="92678" y="30682"/>
                        </a:cubicBezTo>
                        <a:cubicBezTo>
                          <a:pt x="99250" y="22777"/>
                          <a:pt x="98298" y="11061"/>
                          <a:pt x="90392" y="4393"/>
                        </a:cubicBezTo>
                        <a:cubicBezTo>
                          <a:pt x="82487" y="-2274"/>
                          <a:pt x="70771" y="-1226"/>
                          <a:pt x="64103" y="667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2" name="Google Shape;282;p4"/>
                  <p:cNvSpPr/>
                  <p:nvPr/>
                </p:nvSpPr>
                <p:spPr>
                  <a:xfrm>
                    <a:off x="4774691" y="4070099"/>
                    <a:ext cx="70132" cy="432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132" h="43271" extrusionOk="0">
                        <a:moveTo>
                          <a:pt x="55721" y="36795"/>
                        </a:moveTo>
                        <a:cubicBezTo>
                          <a:pt x="65722" y="34414"/>
                          <a:pt x="72009" y="24412"/>
                          <a:pt x="69628" y="14411"/>
                        </a:cubicBezTo>
                        <a:cubicBezTo>
                          <a:pt x="67246" y="4410"/>
                          <a:pt x="57245" y="-1877"/>
                          <a:pt x="47244" y="504"/>
                        </a:cubicBezTo>
                        <a:cubicBezTo>
                          <a:pt x="31813" y="4124"/>
                          <a:pt x="16002" y="5934"/>
                          <a:pt x="0" y="5934"/>
                        </a:cubicBezTo>
                        <a:lnTo>
                          <a:pt x="0" y="5934"/>
                        </a:lnTo>
                        <a:lnTo>
                          <a:pt x="0" y="43272"/>
                        </a:lnTo>
                        <a:cubicBezTo>
                          <a:pt x="18764" y="43272"/>
                          <a:pt x="37529" y="41081"/>
                          <a:pt x="55721" y="3689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3" name="Google Shape;283;p4"/>
                  <p:cNvSpPr/>
                  <p:nvPr/>
                </p:nvSpPr>
                <p:spPr>
                  <a:xfrm>
                    <a:off x="5532595" y="4147478"/>
                    <a:ext cx="69905" cy="1146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905" h="114623" extrusionOk="0">
                        <a:moveTo>
                          <a:pt x="35433" y="104005"/>
                        </a:moveTo>
                        <a:cubicBezTo>
                          <a:pt x="47815" y="78383"/>
                          <a:pt x="59055" y="51808"/>
                          <a:pt x="68771" y="25043"/>
                        </a:cubicBezTo>
                        <a:cubicBezTo>
                          <a:pt x="72295" y="15422"/>
                          <a:pt x="67342" y="4659"/>
                          <a:pt x="57626" y="1135"/>
                        </a:cubicBezTo>
                        <a:cubicBezTo>
                          <a:pt x="47911" y="-2390"/>
                          <a:pt x="37243" y="2564"/>
                          <a:pt x="33719" y="12279"/>
                        </a:cubicBezTo>
                        <a:cubicBezTo>
                          <a:pt x="24384" y="37901"/>
                          <a:pt x="13621" y="63333"/>
                          <a:pt x="1810" y="87812"/>
                        </a:cubicBezTo>
                        <a:cubicBezTo>
                          <a:pt x="571" y="90384"/>
                          <a:pt x="0" y="93146"/>
                          <a:pt x="0" y="95909"/>
                        </a:cubicBezTo>
                        <a:cubicBezTo>
                          <a:pt x="0" y="102862"/>
                          <a:pt x="3905" y="109529"/>
                          <a:pt x="10573" y="112768"/>
                        </a:cubicBezTo>
                        <a:cubicBezTo>
                          <a:pt x="19812" y="117244"/>
                          <a:pt x="30956" y="113339"/>
                          <a:pt x="35433" y="10410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4" name="Google Shape;284;p4"/>
                  <p:cNvSpPr/>
                  <p:nvPr/>
                </p:nvSpPr>
                <p:spPr>
                  <a:xfrm>
                    <a:off x="5477636" y="3994170"/>
                    <a:ext cx="57600" cy="1186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600" h="118610" extrusionOk="0">
                        <a:moveTo>
                          <a:pt x="36386" y="105485"/>
                        </a:moveTo>
                        <a:cubicBezTo>
                          <a:pt x="44863" y="78243"/>
                          <a:pt x="51816" y="50144"/>
                          <a:pt x="57245" y="22141"/>
                        </a:cubicBezTo>
                        <a:cubicBezTo>
                          <a:pt x="59246" y="12044"/>
                          <a:pt x="52578" y="2234"/>
                          <a:pt x="42482" y="328"/>
                        </a:cubicBezTo>
                        <a:cubicBezTo>
                          <a:pt x="32385" y="-1576"/>
                          <a:pt x="22574" y="4996"/>
                          <a:pt x="20669" y="15092"/>
                        </a:cubicBezTo>
                        <a:cubicBezTo>
                          <a:pt x="15526" y="41762"/>
                          <a:pt x="8858" y="68432"/>
                          <a:pt x="858" y="94435"/>
                        </a:cubicBezTo>
                        <a:cubicBezTo>
                          <a:pt x="286" y="96245"/>
                          <a:pt x="0" y="98150"/>
                          <a:pt x="0" y="99960"/>
                        </a:cubicBezTo>
                        <a:cubicBezTo>
                          <a:pt x="0" y="107961"/>
                          <a:pt x="5144" y="115295"/>
                          <a:pt x="13145" y="117772"/>
                        </a:cubicBezTo>
                        <a:cubicBezTo>
                          <a:pt x="22955" y="120820"/>
                          <a:pt x="33433" y="115295"/>
                          <a:pt x="36481" y="10548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4"/>
                  <p:cNvSpPr/>
                  <p:nvPr/>
                </p:nvSpPr>
                <p:spPr>
                  <a:xfrm>
                    <a:off x="5590221" y="3985311"/>
                    <a:ext cx="54240" cy="119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240" h="119320" extrusionOk="0">
                        <a:moveTo>
                          <a:pt x="36671" y="105485"/>
                        </a:moveTo>
                        <a:cubicBezTo>
                          <a:pt x="43815" y="77958"/>
                          <a:pt x="49625" y="49669"/>
                          <a:pt x="54007" y="21570"/>
                        </a:cubicBezTo>
                        <a:cubicBezTo>
                          <a:pt x="55626" y="11378"/>
                          <a:pt x="48673" y="1853"/>
                          <a:pt x="38481" y="234"/>
                        </a:cubicBezTo>
                        <a:cubicBezTo>
                          <a:pt x="28289" y="-1385"/>
                          <a:pt x="18764" y="5568"/>
                          <a:pt x="17145" y="15760"/>
                        </a:cubicBezTo>
                        <a:cubicBezTo>
                          <a:pt x="12954" y="42716"/>
                          <a:pt x="7334" y="69671"/>
                          <a:pt x="571" y="96056"/>
                        </a:cubicBezTo>
                        <a:cubicBezTo>
                          <a:pt x="191" y="97580"/>
                          <a:pt x="0" y="99199"/>
                          <a:pt x="0" y="100723"/>
                        </a:cubicBezTo>
                        <a:cubicBezTo>
                          <a:pt x="0" y="109010"/>
                          <a:pt x="5620" y="116630"/>
                          <a:pt x="14002" y="118725"/>
                        </a:cubicBezTo>
                        <a:cubicBezTo>
                          <a:pt x="24003" y="121297"/>
                          <a:pt x="34100" y="115296"/>
                          <a:pt x="36767" y="10529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4"/>
                  <p:cNvSpPr/>
                  <p:nvPr/>
                </p:nvSpPr>
                <p:spPr>
                  <a:xfrm>
                    <a:off x="5253894" y="3989230"/>
                    <a:ext cx="64704" cy="1165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704" h="116548" extrusionOk="0">
                        <a:moveTo>
                          <a:pt x="28099" y="13936"/>
                        </a:moveTo>
                        <a:cubicBezTo>
                          <a:pt x="21241" y="40035"/>
                          <a:pt x="12383" y="65752"/>
                          <a:pt x="1524" y="90422"/>
                        </a:cubicBezTo>
                        <a:cubicBezTo>
                          <a:pt x="476" y="92899"/>
                          <a:pt x="0" y="95375"/>
                          <a:pt x="0" y="97852"/>
                        </a:cubicBezTo>
                        <a:cubicBezTo>
                          <a:pt x="0" y="104995"/>
                          <a:pt x="4191" y="111853"/>
                          <a:pt x="11144" y="114997"/>
                        </a:cubicBezTo>
                        <a:cubicBezTo>
                          <a:pt x="20574" y="119093"/>
                          <a:pt x="31623" y="114806"/>
                          <a:pt x="35719" y="105376"/>
                        </a:cubicBezTo>
                        <a:cubicBezTo>
                          <a:pt x="47244" y="78897"/>
                          <a:pt x="56864" y="51370"/>
                          <a:pt x="64103" y="23366"/>
                        </a:cubicBezTo>
                        <a:cubicBezTo>
                          <a:pt x="66675" y="13460"/>
                          <a:pt x="60770" y="3173"/>
                          <a:pt x="50768" y="601"/>
                        </a:cubicBezTo>
                        <a:cubicBezTo>
                          <a:pt x="40767" y="-1970"/>
                          <a:pt x="30575" y="3935"/>
                          <a:pt x="28004" y="1393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7" name="Google Shape;287;p4"/>
                  <p:cNvSpPr/>
                  <p:nvPr/>
                </p:nvSpPr>
                <p:spPr>
                  <a:xfrm>
                    <a:off x="5138165" y="3986358"/>
                    <a:ext cx="70719" cy="1140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719" h="114092" extrusionOk="0">
                        <a:moveTo>
                          <a:pt x="34385" y="12903"/>
                        </a:moveTo>
                        <a:cubicBezTo>
                          <a:pt x="26098" y="38335"/>
                          <a:pt x="15335" y="63005"/>
                          <a:pt x="2381" y="86436"/>
                        </a:cubicBezTo>
                        <a:cubicBezTo>
                          <a:pt x="762" y="89294"/>
                          <a:pt x="0" y="92437"/>
                          <a:pt x="0" y="95485"/>
                        </a:cubicBezTo>
                        <a:cubicBezTo>
                          <a:pt x="0" y="102057"/>
                          <a:pt x="3429" y="108439"/>
                          <a:pt x="9620" y="111773"/>
                        </a:cubicBezTo>
                        <a:cubicBezTo>
                          <a:pt x="18574" y="116725"/>
                          <a:pt x="30004" y="113487"/>
                          <a:pt x="34957" y="104533"/>
                        </a:cubicBezTo>
                        <a:cubicBezTo>
                          <a:pt x="49149" y="79006"/>
                          <a:pt x="60865" y="52051"/>
                          <a:pt x="69818" y="24428"/>
                        </a:cubicBezTo>
                        <a:cubicBezTo>
                          <a:pt x="72962" y="14617"/>
                          <a:pt x="67627" y="4140"/>
                          <a:pt x="57817" y="901"/>
                        </a:cubicBezTo>
                        <a:cubicBezTo>
                          <a:pt x="48006" y="-2242"/>
                          <a:pt x="37529" y="3092"/>
                          <a:pt x="34290" y="1290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8" name="Google Shape;288;p4"/>
                  <p:cNvSpPr/>
                  <p:nvPr/>
                </p:nvSpPr>
                <p:spPr>
                  <a:xfrm>
                    <a:off x="5366574" y="3991968"/>
                    <a:ext cx="60633" cy="117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633" h="117764" extrusionOk="0">
                        <a:moveTo>
                          <a:pt x="23813" y="14437"/>
                        </a:moveTo>
                        <a:cubicBezTo>
                          <a:pt x="18002" y="40916"/>
                          <a:pt x="10382" y="67206"/>
                          <a:pt x="1143" y="92732"/>
                        </a:cubicBezTo>
                        <a:cubicBezTo>
                          <a:pt x="381" y="94828"/>
                          <a:pt x="0" y="96924"/>
                          <a:pt x="0" y="99114"/>
                        </a:cubicBezTo>
                        <a:cubicBezTo>
                          <a:pt x="0" y="106734"/>
                          <a:pt x="4763" y="113878"/>
                          <a:pt x="12287" y="116640"/>
                        </a:cubicBezTo>
                        <a:cubicBezTo>
                          <a:pt x="22003" y="120165"/>
                          <a:pt x="32671" y="115116"/>
                          <a:pt x="36195" y="105496"/>
                        </a:cubicBezTo>
                        <a:cubicBezTo>
                          <a:pt x="46006" y="78540"/>
                          <a:pt x="54007" y="50632"/>
                          <a:pt x="60198" y="22629"/>
                        </a:cubicBezTo>
                        <a:cubicBezTo>
                          <a:pt x="62389" y="12532"/>
                          <a:pt x="56102" y="2626"/>
                          <a:pt x="46006" y="435"/>
                        </a:cubicBezTo>
                        <a:cubicBezTo>
                          <a:pt x="35909" y="-1755"/>
                          <a:pt x="26003" y="4531"/>
                          <a:pt x="23813" y="1462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89" name="Google Shape;289;p4"/>
              <p:cNvGrpSpPr/>
              <p:nvPr/>
            </p:nvGrpSpPr>
            <p:grpSpPr>
              <a:xfrm>
                <a:off x="7933532" y="3632677"/>
                <a:ext cx="637384" cy="639684"/>
                <a:chOff x="4774596" y="2105691"/>
                <a:chExt cx="884396" cy="884396"/>
              </a:xfrm>
            </p:grpSpPr>
            <p:sp>
              <p:nvSpPr>
                <p:cNvPr id="290" name="Google Shape;290;p4"/>
                <p:cNvSpPr/>
                <p:nvPr/>
              </p:nvSpPr>
              <p:spPr>
                <a:xfrm>
                  <a:off x="4774596" y="2110073"/>
                  <a:ext cx="880014" cy="880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14" h="880014" extrusionOk="0">
                      <a:moveTo>
                        <a:pt x="0" y="0"/>
                      </a:moveTo>
                      <a:lnTo>
                        <a:pt x="880015" y="0"/>
                      </a:lnTo>
                      <a:lnTo>
                        <a:pt x="880015" y="880015"/>
                      </a:lnTo>
                      <a:lnTo>
                        <a:pt x="0" y="88001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291;p4"/>
                <p:cNvSpPr/>
                <p:nvPr/>
              </p:nvSpPr>
              <p:spPr>
                <a:xfrm>
                  <a:off x="4774596" y="2105691"/>
                  <a:ext cx="884396" cy="88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4396" h="884396" extrusionOk="0">
                      <a:moveTo>
                        <a:pt x="0" y="884396"/>
                      </a:moveTo>
                      <a:lnTo>
                        <a:pt x="321945" y="884396"/>
                      </a:lnTo>
                      <a:cubicBezTo>
                        <a:pt x="321945" y="573786"/>
                        <a:pt x="573786" y="321945"/>
                        <a:pt x="884396" y="321945"/>
                      </a:cubicBezTo>
                      <a:lnTo>
                        <a:pt x="884396" y="0"/>
                      </a:lnTo>
                      <a:cubicBezTo>
                        <a:pt x="395954" y="0"/>
                        <a:pt x="0" y="395954"/>
                        <a:pt x="0" y="88439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92" name="Google Shape;292;p4"/>
            <p:cNvGrpSpPr/>
            <p:nvPr/>
          </p:nvGrpSpPr>
          <p:grpSpPr>
            <a:xfrm rot="-5400000">
              <a:off x="4952978" y="3597358"/>
              <a:ext cx="329400" cy="2304430"/>
              <a:chOff x="7933532" y="450300"/>
              <a:chExt cx="637384" cy="4459036"/>
            </a:xfrm>
          </p:grpSpPr>
          <p:sp>
            <p:nvSpPr>
              <p:cNvPr id="293" name="Google Shape;293;p4"/>
              <p:cNvSpPr/>
              <p:nvPr/>
            </p:nvSpPr>
            <p:spPr>
              <a:xfrm flipH="1">
                <a:off x="7934727" y="2359852"/>
                <a:ext cx="635599" cy="635673"/>
              </a:xfrm>
              <a:custGeom>
                <a:avLst/>
                <a:gdLst/>
                <a:ahLst/>
                <a:cxnLst/>
                <a:rect l="l" t="t" r="r" b="b"/>
                <a:pathLst>
                  <a:path w="882776" h="879824" extrusionOk="0">
                    <a:moveTo>
                      <a:pt x="882777" y="833628"/>
                    </a:moveTo>
                    <a:lnTo>
                      <a:pt x="882777" y="879824"/>
                    </a:lnTo>
                    <a:lnTo>
                      <a:pt x="0" y="879824"/>
                    </a:lnTo>
                    <a:lnTo>
                      <a:pt x="0" y="833628"/>
                    </a:lnTo>
                    <a:lnTo>
                      <a:pt x="882777" y="833628"/>
                    </a:lnTo>
                    <a:close/>
                    <a:moveTo>
                      <a:pt x="0" y="729424"/>
                    </a:moveTo>
                    <a:lnTo>
                      <a:pt x="0" y="775621"/>
                    </a:lnTo>
                    <a:lnTo>
                      <a:pt x="882777" y="775621"/>
                    </a:lnTo>
                    <a:lnTo>
                      <a:pt x="882777" y="729424"/>
                    </a:lnTo>
                    <a:lnTo>
                      <a:pt x="0" y="729424"/>
                    </a:lnTo>
                    <a:close/>
                    <a:moveTo>
                      <a:pt x="0" y="625221"/>
                    </a:moveTo>
                    <a:lnTo>
                      <a:pt x="0" y="671417"/>
                    </a:lnTo>
                    <a:lnTo>
                      <a:pt x="882777" y="671417"/>
                    </a:lnTo>
                    <a:lnTo>
                      <a:pt x="882777" y="625221"/>
                    </a:lnTo>
                    <a:lnTo>
                      <a:pt x="0" y="625221"/>
                    </a:lnTo>
                    <a:close/>
                    <a:moveTo>
                      <a:pt x="0" y="521017"/>
                    </a:moveTo>
                    <a:lnTo>
                      <a:pt x="0" y="567214"/>
                    </a:lnTo>
                    <a:lnTo>
                      <a:pt x="882777" y="567214"/>
                    </a:lnTo>
                    <a:lnTo>
                      <a:pt x="882777" y="521017"/>
                    </a:lnTo>
                    <a:lnTo>
                      <a:pt x="0" y="521017"/>
                    </a:lnTo>
                    <a:close/>
                    <a:moveTo>
                      <a:pt x="0" y="416814"/>
                    </a:moveTo>
                    <a:lnTo>
                      <a:pt x="0" y="463010"/>
                    </a:lnTo>
                    <a:lnTo>
                      <a:pt x="882777" y="463010"/>
                    </a:lnTo>
                    <a:lnTo>
                      <a:pt x="882777" y="416814"/>
                    </a:lnTo>
                    <a:lnTo>
                      <a:pt x="0" y="416814"/>
                    </a:lnTo>
                    <a:close/>
                    <a:moveTo>
                      <a:pt x="0" y="312611"/>
                    </a:moveTo>
                    <a:lnTo>
                      <a:pt x="0" y="358807"/>
                    </a:lnTo>
                    <a:lnTo>
                      <a:pt x="882777" y="358807"/>
                    </a:lnTo>
                    <a:lnTo>
                      <a:pt x="882777" y="312611"/>
                    </a:lnTo>
                    <a:lnTo>
                      <a:pt x="0" y="312611"/>
                    </a:lnTo>
                    <a:close/>
                    <a:moveTo>
                      <a:pt x="0" y="208407"/>
                    </a:moveTo>
                    <a:lnTo>
                      <a:pt x="0" y="254603"/>
                    </a:lnTo>
                    <a:lnTo>
                      <a:pt x="882777" y="254603"/>
                    </a:lnTo>
                    <a:lnTo>
                      <a:pt x="882777" y="208407"/>
                    </a:lnTo>
                    <a:lnTo>
                      <a:pt x="0" y="208407"/>
                    </a:lnTo>
                    <a:close/>
                    <a:moveTo>
                      <a:pt x="0" y="104204"/>
                    </a:moveTo>
                    <a:lnTo>
                      <a:pt x="0" y="150400"/>
                    </a:lnTo>
                    <a:lnTo>
                      <a:pt x="882777" y="150400"/>
                    </a:lnTo>
                    <a:lnTo>
                      <a:pt x="882777" y="104204"/>
                    </a:lnTo>
                    <a:lnTo>
                      <a:pt x="0" y="104204"/>
                    </a:lnTo>
                    <a:close/>
                    <a:moveTo>
                      <a:pt x="0" y="0"/>
                    </a:moveTo>
                    <a:lnTo>
                      <a:pt x="0" y="46196"/>
                    </a:lnTo>
                    <a:lnTo>
                      <a:pt x="882777" y="46196"/>
                    </a:lnTo>
                    <a:lnTo>
                      <a:pt x="88277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 flipH="1">
                <a:off x="7935754" y="2996231"/>
                <a:ext cx="633542" cy="635810"/>
              </a:xfrm>
              <a:custGeom>
                <a:avLst/>
                <a:gdLst/>
                <a:ahLst/>
                <a:cxnLst/>
                <a:rect l="l" t="t" r="r" b="b"/>
                <a:pathLst>
                  <a:path w="879919" h="880014" extrusionOk="0">
                    <a:moveTo>
                      <a:pt x="0" y="0"/>
                    </a:moveTo>
                    <a:lnTo>
                      <a:pt x="0" y="880015"/>
                    </a:lnTo>
                    <a:lnTo>
                      <a:pt x="7525" y="880015"/>
                    </a:lnTo>
                    <a:cubicBezTo>
                      <a:pt x="487490" y="876014"/>
                      <a:pt x="875919" y="487585"/>
                      <a:pt x="879920" y="7525"/>
                    </a:cubicBezTo>
                    <a:lnTo>
                      <a:pt x="8799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4"/>
              <p:cNvSpPr/>
              <p:nvPr/>
            </p:nvSpPr>
            <p:spPr>
              <a:xfrm flipH="1">
                <a:off x="7935686" y="450300"/>
                <a:ext cx="633610" cy="635810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96" name="Google Shape;296;p4"/>
              <p:cNvGrpSpPr/>
              <p:nvPr/>
            </p:nvGrpSpPr>
            <p:grpSpPr>
              <a:xfrm flipH="1">
                <a:off x="7934750" y="1086743"/>
                <a:ext cx="634226" cy="1272960"/>
                <a:chOff x="6534530" y="2110073"/>
                <a:chExt cx="880014" cy="1759934"/>
              </a:xfrm>
            </p:grpSpPr>
            <p:sp>
              <p:nvSpPr>
                <p:cNvPr id="297" name="Google Shape;297;p4"/>
                <p:cNvSpPr/>
                <p:nvPr/>
              </p:nvSpPr>
              <p:spPr>
                <a:xfrm>
                  <a:off x="6534530" y="2110073"/>
                  <a:ext cx="880014" cy="1759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14" h="1759934" extrusionOk="0">
                      <a:moveTo>
                        <a:pt x="880015" y="879920"/>
                      </a:moveTo>
                      <a:lnTo>
                        <a:pt x="880015" y="0"/>
                      </a:lnTo>
                      <a:lnTo>
                        <a:pt x="872490" y="0"/>
                      </a:lnTo>
                      <a:cubicBezTo>
                        <a:pt x="392430" y="4000"/>
                        <a:pt x="4000" y="392430"/>
                        <a:pt x="0" y="872395"/>
                      </a:cubicBezTo>
                      <a:lnTo>
                        <a:pt x="0" y="887444"/>
                      </a:lnTo>
                      <a:cubicBezTo>
                        <a:pt x="4000" y="1367504"/>
                        <a:pt x="392430" y="1755934"/>
                        <a:pt x="872490" y="1759934"/>
                      </a:cubicBezTo>
                      <a:lnTo>
                        <a:pt x="880015" y="1759934"/>
                      </a:lnTo>
                      <a:lnTo>
                        <a:pt x="880015" y="87992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4"/>
                <p:cNvSpPr/>
                <p:nvPr/>
              </p:nvSpPr>
              <p:spPr>
                <a:xfrm>
                  <a:off x="6542150" y="2117597"/>
                  <a:ext cx="872394" cy="872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394" h="872489" extrusionOk="0">
                      <a:moveTo>
                        <a:pt x="0" y="872490"/>
                      </a:moveTo>
                      <a:lnTo>
                        <a:pt x="872395" y="872490"/>
                      </a:lnTo>
                      <a:lnTo>
                        <a:pt x="872395" y="0"/>
                      </a:lnTo>
                      <a:cubicBezTo>
                        <a:pt x="868394" y="480060"/>
                        <a:pt x="479965" y="868490"/>
                        <a:pt x="0" y="87249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9" name="Google Shape;299;p4"/>
              <p:cNvGrpSpPr/>
              <p:nvPr/>
            </p:nvGrpSpPr>
            <p:grpSpPr>
              <a:xfrm>
                <a:off x="7935021" y="4272615"/>
                <a:ext cx="634226" cy="636721"/>
                <a:chOff x="4774596" y="3869912"/>
                <a:chExt cx="880014" cy="880300"/>
              </a:xfrm>
            </p:grpSpPr>
            <p:sp>
              <p:nvSpPr>
                <p:cNvPr id="300" name="Google Shape;300;p4"/>
                <p:cNvSpPr/>
                <p:nvPr/>
              </p:nvSpPr>
              <p:spPr>
                <a:xfrm>
                  <a:off x="4774596" y="3870102"/>
                  <a:ext cx="880014" cy="880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14" h="880014" extrusionOk="0">
                      <a:moveTo>
                        <a:pt x="0" y="0"/>
                      </a:moveTo>
                      <a:lnTo>
                        <a:pt x="880015" y="0"/>
                      </a:lnTo>
                      <a:lnTo>
                        <a:pt x="880015" y="880015"/>
                      </a:lnTo>
                      <a:lnTo>
                        <a:pt x="0" y="88001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01" name="Google Shape;301;p4"/>
                <p:cNvGrpSpPr/>
                <p:nvPr/>
              </p:nvGrpSpPr>
              <p:grpSpPr>
                <a:xfrm>
                  <a:off x="4774596" y="3869912"/>
                  <a:ext cx="880014" cy="880300"/>
                  <a:chOff x="4774596" y="3869912"/>
                  <a:chExt cx="880014" cy="880300"/>
                </a:xfrm>
              </p:grpSpPr>
              <p:sp>
                <p:nvSpPr>
                  <p:cNvPr id="302" name="Google Shape;302;p4"/>
                  <p:cNvSpPr/>
                  <p:nvPr/>
                </p:nvSpPr>
                <p:spPr>
                  <a:xfrm>
                    <a:off x="5184457" y="4422030"/>
                    <a:ext cx="103582" cy="88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582" h="88672" extrusionOk="0">
                        <a:moveTo>
                          <a:pt x="72771" y="4618"/>
                        </a:moveTo>
                        <a:cubicBezTo>
                          <a:pt x="52197" y="22430"/>
                          <a:pt x="30480" y="39289"/>
                          <a:pt x="8096" y="54720"/>
                        </a:cubicBezTo>
                        <a:cubicBezTo>
                          <a:pt x="2858" y="58339"/>
                          <a:pt x="0" y="64149"/>
                          <a:pt x="0" y="70055"/>
                        </a:cubicBezTo>
                        <a:cubicBezTo>
                          <a:pt x="0" y="73674"/>
                          <a:pt x="1048" y="77389"/>
                          <a:pt x="3334" y="80628"/>
                        </a:cubicBezTo>
                        <a:cubicBezTo>
                          <a:pt x="9144" y="89105"/>
                          <a:pt x="20764" y="91200"/>
                          <a:pt x="29242" y="85390"/>
                        </a:cubicBezTo>
                        <a:cubicBezTo>
                          <a:pt x="52768" y="69197"/>
                          <a:pt x="75533" y="51481"/>
                          <a:pt x="97155" y="32717"/>
                        </a:cubicBezTo>
                        <a:cubicBezTo>
                          <a:pt x="104966" y="25954"/>
                          <a:pt x="105727" y="14238"/>
                          <a:pt x="99060" y="6428"/>
                        </a:cubicBezTo>
                        <a:cubicBezTo>
                          <a:pt x="92297" y="-1383"/>
                          <a:pt x="80486" y="-2145"/>
                          <a:pt x="72771" y="452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3" name="Google Shape;303;p4"/>
                  <p:cNvSpPr/>
                  <p:nvPr/>
                </p:nvSpPr>
                <p:spPr>
                  <a:xfrm>
                    <a:off x="5037391" y="4395415"/>
                    <a:ext cx="110195" cy="7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195" h="78523" extrusionOk="0">
                        <a:moveTo>
                          <a:pt x="107251" y="8468"/>
                        </a:moveTo>
                        <a:cubicBezTo>
                          <a:pt x="101632" y="-199"/>
                          <a:pt x="90107" y="-2581"/>
                          <a:pt x="81439" y="3039"/>
                        </a:cubicBezTo>
                        <a:cubicBezTo>
                          <a:pt x="58769" y="17803"/>
                          <a:pt x="34957" y="31328"/>
                          <a:pt x="10573" y="43044"/>
                        </a:cubicBezTo>
                        <a:cubicBezTo>
                          <a:pt x="3905" y="46283"/>
                          <a:pt x="0" y="52950"/>
                          <a:pt x="0" y="59903"/>
                        </a:cubicBezTo>
                        <a:cubicBezTo>
                          <a:pt x="0" y="62570"/>
                          <a:pt x="571" y="65333"/>
                          <a:pt x="1810" y="68000"/>
                        </a:cubicBezTo>
                        <a:cubicBezTo>
                          <a:pt x="6287" y="77239"/>
                          <a:pt x="17431" y="81144"/>
                          <a:pt x="26670" y="76668"/>
                        </a:cubicBezTo>
                        <a:cubicBezTo>
                          <a:pt x="52483" y="64190"/>
                          <a:pt x="77724" y="49997"/>
                          <a:pt x="101727" y="34281"/>
                        </a:cubicBezTo>
                        <a:cubicBezTo>
                          <a:pt x="110395" y="28661"/>
                          <a:pt x="112776" y="17136"/>
                          <a:pt x="107156" y="846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" name="Google Shape;304;p4"/>
                  <p:cNvSpPr/>
                  <p:nvPr/>
                </p:nvSpPr>
                <p:spPr>
                  <a:xfrm>
                    <a:off x="5037105" y="4517118"/>
                    <a:ext cx="113269" cy="727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269" h="72783" extrusionOk="0">
                        <a:moveTo>
                          <a:pt x="110966" y="9828"/>
                        </a:moveTo>
                        <a:cubicBezTo>
                          <a:pt x="106108" y="779"/>
                          <a:pt x="94774" y="-2650"/>
                          <a:pt x="85725" y="2208"/>
                        </a:cubicBezTo>
                        <a:cubicBezTo>
                          <a:pt x="61817" y="15067"/>
                          <a:pt x="36862" y="26688"/>
                          <a:pt x="11716" y="36784"/>
                        </a:cubicBezTo>
                        <a:cubicBezTo>
                          <a:pt x="4477" y="39737"/>
                          <a:pt x="0" y="46690"/>
                          <a:pt x="0" y="54120"/>
                        </a:cubicBezTo>
                        <a:cubicBezTo>
                          <a:pt x="0" y="56405"/>
                          <a:pt x="476" y="58787"/>
                          <a:pt x="1333" y="61073"/>
                        </a:cubicBezTo>
                        <a:cubicBezTo>
                          <a:pt x="5143" y="70598"/>
                          <a:pt x="16002" y="75265"/>
                          <a:pt x="25622" y="71455"/>
                        </a:cubicBezTo>
                        <a:cubicBezTo>
                          <a:pt x="52102" y="60882"/>
                          <a:pt x="78296" y="48595"/>
                          <a:pt x="103442" y="35070"/>
                        </a:cubicBezTo>
                        <a:cubicBezTo>
                          <a:pt x="112490" y="30212"/>
                          <a:pt x="115919" y="18877"/>
                          <a:pt x="111062" y="982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5" name="Google Shape;305;p4"/>
                  <p:cNvSpPr/>
                  <p:nvPr/>
                </p:nvSpPr>
                <p:spPr>
                  <a:xfrm>
                    <a:off x="5197696" y="4544637"/>
                    <a:ext cx="107087" cy="83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087" h="83769" extrusionOk="0">
                        <a:moveTo>
                          <a:pt x="99536" y="33649"/>
                        </a:moveTo>
                        <a:cubicBezTo>
                          <a:pt x="107823" y="27553"/>
                          <a:pt x="109538" y="15838"/>
                          <a:pt x="103442" y="7551"/>
                        </a:cubicBezTo>
                        <a:cubicBezTo>
                          <a:pt x="97346" y="-736"/>
                          <a:pt x="85630" y="-2450"/>
                          <a:pt x="77343" y="3646"/>
                        </a:cubicBezTo>
                        <a:cubicBezTo>
                          <a:pt x="55435" y="19838"/>
                          <a:pt x="32385" y="35173"/>
                          <a:pt x="9049" y="49175"/>
                        </a:cubicBezTo>
                        <a:cubicBezTo>
                          <a:pt x="3238" y="52699"/>
                          <a:pt x="0" y="58891"/>
                          <a:pt x="0" y="65177"/>
                        </a:cubicBezTo>
                        <a:cubicBezTo>
                          <a:pt x="0" y="68416"/>
                          <a:pt x="857" y="71749"/>
                          <a:pt x="2667" y="74702"/>
                        </a:cubicBezTo>
                        <a:cubicBezTo>
                          <a:pt x="7906" y="83560"/>
                          <a:pt x="19431" y="86418"/>
                          <a:pt x="28289" y="81084"/>
                        </a:cubicBezTo>
                        <a:cubicBezTo>
                          <a:pt x="52673" y="66511"/>
                          <a:pt x="76676" y="50509"/>
                          <a:pt x="99631" y="3355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6" name="Google Shape;306;p4"/>
                  <p:cNvSpPr/>
                  <p:nvPr/>
                </p:nvSpPr>
                <p:spPr>
                  <a:xfrm>
                    <a:off x="4875656" y="4579448"/>
                    <a:ext cx="119233" cy="55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233" h="55078" extrusionOk="0">
                        <a:moveTo>
                          <a:pt x="118586" y="13697"/>
                        </a:moveTo>
                        <a:cubicBezTo>
                          <a:pt x="115824" y="3791"/>
                          <a:pt x="105537" y="-2020"/>
                          <a:pt x="95631" y="647"/>
                        </a:cubicBezTo>
                        <a:cubicBezTo>
                          <a:pt x="69437" y="7886"/>
                          <a:pt x="42577" y="13697"/>
                          <a:pt x="15716" y="17983"/>
                        </a:cubicBezTo>
                        <a:cubicBezTo>
                          <a:pt x="6572" y="19412"/>
                          <a:pt x="0" y="27413"/>
                          <a:pt x="0" y="36366"/>
                        </a:cubicBezTo>
                        <a:cubicBezTo>
                          <a:pt x="0" y="37319"/>
                          <a:pt x="0" y="38366"/>
                          <a:pt x="190" y="39319"/>
                        </a:cubicBezTo>
                        <a:cubicBezTo>
                          <a:pt x="1810" y="49511"/>
                          <a:pt x="11335" y="56464"/>
                          <a:pt x="21526" y="54845"/>
                        </a:cubicBezTo>
                        <a:cubicBezTo>
                          <a:pt x="49721" y="50368"/>
                          <a:pt x="78010" y="44177"/>
                          <a:pt x="105537" y="36652"/>
                        </a:cubicBezTo>
                        <a:cubicBezTo>
                          <a:pt x="115443" y="33890"/>
                          <a:pt x="121253" y="23603"/>
                          <a:pt x="118586" y="1369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7" name="Google Shape;307;p4"/>
                  <p:cNvSpPr/>
                  <p:nvPr/>
                </p:nvSpPr>
                <p:spPr>
                  <a:xfrm>
                    <a:off x="5445537" y="4298488"/>
                    <a:ext cx="84249" cy="1066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249" h="106645" extrusionOk="0">
                        <a:moveTo>
                          <a:pt x="33528" y="99299"/>
                        </a:moveTo>
                        <a:cubicBezTo>
                          <a:pt x="50578" y="76535"/>
                          <a:pt x="66770" y="52627"/>
                          <a:pt x="81534" y="28338"/>
                        </a:cubicBezTo>
                        <a:cubicBezTo>
                          <a:pt x="86868" y="19575"/>
                          <a:pt x="84106" y="8050"/>
                          <a:pt x="75343" y="2716"/>
                        </a:cubicBezTo>
                        <a:cubicBezTo>
                          <a:pt x="66580" y="-2618"/>
                          <a:pt x="55054" y="144"/>
                          <a:pt x="49720" y="8907"/>
                        </a:cubicBezTo>
                        <a:cubicBezTo>
                          <a:pt x="35528" y="32148"/>
                          <a:pt x="20098" y="55008"/>
                          <a:pt x="3715" y="76820"/>
                        </a:cubicBezTo>
                        <a:cubicBezTo>
                          <a:pt x="1238" y="80154"/>
                          <a:pt x="0" y="84059"/>
                          <a:pt x="0" y="87964"/>
                        </a:cubicBezTo>
                        <a:cubicBezTo>
                          <a:pt x="0" y="93679"/>
                          <a:pt x="2572" y="99204"/>
                          <a:pt x="7429" y="102919"/>
                        </a:cubicBezTo>
                        <a:cubicBezTo>
                          <a:pt x="15716" y="109110"/>
                          <a:pt x="27337" y="107395"/>
                          <a:pt x="33528" y="9920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8" name="Google Shape;308;p4"/>
                  <p:cNvSpPr/>
                  <p:nvPr/>
                </p:nvSpPr>
                <p:spPr>
                  <a:xfrm>
                    <a:off x="5289708" y="4149180"/>
                    <a:ext cx="80586" cy="1091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586" h="109183" extrusionOk="0">
                        <a:moveTo>
                          <a:pt x="34004" y="101160"/>
                        </a:moveTo>
                        <a:cubicBezTo>
                          <a:pt x="50387" y="77634"/>
                          <a:pt x="65342" y="52678"/>
                          <a:pt x="78486" y="27246"/>
                        </a:cubicBezTo>
                        <a:cubicBezTo>
                          <a:pt x="83248" y="18102"/>
                          <a:pt x="79629" y="6863"/>
                          <a:pt x="70485" y="2100"/>
                        </a:cubicBezTo>
                        <a:cubicBezTo>
                          <a:pt x="61341" y="-2662"/>
                          <a:pt x="50101" y="957"/>
                          <a:pt x="45339" y="10102"/>
                        </a:cubicBezTo>
                        <a:cubicBezTo>
                          <a:pt x="32861" y="34104"/>
                          <a:pt x="18764" y="57631"/>
                          <a:pt x="3334" y="79920"/>
                        </a:cubicBezTo>
                        <a:cubicBezTo>
                          <a:pt x="1048" y="83158"/>
                          <a:pt x="0" y="86873"/>
                          <a:pt x="0" y="90492"/>
                        </a:cubicBezTo>
                        <a:cubicBezTo>
                          <a:pt x="0" y="96398"/>
                          <a:pt x="2762" y="102208"/>
                          <a:pt x="8001" y="105828"/>
                        </a:cubicBezTo>
                        <a:cubicBezTo>
                          <a:pt x="16478" y="111733"/>
                          <a:pt x="28099" y="109638"/>
                          <a:pt x="33909" y="10116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9" name="Google Shape;309;p4"/>
                  <p:cNvSpPr/>
                  <p:nvPr/>
                </p:nvSpPr>
                <p:spPr>
                  <a:xfrm>
                    <a:off x="4883657" y="4237200"/>
                    <a:ext cx="114676" cy="6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676" h="69310" extrusionOk="0">
                        <a:moveTo>
                          <a:pt x="112585" y="9902"/>
                        </a:moveTo>
                        <a:cubicBezTo>
                          <a:pt x="107728" y="853"/>
                          <a:pt x="96488" y="-2671"/>
                          <a:pt x="87344" y="2187"/>
                        </a:cubicBezTo>
                        <a:cubicBezTo>
                          <a:pt x="63722" y="14760"/>
                          <a:pt x="38767" y="25047"/>
                          <a:pt x="13240" y="32857"/>
                        </a:cubicBezTo>
                        <a:cubicBezTo>
                          <a:pt x="5239" y="35334"/>
                          <a:pt x="0" y="42668"/>
                          <a:pt x="0" y="50669"/>
                        </a:cubicBezTo>
                        <a:cubicBezTo>
                          <a:pt x="0" y="52479"/>
                          <a:pt x="286" y="54288"/>
                          <a:pt x="857" y="56098"/>
                        </a:cubicBezTo>
                        <a:cubicBezTo>
                          <a:pt x="3905" y="65909"/>
                          <a:pt x="14288" y="71529"/>
                          <a:pt x="24098" y="68481"/>
                        </a:cubicBezTo>
                        <a:cubicBezTo>
                          <a:pt x="51911" y="60003"/>
                          <a:pt x="79058" y="48764"/>
                          <a:pt x="104775" y="35048"/>
                        </a:cubicBezTo>
                        <a:cubicBezTo>
                          <a:pt x="113824" y="30190"/>
                          <a:pt x="117348" y="18951"/>
                          <a:pt x="112490" y="98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0" name="Google Shape;310;p4"/>
                  <p:cNvSpPr/>
                  <p:nvPr/>
                </p:nvSpPr>
                <p:spPr>
                  <a:xfrm>
                    <a:off x="5035962" y="4268219"/>
                    <a:ext cx="105565" cy="85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565" h="85920" extrusionOk="0">
                        <a:moveTo>
                          <a:pt x="74962" y="4219"/>
                        </a:moveTo>
                        <a:cubicBezTo>
                          <a:pt x="54292" y="21555"/>
                          <a:pt x="32099" y="37366"/>
                          <a:pt x="9049" y="51273"/>
                        </a:cubicBezTo>
                        <a:cubicBezTo>
                          <a:pt x="3238" y="54797"/>
                          <a:pt x="0" y="60893"/>
                          <a:pt x="0" y="67275"/>
                        </a:cubicBezTo>
                        <a:cubicBezTo>
                          <a:pt x="0" y="70513"/>
                          <a:pt x="857" y="73847"/>
                          <a:pt x="2667" y="76895"/>
                        </a:cubicBezTo>
                        <a:cubicBezTo>
                          <a:pt x="8001" y="85753"/>
                          <a:pt x="19431" y="88516"/>
                          <a:pt x="28289" y="83277"/>
                        </a:cubicBezTo>
                        <a:cubicBezTo>
                          <a:pt x="52959" y="68418"/>
                          <a:pt x="76676" y="51463"/>
                          <a:pt x="98869" y="32985"/>
                        </a:cubicBezTo>
                        <a:cubicBezTo>
                          <a:pt x="106775" y="26413"/>
                          <a:pt x="107823" y="14602"/>
                          <a:pt x="101251" y="6696"/>
                        </a:cubicBezTo>
                        <a:cubicBezTo>
                          <a:pt x="94678" y="-1210"/>
                          <a:pt x="82867" y="-2258"/>
                          <a:pt x="74962" y="431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1" name="Google Shape;311;p4"/>
                  <p:cNvSpPr/>
                  <p:nvPr/>
                </p:nvSpPr>
                <p:spPr>
                  <a:xfrm>
                    <a:off x="5177408" y="4286664"/>
                    <a:ext cx="97406" cy="95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406" h="95752" extrusionOk="0">
                        <a:moveTo>
                          <a:pt x="64961" y="6157"/>
                        </a:moveTo>
                        <a:cubicBezTo>
                          <a:pt x="46768" y="26255"/>
                          <a:pt x="27146" y="45305"/>
                          <a:pt x="6572" y="62926"/>
                        </a:cubicBezTo>
                        <a:cubicBezTo>
                          <a:pt x="2286" y="66641"/>
                          <a:pt x="0" y="71880"/>
                          <a:pt x="0" y="77119"/>
                        </a:cubicBezTo>
                        <a:cubicBezTo>
                          <a:pt x="0" y="81405"/>
                          <a:pt x="1429" y="85691"/>
                          <a:pt x="4477" y="89215"/>
                        </a:cubicBezTo>
                        <a:cubicBezTo>
                          <a:pt x="11144" y="97026"/>
                          <a:pt x="22955" y="97978"/>
                          <a:pt x="30766" y="91311"/>
                        </a:cubicBezTo>
                        <a:cubicBezTo>
                          <a:pt x="52578" y="72642"/>
                          <a:pt x="73342" y="52449"/>
                          <a:pt x="92583" y="31208"/>
                        </a:cubicBezTo>
                        <a:cubicBezTo>
                          <a:pt x="99536" y="23588"/>
                          <a:pt x="98870" y="11777"/>
                          <a:pt x="91250" y="4824"/>
                        </a:cubicBezTo>
                        <a:cubicBezTo>
                          <a:pt x="83629" y="-2129"/>
                          <a:pt x="71819" y="-1462"/>
                          <a:pt x="64865" y="615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2" name="Google Shape;312;p4"/>
                  <p:cNvSpPr/>
                  <p:nvPr/>
                </p:nvSpPr>
                <p:spPr>
                  <a:xfrm>
                    <a:off x="4774596" y="3957241"/>
                    <a:ext cx="71833" cy="499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833" h="49926" extrusionOk="0">
                        <a:moveTo>
                          <a:pt x="0" y="49926"/>
                        </a:moveTo>
                        <a:lnTo>
                          <a:pt x="0" y="49926"/>
                        </a:lnTo>
                        <a:cubicBezTo>
                          <a:pt x="21622" y="49926"/>
                          <a:pt x="42291" y="45069"/>
                          <a:pt x="61531" y="35353"/>
                        </a:cubicBezTo>
                        <a:cubicBezTo>
                          <a:pt x="70771" y="30686"/>
                          <a:pt x="74485" y="19542"/>
                          <a:pt x="69818" y="10302"/>
                        </a:cubicBezTo>
                        <a:cubicBezTo>
                          <a:pt x="65151" y="1063"/>
                          <a:pt x="54007" y="-2652"/>
                          <a:pt x="44767" y="2016"/>
                        </a:cubicBezTo>
                        <a:cubicBezTo>
                          <a:pt x="30861" y="9064"/>
                          <a:pt x="15716" y="12588"/>
                          <a:pt x="0" y="12588"/>
                        </a:cubicBezTo>
                        <a:lnTo>
                          <a:pt x="0" y="12588"/>
                        </a:lnTo>
                        <a:lnTo>
                          <a:pt x="0" y="4992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3" name="Google Shape;313;p4"/>
                  <p:cNvSpPr/>
                  <p:nvPr/>
                </p:nvSpPr>
                <p:spPr>
                  <a:xfrm>
                    <a:off x="4881371" y="4354291"/>
                    <a:ext cx="117124" cy="62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124" h="62770" extrusionOk="0">
                        <a:moveTo>
                          <a:pt x="115729" y="11587"/>
                        </a:moveTo>
                        <a:cubicBezTo>
                          <a:pt x="111824" y="2062"/>
                          <a:pt x="100965" y="-2509"/>
                          <a:pt x="91440" y="1396"/>
                        </a:cubicBezTo>
                        <a:cubicBezTo>
                          <a:pt x="66485" y="11587"/>
                          <a:pt x="40577" y="19874"/>
                          <a:pt x="14383" y="26066"/>
                        </a:cubicBezTo>
                        <a:cubicBezTo>
                          <a:pt x="5810" y="28066"/>
                          <a:pt x="0" y="35781"/>
                          <a:pt x="0" y="44163"/>
                        </a:cubicBezTo>
                        <a:cubicBezTo>
                          <a:pt x="0" y="45592"/>
                          <a:pt x="191" y="47020"/>
                          <a:pt x="476" y="48449"/>
                        </a:cubicBezTo>
                        <a:cubicBezTo>
                          <a:pt x="2858" y="58450"/>
                          <a:pt x="12859" y="64642"/>
                          <a:pt x="22955" y="62260"/>
                        </a:cubicBezTo>
                        <a:cubicBezTo>
                          <a:pt x="51054" y="55593"/>
                          <a:pt x="78867" y="46735"/>
                          <a:pt x="105537" y="35781"/>
                        </a:cubicBezTo>
                        <a:cubicBezTo>
                          <a:pt x="115062" y="31876"/>
                          <a:pt x="119634" y="21017"/>
                          <a:pt x="115729" y="1149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4" name="Google Shape;314;p4"/>
                  <p:cNvSpPr/>
                  <p:nvPr/>
                </p:nvSpPr>
                <p:spPr>
                  <a:xfrm>
                    <a:off x="5046153" y="4630552"/>
                    <a:ext cx="114897" cy="693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897" h="69348" extrusionOk="0">
                        <a:moveTo>
                          <a:pt x="104204" y="35554"/>
                        </a:moveTo>
                        <a:cubicBezTo>
                          <a:pt x="113538" y="31173"/>
                          <a:pt x="117538" y="20028"/>
                          <a:pt x="113062" y="10694"/>
                        </a:cubicBezTo>
                        <a:cubicBezTo>
                          <a:pt x="108680" y="1360"/>
                          <a:pt x="97536" y="-2641"/>
                          <a:pt x="88201" y="1836"/>
                        </a:cubicBezTo>
                        <a:cubicBezTo>
                          <a:pt x="63532" y="13456"/>
                          <a:pt x="38005" y="24029"/>
                          <a:pt x="12383" y="33173"/>
                        </a:cubicBezTo>
                        <a:cubicBezTo>
                          <a:pt x="4763" y="35935"/>
                          <a:pt x="0" y="43079"/>
                          <a:pt x="0" y="50699"/>
                        </a:cubicBezTo>
                        <a:cubicBezTo>
                          <a:pt x="0" y="52794"/>
                          <a:pt x="381" y="54890"/>
                          <a:pt x="1048" y="56985"/>
                        </a:cubicBezTo>
                        <a:cubicBezTo>
                          <a:pt x="4477" y="66701"/>
                          <a:pt x="15240" y="71749"/>
                          <a:pt x="24860" y="68225"/>
                        </a:cubicBezTo>
                        <a:cubicBezTo>
                          <a:pt x="51625" y="58605"/>
                          <a:pt x="78296" y="47651"/>
                          <a:pt x="104013" y="3545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5" name="Google Shape;315;p4"/>
                  <p:cNvSpPr/>
                  <p:nvPr/>
                </p:nvSpPr>
                <p:spPr>
                  <a:xfrm>
                    <a:off x="4774691" y="4711711"/>
                    <a:ext cx="62980" cy="38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80" h="38501" extrusionOk="0">
                        <a:moveTo>
                          <a:pt x="62865" y="17737"/>
                        </a:moveTo>
                        <a:cubicBezTo>
                          <a:pt x="62389" y="7450"/>
                          <a:pt x="53626" y="-456"/>
                          <a:pt x="43339" y="20"/>
                        </a:cubicBezTo>
                        <a:cubicBezTo>
                          <a:pt x="28956" y="782"/>
                          <a:pt x="14383" y="1163"/>
                          <a:pt x="0" y="1163"/>
                        </a:cubicBezTo>
                        <a:lnTo>
                          <a:pt x="0" y="1163"/>
                        </a:lnTo>
                        <a:lnTo>
                          <a:pt x="0" y="38501"/>
                        </a:lnTo>
                        <a:lnTo>
                          <a:pt x="0" y="38501"/>
                        </a:lnTo>
                        <a:cubicBezTo>
                          <a:pt x="15050" y="38501"/>
                          <a:pt x="30194" y="38120"/>
                          <a:pt x="45244" y="37358"/>
                        </a:cubicBezTo>
                        <a:cubicBezTo>
                          <a:pt x="55531" y="36882"/>
                          <a:pt x="63437" y="28024"/>
                          <a:pt x="62960" y="1783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6" name="Google Shape;316;p4"/>
                  <p:cNvSpPr/>
                  <p:nvPr/>
                </p:nvSpPr>
                <p:spPr>
                  <a:xfrm>
                    <a:off x="5311044" y="4298987"/>
                    <a:ext cx="90704" cy="1019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704" h="101911" extrusionOk="0">
                        <a:moveTo>
                          <a:pt x="32290" y="96038"/>
                        </a:moveTo>
                        <a:cubicBezTo>
                          <a:pt x="51721" y="75083"/>
                          <a:pt x="70104" y="52795"/>
                          <a:pt x="87058" y="29744"/>
                        </a:cubicBezTo>
                        <a:cubicBezTo>
                          <a:pt x="93154" y="21457"/>
                          <a:pt x="91440" y="9742"/>
                          <a:pt x="83153" y="3646"/>
                        </a:cubicBezTo>
                        <a:cubicBezTo>
                          <a:pt x="74867" y="-2450"/>
                          <a:pt x="63151" y="-736"/>
                          <a:pt x="57055" y="7551"/>
                        </a:cubicBezTo>
                        <a:cubicBezTo>
                          <a:pt x="40958" y="29458"/>
                          <a:pt x="23432" y="50604"/>
                          <a:pt x="4953" y="70606"/>
                        </a:cubicBezTo>
                        <a:cubicBezTo>
                          <a:pt x="1619" y="74226"/>
                          <a:pt x="0" y="78703"/>
                          <a:pt x="0" y="83275"/>
                        </a:cubicBezTo>
                        <a:cubicBezTo>
                          <a:pt x="0" y="88323"/>
                          <a:pt x="2000" y="93276"/>
                          <a:pt x="6001" y="96991"/>
                        </a:cubicBezTo>
                        <a:cubicBezTo>
                          <a:pt x="13525" y="103944"/>
                          <a:pt x="25337" y="103468"/>
                          <a:pt x="32385" y="9594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7" name="Google Shape;317;p4"/>
                  <p:cNvSpPr/>
                  <p:nvPr/>
                </p:nvSpPr>
                <p:spPr>
                  <a:xfrm>
                    <a:off x="5410294" y="4154110"/>
                    <a:ext cx="75180" cy="1121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180" h="112158" extrusionOk="0">
                        <a:moveTo>
                          <a:pt x="34862" y="102803"/>
                        </a:moveTo>
                        <a:cubicBezTo>
                          <a:pt x="49149" y="78038"/>
                          <a:pt x="62198" y="52225"/>
                          <a:pt x="73628" y="26126"/>
                        </a:cubicBezTo>
                        <a:cubicBezTo>
                          <a:pt x="77724" y="16697"/>
                          <a:pt x="73438" y="5743"/>
                          <a:pt x="64008" y="1552"/>
                        </a:cubicBezTo>
                        <a:cubicBezTo>
                          <a:pt x="54578" y="-2544"/>
                          <a:pt x="43529" y="1742"/>
                          <a:pt x="39433" y="11172"/>
                        </a:cubicBezTo>
                        <a:cubicBezTo>
                          <a:pt x="28575" y="36032"/>
                          <a:pt x="16097" y="60607"/>
                          <a:pt x="2477" y="84134"/>
                        </a:cubicBezTo>
                        <a:cubicBezTo>
                          <a:pt x="762" y="87086"/>
                          <a:pt x="0" y="90325"/>
                          <a:pt x="0" y="93468"/>
                        </a:cubicBezTo>
                        <a:cubicBezTo>
                          <a:pt x="0" y="99945"/>
                          <a:pt x="3334" y="106136"/>
                          <a:pt x="9335" y="109661"/>
                        </a:cubicBezTo>
                        <a:cubicBezTo>
                          <a:pt x="18288" y="114804"/>
                          <a:pt x="29623" y="111756"/>
                          <a:pt x="34766" y="10280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8" name="Google Shape;318;p4"/>
                  <p:cNvSpPr/>
                  <p:nvPr/>
                </p:nvSpPr>
                <p:spPr>
                  <a:xfrm>
                    <a:off x="4774596" y="4285865"/>
                    <a:ext cx="64296" cy="397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296" h="39722" extrusionOk="0">
                        <a:moveTo>
                          <a:pt x="0" y="39723"/>
                        </a:moveTo>
                        <a:lnTo>
                          <a:pt x="0" y="39723"/>
                        </a:lnTo>
                        <a:cubicBezTo>
                          <a:pt x="15907" y="39723"/>
                          <a:pt x="31909" y="38865"/>
                          <a:pt x="47530" y="37246"/>
                        </a:cubicBezTo>
                        <a:cubicBezTo>
                          <a:pt x="57817" y="36198"/>
                          <a:pt x="65246" y="27054"/>
                          <a:pt x="64198" y="16767"/>
                        </a:cubicBezTo>
                        <a:cubicBezTo>
                          <a:pt x="63151" y="6480"/>
                          <a:pt x="54007" y="-949"/>
                          <a:pt x="43720" y="99"/>
                        </a:cubicBezTo>
                        <a:cubicBezTo>
                          <a:pt x="29337" y="1623"/>
                          <a:pt x="14573" y="2384"/>
                          <a:pt x="0" y="2384"/>
                        </a:cubicBezTo>
                        <a:lnTo>
                          <a:pt x="0" y="2384"/>
                        </a:lnTo>
                        <a:lnTo>
                          <a:pt x="0" y="3972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9" name="Google Shape;319;p4"/>
                  <p:cNvSpPr/>
                  <p:nvPr/>
                </p:nvSpPr>
                <p:spPr>
                  <a:xfrm>
                    <a:off x="4774596" y="4605888"/>
                    <a:ext cx="54997" cy="38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997" h="38215" extrusionOk="0">
                        <a:moveTo>
                          <a:pt x="37243" y="37263"/>
                        </a:moveTo>
                        <a:cubicBezTo>
                          <a:pt x="47530" y="36787"/>
                          <a:pt x="55626" y="28119"/>
                          <a:pt x="54959" y="17737"/>
                        </a:cubicBezTo>
                        <a:cubicBezTo>
                          <a:pt x="54483" y="7450"/>
                          <a:pt x="45720" y="-456"/>
                          <a:pt x="35433" y="20"/>
                        </a:cubicBezTo>
                        <a:cubicBezTo>
                          <a:pt x="23717" y="592"/>
                          <a:pt x="11811" y="878"/>
                          <a:pt x="0" y="878"/>
                        </a:cubicBezTo>
                        <a:lnTo>
                          <a:pt x="0" y="878"/>
                        </a:lnTo>
                        <a:lnTo>
                          <a:pt x="0" y="38216"/>
                        </a:lnTo>
                        <a:lnTo>
                          <a:pt x="0" y="38216"/>
                        </a:lnTo>
                        <a:cubicBezTo>
                          <a:pt x="12383" y="38216"/>
                          <a:pt x="24955" y="37930"/>
                          <a:pt x="37147" y="3735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0" name="Google Shape;320;p4"/>
                  <p:cNvSpPr/>
                  <p:nvPr/>
                </p:nvSpPr>
                <p:spPr>
                  <a:xfrm>
                    <a:off x="4883657" y="4687044"/>
                    <a:ext cx="119556" cy="536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556" h="53659" extrusionOk="0">
                        <a:moveTo>
                          <a:pt x="286" y="37736"/>
                        </a:moveTo>
                        <a:cubicBezTo>
                          <a:pt x="1810" y="47928"/>
                          <a:pt x="11239" y="54977"/>
                          <a:pt x="21431" y="53453"/>
                        </a:cubicBezTo>
                        <a:cubicBezTo>
                          <a:pt x="49625" y="49262"/>
                          <a:pt x="77914" y="43642"/>
                          <a:pt x="105442" y="36688"/>
                        </a:cubicBezTo>
                        <a:cubicBezTo>
                          <a:pt x="115443" y="34212"/>
                          <a:pt x="121539" y="24020"/>
                          <a:pt x="118967" y="14114"/>
                        </a:cubicBezTo>
                        <a:cubicBezTo>
                          <a:pt x="116491" y="4113"/>
                          <a:pt x="106299" y="-1983"/>
                          <a:pt x="96393" y="589"/>
                        </a:cubicBezTo>
                        <a:cubicBezTo>
                          <a:pt x="70009" y="7161"/>
                          <a:pt x="42958" y="12590"/>
                          <a:pt x="15907" y="16591"/>
                        </a:cubicBezTo>
                        <a:cubicBezTo>
                          <a:pt x="6667" y="17924"/>
                          <a:pt x="0" y="25925"/>
                          <a:pt x="0" y="34974"/>
                        </a:cubicBezTo>
                        <a:cubicBezTo>
                          <a:pt x="0" y="35927"/>
                          <a:pt x="0" y="36784"/>
                          <a:pt x="191" y="3773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1" name="Google Shape;321;p4"/>
                  <p:cNvSpPr/>
                  <p:nvPr/>
                </p:nvSpPr>
                <p:spPr>
                  <a:xfrm>
                    <a:off x="4878513" y="4468028"/>
                    <a:ext cx="118544" cy="582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544" h="58290" extrusionOk="0">
                        <a:moveTo>
                          <a:pt x="0" y="39582"/>
                        </a:moveTo>
                        <a:cubicBezTo>
                          <a:pt x="0" y="40725"/>
                          <a:pt x="95" y="41964"/>
                          <a:pt x="381" y="43107"/>
                        </a:cubicBezTo>
                        <a:cubicBezTo>
                          <a:pt x="2286" y="53203"/>
                          <a:pt x="12097" y="59871"/>
                          <a:pt x="22193" y="57966"/>
                        </a:cubicBezTo>
                        <a:cubicBezTo>
                          <a:pt x="50387" y="52536"/>
                          <a:pt x="78486" y="45297"/>
                          <a:pt x="105728" y="36344"/>
                        </a:cubicBezTo>
                        <a:cubicBezTo>
                          <a:pt x="115538" y="33105"/>
                          <a:pt x="120777" y="22533"/>
                          <a:pt x="117634" y="12817"/>
                        </a:cubicBezTo>
                        <a:cubicBezTo>
                          <a:pt x="114395" y="3006"/>
                          <a:pt x="103823" y="-2232"/>
                          <a:pt x="94107" y="911"/>
                        </a:cubicBezTo>
                        <a:cubicBezTo>
                          <a:pt x="68390" y="9388"/>
                          <a:pt x="41910" y="16246"/>
                          <a:pt x="15335" y="21390"/>
                        </a:cubicBezTo>
                        <a:cubicBezTo>
                          <a:pt x="6382" y="23104"/>
                          <a:pt x="191" y="30915"/>
                          <a:pt x="191" y="3967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2" name="Google Shape;322;p4"/>
                  <p:cNvSpPr/>
                  <p:nvPr/>
                </p:nvSpPr>
                <p:spPr>
                  <a:xfrm>
                    <a:off x="4774596" y="4392782"/>
                    <a:ext cx="61202" cy="390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202" h="39009" extrusionOk="0">
                        <a:moveTo>
                          <a:pt x="44005" y="37200"/>
                        </a:moveTo>
                        <a:cubicBezTo>
                          <a:pt x="54292" y="36438"/>
                          <a:pt x="61913" y="27389"/>
                          <a:pt x="61150" y="17197"/>
                        </a:cubicBezTo>
                        <a:cubicBezTo>
                          <a:pt x="60388" y="6911"/>
                          <a:pt x="51340" y="-710"/>
                          <a:pt x="41148" y="53"/>
                        </a:cubicBezTo>
                        <a:cubicBezTo>
                          <a:pt x="27527" y="1100"/>
                          <a:pt x="13716" y="1672"/>
                          <a:pt x="0" y="1672"/>
                        </a:cubicBezTo>
                        <a:lnTo>
                          <a:pt x="0" y="1672"/>
                        </a:lnTo>
                        <a:lnTo>
                          <a:pt x="0" y="39010"/>
                        </a:lnTo>
                        <a:lnTo>
                          <a:pt x="0" y="39010"/>
                        </a:lnTo>
                        <a:cubicBezTo>
                          <a:pt x="14668" y="39010"/>
                          <a:pt x="29432" y="38438"/>
                          <a:pt x="44005" y="3729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3" name="Google Shape;323;p4"/>
                  <p:cNvSpPr/>
                  <p:nvPr/>
                </p:nvSpPr>
                <p:spPr>
                  <a:xfrm>
                    <a:off x="4774691" y="4499390"/>
                    <a:ext cx="58036" cy="385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036" h="38510" extrusionOk="0">
                        <a:moveTo>
                          <a:pt x="57912" y="17555"/>
                        </a:moveTo>
                        <a:cubicBezTo>
                          <a:pt x="57341" y="7269"/>
                          <a:pt x="48482" y="-542"/>
                          <a:pt x="38195" y="29"/>
                        </a:cubicBezTo>
                        <a:cubicBezTo>
                          <a:pt x="25527" y="791"/>
                          <a:pt x="12668" y="1172"/>
                          <a:pt x="0" y="1172"/>
                        </a:cubicBezTo>
                        <a:lnTo>
                          <a:pt x="0" y="1172"/>
                        </a:lnTo>
                        <a:lnTo>
                          <a:pt x="0" y="38511"/>
                        </a:lnTo>
                        <a:cubicBezTo>
                          <a:pt x="13430" y="38511"/>
                          <a:pt x="27051" y="38129"/>
                          <a:pt x="40481" y="37272"/>
                        </a:cubicBezTo>
                        <a:cubicBezTo>
                          <a:pt x="50768" y="36701"/>
                          <a:pt x="58579" y="27938"/>
                          <a:pt x="58007" y="1755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4" name="Google Shape;324;p4"/>
                  <p:cNvSpPr/>
                  <p:nvPr/>
                </p:nvSpPr>
                <p:spPr>
                  <a:xfrm>
                    <a:off x="5332475" y="4432439"/>
                    <a:ext cx="96793" cy="963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793" h="96378" extrusionOk="0">
                        <a:moveTo>
                          <a:pt x="91916" y="31261"/>
                        </a:moveTo>
                        <a:cubicBezTo>
                          <a:pt x="98870" y="23641"/>
                          <a:pt x="98298" y="11830"/>
                          <a:pt x="90773" y="4877"/>
                        </a:cubicBezTo>
                        <a:cubicBezTo>
                          <a:pt x="83153" y="-2076"/>
                          <a:pt x="71342" y="-1505"/>
                          <a:pt x="64389" y="6020"/>
                        </a:cubicBezTo>
                        <a:cubicBezTo>
                          <a:pt x="46006" y="26117"/>
                          <a:pt x="26384" y="45644"/>
                          <a:pt x="6191" y="63836"/>
                        </a:cubicBezTo>
                        <a:cubicBezTo>
                          <a:pt x="2096" y="67551"/>
                          <a:pt x="0" y="72600"/>
                          <a:pt x="0" y="77743"/>
                        </a:cubicBezTo>
                        <a:cubicBezTo>
                          <a:pt x="0" y="82220"/>
                          <a:pt x="1619" y="86697"/>
                          <a:pt x="4763" y="90221"/>
                        </a:cubicBezTo>
                        <a:cubicBezTo>
                          <a:pt x="11621" y="97841"/>
                          <a:pt x="23432" y="98508"/>
                          <a:pt x="31052" y="91554"/>
                        </a:cubicBezTo>
                        <a:cubicBezTo>
                          <a:pt x="52197" y="72504"/>
                          <a:pt x="72676" y="52216"/>
                          <a:pt x="91821" y="3116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5" name="Google Shape;325;p4"/>
                  <p:cNvSpPr/>
                  <p:nvPr/>
                </p:nvSpPr>
                <p:spPr>
                  <a:xfrm>
                    <a:off x="4975287" y="3870007"/>
                    <a:ext cx="42386" cy="67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86" h="67586" extrusionOk="0">
                        <a:moveTo>
                          <a:pt x="36862" y="52864"/>
                        </a:moveTo>
                        <a:cubicBezTo>
                          <a:pt x="40672" y="35624"/>
                          <a:pt x="42386" y="17812"/>
                          <a:pt x="42386" y="0"/>
                        </a:cubicBezTo>
                        <a:lnTo>
                          <a:pt x="5144" y="0"/>
                        </a:lnTo>
                        <a:cubicBezTo>
                          <a:pt x="5144" y="15145"/>
                          <a:pt x="3715" y="30194"/>
                          <a:pt x="476" y="44863"/>
                        </a:cubicBezTo>
                        <a:cubicBezTo>
                          <a:pt x="191" y="46196"/>
                          <a:pt x="0" y="47625"/>
                          <a:pt x="0" y="48959"/>
                        </a:cubicBezTo>
                        <a:cubicBezTo>
                          <a:pt x="0" y="57531"/>
                          <a:pt x="5906" y="65246"/>
                          <a:pt x="14573" y="67151"/>
                        </a:cubicBezTo>
                        <a:cubicBezTo>
                          <a:pt x="24670" y="69342"/>
                          <a:pt x="34576" y="63056"/>
                          <a:pt x="36862" y="5295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6" name="Google Shape;326;p4"/>
                  <p:cNvSpPr/>
                  <p:nvPr/>
                </p:nvSpPr>
                <p:spPr>
                  <a:xfrm>
                    <a:off x="5082920" y="3870007"/>
                    <a:ext cx="40957" cy="69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57" h="69764" extrusionOk="0">
                        <a:moveTo>
                          <a:pt x="36957" y="54007"/>
                        </a:moveTo>
                        <a:cubicBezTo>
                          <a:pt x="39719" y="36290"/>
                          <a:pt x="40958" y="18098"/>
                          <a:pt x="40958" y="0"/>
                        </a:cubicBezTo>
                        <a:lnTo>
                          <a:pt x="3715" y="0"/>
                        </a:lnTo>
                        <a:cubicBezTo>
                          <a:pt x="3715" y="16193"/>
                          <a:pt x="2667" y="32385"/>
                          <a:pt x="191" y="48292"/>
                        </a:cubicBezTo>
                        <a:cubicBezTo>
                          <a:pt x="0" y="49244"/>
                          <a:pt x="0" y="50197"/>
                          <a:pt x="0" y="51149"/>
                        </a:cubicBezTo>
                        <a:cubicBezTo>
                          <a:pt x="0" y="60198"/>
                          <a:pt x="6572" y="68104"/>
                          <a:pt x="15812" y="69533"/>
                        </a:cubicBezTo>
                        <a:cubicBezTo>
                          <a:pt x="26003" y="71152"/>
                          <a:pt x="35528" y="64103"/>
                          <a:pt x="37147" y="540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7" name="Google Shape;327;p4"/>
                  <p:cNvSpPr/>
                  <p:nvPr/>
                </p:nvSpPr>
                <p:spPr>
                  <a:xfrm>
                    <a:off x="5189791" y="3870007"/>
                    <a:ext cx="40290" cy="719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290" h="71956" extrusionOk="0">
                        <a:moveTo>
                          <a:pt x="37052" y="55531"/>
                        </a:moveTo>
                        <a:cubicBezTo>
                          <a:pt x="39243" y="37243"/>
                          <a:pt x="40291" y="18574"/>
                          <a:pt x="40291" y="0"/>
                        </a:cubicBezTo>
                        <a:lnTo>
                          <a:pt x="3048" y="0"/>
                        </a:lnTo>
                        <a:cubicBezTo>
                          <a:pt x="3048" y="17050"/>
                          <a:pt x="2096" y="34195"/>
                          <a:pt x="95" y="51054"/>
                        </a:cubicBezTo>
                        <a:cubicBezTo>
                          <a:pt x="95" y="51816"/>
                          <a:pt x="0" y="52578"/>
                          <a:pt x="0" y="53340"/>
                        </a:cubicBezTo>
                        <a:cubicBezTo>
                          <a:pt x="0" y="62675"/>
                          <a:pt x="6953" y="70676"/>
                          <a:pt x="16383" y="71819"/>
                        </a:cubicBezTo>
                        <a:cubicBezTo>
                          <a:pt x="26575" y="73057"/>
                          <a:pt x="35909" y="65818"/>
                          <a:pt x="37147" y="5553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8" name="Google Shape;328;p4"/>
                  <p:cNvSpPr/>
                  <p:nvPr/>
                </p:nvSpPr>
                <p:spPr>
                  <a:xfrm>
                    <a:off x="4865274" y="3870102"/>
                    <a:ext cx="46386" cy="645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386" h="64521" extrusionOk="0">
                        <a:moveTo>
                          <a:pt x="0" y="45815"/>
                        </a:moveTo>
                        <a:cubicBezTo>
                          <a:pt x="0" y="53054"/>
                          <a:pt x="4286" y="60007"/>
                          <a:pt x="11430" y="63055"/>
                        </a:cubicBezTo>
                        <a:cubicBezTo>
                          <a:pt x="20955" y="67056"/>
                          <a:pt x="31814" y="62579"/>
                          <a:pt x="35814" y="53150"/>
                        </a:cubicBezTo>
                        <a:cubicBezTo>
                          <a:pt x="42863" y="36290"/>
                          <a:pt x="46292" y="18193"/>
                          <a:pt x="46387" y="0"/>
                        </a:cubicBezTo>
                        <a:lnTo>
                          <a:pt x="9144" y="0"/>
                        </a:lnTo>
                        <a:cubicBezTo>
                          <a:pt x="9144" y="13240"/>
                          <a:pt x="6668" y="26479"/>
                          <a:pt x="1524" y="38671"/>
                        </a:cubicBezTo>
                        <a:cubicBezTo>
                          <a:pt x="572" y="41053"/>
                          <a:pt x="95" y="43529"/>
                          <a:pt x="95" y="4591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9" name="Google Shape;329;p4"/>
                  <p:cNvSpPr/>
                  <p:nvPr/>
                </p:nvSpPr>
                <p:spPr>
                  <a:xfrm>
                    <a:off x="5016816" y="3982771"/>
                    <a:ext cx="80036" cy="1093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036" h="109315" extrusionOk="0">
                        <a:moveTo>
                          <a:pt x="44291" y="11347"/>
                        </a:moveTo>
                        <a:cubicBezTo>
                          <a:pt x="33814" y="35541"/>
                          <a:pt x="20193" y="58401"/>
                          <a:pt x="3905" y="79260"/>
                        </a:cubicBezTo>
                        <a:cubicBezTo>
                          <a:pt x="1238" y="82690"/>
                          <a:pt x="0" y="86690"/>
                          <a:pt x="0" y="90691"/>
                        </a:cubicBezTo>
                        <a:cubicBezTo>
                          <a:pt x="0" y="96215"/>
                          <a:pt x="2477" y="101740"/>
                          <a:pt x="7144" y="105359"/>
                        </a:cubicBezTo>
                        <a:cubicBezTo>
                          <a:pt x="15240" y="111741"/>
                          <a:pt x="26956" y="110217"/>
                          <a:pt x="33338" y="102120"/>
                        </a:cubicBezTo>
                        <a:cubicBezTo>
                          <a:pt x="51530" y="78784"/>
                          <a:pt x="66770" y="53162"/>
                          <a:pt x="78486" y="26111"/>
                        </a:cubicBezTo>
                        <a:cubicBezTo>
                          <a:pt x="82582" y="16681"/>
                          <a:pt x="78296" y="5632"/>
                          <a:pt x="68771" y="1536"/>
                        </a:cubicBezTo>
                        <a:cubicBezTo>
                          <a:pt x="59341" y="-2559"/>
                          <a:pt x="48387" y="1822"/>
                          <a:pt x="44196" y="1125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0" name="Google Shape;330;p4"/>
                  <p:cNvSpPr/>
                  <p:nvPr/>
                </p:nvSpPr>
                <p:spPr>
                  <a:xfrm>
                    <a:off x="4883657" y="3976804"/>
                    <a:ext cx="95894" cy="966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894" h="96605" extrusionOk="0">
                        <a:moveTo>
                          <a:pt x="87725" y="3216"/>
                        </a:moveTo>
                        <a:cubicBezTo>
                          <a:pt x="79153" y="-2594"/>
                          <a:pt x="67628" y="-308"/>
                          <a:pt x="61817" y="8265"/>
                        </a:cubicBezTo>
                        <a:cubicBezTo>
                          <a:pt x="47339" y="29696"/>
                          <a:pt x="29242" y="47984"/>
                          <a:pt x="8001" y="62652"/>
                        </a:cubicBezTo>
                        <a:cubicBezTo>
                          <a:pt x="2762" y="66272"/>
                          <a:pt x="0" y="72082"/>
                          <a:pt x="0" y="77988"/>
                        </a:cubicBezTo>
                        <a:cubicBezTo>
                          <a:pt x="0" y="81607"/>
                          <a:pt x="1048" y="85322"/>
                          <a:pt x="3334" y="88560"/>
                        </a:cubicBezTo>
                        <a:cubicBezTo>
                          <a:pt x="9239" y="97038"/>
                          <a:pt x="20860" y="99133"/>
                          <a:pt x="29242" y="93323"/>
                        </a:cubicBezTo>
                        <a:cubicBezTo>
                          <a:pt x="54292" y="75987"/>
                          <a:pt x="75629" y="54366"/>
                          <a:pt x="92678" y="29124"/>
                        </a:cubicBezTo>
                        <a:cubicBezTo>
                          <a:pt x="98488" y="20552"/>
                          <a:pt x="96203" y="9027"/>
                          <a:pt x="87630" y="321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1" name="Google Shape;331;p4"/>
                  <p:cNvSpPr/>
                  <p:nvPr/>
                </p:nvSpPr>
                <p:spPr>
                  <a:xfrm>
                    <a:off x="5509164" y="3870007"/>
                    <a:ext cx="39528" cy="782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528" h="78252" extrusionOk="0">
                        <a:moveTo>
                          <a:pt x="37147" y="61055"/>
                        </a:moveTo>
                        <a:cubicBezTo>
                          <a:pt x="38767" y="40862"/>
                          <a:pt x="39433" y="20384"/>
                          <a:pt x="39529" y="0"/>
                        </a:cubicBezTo>
                        <a:lnTo>
                          <a:pt x="2191" y="0"/>
                        </a:lnTo>
                        <a:cubicBezTo>
                          <a:pt x="2191" y="19431"/>
                          <a:pt x="1429" y="38958"/>
                          <a:pt x="0" y="58198"/>
                        </a:cubicBezTo>
                        <a:cubicBezTo>
                          <a:pt x="0" y="58674"/>
                          <a:pt x="0" y="59150"/>
                          <a:pt x="0" y="59627"/>
                        </a:cubicBezTo>
                        <a:cubicBezTo>
                          <a:pt x="0" y="69247"/>
                          <a:pt x="7429" y="77438"/>
                          <a:pt x="17240" y="78200"/>
                        </a:cubicBezTo>
                        <a:cubicBezTo>
                          <a:pt x="27527" y="78962"/>
                          <a:pt x="36481" y="71342"/>
                          <a:pt x="37242" y="6105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2" name="Google Shape;332;p4"/>
                  <p:cNvSpPr/>
                  <p:nvPr/>
                </p:nvSpPr>
                <p:spPr>
                  <a:xfrm>
                    <a:off x="5296375" y="3870007"/>
                    <a:ext cx="39814" cy="74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814" h="74107" extrusionOk="0">
                        <a:moveTo>
                          <a:pt x="37052" y="57245"/>
                        </a:moveTo>
                        <a:cubicBezTo>
                          <a:pt x="38957" y="38386"/>
                          <a:pt x="39814" y="19145"/>
                          <a:pt x="39814" y="0"/>
                        </a:cubicBezTo>
                        <a:lnTo>
                          <a:pt x="2572" y="0"/>
                        </a:lnTo>
                        <a:cubicBezTo>
                          <a:pt x="2572" y="17907"/>
                          <a:pt x="1714" y="35909"/>
                          <a:pt x="0" y="53531"/>
                        </a:cubicBezTo>
                        <a:cubicBezTo>
                          <a:pt x="0" y="54197"/>
                          <a:pt x="0" y="54769"/>
                          <a:pt x="0" y="55436"/>
                        </a:cubicBezTo>
                        <a:cubicBezTo>
                          <a:pt x="0" y="64865"/>
                          <a:pt x="7144" y="72962"/>
                          <a:pt x="16764" y="74009"/>
                        </a:cubicBezTo>
                        <a:cubicBezTo>
                          <a:pt x="27051" y="75057"/>
                          <a:pt x="36195" y="67628"/>
                          <a:pt x="37147" y="5734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3" name="Google Shape;333;p4"/>
                  <p:cNvSpPr/>
                  <p:nvPr/>
                </p:nvSpPr>
                <p:spPr>
                  <a:xfrm>
                    <a:off x="5616034" y="3869912"/>
                    <a:ext cx="38576" cy="692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76" h="69276" extrusionOk="0">
                        <a:moveTo>
                          <a:pt x="37243" y="51721"/>
                        </a:moveTo>
                        <a:cubicBezTo>
                          <a:pt x="38195" y="34576"/>
                          <a:pt x="38576" y="17335"/>
                          <a:pt x="38576" y="0"/>
                        </a:cubicBezTo>
                        <a:lnTo>
                          <a:pt x="1238" y="0"/>
                        </a:lnTo>
                        <a:cubicBezTo>
                          <a:pt x="1238" y="16573"/>
                          <a:pt x="953" y="33147"/>
                          <a:pt x="0" y="49530"/>
                        </a:cubicBezTo>
                        <a:cubicBezTo>
                          <a:pt x="0" y="49911"/>
                          <a:pt x="0" y="50292"/>
                          <a:pt x="0" y="50673"/>
                        </a:cubicBezTo>
                        <a:cubicBezTo>
                          <a:pt x="0" y="60484"/>
                          <a:pt x="7620" y="68675"/>
                          <a:pt x="17526" y="69247"/>
                        </a:cubicBezTo>
                        <a:cubicBezTo>
                          <a:pt x="27813" y="69818"/>
                          <a:pt x="36671" y="62008"/>
                          <a:pt x="37243" y="5172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4" name="Google Shape;334;p4"/>
                  <p:cNvSpPr/>
                  <p:nvPr/>
                </p:nvSpPr>
                <p:spPr>
                  <a:xfrm>
                    <a:off x="5402770" y="3870007"/>
                    <a:ext cx="39624" cy="761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624" h="76171" extrusionOk="0">
                        <a:moveTo>
                          <a:pt x="37147" y="59150"/>
                        </a:moveTo>
                        <a:cubicBezTo>
                          <a:pt x="38862" y="39624"/>
                          <a:pt x="39624" y="19717"/>
                          <a:pt x="39624" y="0"/>
                        </a:cubicBezTo>
                        <a:lnTo>
                          <a:pt x="2381" y="0"/>
                        </a:lnTo>
                        <a:cubicBezTo>
                          <a:pt x="2381" y="18669"/>
                          <a:pt x="1619" y="37433"/>
                          <a:pt x="0" y="55912"/>
                        </a:cubicBezTo>
                        <a:cubicBezTo>
                          <a:pt x="0" y="56483"/>
                          <a:pt x="0" y="57055"/>
                          <a:pt x="0" y="57531"/>
                        </a:cubicBezTo>
                        <a:cubicBezTo>
                          <a:pt x="0" y="67056"/>
                          <a:pt x="7334" y="75248"/>
                          <a:pt x="17050" y="76105"/>
                        </a:cubicBezTo>
                        <a:cubicBezTo>
                          <a:pt x="27337" y="76962"/>
                          <a:pt x="36385" y="69437"/>
                          <a:pt x="37243" y="5915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5" name="Google Shape;335;p4"/>
                  <p:cNvSpPr/>
                  <p:nvPr/>
                </p:nvSpPr>
                <p:spPr>
                  <a:xfrm>
                    <a:off x="4774691" y="3870007"/>
                    <a:ext cx="30956" cy="309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956" h="30956" extrusionOk="0">
                        <a:moveTo>
                          <a:pt x="30956" y="0"/>
                        </a:moveTo>
                        <a:lnTo>
                          <a:pt x="6287" y="0"/>
                        </a:lnTo>
                        <a:cubicBezTo>
                          <a:pt x="6287" y="3429"/>
                          <a:pt x="3429" y="6287"/>
                          <a:pt x="0" y="6287"/>
                        </a:cubicBezTo>
                        <a:lnTo>
                          <a:pt x="0" y="6287"/>
                        </a:lnTo>
                        <a:lnTo>
                          <a:pt x="0" y="30956"/>
                        </a:lnTo>
                        <a:lnTo>
                          <a:pt x="0" y="30956"/>
                        </a:lnTo>
                        <a:cubicBezTo>
                          <a:pt x="17050" y="30956"/>
                          <a:pt x="30956" y="17050"/>
                          <a:pt x="3095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6" name="Google Shape;336;p4"/>
                  <p:cNvSpPr/>
                  <p:nvPr/>
                </p:nvSpPr>
                <p:spPr>
                  <a:xfrm>
                    <a:off x="5164168" y="4142463"/>
                    <a:ext cx="87589" cy="1042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89" h="104297" extrusionOk="0">
                        <a:moveTo>
                          <a:pt x="53245" y="8627"/>
                        </a:moveTo>
                        <a:cubicBezTo>
                          <a:pt x="38767" y="31297"/>
                          <a:pt x="22479" y="53109"/>
                          <a:pt x="4667" y="73397"/>
                        </a:cubicBezTo>
                        <a:cubicBezTo>
                          <a:pt x="1524" y="76922"/>
                          <a:pt x="0" y="81303"/>
                          <a:pt x="0" y="85684"/>
                        </a:cubicBezTo>
                        <a:cubicBezTo>
                          <a:pt x="0" y="90828"/>
                          <a:pt x="2191" y="96067"/>
                          <a:pt x="6382" y="99686"/>
                        </a:cubicBezTo>
                        <a:cubicBezTo>
                          <a:pt x="14097" y="106449"/>
                          <a:pt x="25908" y="105687"/>
                          <a:pt x="32671" y="97972"/>
                        </a:cubicBezTo>
                        <a:cubicBezTo>
                          <a:pt x="51721" y="76255"/>
                          <a:pt x="69247" y="52918"/>
                          <a:pt x="84677" y="28630"/>
                        </a:cubicBezTo>
                        <a:cubicBezTo>
                          <a:pt x="90202" y="19962"/>
                          <a:pt x="87630" y="8437"/>
                          <a:pt x="78962" y="2912"/>
                        </a:cubicBezTo>
                        <a:cubicBezTo>
                          <a:pt x="70295" y="-2612"/>
                          <a:pt x="58769" y="-41"/>
                          <a:pt x="53245" y="862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7" name="Google Shape;337;p4"/>
                  <p:cNvSpPr/>
                  <p:nvPr/>
                </p:nvSpPr>
                <p:spPr>
                  <a:xfrm>
                    <a:off x="4885181" y="4113689"/>
                    <a:ext cx="109600" cy="794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600" h="79456" extrusionOk="0">
                        <a:moveTo>
                          <a:pt x="105632" y="7302"/>
                        </a:moveTo>
                        <a:cubicBezTo>
                          <a:pt x="99346" y="-890"/>
                          <a:pt x="87630" y="-2414"/>
                          <a:pt x="79438" y="3873"/>
                        </a:cubicBezTo>
                        <a:cubicBezTo>
                          <a:pt x="58483" y="19970"/>
                          <a:pt x="35528" y="33400"/>
                          <a:pt x="11335" y="43687"/>
                        </a:cubicBezTo>
                        <a:cubicBezTo>
                          <a:pt x="4191" y="46735"/>
                          <a:pt x="0" y="53593"/>
                          <a:pt x="0" y="60832"/>
                        </a:cubicBezTo>
                        <a:cubicBezTo>
                          <a:pt x="0" y="63309"/>
                          <a:pt x="476" y="65690"/>
                          <a:pt x="1524" y="68071"/>
                        </a:cubicBezTo>
                        <a:cubicBezTo>
                          <a:pt x="5525" y="77596"/>
                          <a:pt x="16478" y="81978"/>
                          <a:pt x="26003" y="77977"/>
                        </a:cubicBezTo>
                        <a:cubicBezTo>
                          <a:pt x="53150" y="66452"/>
                          <a:pt x="78867" y="51403"/>
                          <a:pt x="102298" y="33400"/>
                        </a:cubicBezTo>
                        <a:cubicBezTo>
                          <a:pt x="110490" y="27114"/>
                          <a:pt x="112014" y="15398"/>
                          <a:pt x="105727" y="72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8" name="Google Shape;338;p4"/>
                  <p:cNvSpPr/>
                  <p:nvPr/>
                </p:nvSpPr>
                <p:spPr>
                  <a:xfrm>
                    <a:off x="4774596" y="4178600"/>
                    <a:ext cx="67263" cy="408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263" h="40878" extrusionOk="0">
                        <a:moveTo>
                          <a:pt x="0" y="40784"/>
                        </a:moveTo>
                        <a:lnTo>
                          <a:pt x="0" y="40784"/>
                        </a:lnTo>
                        <a:cubicBezTo>
                          <a:pt x="17240" y="40784"/>
                          <a:pt x="34480" y="39545"/>
                          <a:pt x="51340" y="37069"/>
                        </a:cubicBezTo>
                        <a:cubicBezTo>
                          <a:pt x="61531" y="35545"/>
                          <a:pt x="68580" y="26115"/>
                          <a:pt x="67056" y="15923"/>
                        </a:cubicBezTo>
                        <a:cubicBezTo>
                          <a:pt x="65532" y="5732"/>
                          <a:pt x="56102" y="-1317"/>
                          <a:pt x="45910" y="207"/>
                        </a:cubicBezTo>
                        <a:cubicBezTo>
                          <a:pt x="30861" y="2398"/>
                          <a:pt x="15335" y="3541"/>
                          <a:pt x="0" y="3541"/>
                        </a:cubicBezTo>
                        <a:lnTo>
                          <a:pt x="0" y="3541"/>
                        </a:lnTo>
                        <a:lnTo>
                          <a:pt x="0" y="4087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9" name="Google Shape;339;p4"/>
                  <p:cNvSpPr/>
                  <p:nvPr/>
                </p:nvSpPr>
                <p:spPr>
                  <a:xfrm>
                    <a:off x="5030818" y="4132123"/>
                    <a:ext cx="97032" cy="960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32" h="96079" extrusionOk="0">
                        <a:moveTo>
                          <a:pt x="64199" y="6775"/>
                        </a:moveTo>
                        <a:cubicBezTo>
                          <a:pt x="46958" y="27253"/>
                          <a:pt x="27718" y="46208"/>
                          <a:pt x="6953" y="62972"/>
                        </a:cubicBezTo>
                        <a:cubicBezTo>
                          <a:pt x="2381" y="66687"/>
                          <a:pt x="0" y="72021"/>
                          <a:pt x="0" y="77450"/>
                        </a:cubicBezTo>
                        <a:cubicBezTo>
                          <a:pt x="0" y="81546"/>
                          <a:pt x="1333" y="85737"/>
                          <a:pt x="4191" y="89166"/>
                        </a:cubicBezTo>
                        <a:cubicBezTo>
                          <a:pt x="10668" y="97167"/>
                          <a:pt x="22384" y="98405"/>
                          <a:pt x="30385" y="91928"/>
                        </a:cubicBezTo>
                        <a:cubicBezTo>
                          <a:pt x="52959" y="73640"/>
                          <a:pt x="73914" y="52971"/>
                          <a:pt x="92678" y="30682"/>
                        </a:cubicBezTo>
                        <a:cubicBezTo>
                          <a:pt x="99250" y="22777"/>
                          <a:pt x="98298" y="11061"/>
                          <a:pt x="90392" y="4393"/>
                        </a:cubicBezTo>
                        <a:cubicBezTo>
                          <a:pt x="82487" y="-2274"/>
                          <a:pt x="70771" y="-1226"/>
                          <a:pt x="64103" y="667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0" name="Google Shape;340;p4"/>
                  <p:cNvSpPr/>
                  <p:nvPr/>
                </p:nvSpPr>
                <p:spPr>
                  <a:xfrm>
                    <a:off x="4774691" y="4070099"/>
                    <a:ext cx="70132" cy="432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132" h="43271" extrusionOk="0">
                        <a:moveTo>
                          <a:pt x="55721" y="36795"/>
                        </a:moveTo>
                        <a:cubicBezTo>
                          <a:pt x="65722" y="34414"/>
                          <a:pt x="72009" y="24412"/>
                          <a:pt x="69628" y="14411"/>
                        </a:cubicBezTo>
                        <a:cubicBezTo>
                          <a:pt x="67246" y="4410"/>
                          <a:pt x="57245" y="-1877"/>
                          <a:pt x="47244" y="504"/>
                        </a:cubicBezTo>
                        <a:cubicBezTo>
                          <a:pt x="31813" y="4124"/>
                          <a:pt x="16002" y="5934"/>
                          <a:pt x="0" y="5934"/>
                        </a:cubicBezTo>
                        <a:lnTo>
                          <a:pt x="0" y="5934"/>
                        </a:lnTo>
                        <a:lnTo>
                          <a:pt x="0" y="43272"/>
                        </a:lnTo>
                        <a:cubicBezTo>
                          <a:pt x="18764" y="43272"/>
                          <a:pt x="37529" y="41081"/>
                          <a:pt x="55721" y="3689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1" name="Google Shape;341;p4"/>
                  <p:cNvSpPr/>
                  <p:nvPr/>
                </p:nvSpPr>
                <p:spPr>
                  <a:xfrm>
                    <a:off x="5532595" y="4147478"/>
                    <a:ext cx="69905" cy="1146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905" h="114623" extrusionOk="0">
                        <a:moveTo>
                          <a:pt x="35433" y="104005"/>
                        </a:moveTo>
                        <a:cubicBezTo>
                          <a:pt x="47815" y="78383"/>
                          <a:pt x="59055" y="51808"/>
                          <a:pt x="68771" y="25043"/>
                        </a:cubicBezTo>
                        <a:cubicBezTo>
                          <a:pt x="72295" y="15422"/>
                          <a:pt x="67342" y="4659"/>
                          <a:pt x="57626" y="1135"/>
                        </a:cubicBezTo>
                        <a:cubicBezTo>
                          <a:pt x="47911" y="-2390"/>
                          <a:pt x="37243" y="2564"/>
                          <a:pt x="33719" y="12279"/>
                        </a:cubicBezTo>
                        <a:cubicBezTo>
                          <a:pt x="24384" y="37901"/>
                          <a:pt x="13621" y="63333"/>
                          <a:pt x="1810" y="87812"/>
                        </a:cubicBezTo>
                        <a:cubicBezTo>
                          <a:pt x="571" y="90384"/>
                          <a:pt x="0" y="93146"/>
                          <a:pt x="0" y="95909"/>
                        </a:cubicBezTo>
                        <a:cubicBezTo>
                          <a:pt x="0" y="102862"/>
                          <a:pt x="3905" y="109529"/>
                          <a:pt x="10573" y="112768"/>
                        </a:cubicBezTo>
                        <a:cubicBezTo>
                          <a:pt x="19812" y="117244"/>
                          <a:pt x="30956" y="113339"/>
                          <a:pt x="35433" y="10410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2" name="Google Shape;342;p4"/>
                  <p:cNvSpPr/>
                  <p:nvPr/>
                </p:nvSpPr>
                <p:spPr>
                  <a:xfrm>
                    <a:off x="5477636" y="3994170"/>
                    <a:ext cx="57600" cy="1186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600" h="118610" extrusionOk="0">
                        <a:moveTo>
                          <a:pt x="36386" y="105485"/>
                        </a:moveTo>
                        <a:cubicBezTo>
                          <a:pt x="44863" y="78243"/>
                          <a:pt x="51816" y="50144"/>
                          <a:pt x="57245" y="22141"/>
                        </a:cubicBezTo>
                        <a:cubicBezTo>
                          <a:pt x="59246" y="12044"/>
                          <a:pt x="52578" y="2234"/>
                          <a:pt x="42482" y="328"/>
                        </a:cubicBezTo>
                        <a:cubicBezTo>
                          <a:pt x="32385" y="-1576"/>
                          <a:pt x="22574" y="4996"/>
                          <a:pt x="20669" y="15092"/>
                        </a:cubicBezTo>
                        <a:cubicBezTo>
                          <a:pt x="15526" y="41762"/>
                          <a:pt x="8858" y="68432"/>
                          <a:pt x="858" y="94435"/>
                        </a:cubicBezTo>
                        <a:cubicBezTo>
                          <a:pt x="286" y="96245"/>
                          <a:pt x="0" y="98150"/>
                          <a:pt x="0" y="99960"/>
                        </a:cubicBezTo>
                        <a:cubicBezTo>
                          <a:pt x="0" y="107961"/>
                          <a:pt x="5144" y="115295"/>
                          <a:pt x="13145" y="117772"/>
                        </a:cubicBezTo>
                        <a:cubicBezTo>
                          <a:pt x="22955" y="120820"/>
                          <a:pt x="33433" y="115295"/>
                          <a:pt x="36481" y="10548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3" name="Google Shape;343;p4"/>
                  <p:cNvSpPr/>
                  <p:nvPr/>
                </p:nvSpPr>
                <p:spPr>
                  <a:xfrm>
                    <a:off x="5590221" y="3985311"/>
                    <a:ext cx="54240" cy="119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240" h="119320" extrusionOk="0">
                        <a:moveTo>
                          <a:pt x="36671" y="105485"/>
                        </a:moveTo>
                        <a:cubicBezTo>
                          <a:pt x="43815" y="77958"/>
                          <a:pt x="49625" y="49669"/>
                          <a:pt x="54007" y="21570"/>
                        </a:cubicBezTo>
                        <a:cubicBezTo>
                          <a:pt x="55626" y="11378"/>
                          <a:pt x="48673" y="1853"/>
                          <a:pt x="38481" y="234"/>
                        </a:cubicBezTo>
                        <a:cubicBezTo>
                          <a:pt x="28289" y="-1385"/>
                          <a:pt x="18764" y="5568"/>
                          <a:pt x="17145" y="15760"/>
                        </a:cubicBezTo>
                        <a:cubicBezTo>
                          <a:pt x="12954" y="42716"/>
                          <a:pt x="7334" y="69671"/>
                          <a:pt x="571" y="96056"/>
                        </a:cubicBezTo>
                        <a:cubicBezTo>
                          <a:pt x="191" y="97580"/>
                          <a:pt x="0" y="99199"/>
                          <a:pt x="0" y="100723"/>
                        </a:cubicBezTo>
                        <a:cubicBezTo>
                          <a:pt x="0" y="109010"/>
                          <a:pt x="5620" y="116630"/>
                          <a:pt x="14002" y="118725"/>
                        </a:cubicBezTo>
                        <a:cubicBezTo>
                          <a:pt x="24003" y="121297"/>
                          <a:pt x="34100" y="115296"/>
                          <a:pt x="36767" y="10529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4" name="Google Shape;344;p4"/>
                  <p:cNvSpPr/>
                  <p:nvPr/>
                </p:nvSpPr>
                <p:spPr>
                  <a:xfrm>
                    <a:off x="5253894" y="3989230"/>
                    <a:ext cx="64704" cy="1165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704" h="116548" extrusionOk="0">
                        <a:moveTo>
                          <a:pt x="28099" y="13936"/>
                        </a:moveTo>
                        <a:cubicBezTo>
                          <a:pt x="21241" y="40035"/>
                          <a:pt x="12383" y="65752"/>
                          <a:pt x="1524" y="90422"/>
                        </a:cubicBezTo>
                        <a:cubicBezTo>
                          <a:pt x="476" y="92899"/>
                          <a:pt x="0" y="95375"/>
                          <a:pt x="0" y="97852"/>
                        </a:cubicBezTo>
                        <a:cubicBezTo>
                          <a:pt x="0" y="104995"/>
                          <a:pt x="4191" y="111853"/>
                          <a:pt x="11144" y="114997"/>
                        </a:cubicBezTo>
                        <a:cubicBezTo>
                          <a:pt x="20574" y="119093"/>
                          <a:pt x="31623" y="114806"/>
                          <a:pt x="35719" y="105376"/>
                        </a:cubicBezTo>
                        <a:cubicBezTo>
                          <a:pt x="47244" y="78897"/>
                          <a:pt x="56864" y="51370"/>
                          <a:pt x="64103" y="23366"/>
                        </a:cubicBezTo>
                        <a:cubicBezTo>
                          <a:pt x="66675" y="13460"/>
                          <a:pt x="60770" y="3173"/>
                          <a:pt x="50768" y="601"/>
                        </a:cubicBezTo>
                        <a:cubicBezTo>
                          <a:pt x="40767" y="-1970"/>
                          <a:pt x="30575" y="3935"/>
                          <a:pt x="28004" y="1393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5" name="Google Shape;345;p4"/>
                  <p:cNvSpPr/>
                  <p:nvPr/>
                </p:nvSpPr>
                <p:spPr>
                  <a:xfrm>
                    <a:off x="5138165" y="3986358"/>
                    <a:ext cx="70719" cy="1140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719" h="114092" extrusionOk="0">
                        <a:moveTo>
                          <a:pt x="34385" y="12903"/>
                        </a:moveTo>
                        <a:cubicBezTo>
                          <a:pt x="26098" y="38335"/>
                          <a:pt x="15335" y="63005"/>
                          <a:pt x="2381" y="86436"/>
                        </a:cubicBezTo>
                        <a:cubicBezTo>
                          <a:pt x="762" y="89294"/>
                          <a:pt x="0" y="92437"/>
                          <a:pt x="0" y="95485"/>
                        </a:cubicBezTo>
                        <a:cubicBezTo>
                          <a:pt x="0" y="102057"/>
                          <a:pt x="3429" y="108439"/>
                          <a:pt x="9620" y="111773"/>
                        </a:cubicBezTo>
                        <a:cubicBezTo>
                          <a:pt x="18574" y="116725"/>
                          <a:pt x="30004" y="113487"/>
                          <a:pt x="34957" y="104533"/>
                        </a:cubicBezTo>
                        <a:cubicBezTo>
                          <a:pt x="49149" y="79006"/>
                          <a:pt x="60865" y="52051"/>
                          <a:pt x="69818" y="24428"/>
                        </a:cubicBezTo>
                        <a:cubicBezTo>
                          <a:pt x="72962" y="14617"/>
                          <a:pt x="67627" y="4140"/>
                          <a:pt x="57817" y="901"/>
                        </a:cubicBezTo>
                        <a:cubicBezTo>
                          <a:pt x="48006" y="-2242"/>
                          <a:pt x="37529" y="3092"/>
                          <a:pt x="34290" y="1290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6" name="Google Shape;346;p4"/>
                  <p:cNvSpPr/>
                  <p:nvPr/>
                </p:nvSpPr>
                <p:spPr>
                  <a:xfrm>
                    <a:off x="5366574" y="3991968"/>
                    <a:ext cx="60633" cy="117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633" h="117764" extrusionOk="0">
                        <a:moveTo>
                          <a:pt x="23813" y="14437"/>
                        </a:moveTo>
                        <a:cubicBezTo>
                          <a:pt x="18002" y="40916"/>
                          <a:pt x="10382" y="67206"/>
                          <a:pt x="1143" y="92732"/>
                        </a:cubicBezTo>
                        <a:cubicBezTo>
                          <a:pt x="381" y="94828"/>
                          <a:pt x="0" y="96924"/>
                          <a:pt x="0" y="99114"/>
                        </a:cubicBezTo>
                        <a:cubicBezTo>
                          <a:pt x="0" y="106734"/>
                          <a:pt x="4763" y="113878"/>
                          <a:pt x="12287" y="116640"/>
                        </a:cubicBezTo>
                        <a:cubicBezTo>
                          <a:pt x="22003" y="120165"/>
                          <a:pt x="32671" y="115116"/>
                          <a:pt x="36195" y="105496"/>
                        </a:cubicBezTo>
                        <a:cubicBezTo>
                          <a:pt x="46006" y="78540"/>
                          <a:pt x="54007" y="50632"/>
                          <a:pt x="60198" y="22629"/>
                        </a:cubicBezTo>
                        <a:cubicBezTo>
                          <a:pt x="62389" y="12532"/>
                          <a:pt x="56102" y="2626"/>
                          <a:pt x="46006" y="435"/>
                        </a:cubicBezTo>
                        <a:cubicBezTo>
                          <a:pt x="35909" y="-1755"/>
                          <a:pt x="26003" y="4531"/>
                          <a:pt x="23813" y="1462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47" name="Google Shape;347;p4"/>
              <p:cNvGrpSpPr/>
              <p:nvPr/>
            </p:nvGrpSpPr>
            <p:grpSpPr>
              <a:xfrm>
                <a:off x="7933532" y="3632677"/>
                <a:ext cx="637384" cy="639684"/>
                <a:chOff x="4774596" y="2105691"/>
                <a:chExt cx="884396" cy="884396"/>
              </a:xfrm>
            </p:grpSpPr>
            <p:sp>
              <p:nvSpPr>
                <p:cNvPr id="348" name="Google Shape;348;p4"/>
                <p:cNvSpPr/>
                <p:nvPr/>
              </p:nvSpPr>
              <p:spPr>
                <a:xfrm>
                  <a:off x="4774596" y="2110073"/>
                  <a:ext cx="880014" cy="880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14" h="880014" extrusionOk="0">
                      <a:moveTo>
                        <a:pt x="0" y="0"/>
                      </a:moveTo>
                      <a:lnTo>
                        <a:pt x="880015" y="0"/>
                      </a:lnTo>
                      <a:lnTo>
                        <a:pt x="880015" y="880015"/>
                      </a:lnTo>
                      <a:lnTo>
                        <a:pt x="0" y="88001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" name="Google Shape;349;p4"/>
                <p:cNvSpPr/>
                <p:nvPr/>
              </p:nvSpPr>
              <p:spPr>
                <a:xfrm>
                  <a:off x="4774596" y="2105691"/>
                  <a:ext cx="884396" cy="88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4396" h="884396" extrusionOk="0">
                      <a:moveTo>
                        <a:pt x="0" y="884396"/>
                      </a:moveTo>
                      <a:lnTo>
                        <a:pt x="321945" y="884396"/>
                      </a:lnTo>
                      <a:cubicBezTo>
                        <a:pt x="321945" y="573786"/>
                        <a:pt x="573786" y="321945"/>
                        <a:pt x="884396" y="321945"/>
                      </a:cubicBezTo>
                      <a:lnTo>
                        <a:pt x="884396" y="0"/>
                      </a:lnTo>
                      <a:cubicBezTo>
                        <a:pt x="395954" y="0"/>
                        <a:pt x="0" y="395954"/>
                        <a:pt x="0" y="88439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50" name="Google Shape;350;p4"/>
            <p:cNvGrpSpPr/>
            <p:nvPr/>
          </p:nvGrpSpPr>
          <p:grpSpPr>
            <a:xfrm rot="-5400000">
              <a:off x="2648490" y="3597358"/>
              <a:ext cx="329400" cy="2304430"/>
              <a:chOff x="7933532" y="450300"/>
              <a:chExt cx="637384" cy="4459036"/>
            </a:xfrm>
          </p:grpSpPr>
          <p:sp>
            <p:nvSpPr>
              <p:cNvPr id="351" name="Google Shape;351;p4"/>
              <p:cNvSpPr/>
              <p:nvPr/>
            </p:nvSpPr>
            <p:spPr>
              <a:xfrm flipH="1">
                <a:off x="7934727" y="2359852"/>
                <a:ext cx="635599" cy="635673"/>
              </a:xfrm>
              <a:custGeom>
                <a:avLst/>
                <a:gdLst/>
                <a:ahLst/>
                <a:cxnLst/>
                <a:rect l="l" t="t" r="r" b="b"/>
                <a:pathLst>
                  <a:path w="882776" h="879824" extrusionOk="0">
                    <a:moveTo>
                      <a:pt x="882777" y="833628"/>
                    </a:moveTo>
                    <a:lnTo>
                      <a:pt x="882777" y="879824"/>
                    </a:lnTo>
                    <a:lnTo>
                      <a:pt x="0" y="879824"/>
                    </a:lnTo>
                    <a:lnTo>
                      <a:pt x="0" y="833628"/>
                    </a:lnTo>
                    <a:lnTo>
                      <a:pt x="882777" y="833628"/>
                    </a:lnTo>
                    <a:close/>
                    <a:moveTo>
                      <a:pt x="0" y="729424"/>
                    </a:moveTo>
                    <a:lnTo>
                      <a:pt x="0" y="775621"/>
                    </a:lnTo>
                    <a:lnTo>
                      <a:pt x="882777" y="775621"/>
                    </a:lnTo>
                    <a:lnTo>
                      <a:pt x="882777" y="729424"/>
                    </a:lnTo>
                    <a:lnTo>
                      <a:pt x="0" y="729424"/>
                    </a:lnTo>
                    <a:close/>
                    <a:moveTo>
                      <a:pt x="0" y="625221"/>
                    </a:moveTo>
                    <a:lnTo>
                      <a:pt x="0" y="671417"/>
                    </a:lnTo>
                    <a:lnTo>
                      <a:pt x="882777" y="671417"/>
                    </a:lnTo>
                    <a:lnTo>
                      <a:pt x="882777" y="625221"/>
                    </a:lnTo>
                    <a:lnTo>
                      <a:pt x="0" y="625221"/>
                    </a:lnTo>
                    <a:close/>
                    <a:moveTo>
                      <a:pt x="0" y="521017"/>
                    </a:moveTo>
                    <a:lnTo>
                      <a:pt x="0" y="567214"/>
                    </a:lnTo>
                    <a:lnTo>
                      <a:pt x="882777" y="567214"/>
                    </a:lnTo>
                    <a:lnTo>
                      <a:pt x="882777" y="521017"/>
                    </a:lnTo>
                    <a:lnTo>
                      <a:pt x="0" y="521017"/>
                    </a:lnTo>
                    <a:close/>
                    <a:moveTo>
                      <a:pt x="0" y="416814"/>
                    </a:moveTo>
                    <a:lnTo>
                      <a:pt x="0" y="463010"/>
                    </a:lnTo>
                    <a:lnTo>
                      <a:pt x="882777" y="463010"/>
                    </a:lnTo>
                    <a:lnTo>
                      <a:pt x="882777" y="416814"/>
                    </a:lnTo>
                    <a:lnTo>
                      <a:pt x="0" y="416814"/>
                    </a:lnTo>
                    <a:close/>
                    <a:moveTo>
                      <a:pt x="0" y="312611"/>
                    </a:moveTo>
                    <a:lnTo>
                      <a:pt x="0" y="358807"/>
                    </a:lnTo>
                    <a:lnTo>
                      <a:pt x="882777" y="358807"/>
                    </a:lnTo>
                    <a:lnTo>
                      <a:pt x="882777" y="312611"/>
                    </a:lnTo>
                    <a:lnTo>
                      <a:pt x="0" y="312611"/>
                    </a:lnTo>
                    <a:close/>
                    <a:moveTo>
                      <a:pt x="0" y="208407"/>
                    </a:moveTo>
                    <a:lnTo>
                      <a:pt x="0" y="254603"/>
                    </a:lnTo>
                    <a:lnTo>
                      <a:pt x="882777" y="254603"/>
                    </a:lnTo>
                    <a:lnTo>
                      <a:pt x="882777" y="208407"/>
                    </a:lnTo>
                    <a:lnTo>
                      <a:pt x="0" y="208407"/>
                    </a:lnTo>
                    <a:close/>
                    <a:moveTo>
                      <a:pt x="0" y="104204"/>
                    </a:moveTo>
                    <a:lnTo>
                      <a:pt x="0" y="150400"/>
                    </a:lnTo>
                    <a:lnTo>
                      <a:pt x="882777" y="150400"/>
                    </a:lnTo>
                    <a:lnTo>
                      <a:pt x="882777" y="104204"/>
                    </a:lnTo>
                    <a:lnTo>
                      <a:pt x="0" y="104204"/>
                    </a:lnTo>
                    <a:close/>
                    <a:moveTo>
                      <a:pt x="0" y="0"/>
                    </a:moveTo>
                    <a:lnTo>
                      <a:pt x="0" y="46196"/>
                    </a:lnTo>
                    <a:lnTo>
                      <a:pt x="882777" y="46196"/>
                    </a:lnTo>
                    <a:lnTo>
                      <a:pt x="88277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4"/>
              <p:cNvSpPr/>
              <p:nvPr/>
            </p:nvSpPr>
            <p:spPr>
              <a:xfrm flipH="1">
                <a:off x="7935754" y="2996231"/>
                <a:ext cx="633542" cy="635810"/>
              </a:xfrm>
              <a:custGeom>
                <a:avLst/>
                <a:gdLst/>
                <a:ahLst/>
                <a:cxnLst/>
                <a:rect l="l" t="t" r="r" b="b"/>
                <a:pathLst>
                  <a:path w="879919" h="880014" extrusionOk="0">
                    <a:moveTo>
                      <a:pt x="0" y="0"/>
                    </a:moveTo>
                    <a:lnTo>
                      <a:pt x="0" y="880015"/>
                    </a:lnTo>
                    <a:lnTo>
                      <a:pt x="7525" y="880015"/>
                    </a:lnTo>
                    <a:cubicBezTo>
                      <a:pt x="487490" y="876014"/>
                      <a:pt x="875919" y="487585"/>
                      <a:pt x="879920" y="7525"/>
                    </a:cubicBezTo>
                    <a:lnTo>
                      <a:pt x="8799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4"/>
              <p:cNvSpPr/>
              <p:nvPr/>
            </p:nvSpPr>
            <p:spPr>
              <a:xfrm flipH="1">
                <a:off x="7935686" y="450300"/>
                <a:ext cx="633610" cy="635810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54" name="Google Shape;354;p4"/>
              <p:cNvGrpSpPr/>
              <p:nvPr/>
            </p:nvGrpSpPr>
            <p:grpSpPr>
              <a:xfrm flipH="1">
                <a:off x="7934750" y="1086743"/>
                <a:ext cx="634226" cy="1272960"/>
                <a:chOff x="6534530" y="2110073"/>
                <a:chExt cx="880014" cy="1759934"/>
              </a:xfrm>
            </p:grpSpPr>
            <p:sp>
              <p:nvSpPr>
                <p:cNvPr id="355" name="Google Shape;355;p4"/>
                <p:cNvSpPr/>
                <p:nvPr/>
              </p:nvSpPr>
              <p:spPr>
                <a:xfrm>
                  <a:off x="6534530" y="2110073"/>
                  <a:ext cx="880014" cy="1759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14" h="1759934" extrusionOk="0">
                      <a:moveTo>
                        <a:pt x="880015" y="879920"/>
                      </a:moveTo>
                      <a:lnTo>
                        <a:pt x="880015" y="0"/>
                      </a:lnTo>
                      <a:lnTo>
                        <a:pt x="872490" y="0"/>
                      </a:lnTo>
                      <a:cubicBezTo>
                        <a:pt x="392430" y="4000"/>
                        <a:pt x="4000" y="392430"/>
                        <a:pt x="0" y="872395"/>
                      </a:cubicBezTo>
                      <a:lnTo>
                        <a:pt x="0" y="887444"/>
                      </a:lnTo>
                      <a:cubicBezTo>
                        <a:pt x="4000" y="1367504"/>
                        <a:pt x="392430" y="1755934"/>
                        <a:pt x="872490" y="1759934"/>
                      </a:cubicBezTo>
                      <a:lnTo>
                        <a:pt x="880015" y="1759934"/>
                      </a:lnTo>
                      <a:lnTo>
                        <a:pt x="880015" y="87992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4"/>
                <p:cNvSpPr/>
                <p:nvPr/>
              </p:nvSpPr>
              <p:spPr>
                <a:xfrm>
                  <a:off x="6542150" y="2117597"/>
                  <a:ext cx="872394" cy="872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394" h="872489" extrusionOk="0">
                      <a:moveTo>
                        <a:pt x="0" y="872490"/>
                      </a:moveTo>
                      <a:lnTo>
                        <a:pt x="872395" y="872490"/>
                      </a:lnTo>
                      <a:lnTo>
                        <a:pt x="872395" y="0"/>
                      </a:lnTo>
                      <a:cubicBezTo>
                        <a:pt x="868394" y="480060"/>
                        <a:pt x="479965" y="868490"/>
                        <a:pt x="0" y="87249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57" name="Google Shape;357;p4"/>
              <p:cNvGrpSpPr/>
              <p:nvPr/>
            </p:nvGrpSpPr>
            <p:grpSpPr>
              <a:xfrm>
                <a:off x="7935021" y="4272615"/>
                <a:ext cx="634226" cy="636721"/>
                <a:chOff x="4774596" y="3869912"/>
                <a:chExt cx="880014" cy="880300"/>
              </a:xfrm>
            </p:grpSpPr>
            <p:sp>
              <p:nvSpPr>
                <p:cNvPr id="358" name="Google Shape;358;p4"/>
                <p:cNvSpPr/>
                <p:nvPr/>
              </p:nvSpPr>
              <p:spPr>
                <a:xfrm>
                  <a:off x="4774596" y="3870102"/>
                  <a:ext cx="880014" cy="880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14" h="880014" extrusionOk="0">
                      <a:moveTo>
                        <a:pt x="0" y="0"/>
                      </a:moveTo>
                      <a:lnTo>
                        <a:pt x="880015" y="0"/>
                      </a:lnTo>
                      <a:lnTo>
                        <a:pt x="880015" y="880015"/>
                      </a:lnTo>
                      <a:lnTo>
                        <a:pt x="0" y="88001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59" name="Google Shape;359;p4"/>
                <p:cNvGrpSpPr/>
                <p:nvPr/>
              </p:nvGrpSpPr>
              <p:grpSpPr>
                <a:xfrm>
                  <a:off x="4774596" y="3869912"/>
                  <a:ext cx="880014" cy="880300"/>
                  <a:chOff x="4774596" y="3869912"/>
                  <a:chExt cx="880014" cy="880300"/>
                </a:xfrm>
              </p:grpSpPr>
              <p:sp>
                <p:nvSpPr>
                  <p:cNvPr id="360" name="Google Shape;360;p4"/>
                  <p:cNvSpPr/>
                  <p:nvPr/>
                </p:nvSpPr>
                <p:spPr>
                  <a:xfrm>
                    <a:off x="5184457" y="4422030"/>
                    <a:ext cx="103582" cy="88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582" h="88672" extrusionOk="0">
                        <a:moveTo>
                          <a:pt x="72771" y="4618"/>
                        </a:moveTo>
                        <a:cubicBezTo>
                          <a:pt x="52197" y="22430"/>
                          <a:pt x="30480" y="39289"/>
                          <a:pt x="8096" y="54720"/>
                        </a:cubicBezTo>
                        <a:cubicBezTo>
                          <a:pt x="2858" y="58339"/>
                          <a:pt x="0" y="64149"/>
                          <a:pt x="0" y="70055"/>
                        </a:cubicBezTo>
                        <a:cubicBezTo>
                          <a:pt x="0" y="73674"/>
                          <a:pt x="1048" y="77389"/>
                          <a:pt x="3334" y="80628"/>
                        </a:cubicBezTo>
                        <a:cubicBezTo>
                          <a:pt x="9144" y="89105"/>
                          <a:pt x="20764" y="91200"/>
                          <a:pt x="29242" y="85390"/>
                        </a:cubicBezTo>
                        <a:cubicBezTo>
                          <a:pt x="52768" y="69197"/>
                          <a:pt x="75533" y="51481"/>
                          <a:pt x="97155" y="32717"/>
                        </a:cubicBezTo>
                        <a:cubicBezTo>
                          <a:pt x="104966" y="25954"/>
                          <a:pt x="105727" y="14238"/>
                          <a:pt x="99060" y="6428"/>
                        </a:cubicBezTo>
                        <a:cubicBezTo>
                          <a:pt x="92297" y="-1383"/>
                          <a:pt x="80486" y="-2145"/>
                          <a:pt x="72771" y="452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1" name="Google Shape;361;p4"/>
                  <p:cNvSpPr/>
                  <p:nvPr/>
                </p:nvSpPr>
                <p:spPr>
                  <a:xfrm>
                    <a:off x="5037391" y="4395415"/>
                    <a:ext cx="110195" cy="7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195" h="78523" extrusionOk="0">
                        <a:moveTo>
                          <a:pt x="107251" y="8468"/>
                        </a:moveTo>
                        <a:cubicBezTo>
                          <a:pt x="101632" y="-199"/>
                          <a:pt x="90107" y="-2581"/>
                          <a:pt x="81439" y="3039"/>
                        </a:cubicBezTo>
                        <a:cubicBezTo>
                          <a:pt x="58769" y="17803"/>
                          <a:pt x="34957" y="31328"/>
                          <a:pt x="10573" y="43044"/>
                        </a:cubicBezTo>
                        <a:cubicBezTo>
                          <a:pt x="3905" y="46283"/>
                          <a:pt x="0" y="52950"/>
                          <a:pt x="0" y="59903"/>
                        </a:cubicBezTo>
                        <a:cubicBezTo>
                          <a:pt x="0" y="62570"/>
                          <a:pt x="571" y="65333"/>
                          <a:pt x="1810" y="68000"/>
                        </a:cubicBezTo>
                        <a:cubicBezTo>
                          <a:pt x="6287" y="77239"/>
                          <a:pt x="17431" y="81144"/>
                          <a:pt x="26670" y="76668"/>
                        </a:cubicBezTo>
                        <a:cubicBezTo>
                          <a:pt x="52483" y="64190"/>
                          <a:pt x="77724" y="49997"/>
                          <a:pt x="101727" y="34281"/>
                        </a:cubicBezTo>
                        <a:cubicBezTo>
                          <a:pt x="110395" y="28661"/>
                          <a:pt x="112776" y="17136"/>
                          <a:pt x="107156" y="846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2" name="Google Shape;362;p4"/>
                  <p:cNvSpPr/>
                  <p:nvPr/>
                </p:nvSpPr>
                <p:spPr>
                  <a:xfrm>
                    <a:off x="5037105" y="4517118"/>
                    <a:ext cx="113269" cy="727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269" h="72783" extrusionOk="0">
                        <a:moveTo>
                          <a:pt x="110966" y="9828"/>
                        </a:moveTo>
                        <a:cubicBezTo>
                          <a:pt x="106108" y="779"/>
                          <a:pt x="94774" y="-2650"/>
                          <a:pt x="85725" y="2208"/>
                        </a:cubicBezTo>
                        <a:cubicBezTo>
                          <a:pt x="61817" y="15067"/>
                          <a:pt x="36862" y="26688"/>
                          <a:pt x="11716" y="36784"/>
                        </a:cubicBezTo>
                        <a:cubicBezTo>
                          <a:pt x="4477" y="39737"/>
                          <a:pt x="0" y="46690"/>
                          <a:pt x="0" y="54120"/>
                        </a:cubicBezTo>
                        <a:cubicBezTo>
                          <a:pt x="0" y="56405"/>
                          <a:pt x="476" y="58787"/>
                          <a:pt x="1333" y="61073"/>
                        </a:cubicBezTo>
                        <a:cubicBezTo>
                          <a:pt x="5143" y="70598"/>
                          <a:pt x="16002" y="75265"/>
                          <a:pt x="25622" y="71455"/>
                        </a:cubicBezTo>
                        <a:cubicBezTo>
                          <a:pt x="52102" y="60882"/>
                          <a:pt x="78296" y="48595"/>
                          <a:pt x="103442" y="35070"/>
                        </a:cubicBezTo>
                        <a:cubicBezTo>
                          <a:pt x="112490" y="30212"/>
                          <a:pt x="115919" y="18877"/>
                          <a:pt x="111062" y="982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3" name="Google Shape;363;p4"/>
                  <p:cNvSpPr/>
                  <p:nvPr/>
                </p:nvSpPr>
                <p:spPr>
                  <a:xfrm>
                    <a:off x="5197696" y="4544637"/>
                    <a:ext cx="107087" cy="83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087" h="83769" extrusionOk="0">
                        <a:moveTo>
                          <a:pt x="99536" y="33649"/>
                        </a:moveTo>
                        <a:cubicBezTo>
                          <a:pt x="107823" y="27553"/>
                          <a:pt x="109538" y="15838"/>
                          <a:pt x="103442" y="7551"/>
                        </a:cubicBezTo>
                        <a:cubicBezTo>
                          <a:pt x="97346" y="-736"/>
                          <a:pt x="85630" y="-2450"/>
                          <a:pt x="77343" y="3646"/>
                        </a:cubicBezTo>
                        <a:cubicBezTo>
                          <a:pt x="55435" y="19838"/>
                          <a:pt x="32385" y="35173"/>
                          <a:pt x="9049" y="49175"/>
                        </a:cubicBezTo>
                        <a:cubicBezTo>
                          <a:pt x="3238" y="52699"/>
                          <a:pt x="0" y="58891"/>
                          <a:pt x="0" y="65177"/>
                        </a:cubicBezTo>
                        <a:cubicBezTo>
                          <a:pt x="0" y="68416"/>
                          <a:pt x="857" y="71749"/>
                          <a:pt x="2667" y="74702"/>
                        </a:cubicBezTo>
                        <a:cubicBezTo>
                          <a:pt x="7906" y="83560"/>
                          <a:pt x="19431" y="86418"/>
                          <a:pt x="28289" y="81084"/>
                        </a:cubicBezTo>
                        <a:cubicBezTo>
                          <a:pt x="52673" y="66511"/>
                          <a:pt x="76676" y="50509"/>
                          <a:pt x="99631" y="3355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4" name="Google Shape;364;p4"/>
                  <p:cNvSpPr/>
                  <p:nvPr/>
                </p:nvSpPr>
                <p:spPr>
                  <a:xfrm>
                    <a:off x="4875656" y="4579448"/>
                    <a:ext cx="119233" cy="55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233" h="55078" extrusionOk="0">
                        <a:moveTo>
                          <a:pt x="118586" y="13697"/>
                        </a:moveTo>
                        <a:cubicBezTo>
                          <a:pt x="115824" y="3791"/>
                          <a:pt x="105537" y="-2020"/>
                          <a:pt x="95631" y="647"/>
                        </a:cubicBezTo>
                        <a:cubicBezTo>
                          <a:pt x="69437" y="7886"/>
                          <a:pt x="42577" y="13697"/>
                          <a:pt x="15716" y="17983"/>
                        </a:cubicBezTo>
                        <a:cubicBezTo>
                          <a:pt x="6572" y="19412"/>
                          <a:pt x="0" y="27413"/>
                          <a:pt x="0" y="36366"/>
                        </a:cubicBezTo>
                        <a:cubicBezTo>
                          <a:pt x="0" y="37319"/>
                          <a:pt x="0" y="38366"/>
                          <a:pt x="190" y="39319"/>
                        </a:cubicBezTo>
                        <a:cubicBezTo>
                          <a:pt x="1810" y="49511"/>
                          <a:pt x="11335" y="56464"/>
                          <a:pt x="21526" y="54845"/>
                        </a:cubicBezTo>
                        <a:cubicBezTo>
                          <a:pt x="49721" y="50368"/>
                          <a:pt x="78010" y="44177"/>
                          <a:pt x="105537" y="36652"/>
                        </a:cubicBezTo>
                        <a:cubicBezTo>
                          <a:pt x="115443" y="33890"/>
                          <a:pt x="121253" y="23603"/>
                          <a:pt x="118586" y="1369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5" name="Google Shape;365;p4"/>
                  <p:cNvSpPr/>
                  <p:nvPr/>
                </p:nvSpPr>
                <p:spPr>
                  <a:xfrm>
                    <a:off x="5445537" y="4298488"/>
                    <a:ext cx="84249" cy="1066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249" h="106645" extrusionOk="0">
                        <a:moveTo>
                          <a:pt x="33528" y="99299"/>
                        </a:moveTo>
                        <a:cubicBezTo>
                          <a:pt x="50578" y="76535"/>
                          <a:pt x="66770" y="52627"/>
                          <a:pt x="81534" y="28338"/>
                        </a:cubicBezTo>
                        <a:cubicBezTo>
                          <a:pt x="86868" y="19575"/>
                          <a:pt x="84106" y="8050"/>
                          <a:pt x="75343" y="2716"/>
                        </a:cubicBezTo>
                        <a:cubicBezTo>
                          <a:pt x="66580" y="-2618"/>
                          <a:pt x="55054" y="144"/>
                          <a:pt x="49720" y="8907"/>
                        </a:cubicBezTo>
                        <a:cubicBezTo>
                          <a:pt x="35528" y="32148"/>
                          <a:pt x="20098" y="55008"/>
                          <a:pt x="3715" y="76820"/>
                        </a:cubicBezTo>
                        <a:cubicBezTo>
                          <a:pt x="1238" y="80154"/>
                          <a:pt x="0" y="84059"/>
                          <a:pt x="0" y="87964"/>
                        </a:cubicBezTo>
                        <a:cubicBezTo>
                          <a:pt x="0" y="93679"/>
                          <a:pt x="2572" y="99204"/>
                          <a:pt x="7429" y="102919"/>
                        </a:cubicBezTo>
                        <a:cubicBezTo>
                          <a:pt x="15716" y="109110"/>
                          <a:pt x="27337" y="107395"/>
                          <a:pt x="33528" y="9920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6" name="Google Shape;366;p4"/>
                  <p:cNvSpPr/>
                  <p:nvPr/>
                </p:nvSpPr>
                <p:spPr>
                  <a:xfrm>
                    <a:off x="5289708" y="4149180"/>
                    <a:ext cx="80586" cy="1091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586" h="109183" extrusionOk="0">
                        <a:moveTo>
                          <a:pt x="34004" y="101160"/>
                        </a:moveTo>
                        <a:cubicBezTo>
                          <a:pt x="50387" y="77634"/>
                          <a:pt x="65342" y="52678"/>
                          <a:pt x="78486" y="27246"/>
                        </a:cubicBezTo>
                        <a:cubicBezTo>
                          <a:pt x="83248" y="18102"/>
                          <a:pt x="79629" y="6863"/>
                          <a:pt x="70485" y="2100"/>
                        </a:cubicBezTo>
                        <a:cubicBezTo>
                          <a:pt x="61341" y="-2662"/>
                          <a:pt x="50101" y="957"/>
                          <a:pt x="45339" y="10102"/>
                        </a:cubicBezTo>
                        <a:cubicBezTo>
                          <a:pt x="32861" y="34104"/>
                          <a:pt x="18764" y="57631"/>
                          <a:pt x="3334" y="79920"/>
                        </a:cubicBezTo>
                        <a:cubicBezTo>
                          <a:pt x="1048" y="83158"/>
                          <a:pt x="0" y="86873"/>
                          <a:pt x="0" y="90492"/>
                        </a:cubicBezTo>
                        <a:cubicBezTo>
                          <a:pt x="0" y="96398"/>
                          <a:pt x="2762" y="102208"/>
                          <a:pt x="8001" y="105828"/>
                        </a:cubicBezTo>
                        <a:cubicBezTo>
                          <a:pt x="16478" y="111733"/>
                          <a:pt x="28099" y="109638"/>
                          <a:pt x="33909" y="10116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7" name="Google Shape;367;p4"/>
                  <p:cNvSpPr/>
                  <p:nvPr/>
                </p:nvSpPr>
                <p:spPr>
                  <a:xfrm>
                    <a:off x="4883657" y="4237200"/>
                    <a:ext cx="114676" cy="6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676" h="69310" extrusionOk="0">
                        <a:moveTo>
                          <a:pt x="112585" y="9902"/>
                        </a:moveTo>
                        <a:cubicBezTo>
                          <a:pt x="107728" y="853"/>
                          <a:pt x="96488" y="-2671"/>
                          <a:pt x="87344" y="2187"/>
                        </a:cubicBezTo>
                        <a:cubicBezTo>
                          <a:pt x="63722" y="14760"/>
                          <a:pt x="38767" y="25047"/>
                          <a:pt x="13240" y="32857"/>
                        </a:cubicBezTo>
                        <a:cubicBezTo>
                          <a:pt x="5239" y="35334"/>
                          <a:pt x="0" y="42668"/>
                          <a:pt x="0" y="50669"/>
                        </a:cubicBezTo>
                        <a:cubicBezTo>
                          <a:pt x="0" y="52479"/>
                          <a:pt x="286" y="54288"/>
                          <a:pt x="857" y="56098"/>
                        </a:cubicBezTo>
                        <a:cubicBezTo>
                          <a:pt x="3905" y="65909"/>
                          <a:pt x="14288" y="71529"/>
                          <a:pt x="24098" y="68481"/>
                        </a:cubicBezTo>
                        <a:cubicBezTo>
                          <a:pt x="51911" y="60003"/>
                          <a:pt x="79058" y="48764"/>
                          <a:pt x="104775" y="35048"/>
                        </a:cubicBezTo>
                        <a:cubicBezTo>
                          <a:pt x="113824" y="30190"/>
                          <a:pt x="117348" y="18951"/>
                          <a:pt x="112490" y="98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8" name="Google Shape;368;p4"/>
                  <p:cNvSpPr/>
                  <p:nvPr/>
                </p:nvSpPr>
                <p:spPr>
                  <a:xfrm>
                    <a:off x="5035962" y="4268219"/>
                    <a:ext cx="105565" cy="85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565" h="85920" extrusionOk="0">
                        <a:moveTo>
                          <a:pt x="74962" y="4219"/>
                        </a:moveTo>
                        <a:cubicBezTo>
                          <a:pt x="54292" y="21555"/>
                          <a:pt x="32099" y="37366"/>
                          <a:pt x="9049" y="51273"/>
                        </a:cubicBezTo>
                        <a:cubicBezTo>
                          <a:pt x="3238" y="54797"/>
                          <a:pt x="0" y="60893"/>
                          <a:pt x="0" y="67275"/>
                        </a:cubicBezTo>
                        <a:cubicBezTo>
                          <a:pt x="0" y="70513"/>
                          <a:pt x="857" y="73847"/>
                          <a:pt x="2667" y="76895"/>
                        </a:cubicBezTo>
                        <a:cubicBezTo>
                          <a:pt x="8001" y="85753"/>
                          <a:pt x="19431" y="88516"/>
                          <a:pt x="28289" y="83277"/>
                        </a:cubicBezTo>
                        <a:cubicBezTo>
                          <a:pt x="52959" y="68418"/>
                          <a:pt x="76676" y="51463"/>
                          <a:pt x="98869" y="32985"/>
                        </a:cubicBezTo>
                        <a:cubicBezTo>
                          <a:pt x="106775" y="26413"/>
                          <a:pt x="107823" y="14602"/>
                          <a:pt x="101251" y="6696"/>
                        </a:cubicBezTo>
                        <a:cubicBezTo>
                          <a:pt x="94678" y="-1210"/>
                          <a:pt x="82867" y="-2258"/>
                          <a:pt x="74962" y="431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9" name="Google Shape;369;p4"/>
                  <p:cNvSpPr/>
                  <p:nvPr/>
                </p:nvSpPr>
                <p:spPr>
                  <a:xfrm>
                    <a:off x="5177408" y="4286664"/>
                    <a:ext cx="97406" cy="95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406" h="95752" extrusionOk="0">
                        <a:moveTo>
                          <a:pt x="64961" y="6157"/>
                        </a:moveTo>
                        <a:cubicBezTo>
                          <a:pt x="46768" y="26255"/>
                          <a:pt x="27146" y="45305"/>
                          <a:pt x="6572" y="62926"/>
                        </a:cubicBezTo>
                        <a:cubicBezTo>
                          <a:pt x="2286" y="66641"/>
                          <a:pt x="0" y="71880"/>
                          <a:pt x="0" y="77119"/>
                        </a:cubicBezTo>
                        <a:cubicBezTo>
                          <a:pt x="0" y="81405"/>
                          <a:pt x="1429" y="85691"/>
                          <a:pt x="4477" y="89215"/>
                        </a:cubicBezTo>
                        <a:cubicBezTo>
                          <a:pt x="11144" y="97026"/>
                          <a:pt x="22955" y="97978"/>
                          <a:pt x="30766" y="91311"/>
                        </a:cubicBezTo>
                        <a:cubicBezTo>
                          <a:pt x="52578" y="72642"/>
                          <a:pt x="73342" y="52449"/>
                          <a:pt x="92583" y="31208"/>
                        </a:cubicBezTo>
                        <a:cubicBezTo>
                          <a:pt x="99536" y="23588"/>
                          <a:pt x="98870" y="11777"/>
                          <a:pt x="91250" y="4824"/>
                        </a:cubicBezTo>
                        <a:cubicBezTo>
                          <a:pt x="83629" y="-2129"/>
                          <a:pt x="71819" y="-1462"/>
                          <a:pt x="64865" y="615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0" name="Google Shape;370;p4"/>
                  <p:cNvSpPr/>
                  <p:nvPr/>
                </p:nvSpPr>
                <p:spPr>
                  <a:xfrm>
                    <a:off x="4774596" y="3957241"/>
                    <a:ext cx="71833" cy="499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833" h="49926" extrusionOk="0">
                        <a:moveTo>
                          <a:pt x="0" y="49926"/>
                        </a:moveTo>
                        <a:lnTo>
                          <a:pt x="0" y="49926"/>
                        </a:lnTo>
                        <a:cubicBezTo>
                          <a:pt x="21622" y="49926"/>
                          <a:pt x="42291" y="45069"/>
                          <a:pt x="61531" y="35353"/>
                        </a:cubicBezTo>
                        <a:cubicBezTo>
                          <a:pt x="70771" y="30686"/>
                          <a:pt x="74485" y="19542"/>
                          <a:pt x="69818" y="10302"/>
                        </a:cubicBezTo>
                        <a:cubicBezTo>
                          <a:pt x="65151" y="1063"/>
                          <a:pt x="54007" y="-2652"/>
                          <a:pt x="44767" y="2016"/>
                        </a:cubicBezTo>
                        <a:cubicBezTo>
                          <a:pt x="30861" y="9064"/>
                          <a:pt x="15716" y="12588"/>
                          <a:pt x="0" y="12588"/>
                        </a:cubicBezTo>
                        <a:lnTo>
                          <a:pt x="0" y="12588"/>
                        </a:lnTo>
                        <a:lnTo>
                          <a:pt x="0" y="4992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1" name="Google Shape;371;p4"/>
                  <p:cNvSpPr/>
                  <p:nvPr/>
                </p:nvSpPr>
                <p:spPr>
                  <a:xfrm>
                    <a:off x="4881371" y="4354291"/>
                    <a:ext cx="117124" cy="62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124" h="62770" extrusionOk="0">
                        <a:moveTo>
                          <a:pt x="115729" y="11587"/>
                        </a:moveTo>
                        <a:cubicBezTo>
                          <a:pt x="111824" y="2062"/>
                          <a:pt x="100965" y="-2509"/>
                          <a:pt x="91440" y="1396"/>
                        </a:cubicBezTo>
                        <a:cubicBezTo>
                          <a:pt x="66485" y="11587"/>
                          <a:pt x="40577" y="19874"/>
                          <a:pt x="14383" y="26066"/>
                        </a:cubicBezTo>
                        <a:cubicBezTo>
                          <a:pt x="5810" y="28066"/>
                          <a:pt x="0" y="35781"/>
                          <a:pt x="0" y="44163"/>
                        </a:cubicBezTo>
                        <a:cubicBezTo>
                          <a:pt x="0" y="45592"/>
                          <a:pt x="191" y="47020"/>
                          <a:pt x="476" y="48449"/>
                        </a:cubicBezTo>
                        <a:cubicBezTo>
                          <a:pt x="2858" y="58450"/>
                          <a:pt x="12859" y="64642"/>
                          <a:pt x="22955" y="62260"/>
                        </a:cubicBezTo>
                        <a:cubicBezTo>
                          <a:pt x="51054" y="55593"/>
                          <a:pt x="78867" y="46735"/>
                          <a:pt x="105537" y="35781"/>
                        </a:cubicBezTo>
                        <a:cubicBezTo>
                          <a:pt x="115062" y="31876"/>
                          <a:pt x="119634" y="21017"/>
                          <a:pt x="115729" y="1149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2" name="Google Shape;372;p4"/>
                  <p:cNvSpPr/>
                  <p:nvPr/>
                </p:nvSpPr>
                <p:spPr>
                  <a:xfrm>
                    <a:off x="5046153" y="4630552"/>
                    <a:ext cx="114897" cy="693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897" h="69348" extrusionOk="0">
                        <a:moveTo>
                          <a:pt x="104204" y="35554"/>
                        </a:moveTo>
                        <a:cubicBezTo>
                          <a:pt x="113538" y="31173"/>
                          <a:pt x="117538" y="20028"/>
                          <a:pt x="113062" y="10694"/>
                        </a:cubicBezTo>
                        <a:cubicBezTo>
                          <a:pt x="108680" y="1360"/>
                          <a:pt x="97536" y="-2641"/>
                          <a:pt x="88201" y="1836"/>
                        </a:cubicBezTo>
                        <a:cubicBezTo>
                          <a:pt x="63532" y="13456"/>
                          <a:pt x="38005" y="24029"/>
                          <a:pt x="12383" y="33173"/>
                        </a:cubicBezTo>
                        <a:cubicBezTo>
                          <a:pt x="4763" y="35935"/>
                          <a:pt x="0" y="43079"/>
                          <a:pt x="0" y="50699"/>
                        </a:cubicBezTo>
                        <a:cubicBezTo>
                          <a:pt x="0" y="52794"/>
                          <a:pt x="381" y="54890"/>
                          <a:pt x="1048" y="56985"/>
                        </a:cubicBezTo>
                        <a:cubicBezTo>
                          <a:pt x="4477" y="66701"/>
                          <a:pt x="15240" y="71749"/>
                          <a:pt x="24860" y="68225"/>
                        </a:cubicBezTo>
                        <a:cubicBezTo>
                          <a:pt x="51625" y="58605"/>
                          <a:pt x="78296" y="47651"/>
                          <a:pt x="104013" y="3545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3" name="Google Shape;373;p4"/>
                  <p:cNvSpPr/>
                  <p:nvPr/>
                </p:nvSpPr>
                <p:spPr>
                  <a:xfrm>
                    <a:off x="4774691" y="4711711"/>
                    <a:ext cx="62980" cy="38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80" h="38501" extrusionOk="0">
                        <a:moveTo>
                          <a:pt x="62865" y="17737"/>
                        </a:moveTo>
                        <a:cubicBezTo>
                          <a:pt x="62389" y="7450"/>
                          <a:pt x="53626" y="-456"/>
                          <a:pt x="43339" y="20"/>
                        </a:cubicBezTo>
                        <a:cubicBezTo>
                          <a:pt x="28956" y="782"/>
                          <a:pt x="14383" y="1163"/>
                          <a:pt x="0" y="1163"/>
                        </a:cubicBezTo>
                        <a:lnTo>
                          <a:pt x="0" y="1163"/>
                        </a:lnTo>
                        <a:lnTo>
                          <a:pt x="0" y="38501"/>
                        </a:lnTo>
                        <a:lnTo>
                          <a:pt x="0" y="38501"/>
                        </a:lnTo>
                        <a:cubicBezTo>
                          <a:pt x="15050" y="38501"/>
                          <a:pt x="30194" y="38120"/>
                          <a:pt x="45244" y="37358"/>
                        </a:cubicBezTo>
                        <a:cubicBezTo>
                          <a:pt x="55531" y="36882"/>
                          <a:pt x="63437" y="28024"/>
                          <a:pt x="62960" y="1783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4" name="Google Shape;374;p4"/>
                  <p:cNvSpPr/>
                  <p:nvPr/>
                </p:nvSpPr>
                <p:spPr>
                  <a:xfrm>
                    <a:off x="5311044" y="4298987"/>
                    <a:ext cx="90704" cy="1019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704" h="101911" extrusionOk="0">
                        <a:moveTo>
                          <a:pt x="32290" y="96038"/>
                        </a:moveTo>
                        <a:cubicBezTo>
                          <a:pt x="51721" y="75083"/>
                          <a:pt x="70104" y="52795"/>
                          <a:pt x="87058" y="29744"/>
                        </a:cubicBezTo>
                        <a:cubicBezTo>
                          <a:pt x="93154" y="21457"/>
                          <a:pt x="91440" y="9742"/>
                          <a:pt x="83153" y="3646"/>
                        </a:cubicBezTo>
                        <a:cubicBezTo>
                          <a:pt x="74867" y="-2450"/>
                          <a:pt x="63151" y="-736"/>
                          <a:pt x="57055" y="7551"/>
                        </a:cubicBezTo>
                        <a:cubicBezTo>
                          <a:pt x="40958" y="29458"/>
                          <a:pt x="23432" y="50604"/>
                          <a:pt x="4953" y="70606"/>
                        </a:cubicBezTo>
                        <a:cubicBezTo>
                          <a:pt x="1619" y="74226"/>
                          <a:pt x="0" y="78703"/>
                          <a:pt x="0" y="83275"/>
                        </a:cubicBezTo>
                        <a:cubicBezTo>
                          <a:pt x="0" y="88323"/>
                          <a:pt x="2000" y="93276"/>
                          <a:pt x="6001" y="96991"/>
                        </a:cubicBezTo>
                        <a:cubicBezTo>
                          <a:pt x="13525" y="103944"/>
                          <a:pt x="25337" y="103468"/>
                          <a:pt x="32385" y="9594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5" name="Google Shape;375;p4"/>
                  <p:cNvSpPr/>
                  <p:nvPr/>
                </p:nvSpPr>
                <p:spPr>
                  <a:xfrm>
                    <a:off x="5410294" y="4154110"/>
                    <a:ext cx="75180" cy="1121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180" h="112158" extrusionOk="0">
                        <a:moveTo>
                          <a:pt x="34862" y="102803"/>
                        </a:moveTo>
                        <a:cubicBezTo>
                          <a:pt x="49149" y="78038"/>
                          <a:pt x="62198" y="52225"/>
                          <a:pt x="73628" y="26126"/>
                        </a:cubicBezTo>
                        <a:cubicBezTo>
                          <a:pt x="77724" y="16697"/>
                          <a:pt x="73438" y="5743"/>
                          <a:pt x="64008" y="1552"/>
                        </a:cubicBezTo>
                        <a:cubicBezTo>
                          <a:pt x="54578" y="-2544"/>
                          <a:pt x="43529" y="1742"/>
                          <a:pt x="39433" y="11172"/>
                        </a:cubicBezTo>
                        <a:cubicBezTo>
                          <a:pt x="28575" y="36032"/>
                          <a:pt x="16097" y="60607"/>
                          <a:pt x="2477" y="84134"/>
                        </a:cubicBezTo>
                        <a:cubicBezTo>
                          <a:pt x="762" y="87086"/>
                          <a:pt x="0" y="90325"/>
                          <a:pt x="0" y="93468"/>
                        </a:cubicBezTo>
                        <a:cubicBezTo>
                          <a:pt x="0" y="99945"/>
                          <a:pt x="3334" y="106136"/>
                          <a:pt x="9335" y="109661"/>
                        </a:cubicBezTo>
                        <a:cubicBezTo>
                          <a:pt x="18288" y="114804"/>
                          <a:pt x="29623" y="111756"/>
                          <a:pt x="34766" y="10280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6" name="Google Shape;376;p4"/>
                  <p:cNvSpPr/>
                  <p:nvPr/>
                </p:nvSpPr>
                <p:spPr>
                  <a:xfrm>
                    <a:off x="4774596" y="4285865"/>
                    <a:ext cx="64296" cy="397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296" h="39722" extrusionOk="0">
                        <a:moveTo>
                          <a:pt x="0" y="39723"/>
                        </a:moveTo>
                        <a:lnTo>
                          <a:pt x="0" y="39723"/>
                        </a:lnTo>
                        <a:cubicBezTo>
                          <a:pt x="15907" y="39723"/>
                          <a:pt x="31909" y="38865"/>
                          <a:pt x="47530" y="37246"/>
                        </a:cubicBezTo>
                        <a:cubicBezTo>
                          <a:pt x="57817" y="36198"/>
                          <a:pt x="65246" y="27054"/>
                          <a:pt x="64198" y="16767"/>
                        </a:cubicBezTo>
                        <a:cubicBezTo>
                          <a:pt x="63151" y="6480"/>
                          <a:pt x="54007" y="-949"/>
                          <a:pt x="43720" y="99"/>
                        </a:cubicBezTo>
                        <a:cubicBezTo>
                          <a:pt x="29337" y="1623"/>
                          <a:pt x="14573" y="2384"/>
                          <a:pt x="0" y="2384"/>
                        </a:cubicBezTo>
                        <a:lnTo>
                          <a:pt x="0" y="2384"/>
                        </a:lnTo>
                        <a:lnTo>
                          <a:pt x="0" y="3972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7" name="Google Shape;377;p4"/>
                  <p:cNvSpPr/>
                  <p:nvPr/>
                </p:nvSpPr>
                <p:spPr>
                  <a:xfrm>
                    <a:off x="4774596" y="4605888"/>
                    <a:ext cx="54997" cy="38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997" h="38215" extrusionOk="0">
                        <a:moveTo>
                          <a:pt x="37243" y="37263"/>
                        </a:moveTo>
                        <a:cubicBezTo>
                          <a:pt x="47530" y="36787"/>
                          <a:pt x="55626" y="28119"/>
                          <a:pt x="54959" y="17737"/>
                        </a:cubicBezTo>
                        <a:cubicBezTo>
                          <a:pt x="54483" y="7450"/>
                          <a:pt x="45720" y="-456"/>
                          <a:pt x="35433" y="20"/>
                        </a:cubicBezTo>
                        <a:cubicBezTo>
                          <a:pt x="23717" y="592"/>
                          <a:pt x="11811" y="878"/>
                          <a:pt x="0" y="878"/>
                        </a:cubicBezTo>
                        <a:lnTo>
                          <a:pt x="0" y="878"/>
                        </a:lnTo>
                        <a:lnTo>
                          <a:pt x="0" y="38216"/>
                        </a:lnTo>
                        <a:lnTo>
                          <a:pt x="0" y="38216"/>
                        </a:lnTo>
                        <a:cubicBezTo>
                          <a:pt x="12383" y="38216"/>
                          <a:pt x="24955" y="37930"/>
                          <a:pt x="37147" y="3735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8" name="Google Shape;378;p4"/>
                  <p:cNvSpPr/>
                  <p:nvPr/>
                </p:nvSpPr>
                <p:spPr>
                  <a:xfrm>
                    <a:off x="4883657" y="4687044"/>
                    <a:ext cx="119556" cy="536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556" h="53659" extrusionOk="0">
                        <a:moveTo>
                          <a:pt x="286" y="37736"/>
                        </a:moveTo>
                        <a:cubicBezTo>
                          <a:pt x="1810" y="47928"/>
                          <a:pt x="11239" y="54977"/>
                          <a:pt x="21431" y="53453"/>
                        </a:cubicBezTo>
                        <a:cubicBezTo>
                          <a:pt x="49625" y="49262"/>
                          <a:pt x="77914" y="43642"/>
                          <a:pt x="105442" y="36688"/>
                        </a:cubicBezTo>
                        <a:cubicBezTo>
                          <a:pt x="115443" y="34212"/>
                          <a:pt x="121539" y="24020"/>
                          <a:pt x="118967" y="14114"/>
                        </a:cubicBezTo>
                        <a:cubicBezTo>
                          <a:pt x="116491" y="4113"/>
                          <a:pt x="106299" y="-1983"/>
                          <a:pt x="96393" y="589"/>
                        </a:cubicBezTo>
                        <a:cubicBezTo>
                          <a:pt x="70009" y="7161"/>
                          <a:pt x="42958" y="12590"/>
                          <a:pt x="15907" y="16591"/>
                        </a:cubicBezTo>
                        <a:cubicBezTo>
                          <a:pt x="6667" y="17924"/>
                          <a:pt x="0" y="25925"/>
                          <a:pt x="0" y="34974"/>
                        </a:cubicBezTo>
                        <a:cubicBezTo>
                          <a:pt x="0" y="35927"/>
                          <a:pt x="0" y="36784"/>
                          <a:pt x="191" y="3773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9" name="Google Shape;379;p4"/>
                  <p:cNvSpPr/>
                  <p:nvPr/>
                </p:nvSpPr>
                <p:spPr>
                  <a:xfrm>
                    <a:off x="4878513" y="4468028"/>
                    <a:ext cx="118544" cy="582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544" h="58290" extrusionOk="0">
                        <a:moveTo>
                          <a:pt x="0" y="39582"/>
                        </a:moveTo>
                        <a:cubicBezTo>
                          <a:pt x="0" y="40725"/>
                          <a:pt x="95" y="41964"/>
                          <a:pt x="381" y="43107"/>
                        </a:cubicBezTo>
                        <a:cubicBezTo>
                          <a:pt x="2286" y="53203"/>
                          <a:pt x="12097" y="59871"/>
                          <a:pt x="22193" y="57966"/>
                        </a:cubicBezTo>
                        <a:cubicBezTo>
                          <a:pt x="50387" y="52536"/>
                          <a:pt x="78486" y="45297"/>
                          <a:pt x="105728" y="36344"/>
                        </a:cubicBezTo>
                        <a:cubicBezTo>
                          <a:pt x="115538" y="33105"/>
                          <a:pt x="120777" y="22533"/>
                          <a:pt x="117634" y="12817"/>
                        </a:cubicBezTo>
                        <a:cubicBezTo>
                          <a:pt x="114395" y="3006"/>
                          <a:pt x="103823" y="-2232"/>
                          <a:pt x="94107" y="911"/>
                        </a:cubicBezTo>
                        <a:cubicBezTo>
                          <a:pt x="68390" y="9388"/>
                          <a:pt x="41910" y="16246"/>
                          <a:pt x="15335" y="21390"/>
                        </a:cubicBezTo>
                        <a:cubicBezTo>
                          <a:pt x="6382" y="23104"/>
                          <a:pt x="191" y="30915"/>
                          <a:pt x="191" y="3967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0" name="Google Shape;380;p4"/>
                  <p:cNvSpPr/>
                  <p:nvPr/>
                </p:nvSpPr>
                <p:spPr>
                  <a:xfrm>
                    <a:off x="4774596" y="4392782"/>
                    <a:ext cx="61202" cy="390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202" h="39009" extrusionOk="0">
                        <a:moveTo>
                          <a:pt x="44005" y="37200"/>
                        </a:moveTo>
                        <a:cubicBezTo>
                          <a:pt x="54292" y="36438"/>
                          <a:pt x="61913" y="27389"/>
                          <a:pt x="61150" y="17197"/>
                        </a:cubicBezTo>
                        <a:cubicBezTo>
                          <a:pt x="60388" y="6911"/>
                          <a:pt x="51340" y="-710"/>
                          <a:pt x="41148" y="53"/>
                        </a:cubicBezTo>
                        <a:cubicBezTo>
                          <a:pt x="27527" y="1100"/>
                          <a:pt x="13716" y="1672"/>
                          <a:pt x="0" y="1672"/>
                        </a:cubicBezTo>
                        <a:lnTo>
                          <a:pt x="0" y="1672"/>
                        </a:lnTo>
                        <a:lnTo>
                          <a:pt x="0" y="39010"/>
                        </a:lnTo>
                        <a:lnTo>
                          <a:pt x="0" y="39010"/>
                        </a:lnTo>
                        <a:cubicBezTo>
                          <a:pt x="14668" y="39010"/>
                          <a:pt x="29432" y="38438"/>
                          <a:pt x="44005" y="3729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1" name="Google Shape;381;p4"/>
                  <p:cNvSpPr/>
                  <p:nvPr/>
                </p:nvSpPr>
                <p:spPr>
                  <a:xfrm>
                    <a:off x="4774691" y="4499390"/>
                    <a:ext cx="58036" cy="385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036" h="38510" extrusionOk="0">
                        <a:moveTo>
                          <a:pt x="57912" y="17555"/>
                        </a:moveTo>
                        <a:cubicBezTo>
                          <a:pt x="57341" y="7269"/>
                          <a:pt x="48482" y="-542"/>
                          <a:pt x="38195" y="29"/>
                        </a:cubicBezTo>
                        <a:cubicBezTo>
                          <a:pt x="25527" y="791"/>
                          <a:pt x="12668" y="1172"/>
                          <a:pt x="0" y="1172"/>
                        </a:cubicBezTo>
                        <a:lnTo>
                          <a:pt x="0" y="1172"/>
                        </a:lnTo>
                        <a:lnTo>
                          <a:pt x="0" y="38511"/>
                        </a:lnTo>
                        <a:cubicBezTo>
                          <a:pt x="13430" y="38511"/>
                          <a:pt x="27051" y="38129"/>
                          <a:pt x="40481" y="37272"/>
                        </a:cubicBezTo>
                        <a:cubicBezTo>
                          <a:pt x="50768" y="36701"/>
                          <a:pt x="58579" y="27938"/>
                          <a:pt x="58007" y="1755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2" name="Google Shape;382;p4"/>
                  <p:cNvSpPr/>
                  <p:nvPr/>
                </p:nvSpPr>
                <p:spPr>
                  <a:xfrm>
                    <a:off x="5332475" y="4432439"/>
                    <a:ext cx="96793" cy="963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793" h="96378" extrusionOk="0">
                        <a:moveTo>
                          <a:pt x="91916" y="31261"/>
                        </a:moveTo>
                        <a:cubicBezTo>
                          <a:pt x="98870" y="23641"/>
                          <a:pt x="98298" y="11830"/>
                          <a:pt x="90773" y="4877"/>
                        </a:cubicBezTo>
                        <a:cubicBezTo>
                          <a:pt x="83153" y="-2076"/>
                          <a:pt x="71342" y="-1505"/>
                          <a:pt x="64389" y="6020"/>
                        </a:cubicBezTo>
                        <a:cubicBezTo>
                          <a:pt x="46006" y="26117"/>
                          <a:pt x="26384" y="45644"/>
                          <a:pt x="6191" y="63836"/>
                        </a:cubicBezTo>
                        <a:cubicBezTo>
                          <a:pt x="2096" y="67551"/>
                          <a:pt x="0" y="72600"/>
                          <a:pt x="0" y="77743"/>
                        </a:cubicBezTo>
                        <a:cubicBezTo>
                          <a:pt x="0" y="82220"/>
                          <a:pt x="1619" y="86697"/>
                          <a:pt x="4763" y="90221"/>
                        </a:cubicBezTo>
                        <a:cubicBezTo>
                          <a:pt x="11621" y="97841"/>
                          <a:pt x="23432" y="98508"/>
                          <a:pt x="31052" y="91554"/>
                        </a:cubicBezTo>
                        <a:cubicBezTo>
                          <a:pt x="52197" y="72504"/>
                          <a:pt x="72676" y="52216"/>
                          <a:pt x="91821" y="3116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3" name="Google Shape;383;p4"/>
                  <p:cNvSpPr/>
                  <p:nvPr/>
                </p:nvSpPr>
                <p:spPr>
                  <a:xfrm>
                    <a:off x="4975287" y="3870007"/>
                    <a:ext cx="42386" cy="67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86" h="67586" extrusionOk="0">
                        <a:moveTo>
                          <a:pt x="36862" y="52864"/>
                        </a:moveTo>
                        <a:cubicBezTo>
                          <a:pt x="40672" y="35624"/>
                          <a:pt x="42386" y="17812"/>
                          <a:pt x="42386" y="0"/>
                        </a:cubicBezTo>
                        <a:lnTo>
                          <a:pt x="5144" y="0"/>
                        </a:lnTo>
                        <a:cubicBezTo>
                          <a:pt x="5144" y="15145"/>
                          <a:pt x="3715" y="30194"/>
                          <a:pt x="476" y="44863"/>
                        </a:cubicBezTo>
                        <a:cubicBezTo>
                          <a:pt x="191" y="46196"/>
                          <a:pt x="0" y="47625"/>
                          <a:pt x="0" y="48959"/>
                        </a:cubicBezTo>
                        <a:cubicBezTo>
                          <a:pt x="0" y="57531"/>
                          <a:pt x="5906" y="65246"/>
                          <a:pt x="14573" y="67151"/>
                        </a:cubicBezTo>
                        <a:cubicBezTo>
                          <a:pt x="24670" y="69342"/>
                          <a:pt x="34576" y="63056"/>
                          <a:pt x="36862" y="5295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4" name="Google Shape;384;p4"/>
                  <p:cNvSpPr/>
                  <p:nvPr/>
                </p:nvSpPr>
                <p:spPr>
                  <a:xfrm>
                    <a:off x="5082920" y="3870007"/>
                    <a:ext cx="40957" cy="69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57" h="69764" extrusionOk="0">
                        <a:moveTo>
                          <a:pt x="36957" y="54007"/>
                        </a:moveTo>
                        <a:cubicBezTo>
                          <a:pt x="39719" y="36290"/>
                          <a:pt x="40958" y="18098"/>
                          <a:pt x="40958" y="0"/>
                        </a:cubicBezTo>
                        <a:lnTo>
                          <a:pt x="3715" y="0"/>
                        </a:lnTo>
                        <a:cubicBezTo>
                          <a:pt x="3715" y="16193"/>
                          <a:pt x="2667" y="32385"/>
                          <a:pt x="191" y="48292"/>
                        </a:cubicBezTo>
                        <a:cubicBezTo>
                          <a:pt x="0" y="49244"/>
                          <a:pt x="0" y="50197"/>
                          <a:pt x="0" y="51149"/>
                        </a:cubicBezTo>
                        <a:cubicBezTo>
                          <a:pt x="0" y="60198"/>
                          <a:pt x="6572" y="68104"/>
                          <a:pt x="15812" y="69533"/>
                        </a:cubicBezTo>
                        <a:cubicBezTo>
                          <a:pt x="26003" y="71152"/>
                          <a:pt x="35528" y="64103"/>
                          <a:pt x="37147" y="540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5" name="Google Shape;385;p4"/>
                  <p:cNvSpPr/>
                  <p:nvPr/>
                </p:nvSpPr>
                <p:spPr>
                  <a:xfrm>
                    <a:off x="5189791" y="3870007"/>
                    <a:ext cx="40290" cy="719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290" h="71956" extrusionOk="0">
                        <a:moveTo>
                          <a:pt x="37052" y="55531"/>
                        </a:moveTo>
                        <a:cubicBezTo>
                          <a:pt x="39243" y="37243"/>
                          <a:pt x="40291" y="18574"/>
                          <a:pt x="40291" y="0"/>
                        </a:cubicBezTo>
                        <a:lnTo>
                          <a:pt x="3048" y="0"/>
                        </a:lnTo>
                        <a:cubicBezTo>
                          <a:pt x="3048" y="17050"/>
                          <a:pt x="2096" y="34195"/>
                          <a:pt x="95" y="51054"/>
                        </a:cubicBezTo>
                        <a:cubicBezTo>
                          <a:pt x="95" y="51816"/>
                          <a:pt x="0" y="52578"/>
                          <a:pt x="0" y="53340"/>
                        </a:cubicBezTo>
                        <a:cubicBezTo>
                          <a:pt x="0" y="62675"/>
                          <a:pt x="6953" y="70676"/>
                          <a:pt x="16383" y="71819"/>
                        </a:cubicBezTo>
                        <a:cubicBezTo>
                          <a:pt x="26575" y="73057"/>
                          <a:pt x="35909" y="65818"/>
                          <a:pt x="37147" y="5553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6" name="Google Shape;386;p4"/>
                  <p:cNvSpPr/>
                  <p:nvPr/>
                </p:nvSpPr>
                <p:spPr>
                  <a:xfrm>
                    <a:off x="4865274" y="3870102"/>
                    <a:ext cx="46386" cy="645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386" h="64521" extrusionOk="0">
                        <a:moveTo>
                          <a:pt x="0" y="45815"/>
                        </a:moveTo>
                        <a:cubicBezTo>
                          <a:pt x="0" y="53054"/>
                          <a:pt x="4286" y="60007"/>
                          <a:pt x="11430" y="63055"/>
                        </a:cubicBezTo>
                        <a:cubicBezTo>
                          <a:pt x="20955" y="67056"/>
                          <a:pt x="31814" y="62579"/>
                          <a:pt x="35814" y="53150"/>
                        </a:cubicBezTo>
                        <a:cubicBezTo>
                          <a:pt x="42863" y="36290"/>
                          <a:pt x="46292" y="18193"/>
                          <a:pt x="46387" y="0"/>
                        </a:cubicBezTo>
                        <a:lnTo>
                          <a:pt x="9144" y="0"/>
                        </a:lnTo>
                        <a:cubicBezTo>
                          <a:pt x="9144" y="13240"/>
                          <a:pt x="6668" y="26479"/>
                          <a:pt x="1524" y="38671"/>
                        </a:cubicBezTo>
                        <a:cubicBezTo>
                          <a:pt x="572" y="41053"/>
                          <a:pt x="95" y="43529"/>
                          <a:pt x="95" y="4591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7" name="Google Shape;387;p4"/>
                  <p:cNvSpPr/>
                  <p:nvPr/>
                </p:nvSpPr>
                <p:spPr>
                  <a:xfrm>
                    <a:off x="5016816" y="3982771"/>
                    <a:ext cx="80036" cy="1093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036" h="109315" extrusionOk="0">
                        <a:moveTo>
                          <a:pt x="44291" y="11347"/>
                        </a:moveTo>
                        <a:cubicBezTo>
                          <a:pt x="33814" y="35541"/>
                          <a:pt x="20193" y="58401"/>
                          <a:pt x="3905" y="79260"/>
                        </a:cubicBezTo>
                        <a:cubicBezTo>
                          <a:pt x="1238" y="82690"/>
                          <a:pt x="0" y="86690"/>
                          <a:pt x="0" y="90691"/>
                        </a:cubicBezTo>
                        <a:cubicBezTo>
                          <a:pt x="0" y="96215"/>
                          <a:pt x="2477" y="101740"/>
                          <a:pt x="7144" y="105359"/>
                        </a:cubicBezTo>
                        <a:cubicBezTo>
                          <a:pt x="15240" y="111741"/>
                          <a:pt x="26956" y="110217"/>
                          <a:pt x="33338" y="102120"/>
                        </a:cubicBezTo>
                        <a:cubicBezTo>
                          <a:pt x="51530" y="78784"/>
                          <a:pt x="66770" y="53162"/>
                          <a:pt x="78486" y="26111"/>
                        </a:cubicBezTo>
                        <a:cubicBezTo>
                          <a:pt x="82582" y="16681"/>
                          <a:pt x="78296" y="5632"/>
                          <a:pt x="68771" y="1536"/>
                        </a:cubicBezTo>
                        <a:cubicBezTo>
                          <a:pt x="59341" y="-2559"/>
                          <a:pt x="48387" y="1822"/>
                          <a:pt x="44196" y="1125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8" name="Google Shape;388;p4"/>
                  <p:cNvSpPr/>
                  <p:nvPr/>
                </p:nvSpPr>
                <p:spPr>
                  <a:xfrm>
                    <a:off x="4883657" y="3976804"/>
                    <a:ext cx="95894" cy="966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894" h="96605" extrusionOk="0">
                        <a:moveTo>
                          <a:pt x="87725" y="3216"/>
                        </a:moveTo>
                        <a:cubicBezTo>
                          <a:pt x="79153" y="-2594"/>
                          <a:pt x="67628" y="-308"/>
                          <a:pt x="61817" y="8265"/>
                        </a:cubicBezTo>
                        <a:cubicBezTo>
                          <a:pt x="47339" y="29696"/>
                          <a:pt x="29242" y="47984"/>
                          <a:pt x="8001" y="62652"/>
                        </a:cubicBezTo>
                        <a:cubicBezTo>
                          <a:pt x="2762" y="66272"/>
                          <a:pt x="0" y="72082"/>
                          <a:pt x="0" y="77988"/>
                        </a:cubicBezTo>
                        <a:cubicBezTo>
                          <a:pt x="0" y="81607"/>
                          <a:pt x="1048" y="85322"/>
                          <a:pt x="3334" y="88560"/>
                        </a:cubicBezTo>
                        <a:cubicBezTo>
                          <a:pt x="9239" y="97038"/>
                          <a:pt x="20860" y="99133"/>
                          <a:pt x="29242" y="93323"/>
                        </a:cubicBezTo>
                        <a:cubicBezTo>
                          <a:pt x="54292" y="75987"/>
                          <a:pt x="75629" y="54366"/>
                          <a:pt x="92678" y="29124"/>
                        </a:cubicBezTo>
                        <a:cubicBezTo>
                          <a:pt x="98488" y="20552"/>
                          <a:pt x="96203" y="9027"/>
                          <a:pt x="87630" y="321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9" name="Google Shape;389;p4"/>
                  <p:cNvSpPr/>
                  <p:nvPr/>
                </p:nvSpPr>
                <p:spPr>
                  <a:xfrm>
                    <a:off x="5509164" y="3870007"/>
                    <a:ext cx="39528" cy="782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528" h="78252" extrusionOk="0">
                        <a:moveTo>
                          <a:pt x="37147" y="61055"/>
                        </a:moveTo>
                        <a:cubicBezTo>
                          <a:pt x="38767" y="40862"/>
                          <a:pt x="39433" y="20384"/>
                          <a:pt x="39529" y="0"/>
                        </a:cubicBezTo>
                        <a:lnTo>
                          <a:pt x="2191" y="0"/>
                        </a:lnTo>
                        <a:cubicBezTo>
                          <a:pt x="2191" y="19431"/>
                          <a:pt x="1429" y="38958"/>
                          <a:pt x="0" y="58198"/>
                        </a:cubicBezTo>
                        <a:cubicBezTo>
                          <a:pt x="0" y="58674"/>
                          <a:pt x="0" y="59150"/>
                          <a:pt x="0" y="59627"/>
                        </a:cubicBezTo>
                        <a:cubicBezTo>
                          <a:pt x="0" y="69247"/>
                          <a:pt x="7429" y="77438"/>
                          <a:pt x="17240" y="78200"/>
                        </a:cubicBezTo>
                        <a:cubicBezTo>
                          <a:pt x="27527" y="78962"/>
                          <a:pt x="36481" y="71342"/>
                          <a:pt x="37242" y="6105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0" name="Google Shape;390;p4"/>
                  <p:cNvSpPr/>
                  <p:nvPr/>
                </p:nvSpPr>
                <p:spPr>
                  <a:xfrm>
                    <a:off x="5296375" y="3870007"/>
                    <a:ext cx="39814" cy="74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814" h="74107" extrusionOk="0">
                        <a:moveTo>
                          <a:pt x="37052" y="57245"/>
                        </a:moveTo>
                        <a:cubicBezTo>
                          <a:pt x="38957" y="38386"/>
                          <a:pt x="39814" y="19145"/>
                          <a:pt x="39814" y="0"/>
                        </a:cubicBezTo>
                        <a:lnTo>
                          <a:pt x="2572" y="0"/>
                        </a:lnTo>
                        <a:cubicBezTo>
                          <a:pt x="2572" y="17907"/>
                          <a:pt x="1714" y="35909"/>
                          <a:pt x="0" y="53531"/>
                        </a:cubicBezTo>
                        <a:cubicBezTo>
                          <a:pt x="0" y="54197"/>
                          <a:pt x="0" y="54769"/>
                          <a:pt x="0" y="55436"/>
                        </a:cubicBezTo>
                        <a:cubicBezTo>
                          <a:pt x="0" y="64865"/>
                          <a:pt x="7144" y="72962"/>
                          <a:pt x="16764" y="74009"/>
                        </a:cubicBezTo>
                        <a:cubicBezTo>
                          <a:pt x="27051" y="75057"/>
                          <a:pt x="36195" y="67628"/>
                          <a:pt x="37147" y="5734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1" name="Google Shape;391;p4"/>
                  <p:cNvSpPr/>
                  <p:nvPr/>
                </p:nvSpPr>
                <p:spPr>
                  <a:xfrm>
                    <a:off x="5616034" y="3869912"/>
                    <a:ext cx="38576" cy="692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76" h="69276" extrusionOk="0">
                        <a:moveTo>
                          <a:pt x="37243" y="51721"/>
                        </a:moveTo>
                        <a:cubicBezTo>
                          <a:pt x="38195" y="34576"/>
                          <a:pt x="38576" y="17335"/>
                          <a:pt x="38576" y="0"/>
                        </a:cubicBezTo>
                        <a:lnTo>
                          <a:pt x="1238" y="0"/>
                        </a:lnTo>
                        <a:cubicBezTo>
                          <a:pt x="1238" y="16573"/>
                          <a:pt x="953" y="33147"/>
                          <a:pt x="0" y="49530"/>
                        </a:cubicBezTo>
                        <a:cubicBezTo>
                          <a:pt x="0" y="49911"/>
                          <a:pt x="0" y="50292"/>
                          <a:pt x="0" y="50673"/>
                        </a:cubicBezTo>
                        <a:cubicBezTo>
                          <a:pt x="0" y="60484"/>
                          <a:pt x="7620" y="68675"/>
                          <a:pt x="17526" y="69247"/>
                        </a:cubicBezTo>
                        <a:cubicBezTo>
                          <a:pt x="27813" y="69818"/>
                          <a:pt x="36671" y="62008"/>
                          <a:pt x="37243" y="5172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2" name="Google Shape;392;p4"/>
                  <p:cNvSpPr/>
                  <p:nvPr/>
                </p:nvSpPr>
                <p:spPr>
                  <a:xfrm>
                    <a:off x="5402770" y="3870007"/>
                    <a:ext cx="39624" cy="761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624" h="76171" extrusionOk="0">
                        <a:moveTo>
                          <a:pt x="37147" y="59150"/>
                        </a:moveTo>
                        <a:cubicBezTo>
                          <a:pt x="38862" y="39624"/>
                          <a:pt x="39624" y="19717"/>
                          <a:pt x="39624" y="0"/>
                        </a:cubicBezTo>
                        <a:lnTo>
                          <a:pt x="2381" y="0"/>
                        </a:lnTo>
                        <a:cubicBezTo>
                          <a:pt x="2381" y="18669"/>
                          <a:pt x="1619" y="37433"/>
                          <a:pt x="0" y="55912"/>
                        </a:cubicBezTo>
                        <a:cubicBezTo>
                          <a:pt x="0" y="56483"/>
                          <a:pt x="0" y="57055"/>
                          <a:pt x="0" y="57531"/>
                        </a:cubicBezTo>
                        <a:cubicBezTo>
                          <a:pt x="0" y="67056"/>
                          <a:pt x="7334" y="75248"/>
                          <a:pt x="17050" y="76105"/>
                        </a:cubicBezTo>
                        <a:cubicBezTo>
                          <a:pt x="27337" y="76962"/>
                          <a:pt x="36385" y="69437"/>
                          <a:pt x="37243" y="5915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3" name="Google Shape;393;p4"/>
                  <p:cNvSpPr/>
                  <p:nvPr/>
                </p:nvSpPr>
                <p:spPr>
                  <a:xfrm>
                    <a:off x="4774691" y="3870007"/>
                    <a:ext cx="30956" cy="309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956" h="30956" extrusionOk="0">
                        <a:moveTo>
                          <a:pt x="30956" y="0"/>
                        </a:moveTo>
                        <a:lnTo>
                          <a:pt x="6287" y="0"/>
                        </a:lnTo>
                        <a:cubicBezTo>
                          <a:pt x="6287" y="3429"/>
                          <a:pt x="3429" y="6287"/>
                          <a:pt x="0" y="6287"/>
                        </a:cubicBezTo>
                        <a:lnTo>
                          <a:pt x="0" y="6287"/>
                        </a:lnTo>
                        <a:lnTo>
                          <a:pt x="0" y="30956"/>
                        </a:lnTo>
                        <a:lnTo>
                          <a:pt x="0" y="30956"/>
                        </a:lnTo>
                        <a:cubicBezTo>
                          <a:pt x="17050" y="30956"/>
                          <a:pt x="30956" y="17050"/>
                          <a:pt x="3095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4" name="Google Shape;394;p4"/>
                  <p:cNvSpPr/>
                  <p:nvPr/>
                </p:nvSpPr>
                <p:spPr>
                  <a:xfrm>
                    <a:off x="5164168" y="4142463"/>
                    <a:ext cx="87589" cy="1042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89" h="104297" extrusionOk="0">
                        <a:moveTo>
                          <a:pt x="53245" y="8627"/>
                        </a:moveTo>
                        <a:cubicBezTo>
                          <a:pt x="38767" y="31297"/>
                          <a:pt x="22479" y="53109"/>
                          <a:pt x="4667" y="73397"/>
                        </a:cubicBezTo>
                        <a:cubicBezTo>
                          <a:pt x="1524" y="76922"/>
                          <a:pt x="0" y="81303"/>
                          <a:pt x="0" y="85684"/>
                        </a:cubicBezTo>
                        <a:cubicBezTo>
                          <a:pt x="0" y="90828"/>
                          <a:pt x="2191" y="96067"/>
                          <a:pt x="6382" y="99686"/>
                        </a:cubicBezTo>
                        <a:cubicBezTo>
                          <a:pt x="14097" y="106449"/>
                          <a:pt x="25908" y="105687"/>
                          <a:pt x="32671" y="97972"/>
                        </a:cubicBezTo>
                        <a:cubicBezTo>
                          <a:pt x="51721" y="76255"/>
                          <a:pt x="69247" y="52918"/>
                          <a:pt x="84677" y="28630"/>
                        </a:cubicBezTo>
                        <a:cubicBezTo>
                          <a:pt x="90202" y="19962"/>
                          <a:pt x="87630" y="8437"/>
                          <a:pt x="78962" y="2912"/>
                        </a:cubicBezTo>
                        <a:cubicBezTo>
                          <a:pt x="70295" y="-2612"/>
                          <a:pt x="58769" y="-41"/>
                          <a:pt x="53245" y="862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5" name="Google Shape;395;p4"/>
                  <p:cNvSpPr/>
                  <p:nvPr/>
                </p:nvSpPr>
                <p:spPr>
                  <a:xfrm>
                    <a:off x="4885181" y="4113689"/>
                    <a:ext cx="109600" cy="794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600" h="79456" extrusionOk="0">
                        <a:moveTo>
                          <a:pt x="105632" y="7302"/>
                        </a:moveTo>
                        <a:cubicBezTo>
                          <a:pt x="99346" y="-890"/>
                          <a:pt x="87630" y="-2414"/>
                          <a:pt x="79438" y="3873"/>
                        </a:cubicBezTo>
                        <a:cubicBezTo>
                          <a:pt x="58483" y="19970"/>
                          <a:pt x="35528" y="33400"/>
                          <a:pt x="11335" y="43687"/>
                        </a:cubicBezTo>
                        <a:cubicBezTo>
                          <a:pt x="4191" y="46735"/>
                          <a:pt x="0" y="53593"/>
                          <a:pt x="0" y="60832"/>
                        </a:cubicBezTo>
                        <a:cubicBezTo>
                          <a:pt x="0" y="63309"/>
                          <a:pt x="476" y="65690"/>
                          <a:pt x="1524" y="68071"/>
                        </a:cubicBezTo>
                        <a:cubicBezTo>
                          <a:pt x="5525" y="77596"/>
                          <a:pt x="16478" y="81978"/>
                          <a:pt x="26003" y="77977"/>
                        </a:cubicBezTo>
                        <a:cubicBezTo>
                          <a:pt x="53150" y="66452"/>
                          <a:pt x="78867" y="51403"/>
                          <a:pt x="102298" y="33400"/>
                        </a:cubicBezTo>
                        <a:cubicBezTo>
                          <a:pt x="110490" y="27114"/>
                          <a:pt x="112014" y="15398"/>
                          <a:pt x="105727" y="72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6" name="Google Shape;396;p4"/>
                  <p:cNvSpPr/>
                  <p:nvPr/>
                </p:nvSpPr>
                <p:spPr>
                  <a:xfrm>
                    <a:off x="4774596" y="4178600"/>
                    <a:ext cx="67263" cy="408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263" h="40878" extrusionOk="0">
                        <a:moveTo>
                          <a:pt x="0" y="40784"/>
                        </a:moveTo>
                        <a:lnTo>
                          <a:pt x="0" y="40784"/>
                        </a:lnTo>
                        <a:cubicBezTo>
                          <a:pt x="17240" y="40784"/>
                          <a:pt x="34480" y="39545"/>
                          <a:pt x="51340" y="37069"/>
                        </a:cubicBezTo>
                        <a:cubicBezTo>
                          <a:pt x="61531" y="35545"/>
                          <a:pt x="68580" y="26115"/>
                          <a:pt x="67056" y="15923"/>
                        </a:cubicBezTo>
                        <a:cubicBezTo>
                          <a:pt x="65532" y="5732"/>
                          <a:pt x="56102" y="-1317"/>
                          <a:pt x="45910" y="207"/>
                        </a:cubicBezTo>
                        <a:cubicBezTo>
                          <a:pt x="30861" y="2398"/>
                          <a:pt x="15335" y="3541"/>
                          <a:pt x="0" y="3541"/>
                        </a:cubicBezTo>
                        <a:lnTo>
                          <a:pt x="0" y="3541"/>
                        </a:lnTo>
                        <a:lnTo>
                          <a:pt x="0" y="4087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7" name="Google Shape;397;p4"/>
                  <p:cNvSpPr/>
                  <p:nvPr/>
                </p:nvSpPr>
                <p:spPr>
                  <a:xfrm>
                    <a:off x="5030818" y="4132123"/>
                    <a:ext cx="97032" cy="960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32" h="96079" extrusionOk="0">
                        <a:moveTo>
                          <a:pt x="64199" y="6775"/>
                        </a:moveTo>
                        <a:cubicBezTo>
                          <a:pt x="46958" y="27253"/>
                          <a:pt x="27718" y="46208"/>
                          <a:pt x="6953" y="62972"/>
                        </a:cubicBezTo>
                        <a:cubicBezTo>
                          <a:pt x="2381" y="66687"/>
                          <a:pt x="0" y="72021"/>
                          <a:pt x="0" y="77450"/>
                        </a:cubicBezTo>
                        <a:cubicBezTo>
                          <a:pt x="0" y="81546"/>
                          <a:pt x="1333" y="85737"/>
                          <a:pt x="4191" y="89166"/>
                        </a:cubicBezTo>
                        <a:cubicBezTo>
                          <a:pt x="10668" y="97167"/>
                          <a:pt x="22384" y="98405"/>
                          <a:pt x="30385" y="91928"/>
                        </a:cubicBezTo>
                        <a:cubicBezTo>
                          <a:pt x="52959" y="73640"/>
                          <a:pt x="73914" y="52971"/>
                          <a:pt x="92678" y="30682"/>
                        </a:cubicBezTo>
                        <a:cubicBezTo>
                          <a:pt x="99250" y="22777"/>
                          <a:pt x="98298" y="11061"/>
                          <a:pt x="90392" y="4393"/>
                        </a:cubicBezTo>
                        <a:cubicBezTo>
                          <a:pt x="82487" y="-2274"/>
                          <a:pt x="70771" y="-1226"/>
                          <a:pt x="64103" y="667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8" name="Google Shape;398;p4"/>
                  <p:cNvSpPr/>
                  <p:nvPr/>
                </p:nvSpPr>
                <p:spPr>
                  <a:xfrm>
                    <a:off x="4774691" y="4070099"/>
                    <a:ext cx="70132" cy="432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132" h="43271" extrusionOk="0">
                        <a:moveTo>
                          <a:pt x="55721" y="36795"/>
                        </a:moveTo>
                        <a:cubicBezTo>
                          <a:pt x="65722" y="34414"/>
                          <a:pt x="72009" y="24412"/>
                          <a:pt x="69628" y="14411"/>
                        </a:cubicBezTo>
                        <a:cubicBezTo>
                          <a:pt x="67246" y="4410"/>
                          <a:pt x="57245" y="-1877"/>
                          <a:pt x="47244" y="504"/>
                        </a:cubicBezTo>
                        <a:cubicBezTo>
                          <a:pt x="31813" y="4124"/>
                          <a:pt x="16002" y="5934"/>
                          <a:pt x="0" y="5934"/>
                        </a:cubicBezTo>
                        <a:lnTo>
                          <a:pt x="0" y="5934"/>
                        </a:lnTo>
                        <a:lnTo>
                          <a:pt x="0" y="43272"/>
                        </a:lnTo>
                        <a:cubicBezTo>
                          <a:pt x="18764" y="43272"/>
                          <a:pt x="37529" y="41081"/>
                          <a:pt x="55721" y="3689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9" name="Google Shape;399;p4"/>
                  <p:cNvSpPr/>
                  <p:nvPr/>
                </p:nvSpPr>
                <p:spPr>
                  <a:xfrm>
                    <a:off x="5532595" y="4147478"/>
                    <a:ext cx="69905" cy="1146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905" h="114623" extrusionOk="0">
                        <a:moveTo>
                          <a:pt x="35433" y="104005"/>
                        </a:moveTo>
                        <a:cubicBezTo>
                          <a:pt x="47815" y="78383"/>
                          <a:pt x="59055" y="51808"/>
                          <a:pt x="68771" y="25043"/>
                        </a:cubicBezTo>
                        <a:cubicBezTo>
                          <a:pt x="72295" y="15422"/>
                          <a:pt x="67342" y="4659"/>
                          <a:pt x="57626" y="1135"/>
                        </a:cubicBezTo>
                        <a:cubicBezTo>
                          <a:pt x="47911" y="-2390"/>
                          <a:pt x="37243" y="2564"/>
                          <a:pt x="33719" y="12279"/>
                        </a:cubicBezTo>
                        <a:cubicBezTo>
                          <a:pt x="24384" y="37901"/>
                          <a:pt x="13621" y="63333"/>
                          <a:pt x="1810" y="87812"/>
                        </a:cubicBezTo>
                        <a:cubicBezTo>
                          <a:pt x="571" y="90384"/>
                          <a:pt x="0" y="93146"/>
                          <a:pt x="0" y="95909"/>
                        </a:cubicBezTo>
                        <a:cubicBezTo>
                          <a:pt x="0" y="102862"/>
                          <a:pt x="3905" y="109529"/>
                          <a:pt x="10573" y="112768"/>
                        </a:cubicBezTo>
                        <a:cubicBezTo>
                          <a:pt x="19812" y="117244"/>
                          <a:pt x="30956" y="113339"/>
                          <a:pt x="35433" y="10410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" name="Google Shape;400;p4"/>
                  <p:cNvSpPr/>
                  <p:nvPr/>
                </p:nvSpPr>
                <p:spPr>
                  <a:xfrm>
                    <a:off x="5477636" y="3994170"/>
                    <a:ext cx="57600" cy="1186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600" h="118610" extrusionOk="0">
                        <a:moveTo>
                          <a:pt x="36386" y="105485"/>
                        </a:moveTo>
                        <a:cubicBezTo>
                          <a:pt x="44863" y="78243"/>
                          <a:pt x="51816" y="50144"/>
                          <a:pt x="57245" y="22141"/>
                        </a:cubicBezTo>
                        <a:cubicBezTo>
                          <a:pt x="59246" y="12044"/>
                          <a:pt x="52578" y="2234"/>
                          <a:pt x="42482" y="328"/>
                        </a:cubicBezTo>
                        <a:cubicBezTo>
                          <a:pt x="32385" y="-1576"/>
                          <a:pt x="22574" y="4996"/>
                          <a:pt x="20669" y="15092"/>
                        </a:cubicBezTo>
                        <a:cubicBezTo>
                          <a:pt x="15526" y="41762"/>
                          <a:pt x="8858" y="68432"/>
                          <a:pt x="858" y="94435"/>
                        </a:cubicBezTo>
                        <a:cubicBezTo>
                          <a:pt x="286" y="96245"/>
                          <a:pt x="0" y="98150"/>
                          <a:pt x="0" y="99960"/>
                        </a:cubicBezTo>
                        <a:cubicBezTo>
                          <a:pt x="0" y="107961"/>
                          <a:pt x="5144" y="115295"/>
                          <a:pt x="13145" y="117772"/>
                        </a:cubicBezTo>
                        <a:cubicBezTo>
                          <a:pt x="22955" y="120820"/>
                          <a:pt x="33433" y="115295"/>
                          <a:pt x="36481" y="10548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1" name="Google Shape;401;p4"/>
                  <p:cNvSpPr/>
                  <p:nvPr/>
                </p:nvSpPr>
                <p:spPr>
                  <a:xfrm>
                    <a:off x="5590221" y="3985311"/>
                    <a:ext cx="54240" cy="119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240" h="119320" extrusionOk="0">
                        <a:moveTo>
                          <a:pt x="36671" y="105485"/>
                        </a:moveTo>
                        <a:cubicBezTo>
                          <a:pt x="43815" y="77958"/>
                          <a:pt x="49625" y="49669"/>
                          <a:pt x="54007" y="21570"/>
                        </a:cubicBezTo>
                        <a:cubicBezTo>
                          <a:pt x="55626" y="11378"/>
                          <a:pt x="48673" y="1853"/>
                          <a:pt x="38481" y="234"/>
                        </a:cubicBezTo>
                        <a:cubicBezTo>
                          <a:pt x="28289" y="-1385"/>
                          <a:pt x="18764" y="5568"/>
                          <a:pt x="17145" y="15760"/>
                        </a:cubicBezTo>
                        <a:cubicBezTo>
                          <a:pt x="12954" y="42716"/>
                          <a:pt x="7334" y="69671"/>
                          <a:pt x="571" y="96056"/>
                        </a:cubicBezTo>
                        <a:cubicBezTo>
                          <a:pt x="191" y="97580"/>
                          <a:pt x="0" y="99199"/>
                          <a:pt x="0" y="100723"/>
                        </a:cubicBezTo>
                        <a:cubicBezTo>
                          <a:pt x="0" y="109010"/>
                          <a:pt x="5620" y="116630"/>
                          <a:pt x="14002" y="118725"/>
                        </a:cubicBezTo>
                        <a:cubicBezTo>
                          <a:pt x="24003" y="121297"/>
                          <a:pt x="34100" y="115296"/>
                          <a:pt x="36767" y="10529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2" name="Google Shape;402;p4"/>
                  <p:cNvSpPr/>
                  <p:nvPr/>
                </p:nvSpPr>
                <p:spPr>
                  <a:xfrm>
                    <a:off x="5253894" y="3989230"/>
                    <a:ext cx="64704" cy="1165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704" h="116548" extrusionOk="0">
                        <a:moveTo>
                          <a:pt x="28099" y="13936"/>
                        </a:moveTo>
                        <a:cubicBezTo>
                          <a:pt x="21241" y="40035"/>
                          <a:pt x="12383" y="65752"/>
                          <a:pt x="1524" y="90422"/>
                        </a:cubicBezTo>
                        <a:cubicBezTo>
                          <a:pt x="476" y="92899"/>
                          <a:pt x="0" y="95375"/>
                          <a:pt x="0" y="97852"/>
                        </a:cubicBezTo>
                        <a:cubicBezTo>
                          <a:pt x="0" y="104995"/>
                          <a:pt x="4191" y="111853"/>
                          <a:pt x="11144" y="114997"/>
                        </a:cubicBezTo>
                        <a:cubicBezTo>
                          <a:pt x="20574" y="119093"/>
                          <a:pt x="31623" y="114806"/>
                          <a:pt x="35719" y="105376"/>
                        </a:cubicBezTo>
                        <a:cubicBezTo>
                          <a:pt x="47244" y="78897"/>
                          <a:pt x="56864" y="51370"/>
                          <a:pt x="64103" y="23366"/>
                        </a:cubicBezTo>
                        <a:cubicBezTo>
                          <a:pt x="66675" y="13460"/>
                          <a:pt x="60770" y="3173"/>
                          <a:pt x="50768" y="601"/>
                        </a:cubicBezTo>
                        <a:cubicBezTo>
                          <a:pt x="40767" y="-1970"/>
                          <a:pt x="30575" y="3935"/>
                          <a:pt x="28004" y="1393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3" name="Google Shape;403;p4"/>
                  <p:cNvSpPr/>
                  <p:nvPr/>
                </p:nvSpPr>
                <p:spPr>
                  <a:xfrm>
                    <a:off x="5138165" y="3986358"/>
                    <a:ext cx="70719" cy="1140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719" h="114092" extrusionOk="0">
                        <a:moveTo>
                          <a:pt x="34385" y="12903"/>
                        </a:moveTo>
                        <a:cubicBezTo>
                          <a:pt x="26098" y="38335"/>
                          <a:pt x="15335" y="63005"/>
                          <a:pt x="2381" y="86436"/>
                        </a:cubicBezTo>
                        <a:cubicBezTo>
                          <a:pt x="762" y="89294"/>
                          <a:pt x="0" y="92437"/>
                          <a:pt x="0" y="95485"/>
                        </a:cubicBezTo>
                        <a:cubicBezTo>
                          <a:pt x="0" y="102057"/>
                          <a:pt x="3429" y="108439"/>
                          <a:pt x="9620" y="111773"/>
                        </a:cubicBezTo>
                        <a:cubicBezTo>
                          <a:pt x="18574" y="116725"/>
                          <a:pt x="30004" y="113487"/>
                          <a:pt x="34957" y="104533"/>
                        </a:cubicBezTo>
                        <a:cubicBezTo>
                          <a:pt x="49149" y="79006"/>
                          <a:pt x="60865" y="52051"/>
                          <a:pt x="69818" y="24428"/>
                        </a:cubicBezTo>
                        <a:cubicBezTo>
                          <a:pt x="72962" y="14617"/>
                          <a:pt x="67627" y="4140"/>
                          <a:pt x="57817" y="901"/>
                        </a:cubicBezTo>
                        <a:cubicBezTo>
                          <a:pt x="48006" y="-2242"/>
                          <a:pt x="37529" y="3092"/>
                          <a:pt x="34290" y="1290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4" name="Google Shape;404;p4"/>
                  <p:cNvSpPr/>
                  <p:nvPr/>
                </p:nvSpPr>
                <p:spPr>
                  <a:xfrm>
                    <a:off x="5366574" y="3991968"/>
                    <a:ext cx="60633" cy="117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633" h="117764" extrusionOk="0">
                        <a:moveTo>
                          <a:pt x="23813" y="14437"/>
                        </a:moveTo>
                        <a:cubicBezTo>
                          <a:pt x="18002" y="40916"/>
                          <a:pt x="10382" y="67206"/>
                          <a:pt x="1143" y="92732"/>
                        </a:cubicBezTo>
                        <a:cubicBezTo>
                          <a:pt x="381" y="94828"/>
                          <a:pt x="0" y="96924"/>
                          <a:pt x="0" y="99114"/>
                        </a:cubicBezTo>
                        <a:cubicBezTo>
                          <a:pt x="0" y="106734"/>
                          <a:pt x="4763" y="113878"/>
                          <a:pt x="12287" y="116640"/>
                        </a:cubicBezTo>
                        <a:cubicBezTo>
                          <a:pt x="22003" y="120165"/>
                          <a:pt x="32671" y="115116"/>
                          <a:pt x="36195" y="105496"/>
                        </a:cubicBezTo>
                        <a:cubicBezTo>
                          <a:pt x="46006" y="78540"/>
                          <a:pt x="54007" y="50632"/>
                          <a:pt x="60198" y="22629"/>
                        </a:cubicBezTo>
                        <a:cubicBezTo>
                          <a:pt x="62389" y="12532"/>
                          <a:pt x="56102" y="2626"/>
                          <a:pt x="46006" y="435"/>
                        </a:cubicBezTo>
                        <a:cubicBezTo>
                          <a:pt x="35909" y="-1755"/>
                          <a:pt x="26003" y="4531"/>
                          <a:pt x="23813" y="1462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05" name="Google Shape;405;p4"/>
              <p:cNvGrpSpPr/>
              <p:nvPr/>
            </p:nvGrpSpPr>
            <p:grpSpPr>
              <a:xfrm>
                <a:off x="7933532" y="3632677"/>
                <a:ext cx="637384" cy="639684"/>
                <a:chOff x="4774596" y="2105691"/>
                <a:chExt cx="884396" cy="884396"/>
              </a:xfrm>
            </p:grpSpPr>
            <p:sp>
              <p:nvSpPr>
                <p:cNvPr id="406" name="Google Shape;406;p4"/>
                <p:cNvSpPr/>
                <p:nvPr/>
              </p:nvSpPr>
              <p:spPr>
                <a:xfrm>
                  <a:off x="4774596" y="2110073"/>
                  <a:ext cx="880014" cy="880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14" h="880014" extrusionOk="0">
                      <a:moveTo>
                        <a:pt x="0" y="0"/>
                      </a:moveTo>
                      <a:lnTo>
                        <a:pt x="880015" y="0"/>
                      </a:lnTo>
                      <a:lnTo>
                        <a:pt x="880015" y="880015"/>
                      </a:lnTo>
                      <a:lnTo>
                        <a:pt x="0" y="88001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" name="Google Shape;407;p4"/>
                <p:cNvSpPr/>
                <p:nvPr/>
              </p:nvSpPr>
              <p:spPr>
                <a:xfrm>
                  <a:off x="4774596" y="2105691"/>
                  <a:ext cx="884396" cy="88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4396" h="884396" extrusionOk="0">
                      <a:moveTo>
                        <a:pt x="0" y="884396"/>
                      </a:moveTo>
                      <a:lnTo>
                        <a:pt x="321945" y="884396"/>
                      </a:lnTo>
                      <a:cubicBezTo>
                        <a:pt x="321945" y="573786"/>
                        <a:pt x="573786" y="321945"/>
                        <a:pt x="884396" y="321945"/>
                      </a:cubicBezTo>
                      <a:lnTo>
                        <a:pt x="884396" y="0"/>
                      </a:lnTo>
                      <a:cubicBezTo>
                        <a:pt x="395954" y="0"/>
                        <a:pt x="0" y="395954"/>
                        <a:pt x="0" y="88439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08" name="Google Shape;408;p4"/>
            <p:cNvGrpSpPr/>
            <p:nvPr/>
          </p:nvGrpSpPr>
          <p:grpSpPr>
            <a:xfrm rot="-5400000">
              <a:off x="837493" y="4090787"/>
              <a:ext cx="329400" cy="1317573"/>
              <a:chOff x="7933532" y="2359852"/>
              <a:chExt cx="637384" cy="2549484"/>
            </a:xfrm>
          </p:grpSpPr>
          <p:sp>
            <p:nvSpPr>
              <p:cNvPr id="409" name="Google Shape;409;p4"/>
              <p:cNvSpPr/>
              <p:nvPr/>
            </p:nvSpPr>
            <p:spPr>
              <a:xfrm flipH="1">
                <a:off x="7934727" y="2359852"/>
                <a:ext cx="635599" cy="635673"/>
              </a:xfrm>
              <a:custGeom>
                <a:avLst/>
                <a:gdLst/>
                <a:ahLst/>
                <a:cxnLst/>
                <a:rect l="l" t="t" r="r" b="b"/>
                <a:pathLst>
                  <a:path w="882776" h="879824" extrusionOk="0">
                    <a:moveTo>
                      <a:pt x="882777" y="833628"/>
                    </a:moveTo>
                    <a:lnTo>
                      <a:pt x="882777" y="879824"/>
                    </a:lnTo>
                    <a:lnTo>
                      <a:pt x="0" y="879824"/>
                    </a:lnTo>
                    <a:lnTo>
                      <a:pt x="0" y="833628"/>
                    </a:lnTo>
                    <a:lnTo>
                      <a:pt x="882777" y="833628"/>
                    </a:lnTo>
                    <a:close/>
                    <a:moveTo>
                      <a:pt x="0" y="729424"/>
                    </a:moveTo>
                    <a:lnTo>
                      <a:pt x="0" y="775621"/>
                    </a:lnTo>
                    <a:lnTo>
                      <a:pt x="882777" y="775621"/>
                    </a:lnTo>
                    <a:lnTo>
                      <a:pt x="882777" y="729424"/>
                    </a:lnTo>
                    <a:lnTo>
                      <a:pt x="0" y="729424"/>
                    </a:lnTo>
                    <a:close/>
                    <a:moveTo>
                      <a:pt x="0" y="625221"/>
                    </a:moveTo>
                    <a:lnTo>
                      <a:pt x="0" y="671417"/>
                    </a:lnTo>
                    <a:lnTo>
                      <a:pt x="882777" y="671417"/>
                    </a:lnTo>
                    <a:lnTo>
                      <a:pt x="882777" y="625221"/>
                    </a:lnTo>
                    <a:lnTo>
                      <a:pt x="0" y="625221"/>
                    </a:lnTo>
                    <a:close/>
                    <a:moveTo>
                      <a:pt x="0" y="521017"/>
                    </a:moveTo>
                    <a:lnTo>
                      <a:pt x="0" y="567214"/>
                    </a:lnTo>
                    <a:lnTo>
                      <a:pt x="882777" y="567214"/>
                    </a:lnTo>
                    <a:lnTo>
                      <a:pt x="882777" y="521017"/>
                    </a:lnTo>
                    <a:lnTo>
                      <a:pt x="0" y="521017"/>
                    </a:lnTo>
                    <a:close/>
                    <a:moveTo>
                      <a:pt x="0" y="416814"/>
                    </a:moveTo>
                    <a:lnTo>
                      <a:pt x="0" y="463010"/>
                    </a:lnTo>
                    <a:lnTo>
                      <a:pt x="882777" y="463010"/>
                    </a:lnTo>
                    <a:lnTo>
                      <a:pt x="882777" y="416814"/>
                    </a:lnTo>
                    <a:lnTo>
                      <a:pt x="0" y="416814"/>
                    </a:lnTo>
                    <a:close/>
                    <a:moveTo>
                      <a:pt x="0" y="312611"/>
                    </a:moveTo>
                    <a:lnTo>
                      <a:pt x="0" y="358807"/>
                    </a:lnTo>
                    <a:lnTo>
                      <a:pt x="882777" y="358807"/>
                    </a:lnTo>
                    <a:lnTo>
                      <a:pt x="882777" y="312611"/>
                    </a:lnTo>
                    <a:lnTo>
                      <a:pt x="0" y="312611"/>
                    </a:lnTo>
                    <a:close/>
                    <a:moveTo>
                      <a:pt x="0" y="208407"/>
                    </a:moveTo>
                    <a:lnTo>
                      <a:pt x="0" y="254603"/>
                    </a:lnTo>
                    <a:lnTo>
                      <a:pt x="882777" y="254603"/>
                    </a:lnTo>
                    <a:lnTo>
                      <a:pt x="882777" y="208407"/>
                    </a:lnTo>
                    <a:lnTo>
                      <a:pt x="0" y="208407"/>
                    </a:lnTo>
                    <a:close/>
                    <a:moveTo>
                      <a:pt x="0" y="104204"/>
                    </a:moveTo>
                    <a:lnTo>
                      <a:pt x="0" y="150400"/>
                    </a:lnTo>
                    <a:lnTo>
                      <a:pt x="882777" y="150400"/>
                    </a:lnTo>
                    <a:lnTo>
                      <a:pt x="882777" y="104204"/>
                    </a:lnTo>
                    <a:lnTo>
                      <a:pt x="0" y="104204"/>
                    </a:lnTo>
                    <a:close/>
                    <a:moveTo>
                      <a:pt x="0" y="0"/>
                    </a:moveTo>
                    <a:lnTo>
                      <a:pt x="0" y="46196"/>
                    </a:lnTo>
                    <a:lnTo>
                      <a:pt x="882777" y="46196"/>
                    </a:lnTo>
                    <a:lnTo>
                      <a:pt x="88277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4"/>
              <p:cNvSpPr/>
              <p:nvPr/>
            </p:nvSpPr>
            <p:spPr>
              <a:xfrm flipH="1">
                <a:off x="7935754" y="2996231"/>
                <a:ext cx="633542" cy="635810"/>
              </a:xfrm>
              <a:custGeom>
                <a:avLst/>
                <a:gdLst/>
                <a:ahLst/>
                <a:cxnLst/>
                <a:rect l="l" t="t" r="r" b="b"/>
                <a:pathLst>
                  <a:path w="879919" h="880014" extrusionOk="0">
                    <a:moveTo>
                      <a:pt x="0" y="0"/>
                    </a:moveTo>
                    <a:lnTo>
                      <a:pt x="0" y="880015"/>
                    </a:lnTo>
                    <a:lnTo>
                      <a:pt x="7525" y="880015"/>
                    </a:lnTo>
                    <a:cubicBezTo>
                      <a:pt x="487490" y="876014"/>
                      <a:pt x="875919" y="487585"/>
                      <a:pt x="879920" y="7525"/>
                    </a:cubicBezTo>
                    <a:lnTo>
                      <a:pt x="8799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11" name="Google Shape;411;p4"/>
              <p:cNvGrpSpPr/>
              <p:nvPr/>
            </p:nvGrpSpPr>
            <p:grpSpPr>
              <a:xfrm>
                <a:off x="7935021" y="4272615"/>
                <a:ext cx="634226" cy="636721"/>
                <a:chOff x="4774596" y="3869912"/>
                <a:chExt cx="880014" cy="880300"/>
              </a:xfrm>
            </p:grpSpPr>
            <p:sp>
              <p:nvSpPr>
                <p:cNvPr id="412" name="Google Shape;412;p4"/>
                <p:cNvSpPr/>
                <p:nvPr/>
              </p:nvSpPr>
              <p:spPr>
                <a:xfrm>
                  <a:off x="4774596" y="3870102"/>
                  <a:ext cx="880014" cy="880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14" h="880014" extrusionOk="0">
                      <a:moveTo>
                        <a:pt x="0" y="0"/>
                      </a:moveTo>
                      <a:lnTo>
                        <a:pt x="880015" y="0"/>
                      </a:lnTo>
                      <a:lnTo>
                        <a:pt x="880015" y="880015"/>
                      </a:lnTo>
                      <a:lnTo>
                        <a:pt x="0" y="88001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13" name="Google Shape;413;p4"/>
                <p:cNvGrpSpPr/>
                <p:nvPr/>
              </p:nvGrpSpPr>
              <p:grpSpPr>
                <a:xfrm>
                  <a:off x="4774596" y="3869912"/>
                  <a:ext cx="880014" cy="880300"/>
                  <a:chOff x="4774596" y="3869912"/>
                  <a:chExt cx="880014" cy="880300"/>
                </a:xfrm>
              </p:grpSpPr>
              <p:sp>
                <p:nvSpPr>
                  <p:cNvPr id="414" name="Google Shape;414;p4"/>
                  <p:cNvSpPr/>
                  <p:nvPr/>
                </p:nvSpPr>
                <p:spPr>
                  <a:xfrm>
                    <a:off x="5184457" y="4422030"/>
                    <a:ext cx="103582" cy="88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582" h="88672" extrusionOk="0">
                        <a:moveTo>
                          <a:pt x="72771" y="4618"/>
                        </a:moveTo>
                        <a:cubicBezTo>
                          <a:pt x="52197" y="22430"/>
                          <a:pt x="30480" y="39289"/>
                          <a:pt x="8096" y="54720"/>
                        </a:cubicBezTo>
                        <a:cubicBezTo>
                          <a:pt x="2858" y="58339"/>
                          <a:pt x="0" y="64149"/>
                          <a:pt x="0" y="70055"/>
                        </a:cubicBezTo>
                        <a:cubicBezTo>
                          <a:pt x="0" y="73674"/>
                          <a:pt x="1048" y="77389"/>
                          <a:pt x="3334" y="80628"/>
                        </a:cubicBezTo>
                        <a:cubicBezTo>
                          <a:pt x="9144" y="89105"/>
                          <a:pt x="20764" y="91200"/>
                          <a:pt x="29242" y="85390"/>
                        </a:cubicBezTo>
                        <a:cubicBezTo>
                          <a:pt x="52768" y="69197"/>
                          <a:pt x="75533" y="51481"/>
                          <a:pt x="97155" y="32717"/>
                        </a:cubicBezTo>
                        <a:cubicBezTo>
                          <a:pt x="104966" y="25954"/>
                          <a:pt x="105727" y="14238"/>
                          <a:pt x="99060" y="6428"/>
                        </a:cubicBezTo>
                        <a:cubicBezTo>
                          <a:pt x="92297" y="-1383"/>
                          <a:pt x="80486" y="-2145"/>
                          <a:pt x="72771" y="452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5" name="Google Shape;415;p4"/>
                  <p:cNvSpPr/>
                  <p:nvPr/>
                </p:nvSpPr>
                <p:spPr>
                  <a:xfrm>
                    <a:off x="5037391" y="4395415"/>
                    <a:ext cx="110195" cy="7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195" h="78523" extrusionOk="0">
                        <a:moveTo>
                          <a:pt x="107251" y="8468"/>
                        </a:moveTo>
                        <a:cubicBezTo>
                          <a:pt x="101632" y="-199"/>
                          <a:pt x="90107" y="-2581"/>
                          <a:pt x="81439" y="3039"/>
                        </a:cubicBezTo>
                        <a:cubicBezTo>
                          <a:pt x="58769" y="17803"/>
                          <a:pt x="34957" y="31328"/>
                          <a:pt x="10573" y="43044"/>
                        </a:cubicBezTo>
                        <a:cubicBezTo>
                          <a:pt x="3905" y="46283"/>
                          <a:pt x="0" y="52950"/>
                          <a:pt x="0" y="59903"/>
                        </a:cubicBezTo>
                        <a:cubicBezTo>
                          <a:pt x="0" y="62570"/>
                          <a:pt x="571" y="65333"/>
                          <a:pt x="1810" y="68000"/>
                        </a:cubicBezTo>
                        <a:cubicBezTo>
                          <a:pt x="6287" y="77239"/>
                          <a:pt x="17431" y="81144"/>
                          <a:pt x="26670" y="76668"/>
                        </a:cubicBezTo>
                        <a:cubicBezTo>
                          <a:pt x="52483" y="64190"/>
                          <a:pt x="77724" y="49997"/>
                          <a:pt x="101727" y="34281"/>
                        </a:cubicBezTo>
                        <a:cubicBezTo>
                          <a:pt x="110395" y="28661"/>
                          <a:pt x="112776" y="17136"/>
                          <a:pt x="107156" y="846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6" name="Google Shape;416;p4"/>
                  <p:cNvSpPr/>
                  <p:nvPr/>
                </p:nvSpPr>
                <p:spPr>
                  <a:xfrm>
                    <a:off x="5037105" y="4517118"/>
                    <a:ext cx="113269" cy="727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269" h="72783" extrusionOk="0">
                        <a:moveTo>
                          <a:pt x="110966" y="9828"/>
                        </a:moveTo>
                        <a:cubicBezTo>
                          <a:pt x="106108" y="779"/>
                          <a:pt x="94774" y="-2650"/>
                          <a:pt x="85725" y="2208"/>
                        </a:cubicBezTo>
                        <a:cubicBezTo>
                          <a:pt x="61817" y="15067"/>
                          <a:pt x="36862" y="26688"/>
                          <a:pt x="11716" y="36784"/>
                        </a:cubicBezTo>
                        <a:cubicBezTo>
                          <a:pt x="4477" y="39737"/>
                          <a:pt x="0" y="46690"/>
                          <a:pt x="0" y="54120"/>
                        </a:cubicBezTo>
                        <a:cubicBezTo>
                          <a:pt x="0" y="56405"/>
                          <a:pt x="476" y="58787"/>
                          <a:pt x="1333" y="61073"/>
                        </a:cubicBezTo>
                        <a:cubicBezTo>
                          <a:pt x="5143" y="70598"/>
                          <a:pt x="16002" y="75265"/>
                          <a:pt x="25622" y="71455"/>
                        </a:cubicBezTo>
                        <a:cubicBezTo>
                          <a:pt x="52102" y="60882"/>
                          <a:pt x="78296" y="48595"/>
                          <a:pt x="103442" y="35070"/>
                        </a:cubicBezTo>
                        <a:cubicBezTo>
                          <a:pt x="112490" y="30212"/>
                          <a:pt x="115919" y="18877"/>
                          <a:pt x="111062" y="982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7" name="Google Shape;417;p4"/>
                  <p:cNvSpPr/>
                  <p:nvPr/>
                </p:nvSpPr>
                <p:spPr>
                  <a:xfrm>
                    <a:off x="5197696" y="4544637"/>
                    <a:ext cx="107087" cy="83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087" h="83769" extrusionOk="0">
                        <a:moveTo>
                          <a:pt x="99536" y="33649"/>
                        </a:moveTo>
                        <a:cubicBezTo>
                          <a:pt x="107823" y="27553"/>
                          <a:pt x="109538" y="15838"/>
                          <a:pt x="103442" y="7551"/>
                        </a:cubicBezTo>
                        <a:cubicBezTo>
                          <a:pt x="97346" y="-736"/>
                          <a:pt x="85630" y="-2450"/>
                          <a:pt x="77343" y="3646"/>
                        </a:cubicBezTo>
                        <a:cubicBezTo>
                          <a:pt x="55435" y="19838"/>
                          <a:pt x="32385" y="35173"/>
                          <a:pt x="9049" y="49175"/>
                        </a:cubicBezTo>
                        <a:cubicBezTo>
                          <a:pt x="3238" y="52699"/>
                          <a:pt x="0" y="58891"/>
                          <a:pt x="0" y="65177"/>
                        </a:cubicBezTo>
                        <a:cubicBezTo>
                          <a:pt x="0" y="68416"/>
                          <a:pt x="857" y="71749"/>
                          <a:pt x="2667" y="74702"/>
                        </a:cubicBezTo>
                        <a:cubicBezTo>
                          <a:pt x="7906" y="83560"/>
                          <a:pt x="19431" y="86418"/>
                          <a:pt x="28289" y="81084"/>
                        </a:cubicBezTo>
                        <a:cubicBezTo>
                          <a:pt x="52673" y="66511"/>
                          <a:pt x="76676" y="50509"/>
                          <a:pt x="99631" y="3355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8" name="Google Shape;418;p4"/>
                  <p:cNvSpPr/>
                  <p:nvPr/>
                </p:nvSpPr>
                <p:spPr>
                  <a:xfrm>
                    <a:off x="4875656" y="4579448"/>
                    <a:ext cx="119233" cy="55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233" h="55078" extrusionOk="0">
                        <a:moveTo>
                          <a:pt x="118586" y="13697"/>
                        </a:moveTo>
                        <a:cubicBezTo>
                          <a:pt x="115824" y="3791"/>
                          <a:pt x="105537" y="-2020"/>
                          <a:pt x="95631" y="647"/>
                        </a:cubicBezTo>
                        <a:cubicBezTo>
                          <a:pt x="69437" y="7886"/>
                          <a:pt x="42577" y="13697"/>
                          <a:pt x="15716" y="17983"/>
                        </a:cubicBezTo>
                        <a:cubicBezTo>
                          <a:pt x="6572" y="19412"/>
                          <a:pt x="0" y="27413"/>
                          <a:pt x="0" y="36366"/>
                        </a:cubicBezTo>
                        <a:cubicBezTo>
                          <a:pt x="0" y="37319"/>
                          <a:pt x="0" y="38366"/>
                          <a:pt x="190" y="39319"/>
                        </a:cubicBezTo>
                        <a:cubicBezTo>
                          <a:pt x="1810" y="49511"/>
                          <a:pt x="11335" y="56464"/>
                          <a:pt x="21526" y="54845"/>
                        </a:cubicBezTo>
                        <a:cubicBezTo>
                          <a:pt x="49721" y="50368"/>
                          <a:pt x="78010" y="44177"/>
                          <a:pt x="105537" y="36652"/>
                        </a:cubicBezTo>
                        <a:cubicBezTo>
                          <a:pt x="115443" y="33890"/>
                          <a:pt x="121253" y="23603"/>
                          <a:pt x="118586" y="1369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9" name="Google Shape;419;p4"/>
                  <p:cNvSpPr/>
                  <p:nvPr/>
                </p:nvSpPr>
                <p:spPr>
                  <a:xfrm>
                    <a:off x="5445537" y="4298488"/>
                    <a:ext cx="84249" cy="1066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249" h="106645" extrusionOk="0">
                        <a:moveTo>
                          <a:pt x="33528" y="99299"/>
                        </a:moveTo>
                        <a:cubicBezTo>
                          <a:pt x="50578" y="76535"/>
                          <a:pt x="66770" y="52627"/>
                          <a:pt x="81534" y="28338"/>
                        </a:cubicBezTo>
                        <a:cubicBezTo>
                          <a:pt x="86868" y="19575"/>
                          <a:pt x="84106" y="8050"/>
                          <a:pt x="75343" y="2716"/>
                        </a:cubicBezTo>
                        <a:cubicBezTo>
                          <a:pt x="66580" y="-2618"/>
                          <a:pt x="55054" y="144"/>
                          <a:pt x="49720" y="8907"/>
                        </a:cubicBezTo>
                        <a:cubicBezTo>
                          <a:pt x="35528" y="32148"/>
                          <a:pt x="20098" y="55008"/>
                          <a:pt x="3715" y="76820"/>
                        </a:cubicBezTo>
                        <a:cubicBezTo>
                          <a:pt x="1238" y="80154"/>
                          <a:pt x="0" y="84059"/>
                          <a:pt x="0" y="87964"/>
                        </a:cubicBezTo>
                        <a:cubicBezTo>
                          <a:pt x="0" y="93679"/>
                          <a:pt x="2572" y="99204"/>
                          <a:pt x="7429" y="102919"/>
                        </a:cubicBezTo>
                        <a:cubicBezTo>
                          <a:pt x="15716" y="109110"/>
                          <a:pt x="27337" y="107395"/>
                          <a:pt x="33528" y="9920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0" name="Google Shape;420;p4"/>
                  <p:cNvSpPr/>
                  <p:nvPr/>
                </p:nvSpPr>
                <p:spPr>
                  <a:xfrm>
                    <a:off x="5289708" y="4149180"/>
                    <a:ext cx="80586" cy="1091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586" h="109183" extrusionOk="0">
                        <a:moveTo>
                          <a:pt x="34004" y="101160"/>
                        </a:moveTo>
                        <a:cubicBezTo>
                          <a:pt x="50387" y="77634"/>
                          <a:pt x="65342" y="52678"/>
                          <a:pt x="78486" y="27246"/>
                        </a:cubicBezTo>
                        <a:cubicBezTo>
                          <a:pt x="83248" y="18102"/>
                          <a:pt x="79629" y="6863"/>
                          <a:pt x="70485" y="2100"/>
                        </a:cubicBezTo>
                        <a:cubicBezTo>
                          <a:pt x="61341" y="-2662"/>
                          <a:pt x="50101" y="957"/>
                          <a:pt x="45339" y="10102"/>
                        </a:cubicBezTo>
                        <a:cubicBezTo>
                          <a:pt x="32861" y="34104"/>
                          <a:pt x="18764" y="57631"/>
                          <a:pt x="3334" y="79920"/>
                        </a:cubicBezTo>
                        <a:cubicBezTo>
                          <a:pt x="1048" y="83158"/>
                          <a:pt x="0" y="86873"/>
                          <a:pt x="0" y="90492"/>
                        </a:cubicBezTo>
                        <a:cubicBezTo>
                          <a:pt x="0" y="96398"/>
                          <a:pt x="2762" y="102208"/>
                          <a:pt x="8001" y="105828"/>
                        </a:cubicBezTo>
                        <a:cubicBezTo>
                          <a:pt x="16478" y="111733"/>
                          <a:pt x="28099" y="109638"/>
                          <a:pt x="33909" y="10116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1" name="Google Shape;421;p4"/>
                  <p:cNvSpPr/>
                  <p:nvPr/>
                </p:nvSpPr>
                <p:spPr>
                  <a:xfrm>
                    <a:off x="4883657" y="4237200"/>
                    <a:ext cx="114676" cy="6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676" h="69310" extrusionOk="0">
                        <a:moveTo>
                          <a:pt x="112585" y="9902"/>
                        </a:moveTo>
                        <a:cubicBezTo>
                          <a:pt x="107728" y="853"/>
                          <a:pt x="96488" y="-2671"/>
                          <a:pt x="87344" y="2187"/>
                        </a:cubicBezTo>
                        <a:cubicBezTo>
                          <a:pt x="63722" y="14760"/>
                          <a:pt x="38767" y="25047"/>
                          <a:pt x="13240" y="32857"/>
                        </a:cubicBezTo>
                        <a:cubicBezTo>
                          <a:pt x="5239" y="35334"/>
                          <a:pt x="0" y="42668"/>
                          <a:pt x="0" y="50669"/>
                        </a:cubicBezTo>
                        <a:cubicBezTo>
                          <a:pt x="0" y="52479"/>
                          <a:pt x="286" y="54288"/>
                          <a:pt x="857" y="56098"/>
                        </a:cubicBezTo>
                        <a:cubicBezTo>
                          <a:pt x="3905" y="65909"/>
                          <a:pt x="14288" y="71529"/>
                          <a:pt x="24098" y="68481"/>
                        </a:cubicBezTo>
                        <a:cubicBezTo>
                          <a:pt x="51911" y="60003"/>
                          <a:pt x="79058" y="48764"/>
                          <a:pt x="104775" y="35048"/>
                        </a:cubicBezTo>
                        <a:cubicBezTo>
                          <a:pt x="113824" y="30190"/>
                          <a:pt x="117348" y="18951"/>
                          <a:pt x="112490" y="98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2" name="Google Shape;422;p4"/>
                  <p:cNvSpPr/>
                  <p:nvPr/>
                </p:nvSpPr>
                <p:spPr>
                  <a:xfrm>
                    <a:off x="5035962" y="4268219"/>
                    <a:ext cx="105565" cy="85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565" h="85920" extrusionOk="0">
                        <a:moveTo>
                          <a:pt x="74962" y="4219"/>
                        </a:moveTo>
                        <a:cubicBezTo>
                          <a:pt x="54292" y="21555"/>
                          <a:pt x="32099" y="37366"/>
                          <a:pt x="9049" y="51273"/>
                        </a:cubicBezTo>
                        <a:cubicBezTo>
                          <a:pt x="3238" y="54797"/>
                          <a:pt x="0" y="60893"/>
                          <a:pt x="0" y="67275"/>
                        </a:cubicBezTo>
                        <a:cubicBezTo>
                          <a:pt x="0" y="70513"/>
                          <a:pt x="857" y="73847"/>
                          <a:pt x="2667" y="76895"/>
                        </a:cubicBezTo>
                        <a:cubicBezTo>
                          <a:pt x="8001" y="85753"/>
                          <a:pt x="19431" y="88516"/>
                          <a:pt x="28289" y="83277"/>
                        </a:cubicBezTo>
                        <a:cubicBezTo>
                          <a:pt x="52959" y="68418"/>
                          <a:pt x="76676" y="51463"/>
                          <a:pt x="98869" y="32985"/>
                        </a:cubicBezTo>
                        <a:cubicBezTo>
                          <a:pt x="106775" y="26413"/>
                          <a:pt x="107823" y="14602"/>
                          <a:pt x="101251" y="6696"/>
                        </a:cubicBezTo>
                        <a:cubicBezTo>
                          <a:pt x="94678" y="-1210"/>
                          <a:pt x="82867" y="-2258"/>
                          <a:pt x="74962" y="431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3" name="Google Shape;423;p4"/>
                  <p:cNvSpPr/>
                  <p:nvPr/>
                </p:nvSpPr>
                <p:spPr>
                  <a:xfrm>
                    <a:off x="5177408" y="4286664"/>
                    <a:ext cx="97406" cy="95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406" h="95752" extrusionOk="0">
                        <a:moveTo>
                          <a:pt x="64961" y="6157"/>
                        </a:moveTo>
                        <a:cubicBezTo>
                          <a:pt x="46768" y="26255"/>
                          <a:pt x="27146" y="45305"/>
                          <a:pt x="6572" y="62926"/>
                        </a:cubicBezTo>
                        <a:cubicBezTo>
                          <a:pt x="2286" y="66641"/>
                          <a:pt x="0" y="71880"/>
                          <a:pt x="0" y="77119"/>
                        </a:cubicBezTo>
                        <a:cubicBezTo>
                          <a:pt x="0" y="81405"/>
                          <a:pt x="1429" y="85691"/>
                          <a:pt x="4477" y="89215"/>
                        </a:cubicBezTo>
                        <a:cubicBezTo>
                          <a:pt x="11144" y="97026"/>
                          <a:pt x="22955" y="97978"/>
                          <a:pt x="30766" y="91311"/>
                        </a:cubicBezTo>
                        <a:cubicBezTo>
                          <a:pt x="52578" y="72642"/>
                          <a:pt x="73342" y="52449"/>
                          <a:pt x="92583" y="31208"/>
                        </a:cubicBezTo>
                        <a:cubicBezTo>
                          <a:pt x="99536" y="23588"/>
                          <a:pt x="98870" y="11777"/>
                          <a:pt x="91250" y="4824"/>
                        </a:cubicBezTo>
                        <a:cubicBezTo>
                          <a:pt x="83629" y="-2129"/>
                          <a:pt x="71819" y="-1462"/>
                          <a:pt x="64865" y="615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4" name="Google Shape;424;p4"/>
                  <p:cNvSpPr/>
                  <p:nvPr/>
                </p:nvSpPr>
                <p:spPr>
                  <a:xfrm>
                    <a:off x="4774596" y="3957241"/>
                    <a:ext cx="71833" cy="499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833" h="49926" extrusionOk="0">
                        <a:moveTo>
                          <a:pt x="0" y="49926"/>
                        </a:moveTo>
                        <a:lnTo>
                          <a:pt x="0" y="49926"/>
                        </a:lnTo>
                        <a:cubicBezTo>
                          <a:pt x="21622" y="49926"/>
                          <a:pt x="42291" y="45069"/>
                          <a:pt x="61531" y="35353"/>
                        </a:cubicBezTo>
                        <a:cubicBezTo>
                          <a:pt x="70771" y="30686"/>
                          <a:pt x="74485" y="19542"/>
                          <a:pt x="69818" y="10302"/>
                        </a:cubicBezTo>
                        <a:cubicBezTo>
                          <a:pt x="65151" y="1063"/>
                          <a:pt x="54007" y="-2652"/>
                          <a:pt x="44767" y="2016"/>
                        </a:cubicBezTo>
                        <a:cubicBezTo>
                          <a:pt x="30861" y="9064"/>
                          <a:pt x="15716" y="12588"/>
                          <a:pt x="0" y="12588"/>
                        </a:cubicBezTo>
                        <a:lnTo>
                          <a:pt x="0" y="12588"/>
                        </a:lnTo>
                        <a:lnTo>
                          <a:pt x="0" y="4992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5" name="Google Shape;425;p4"/>
                  <p:cNvSpPr/>
                  <p:nvPr/>
                </p:nvSpPr>
                <p:spPr>
                  <a:xfrm>
                    <a:off x="4881371" y="4354291"/>
                    <a:ext cx="117124" cy="62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124" h="62770" extrusionOk="0">
                        <a:moveTo>
                          <a:pt x="115729" y="11587"/>
                        </a:moveTo>
                        <a:cubicBezTo>
                          <a:pt x="111824" y="2062"/>
                          <a:pt x="100965" y="-2509"/>
                          <a:pt x="91440" y="1396"/>
                        </a:cubicBezTo>
                        <a:cubicBezTo>
                          <a:pt x="66485" y="11587"/>
                          <a:pt x="40577" y="19874"/>
                          <a:pt x="14383" y="26066"/>
                        </a:cubicBezTo>
                        <a:cubicBezTo>
                          <a:pt x="5810" y="28066"/>
                          <a:pt x="0" y="35781"/>
                          <a:pt x="0" y="44163"/>
                        </a:cubicBezTo>
                        <a:cubicBezTo>
                          <a:pt x="0" y="45592"/>
                          <a:pt x="191" y="47020"/>
                          <a:pt x="476" y="48449"/>
                        </a:cubicBezTo>
                        <a:cubicBezTo>
                          <a:pt x="2858" y="58450"/>
                          <a:pt x="12859" y="64642"/>
                          <a:pt x="22955" y="62260"/>
                        </a:cubicBezTo>
                        <a:cubicBezTo>
                          <a:pt x="51054" y="55593"/>
                          <a:pt x="78867" y="46735"/>
                          <a:pt x="105537" y="35781"/>
                        </a:cubicBezTo>
                        <a:cubicBezTo>
                          <a:pt x="115062" y="31876"/>
                          <a:pt x="119634" y="21017"/>
                          <a:pt x="115729" y="1149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6" name="Google Shape;426;p4"/>
                  <p:cNvSpPr/>
                  <p:nvPr/>
                </p:nvSpPr>
                <p:spPr>
                  <a:xfrm>
                    <a:off x="5046153" y="4630552"/>
                    <a:ext cx="114897" cy="693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897" h="69348" extrusionOk="0">
                        <a:moveTo>
                          <a:pt x="104204" y="35554"/>
                        </a:moveTo>
                        <a:cubicBezTo>
                          <a:pt x="113538" y="31173"/>
                          <a:pt x="117538" y="20028"/>
                          <a:pt x="113062" y="10694"/>
                        </a:cubicBezTo>
                        <a:cubicBezTo>
                          <a:pt x="108680" y="1360"/>
                          <a:pt x="97536" y="-2641"/>
                          <a:pt x="88201" y="1836"/>
                        </a:cubicBezTo>
                        <a:cubicBezTo>
                          <a:pt x="63532" y="13456"/>
                          <a:pt x="38005" y="24029"/>
                          <a:pt x="12383" y="33173"/>
                        </a:cubicBezTo>
                        <a:cubicBezTo>
                          <a:pt x="4763" y="35935"/>
                          <a:pt x="0" y="43079"/>
                          <a:pt x="0" y="50699"/>
                        </a:cubicBezTo>
                        <a:cubicBezTo>
                          <a:pt x="0" y="52794"/>
                          <a:pt x="381" y="54890"/>
                          <a:pt x="1048" y="56985"/>
                        </a:cubicBezTo>
                        <a:cubicBezTo>
                          <a:pt x="4477" y="66701"/>
                          <a:pt x="15240" y="71749"/>
                          <a:pt x="24860" y="68225"/>
                        </a:cubicBezTo>
                        <a:cubicBezTo>
                          <a:pt x="51625" y="58605"/>
                          <a:pt x="78296" y="47651"/>
                          <a:pt x="104013" y="3545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7" name="Google Shape;427;p4"/>
                  <p:cNvSpPr/>
                  <p:nvPr/>
                </p:nvSpPr>
                <p:spPr>
                  <a:xfrm>
                    <a:off x="4774691" y="4711711"/>
                    <a:ext cx="62980" cy="38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80" h="38501" extrusionOk="0">
                        <a:moveTo>
                          <a:pt x="62865" y="17737"/>
                        </a:moveTo>
                        <a:cubicBezTo>
                          <a:pt x="62389" y="7450"/>
                          <a:pt x="53626" y="-456"/>
                          <a:pt x="43339" y="20"/>
                        </a:cubicBezTo>
                        <a:cubicBezTo>
                          <a:pt x="28956" y="782"/>
                          <a:pt x="14383" y="1163"/>
                          <a:pt x="0" y="1163"/>
                        </a:cubicBezTo>
                        <a:lnTo>
                          <a:pt x="0" y="1163"/>
                        </a:lnTo>
                        <a:lnTo>
                          <a:pt x="0" y="38501"/>
                        </a:lnTo>
                        <a:lnTo>
                          <a:pt x="0" y="38501"/>
                        </a:lnTo>
                        <a:cubicBezTo>
                          <a:pt x="15050" y="38501"/>
                          <a:pt x="30194" y="38120"/>
                          <a:pt x="45244" y="37358"/>
                        </a:cubicBezTo>
                        <a:cubicBezTo>
                          <a:pt x="55531" y="36882"/>
                          <a:pt x="63437" y="28024"/>
                          <a:pt x="62960" y="1783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8" name="Google Shape;428;p4"/>
                  <p:cNvSpPr/>
                  <p:nvPr/>
                </p:nvSpPr>
                <p:spPr>
                  <a:xfrm>
                    <a:off x="5311044" y="4298987"/>
                    <a:ext cx="90704" cy="1019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704" h="101911" extrusionOk="0">
                        <a:moveTo>
                          <a:pt x="32290" y="96038"/>
                        </a:moveTo>
                        <a:cubicBezTo>
                          <a:pt x="51721" y="75083"/>
                          <a:pt x="70104" y="52795"/>
                          <a:pt x="87058" y="29744"/>
                        </a:cubicBezTo>
                        <a:cubicBezTo>
                          <a:pt x="93154" y="21457"/>
                          <a:pt x="91440" y="9742"/>
                          <a:pt x="83153" y="3646"/>
                        </a:cubicBezTo>
                        <a:cubicBezTo>
                          <a:pt x="74867" y="-2450"/>
                          <a:pt x="63151" y="-736"/>
                          <a:pt x="57055" y="7551"/>
                        </a:cubicBezTo>
                        <a:cubicBezTo>
                          <a:pt x="40958" y="29458"/>
                          <a:pt x="23432" y="50604"/>
                          <a:pt x="4953" y="70606"/>
                        </a:cubicBezTo>
                        <a:cubicBezTo>
                          <a:pt x="1619" y="74226"/>
                          <a:pt x="0" y="78703"/>
                          <a:pt x="0" y="83275"/>
                        </a:cubicBezTo>
                        <a:cubicBezTo>
                          <a:pt x="0" y="88323"/>
                          <a:pt x="2000" y="93276"/>
                          <a:pt x="6001" y="96991"/>
                        </a:cubicBezTo>
                        <a:cubicBezTo>
                          <a:pt x="13525" y="103944"/>
                          <a:pt x="25337" y="103468"/>
                          <a:pt x="32385" y="9594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9" name="Google Shape;429;p4"/>
                  <p:cNvSpPr/>
                  <p:nvPr/>
                </p:nvSpPr>
                <p:spPr>
                  <a:xfrm>
                    <a:off x="5410294" y="4154110"/>
                    <a:ext cx="75180" cy="1121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180" h="112158" extrusionOk="0">
                        <a:moveTo>
                          <a:pt x="34862" y="102803"/>
                        </a:moveTo>
                        <a:cubicBezTo>
                          <a:pt x="49149" y="78038"/>
                          <a:pt x="62198" y="52225"/>
                          <a:pt x="73628" y="26126"/>
                        </a:cubicBezTo>
                        <a:cubicBezTo>
                          <a:pt x="77724" y="16697"/>
                          <a:pt x="73438" y="5743"/>
                          <a:pt x="64008" y="1552"/>
                        </a:cubicBezTo>
                        <a:cubicBezTo>
                          <a:pt x="54578" y="-2544"/>
                          <a:pt x="43529" y="1742"/>
                          <a:pt x="39433" y="11172"/>
                        </a:cubicBezTo>
                        <a:cubicBezTo>
                          <a:pt x="28575" y="36032"/>
                          <a:pt x="16097" y="60607"/>
                          <a:pt x="2477" y="84134"/>
                        </a:cubicBezTo>
                        <a:cubicBezTo>
                          <a:pt x="762" y="87086"/>
                          <a:pt x="0" y="90325"/>
                          <a:pt x="0" y="93468"/>
                        </a:cubicBezTo>
                        <a:cubicBezTo>
                          <a:pt x="0" y="99945"/>
                          <a:pt x="3334" y="106136"/>
                          <a:pt x="9335" y="109661"/>
                        </a:cubicBezTo>
                        <a:cubicBezTo>
                          <a:pt x="18288" y="114804"/>
                          <a:pt x="29623" y="111756"/>
                          <a:pt x="34766" y="10280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0" name="Google Shape;430;p4"/>
                  <p:cNvSpPr/>
                  <p:nvPr/>
                </p:nvSpPr>
                <p:spPr>
                  <a:xfrm>
                    <a:off x="4774596" y="4285865"/>
                    <a:ext cx="64296" cy="397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296" h="39722" extrusionOk="0">
                        <a:moveTo>
                          <a:pt x="0" y="39723"/>
                        </a:moveTo>
                        <a:lnTo>
                          <a:pt x="0" y="39723"/>
                        </a:lnTo>
                        <a:cubicBezTo>
                          <a:pt x="15907" y="39723"/>
                          <a:pt x="31909" y="38865"/>
                          <a:pt x="47530" y="37246"/>
                        </a:cubicBezTo>
                        <a:cubicBezTo>
                          <a:pt x="57817" y="36198"/>
                          <a:pt x="65246" y="27054"/>
                          <a:pt x="64198" y="16767"/>
                        </a:cubicBezTo>
                        <a:cubicBezTo>
                          <a:pt x="63151" y="6480"/>
                          <a:pt x="54007" y="-949"/>
                          <a:pt x="43720" y="99"/>
                        </a:cubicBezTo>
                        <a:cubicBezTo>
                          <a:pt x="29337" y="1623"/>
                          <a:pt x="14573" y="2384"/>
                          <a:pt x="0" y="2384"/>
                        </a:cubicBezTo>
                        <a:lnTo>
                          <a:pt x="0" y="2384"/>
                        </a:lnTo>
                        <a:lnTo>
                          <a:pt x="0" y="3972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1" name="Google Shape;431;p4"/>
                  <p:cNvSpPr/>
                  <p:nvPr/>
                </p:nvSpPr>
                <p:spPr>
                  <a:xfrm>
                    <a:off x="4774596" y="4605888"/>
                    <a:ext cx="54997" cy="38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997" h="38215" extrusionOk="0">
                        <a:moveTo>
                          <a:pt x="37243" y="37263"/>
                        </a:moveTo>
                        <a:cubicBezTo>
                          <a:pt x="47530" y="36787"/>
                          <a:pt x="55626" y="28119"/>
                          <a:pt x="54959" y="17737"/>
                        </a:cubicBezTo>
                        <a:cubicBezTo>
                          <a:pt x="54483" y="7450"/>
                          <a:pt x="45720" y="-456"/>
                          <a:pt x="35433" y="20"/>
                        </a:cubicBezTo>
                        <a:cubicBezTo>
                          <a:pt x="23717" y="592"/>
                          <a:pt x="11811" y="878"/>
                          <a:pt x="0" y="878"/>
                        </a:cubicBezTo>
                        <a:lnTo>
                          <a:pt x="0" y="878"/>
                        </a:lnTo>
                        <a:lnTo>
                          <a:pt x="0" y="38216"/>
                        </a:lnTo>
                        <a:lnTo>
                          <a:pt x="0" y="38216"/>
                        </a:lnTo>
                        <a:cubicBezTo>
                          <a:pt x="12383" y="38216"/>
                          <a:pt x="24955" y="37930"/>
                          <a:pt x="37147" y="3735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2" name="Google Shape;432;p4"/>
                  <p:cNvSpPr/>
                  <p:nvPr/>
                </p:nvSpPr>
                <p:spPr>
                  <a:xfrm>
                    <a:off x="4883657" y="4687044"/>
                    <a:ext cx="119556" cy="536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556" h="53659" extrusionOk="0">
                        <a:moveTo>
                          <a:pt x="286" y="37736"/>
                        </a:moveTo>
                        <a:cubicBezTo>
                          <a:pt x="1810" y="47928"/>
                          <a:pt x="11239" y="54977"/>
                          <a:pt x="21431" y="53453"/>
                        </a:cubicBezTo>
                        <a:cubicBezTo>
                          <a:pt x="49625" y="49262"/>
                          <a:pt x="77914" y="43642"/>
                          <a:pt x="105442" y="36688"/>
                        </a:cubicBezTo>
                        <a:cubicBezTo>
                          <a:pt x="115443" y="34212"/>
                          <a:pt x="121539" y="24020"/>
                          <a:pt x="118967" y="14114"/>
                        </a:cubicBezTo>
                        <a:cubicBezTo>
                          <a:pt x="116491" y="4113"/>
                          <a:pt x="106299" y="-1983"/>
                          <a:pt x="96393" y="589"/>
                        </a:cubicBezTo>
                        <a:cubicBezTo>
                          <a:pt x="70009" y="7161"/>
                          <a:pt x="42958" y="12590"/>
                          <a:pt x="15907" y="16591"/>
                        </a:cubicBezTo>
                        <a:cubicBezTo>
                          <a:pt x="6667" y="17924"/>
                          <a:pt x="0" y="25925"/>
                          <a:pt x="0" y="34974"/>
                        </a:cubicBezTo>
                        <a:cubicBezTo>
                          <a:pt x="0" y="35927"/>
                          <a:pt x="0" y="36784"/>
                          <a:pt x="191" y="3773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3" name="Google Shape;433;p4"/>
                  <p:cNvSpPr/>
                  <p:nvPr/>
                </p:nvSpPr>
                <p:spPr>
                  <a:xfrm>
                    <a:off x="4878513" y="4468028"/>
                    <a:ext cx="118544" cy="582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544" h="58290" extrusionOk="0">
                        <a:moveTo>
                          <a:pt x="0" y="39582"/>
                        </a:moveTo>
                        <a:cubicBezTo>
                          <a:pt x="0" y="40725"/>
                          <a:pt x="95" y="41964"/>
                          <a:pt x="381" y="43107"/>
                        </a:cubicBezTo>
                        <a:cubicBezTo>
                          <a:pt x="2286" y="53203"/>
                          <a:pt x="12097" y="59871"/>
                          <a:pt x="22193" y="57966"/>
                        </a:cubicBezTo>
                        <a:cubicBezTo>
                          <a:pt x="50387" y="52536"/>
                          <a:pt x="78486" y="45297"/>
                          <a:pt x="105728" y="36344"/>
                        </a:cubicBezTo>
                        <a:cubicBezTo>
                          <a:pt x="115538" y="33105"/>
                          <a:pt x="120777" y="22533"/>
                          <a:pt x="117634" y="12817"/>
                        </a:cubicBezTo>
                        <a:cubicBezTo>
                          <a:pt x="114395" y="3006"/>
                          <a:pt x="103823" y="-2232"/>
                          <a:pt x="94107" y="911"/>
                        </a:cubicBezTo>
                        <a:cubicBezTo>
                          <a:pt x="68390" y="9388"/>
                          <a:pt x="41910" y="16246"/>
                          <a:pt x="15335" y="21390"/>
                        </a:cubicBezTo>
                        <a:cubicBezTo>
                          <a:pt x="6382" y="23104"/>
                          <a:pt x="191" y="30915"/>
                          <a:pt x="191" y="3967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4" name="Google Shape;434;p4"/>
                  <p:cNvSpPr/>
                  <p:nvPr/>
                </p:nvSpPr>
                <p:spPr>
                  <a:xfrm>
                    <a:off x="4774596" y="4392782"/>
                    <a:ext cx="61202" cy="390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202" h="39009" extrusionOk="0">
                        <a:moveTo>
                          <a:pt x="44005" y="37200"/>
                        </a:moveTo>
                        <a:cubicBezTo>
                          <a:pt x="54292" y="36438"/>
                          <a:pt x="61913" y="27389"/>
                          <a:pt x="61150" y="17197"/>
                        </a:cubicBezTo>
                        <a:cubicBezTo>
                          <a:pt x="60388" y="6911"/>
                          <a:pt x="51340" y="-710"/>
                          <a:pt x="41148" y="53"/>
                        </a:cubicBezTo>
                        <a:cubicBezTo>
                          <a:pt x="27527" y="1100"/>
                          <a:pt x="13716" y="1672"/>
                          <a:pt x="0" y="1672"/>
                        </a:cubicBezTo>
                        <a:lnTo>
                          <a:pt x="0" y="1672"/>
                        </a:lnTo>
                        <a:lnTo>
                          <a:pt x="0" y="39010"/>
                        </a:lnTo>
                        <a:lnTo>
                          <a:pt x="0" y="39010"/>
                        </a:lnTo>
                        <a:cubicBezTo>
                          <a:pt x="14668" y="39010"/>
                          <a:pt x="29432" y="38438"/>
                          <a:pt x="44005" y="3729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5" name="Google Shape;435;p4"/>
                  <p:cNvSpPr/>
                  <p:nvPr/>
                </p:nvSpPr>
                <p:spPr>
                  <a:xfrm>
                    <a:off x="4774691" y="4499390"/>
                    <a:ext cx="58036" cy="385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036" h="38510" extrusionOk="0">
                        <a:moveTo>
                          <a:pt x="57912" y="17555"/>
                        </a:moveTo>
                        <a:cubicBezTo>
                          <a:pt x="57341" y="7269"/>
                          <a:pt x="48482" y="-542"/>
                          <a:pt x="38195" y="29"/>
                        </a:cubicBezTo>
                        <a:cubicBezTo>
                          <a:pt x="25527" y="791"/>
                          <a:pt x="12668" y="1172"/>
                          <a:pt x="0" y="1172"/>
                        </a:cubicBezTo>
                        <a:lnTo>
                          <a:pt x="0" y="1172"/>
                        </a:lnTo>
                        <a:lnTo>
                          <a:pt x="0" y="38511"/>
                        </a:lnTo>
                        <a:cubicBezTo>
                          <a:pt x="13430" y="38511"/>
                          <a:pt x="27051" y="38129"/>
                          <a:pt x="40481" y="37272"/>
                        </a:cubicBezTo>
                        <a:cubicBezTo>
                          <a:pt x="50768" y="36701"/>
                          <a:pt x="58579" y="27938"/>
                          <a:pt x="58007" y="1755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6" name="Google Shape;436;p4"/>
                  <p:cNvSpPr/>
                  <p:nvPr/>
                </p:nvSpPr>
                <p:spPr>
                  <a:xfrm>
                    <a:off x="5332475" y="4432439"/>
                    <a:ext cx="96793" cy="963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793" h="96378" extrusionOk="0">
                        <a:moveTo>
                          <a:pt x="91916" y="31261"/>
                        </a:moveTo>
                        <a:cubicBezTo>
                          <a:pt x="98870" y="23641"/>
                          <a:pt x="98298" y="11830"/>
                          <a:pt x="90773" y="4877"/>
                        </a:cubicBezTo>
                        <a:cubicBezTo>
                          <a:pt x="83153" y="-2076"/>
                          <a:pt x="71342" y="-1505"/>
                          <a:pt x="64389" y="6020"/>
                        </a:cubicBezTo>
                        <a:cubicBezTo>
                          <a:pt x="46006" y="26117"/>
                          <a:pt x="26384" y="45644"/>
                          <a:pt x="6191" y="63836"/>
                        </a:cubicBezTo>
                        <a:cubicBezTo>
                          <a:pt x="2096" y="67551"/>
                          <a:pt x="0" y="72600"/>
                          <a:pt x="0" y="77743"/>
                        </a:cubicBezTo>
                        <a:cubicBezTo>
                          <a:pt x="0" y="82220"/>
                          <a:pt x="1619" y="86697"/>
                          <a:pt x="4763" y="90221"/>
                        </a:cubicBezTo>
                        <a:cubicBezTo>
                          <a:pt x="11621" y="97841"/>
                          <a:pt x="23432" y="98508"/>
                          <a:pt x="31052" y="91554"/>
                        </a:cubicBezTo>
                        <a:cubicBezTo>
                          <a:pt x="52197" y="72504"/>
                          <a:pt x="72676" y="52216"/>
                          <a:pt x="91821" y="3116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7" name="Google Shape;437;p4"/>
                  <p:cNvSpPr/>
                  <p:nvPr/>
                </p:nvSpPr>
                <p:spPr>
                  <a:xfrm>
                    <a:off x="4975287" y="3870007"/>
                    <a:ext cx="42386" cy="67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86" h="67586" extrusionOk="0">
                        <a:moveTo>
                          <a:pt x="36862" y="52864"/>
                        </a:moveTo>
                        <a:cubicBezTo>
                          <a:pt x="40672" y="35624"/>
                          <a:pt x="42386" y="17812"/>
                          <a:pt x="42386" y="0"/>
                        </a:cubicBezTo>
                        <a:lnTo>
                          <a:pt x="5144" y="0"/>
                        </a:lnTo>
                        <a:cubicBezTo>
                          <a:pt x="5144" y="15145"/>
                          <a:pt x="3715" y="30194"/>
                          <a:pt x="476" y="44863"/>
                        </a:cubicBezTo>
                        <a:cubicBezTo>
                          <a:pt x="191" y="46196"/>
                          <a:pt x="0" y="47625"/>
                          <a:pt x="0" y="48959"/>
                        </a:cubicBezTo>
                        <a:cubicBezTo>
                          <a:pt x="0" y="57531"/>
                          <a:pt x="5906" y="65246"/>
                          <a:pt x="14573" y="67151"/>
                        </a:cubicBezTo>
                        <a:cubicBezTo>
                          <a:pt x="24670" y="69342"/>
                          <a:pt x="34576" y="63056"/>
                          <a:pt x="36862" y="5295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8" name="Google Shape;438;p4"/>
                  <p:cNvSpPr/>
                  <p:nvPr/>
                </p:nvSpPr>
                <p:spPr>
                  <a:xfrm>
                    <a:off x="5082920" y="3870007"/>
                    <a:ext cx="40957" cy="69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57" h="69764" extrusionOk="0">
                        <a:moveTo>
                          <a:pt x="36957" y="54007"/>
                        </a:moveTo>
                        <a:cubicBezTo>
                          <a:pt x="39719" y="36290"/>
                          <a:pt x="40958" y="18098"/>
                          <a:pt x="40958" y="0"/>
                        </a:cubicBezTo>
                        <a:lnTo>
                          <a:pt x="3715" y="0"/>
                        </a:lnTo>
                        <a:cubicBezTo>
                          <a:pt x="3715" y="16193"/>
                          <a:pt x="2667" y="32385"/>
                          <a:pt x="191" y="48292"/>
                        </a:cubicBezTo>
                        <a:cubicBezTo>
                          <a:pt x="0" y="49244"/>
                          <a:pt x="0" y="50197"/>
                          <a:pt x="0" y="51149"/>
                        </a:cubicBezTo>
                        <a:cubicBezTo>
                          <a:pt x="0" y="60198"/>
                          <a:pt x="6572" y="68104"/>
                          <a:pt x="15812" y="69533"/>
                        </a:cubicBezTo>
                        <a:cubicBezTo>
                          <a:pt x="26003" y="71152"/>
                          <a:pt x="35528" y="64103"/>
                          <a:pt x="37147" y="540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" name="Google Shape;439;p4"/>
                  <p:cNvSpPr/>
                  <p:nvPr/>
                </p:nvSpPr>
                <p:spPr>
                  <a:xfrm>
                    <a:off x="5189791" y="3870007"/>
                    <a:ext cx="40290" cy="719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290" h="71956" extrusionOk="0">
                        <a:moveTo>
                          <a:pt x="37052" y="55531"/>
                        </a:moveTo>
                        <a:cubicBezTo>
                          <a:pt x="39243" y="37243"/>
                          <a:pt x="40291" y="18574"/>
                          <a:pt x="40291" y="0"/>
                        </a:cubicBezTo>
                        <a:lnTo>
                          <a:pt x="3048" y="0"/>
                        </a:lnTo>
                        <a:cubicBezTo>
                          <a:pt x="3048" y="17050"/>
                          <a:pt x="2096" y="34195"/>
                          <a:pt x="95" y="51054"/>
                        </a:cubicBezTo>
                        <a:cubicBezTo>
                          <a:pt x="95" y="51816"/>
                          <a:pt x="0" y="52578"/>
                          <a:pt x="0" y="53340"/>
                        </a:cubicBezTo>
                        <a:cubicBezTo>
                          <a:pt x="0" y="62675"/>
                          <a:pt x="6953" y="70676"/>
                          <a:pt x="16383" y="71819"/>
                        </a:cubicBezTo>
                        <a:cubicBezTo>
                          <a:pt x="26575" y="73057"/>
                          <a:pt x="35909" y="65818"/>
                          <a:pt x="37147" y="5553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0" name="Google Shape;440;p4"/>
                  <p:cNvSpPr/>
                  <p:nvPr/>
                </p:nvSpPr>
                <p:spPr>
                  <a:xfrm>
                    <a:off x="4865274" y="3870102"/>
                    <a:ext cx="46386" cy="645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386" h="64521" extrusionOk="0">
                        <a:moveTo>
                          <a:pt x="0" y="45815"/>
                        </a:moveTo>
                        <a:cubicBezTo>
                          <a:pt x="0" y="53054"/>
                          <a:pt x="4286" y="60007"/>
                          <a:pt x="11430" y="63055"/>
                        </a:cubicBezTo>
                        <a:cubicBezTo>
                          <a:pt x="20955" y="67056"/>
                          <a:pt x="31814" y="62579"/>
                          <a:pt x="35814" y="53150"/>
                        </a:cubicBezTo>
                        <a:cubicBezTo>
                          <a:pt x="42863" y="36290"/>
                          <a:pt x="46292" y="18193"/>
                          <a:pt x="46387" y="0"/>
                        </a:cubicBezTo>
                        <a:lnTo>
                          <a:pt x="9144" y="0"/>
                        </a:lnTo>
                        <a:cubicBezTo>
                          <a:pt x="9144" y="13240"/>
                          <a:pt x="6668" y="26479"/>
                          <a:pt x="1524" y="38671"/>
                        </a:cubicBezTo>
                        <a:cubicBezTo>
                          <a:pt x="572" y="41053"/>
                          <a:pt x="95" y="43529"/>
                          <a:pt x="95" y="4591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1" name="Google Shape;441;p4"/>
                  <p:cNvSpPr/>
                  <p:nvPr/>
                </p:nvSpPr>
                <p:spPr>
                  <a:xfrm>
                    <a:off x="5016816" y="3982771"/>
                    <a:ext cx="80036" cy="1093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036" h="109315" extrusionOk="0">
                        <a:moveTo>
                          <a:pt x="44291" y="11347"/>
                        </a:moveTo>
                        <a:cubicBezTo>
                          <a:pt x="33814" y="35541"/>
                          <a:pt x="20193" y="58401"/>
                          <a:pt x="3905" y="79260"/>
                        </a:cubicBezTo>
                        <a:cubicBezTo>
                          <a:pt x="1238" y="82690"/>
                          <a:pt x="0" y="86690"/>
                          <a:pt x="0" y="90691"/>
                        </a:cubicBezTo>
                        <a:cubicBezTo>
                          <a:pt x="0" y="96215"/>
                          <a:pt x="2477" y="101740"/>
                          <a:pt x="7144" y="105359"/>
                        </a:cubicBezTo>
                        <a:cubicBezTo>
                          <a:pt x="15240" y="111741"/>
                          <a:pt x="26956" y="110217"/>
                          <a:pt x="33338" y="102120"/>
                        </a:cubicBezTo>
                        <a:cubicBezTo>
                          <a:pt x="51530" y="78784"/>
                          <a:pt x="66770" y="53162"/>
                          <a:pt x="78486" y="26111"/>
                        </a:cubicBezTo>
                        <a:cubicBezTo>
                          <a:pt x="82582" y="16681"/>
                          <a:pt x="78296" y="5632"/>
                          <a:pt x="68771" y="1536"/>
                        </a:cubicBezTo>
                        <a:cubicBezTo>
                          <a:pt x="59341" y="-2559"/>
                          <a:pt x="48387" y="1822"/>
                          <a:pt x="44196" y="1125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2" name="Google Shape;442;p4"/>
                  <p:cNvSpPr/>
                  <p:nvPr/>
                </p:nvSpPr>
                <p:spPr>
                  <a:xfrm>
                    <a:off x="4883657" y="3976804"/>
                    <a:ext cx="95894" cy="966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894" h="96605" extrusionOk="0">
                        <a:moveTo>
                          <a:pt x="87725" y="3216"/>
                        </a:moveTo>
                        <a:cubicBezTo>
                          <a:pt x="79153" y="-2594"/>
                          <a:pt x="67628" y="-308"/>
                          <a:pt x="61817" y="8265"/>
                        </a:cubicBezTo>
                        <a:cubicBezTo>
                          <a:pt x="47339" y="29696"/>
                          <a:pt x="29242" y="47984"/>
                          <a:pt x="8001" y="62652"/>
                        </a:cubicBezTo>
                        <a:cubicBezTo>
                          <a:pt x="2762" y="66272"/>
                          <a:pt x="0" y="72082"/>
                          <a:pt x="0" y="77988"/>
                        </a:cubicBezTo>
                        <a:cubicBezTo>
                          <a:pt x="0" y="81607"/>
                          <a:pt x="1048" y="85322"/>
                          <a:pt x="3334" y="88560"/>
                        </a:cubicBezTo>
                        <a:cubicBezTo>
                          <a:pt x="9239" y="97038"/>
                          <a:pt x="20860" y="99133"/>
                          <a:pt x="29242" y="93323"/>
                        </a:cubicBezTo>
                        <a:cubicBezTo>
                          <a:pt x="54292" y="75987"/>
                          <a:pt x="75629" y="54366"/>
                          <a:pt x="92678" y="29124"/>
                        </a:cubicBezTo>
                        <a:cubicBezTo>
                          <a:pt x="98488" y="20552"/>
                          <a:pt x="96203" y="9027"/>
                          <a:pt x="87630" y="321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3" name="Google Shape;443;p4"/>
                  <p:cNvSpPr/>
                  <p:nvPr/>
                </p:nvSpPr>
                <p:spPr>
                  <a:xfrm>
                    <a:off x="5509164" y="3870007"/>
                    <a:ext cx="39528" cy="782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528" h="78252" extrusionOk="0">
                        <a:moveTo>
                          <a:pt x="37147" y="61055"/>
                        </a:moveTo>
                        <a:cubicBezTo>
                          <a:pt x="38767" y="40862"/>
                          <a:pt x="39433" y="20384"/>
                          <a:pt x="39529" y="0"/>
                        </a:cubicBezTo>
                        <a:lnTo>
                          <a:pt x="2191" y="0"/>
                        </a:lnTo>
                        <a:cubicBezTo>
                          <a:pt x="2191" y="19431"/>
                          <a:pt x="1429" y="38958"/>
                          <a:pt x="0" y="58198"/>
                        </a:cubicBezTo>
                        <a:cubicBezTo>
                          <a:pt x="0" y="58674"/>
                          <a:pt x="0" y="59150"/>
                          <a:pt x="0" y="59627"/>
                        </a:cubicBezTo>
                        <a:cubicBezTo>
                          <a:pt x="0" y="69247"/>
                          <a:pt x="7429" y="77438"/>
                          <a:pt x="17240" y="78200"/>
                        </a:cubicBezTo>
                        <a:cubicBezTo>
                          <a:pt x="27527" y="78962"/>
                          <a:pt x="36481" y="71342"/>
                          <a:pt x="37242" y="6105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4" name="Google Shape;444;p4"/>
                  <p:cNvSpPr/>
                  <p:nvPr/>
                </p:nvSpPr>
                <p:spPr>
                  <a:xfrm>
                    <a:off x="5296375" y="3870007"/>
                    <a:ext cx="39814" cy="74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814" h="74107" extrusionOk="0">
                        <a:moveTo>
                          <a:pt x="37052" y="57245"/>
                        </a:moveTo>
                        <a:cubicBezTo>
                          <a:pt x="38957" y="38386"/>
                          <a:pt x="39814" y="19145"/>
                          <a:pt x="39814" y="0"/>
                        </a:cubicBezTo>
                        <a:lnTo>
                          <a:pt x="2572" y="0"/>
                        </a:lnTo>
                        <a:cubicBezTo>
                          <a:pt x="2572" y="17907"/>
                          <a:pt x="1714" y="35909"/>
                          <a:pt x="0" y="53531"/>
                        </a:cubicBezTo>
                        <a:cubicBezTo>
                          <a:pt x="0" y="54197"/>
                          <a:pt x="0" y="54769"/>
                          <a:pt x="0" y="55436"/>
                        </a:cubicBezTo>
                        <a:cubicBezTo>
                          <a:pt x="0" y="64865"/>
                          <a:pt x="7144" y="72962"/>
                          <a:pt x="16764" y="74009"/>
                        </a:cubicBezTo>
                        <a:cubicBezTo>
                          <a:pt x="27051" y="75057"/>
                          <a:pt x="36195" y="67628"/>
                          <a:pt x="37147" y="5734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5" name="Google Shape;445;p4"/>
                  <p:cNvSpPr/>
                  <p:nvPr/>
                </p:nvSpPr>
                <p:spPr>
                  <a:xfrm>
                    <a:off x="5616034" y="3869912"/>
                    <a:ext cx="38576" cy="692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76" h="69276" extrusionOk="0">
                        <a:moveTo>
                          <a:pt x="37243" y="51721"/>
                        </a:moveTo>
                        <a:cubicBezTo>
                          <a:pt x="38195" y="34576"/>
                          <a:pt x="38576" y="17335"/>
                          <a:pt x="38576" y="0"/>
                        </a:cubicBezTo>
                        <a:lnTo>
                          <a:pt x="1238" y="0"/>
                        </a:lnTo>
                        <a:cubicBezTo>
                          <a:pt x="1238" y="16573"/>
                          <a:pt x="953" y="33147"/>
                          <a:pt x="0" y="49530"/>
                        </a:cubicBezTo>
                        <a:cubicBezTo>
                          <a:pt x="0" y="49911"/>
                          <a:pt x="0" y="50292"/>
                          <a:pt x="0" y="50673"/>
                        </a:cubicBezTo>
                        <a:cubicBezTo>
                          <a:pt x="0" y="60484"/>
                          <a:pt x="7620" y="68675"/>
                          <a:pt x="17526" y="69247"/>
                        </a:cubicBezTo>
                        <a:cubicBezTo>
                          <a:pt x="27813" y="69818"/>
                          <a:pt x="36671" y="62008"/>
                          <a:pt x="37243" y="5172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6" name="Google Shape;446;p4"/>
                  <p:cNvSpPr/>
                  <p:nvPr/>
                </p:nvSpPr>
                <p:spPr>
                  <a:xfrm>
                    <a:off x="5402770" y="3870007"/>
                    <a:ext cx="39624" cy="761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624" h="76171" extrusionOk="0">
                        <a:moveTo>
                          <a:pt x="37147" y="59150"/>
                        </a:moveTo>
                        <a:cubicBezTo>
                          <a:pt x="38862" y="39624"/>
                          <a:pt x="39624" y="19717"/>
                          <a:pt x="39624" y="0"/>
                        </a:cubicBezTo>
                        <a:lnTo>
                          <a:pt x="2381" y="0"/>
                        </a:lnTo>
                        <a:cubicBezTo>
                          <a:pt x="2381" y="18669"/>
                          <a:pt x="1619" y="37433"/>
                          <a:pt x="0" y="55912"/>
                        </a:cubicBezTo>
                        <a:cubicBezTo>
                          <a:pt x="0" y="56483"/>
                          <a:pt x="0" y="57055"/>
                          <a:pt x="0" y="57531"/>
                        </a:cubicBezTo>
                        <a:cubicBezTo>
                          <a:pt x="0" y="67056"/>
                          <a:pt x="7334" y="75248"/>
                          <a:pt x="17050" y="76105"/>
                        </a:cubicBezTo>
                        <a:cubicBezTo>
                          <a:pt x="27337" y="76962"/>
                          <a:pt x="36385" y="69437"/>
                          <a:pt x="37243" y="5915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7" name="Google Shape;447;p4"/>
                  <p:cNvSpPr/>
                  <p:nvPr/>
                </p:nvSpPr>
                <p:spPr>
                  <a:xfrm>
                    <a:off x="4774691" y="3870007"/>
                    <a:ext cx="30956" cy="309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956" h="30956" extrusionOk="0">
                        <a:moveTo>
                          <a:pt x="30956" y="0"/>
                        </a:moveTo>
                        <a:lnTo>
                          <a:pt x="6287" y="0"/>
                        </a:lnTo>
                        <a:cubicBezTo>
                          <a:pt x="6287" y="3429"/>
                          <a:pt x="3429" y="6287"/>
                          <a:pt x="0" y="6287"/>
                        </a:cubicBezTo>
                        <a:lnTo>
                          <a:pt x="0" y="6287"/>
                        </a:lnTo>
                        <a:lnTo>
                          <a:pt x="0" y="30956"/>
                        </a:lnTo>
                        <a:lnTo>
                          <a:pt x="0" y="30956"/>
                        </a:lnTo>
                        <a:cubicBezTo>
                          <a:pt x="17050" y="30956"/>
                          <a:pt x="30956" y="17050"/>
                          <a:pt x="3095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8" name="Google Shape;448;p4"/>
                  <p:cNvSpPr/>
                  <p:nvPr/>
                </p:nvSpPr>
                <p:spPr>
                  <a:xfrm>
                    <a:off x="5164168" y="4142463"/>
                    <a:ext cx="87589" cy="1042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89" h="104297" extrusionOk="0">
                        <a:moveTo>
                          <a:pt x="53245" y="8627"/>
                        </a:moveTo>
                        <a:cubicBezTo>
                          <a:pt x="38767" y="31297"/>
                          <a:pt x="22479" y="53109"/>
                          <a:pt x="4667" y="73397"/>
                        </a:cubicBezTo>
                        <a:cubicBezTo>
                          <a:pt x="1524" y="76922"/>
                          <a:pt x="0" y="81303"/>
                          <a:pt x="0" y="85684"/>
                        </a:cubicBezTo>
                        <a:cubicBezTo>
                          <a:pt x="0" y="90828"/>
                          <a:pt x="2191" y="96067"/>
                          <a:pt x="6382" y="99686"/>
                        </a:cubicBezTo>
                        <a:cubicBezTo>
                          <a:pt x="14097" y="106449"/>
                          <a:pt x="25908" y="105687"/>
                          <a:pt x="32671" y="97972"/>
                        </a:cubicBezTo>
                        <a:cubicBezTo>
                          <a:pt x="51721" y="76255"/>
                          <a:pt x="69247" y="52918"/>
                          <a:pt x="84677" y="28630"/>
                        </a:cubicBezTo>
                        <a:cubicBezTo>
                          <a:pt x="90202" y="19962"/>
                          <a:pt x="87630" y="8437"/>
                          <a:pt x="78962" y="2912"/>
                        </a:cubicBezTo>
                        <a:cubicBezTo>
                          <a:pt x="70295" y="-2612"/>
                          <a:pt x="58769" y="-41"/>
                          <a:pt x="53245" y="862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9" name="Google Shape;449;p4"/>
                  <p:cNvSpPr/>
                  <p:nvPr/>
                </p:nvSpPr>
                <p:spPr>
                  <a:xfrm>
                    <a:off x="4885181" y="4113689"/>
                    <a:ext cx="109600" cy="794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600" h="79456" extrusionOk="0">
                        <a:moveTo>
                          <a:pt x="105632" y="7302"/>
                        </a:moveTo>
                        <a:cubicBezTo>
                          <a:pt x="99346" y="-890"/>
                          <a:pt x="87630" y="-2414"/>
                          <a:pt x="79438" y="3873"/>
                        </a:cubicBezTo>
                        <a:cubicBezTo>
                          <a:pt x="58483" y="19970"/>
                          <a:pt x="35528" y="33400"/>
                          <a:pt x="11335" y="43687"/>
                        </a:cubicBezTo>
                        <a:cubicBezTo>
                          <a:pt x="4191" y="46735"/>
                          <a:pt x="0" y="53593"/>
                          <a:pt x="0" y="60832"/>
                        </a:cubicBezTo>
                        <a:cubicBezTo>
                          <a:pt x="0" y="63309"/>
                          <a:pt x="476" y="65690"/>
                          <a:pt x="1524" y="68071"/>
                        </a:cubicBezTo>
                        <a:cubicBezTo>
                          <a:pt x="5525" y="77596"/>
                          <a:pt x="16478" y="81978"/>
                          <a:pt x="26003" y="77977"/>
                        </a:cubicBezTo>
                        <a:cubicBezTo>
                          <a:pt x="53150" y="66452"/>
                          <a:pt x="78867" y="51403"/>
                          <a:pt x="102298" y="33400"/>
                        </a:cubicBezTo>
                        <a:cubicBezTo>
                          <a:pt x="110490" y="27114"/>
                          <a:pt x="112014" y="15398"/>
                          <a:pt x="105727" y="72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0" name="Google Shape;450;p4"/>
                  <p:cNvSpPr/>
                  <p:nvPr/>
                </p:nvSpPr>
                <p:spPr>
                  <a:xfrm>
                    <a:off x="4774596" y="4178600"/>
                    <a:ext cx="67263" cy="408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263" h="40878" extrusionOk="0">
                        <a:moveTo>
                          <a:pt x="0" y="40784"/>
                        </a:moveTo>
                        <a:lnTo>
                          <a:pt x="0" y="40784"/>
                        </a:lnTo>
                        <a:cubicBezTo>
                          <a:pt x="17240" y="40784"/>
                          <a:pt x="34480" y="39545"/>
                          <a:pt x="51340" y="37069"/>
                        </a:cubicBezTo>
                        <a:cubicBezTo>
                          <a:pt x="61531" y="35545"/>
                          <a:pt x="68580" y="26115"/>
                          <a:pt x="67056" y="15923"/>
                        </a:cubicBezTo>
                        <a:cubicBezTo>
                          <a:pt x="65532" y="5732"/>
                          <a:pt x="56102" y="-1317"/>
                          <a:pt x="45910" y="207"/>
                        </a:cubicBezTo>
                        <a:cubicBezTo>
                          <a:pt x="30861" y="2398"/>
                          <a:pt x="15335" y="3541"/>
                          <a:pt x="0" y="3541"/>
                        </a:cubicBezTo>
                        <a:lnTo>
                          <a:pt x="0" y="3541"/>
                        </a:lnTo>
                        <a:lnTo>
                          <a:pt x="0" y="4087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1" name="Google Shape;451;p4"/>
                  <p:cNvSpPr/>
                  <p:nvPr/>
                </p:nvSpPr>
                <p:spPr>
                  <a:xfrm>
                    <a:off x="5030818" y="4132123"/>
                    <a:ext cx="97032" cy="960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32" h="96079" extrusionOk="0">
                        <a:moveTo>
                          <a:pt x="64199" y="6775"/>
                        </a:moveTo>
                        <a:cubicBezTo>
                          <a:pt x="46958" y="27253"/>
                          <a:pt x="27718" y="46208"/>
                          <a:pt x="6953" y="62972"/>
                        </a:cubicBezTo>
                        <a:cubicBezTo>
                          <a:pt x="2381" y="66687"/>
                          <a:pt x="0" y="72021"/>
                          <a:pt x="0" y="77450"/>
                        </a:cubicBezTo>
                        <a:cubicBezTo>
                          <a:pt x="0" y="81546"/>
                          <a:pt x="1333" y="85737"/>
                          <a:pt x="4191" y="89166"/>
                        </a:cubicBezTo>
                        <a:cubicBezTo>
                          <a:pt x="10668" y="97167"/>
                          <a:pt x="22384" y="98405"/>
                          <a:pt x="30385" y="91928"/>
                        </a:cubicBezTo>
                        <a:cubicBezTo>
                          <a:pt x="52959" y="73640"/>
                          <a:pt x="73914" y="52971"/>
                          <a:pt x="92678" y="30682"/>
                        </a:cubicBezTo>
                        <a:cubicBezTo>
                          <a:pt x="99250" y="22777"/>
                          <a:pt x="98298" y="11061"/>
                          <a:pt x="90392" y="4393"/>
                        </a:cubicBezTo>
                        <a:cubicBezTo>
                          <a:pt x="82487" y="-2274"/>
                          <a:pt x="70771" y="-1226"/>
                          <a:pt x="64103" y="667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2" name="Google Shape;452;p4"/>
                  <p:cNvSpPr/>
                  <p:nvPr/>
                </p:nvSpPr>
                <p:spPr>
                  <a:xfrm>
                    <a:off x="4774691" y="4070099"/>
                    <a:ext cx="70132" cy="432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132" h="43271" extrusionOk="0">
                        <a:moveTo>
                          <a:pt x="55721" y="36795"/>
                        </a:moveTo>
                        <a:cubicBezTo>
                          <a:pt x="65722" y="34414"/>
                          <a:pt x="72009" y="24412"/>
                          <a:pt x="69628" y="14411"/>
                        </a:cubicBezTo>
                        <a:cubicBezTo>
                          <a:pt x="67246" y="4410"/>
                          <a:pt x="57245" y="-1877"/>
                          <a:pt x="47244" y="504"/>
                        </a:cubicBezTo>
                        <a:cubicBezTo>
                          <a:pt x="31813" y="4124"/>
                          <a:pt x="16002" y="5934"/>
                          <a:pt x="0" y="5934"/>
                        </a:cubicBezTo>
                        <a:lnTo>
                          <a:pt x="0" y="5934"/>
                        </a:lnTo>
                        <a:lnTo>
                          <a:pt x="0" y="43272"/>
                        </a:lnTo>
                        <a:cubicBezTo>
                          <a:pt x="18764" y="43272"/>
                          <a:pt x="37529" y="41081"/>
                          <a:pt x="55721" y="3689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3" name="Google Shape;453;p4"/>
                  <p:cNvSpPr/>
                  <p:nvPr/>
                </p:nvSpPr>
                <p:spPr>
                  <a:xfrm>
                    <a:off x="5532595" y="4147478"/>
                    <a:ext cx="69905" cy="1146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905" h="114623" extrusionOk="0">
                        <a:moveTo>
                          <a:pt x="35433" y="104005"/>
                        </a:moveTo>
                        <a:cubicBezTo>
                          <a:pt x="47815" y="78383"/>
                          <a:pt x="59055" y="51808"/>
                          <a:pt x="68771" y="25043"/>
                        </a:cubicBezTo>
                        <a:cubicBezTo>
                          <a:pt x="72295" y="15422"/>
                          <a:pt x="67342" y="4659"/>
                          <a:pt x="57626" y="1135"/>
                        </a:cubicBezTo>
                        <a:cubicBezTo>
                          <a:pt x="47911" y="-2390"/>
                          <a:pt x="37243" y="2564"/>
                          <a:pt x="33719" y="12279"/>
                        </a:cubicBezTo>
                        <a:cubicBezTo>
                          <a:pt x="24384" y="37901"/>
                          <a:pt x="13621" y="63333"/>
                          <a:pt x="1810" y="87812"/>
                        </a:cubicBezTo>
                        <a:cubicBezTo>
                          <a:pt x="571" y="90384"/>
                          <a:pt x="0" y="93146"/>
                          <a:pt x="0" y="95909"/>
                        </a:cubicBezTo>
                        <a:cubicBezTo>
                          <a:pt x="0" y="102862"/>
                          <a:pt x="3905" y="109529"/>
                          <a:pt x="10573" y="112768"/>
                        </a:cubicBezTo>
                        <a:cubicBezTo>
                          <a:pt x="19812" y="117244"/>
                          <a:pt x="30956" y="113339"/>
                          <a:pt x="35433" y="10410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4" name="Google Shape;454;p4"/>
                  <p:cNvSpPr/>
                  <p:nvPr/>
                </p:nvSpPr>
                <p:spPr>
                  <a:xfrm>
                    <a:off x="5477636" y="3994170"/>
                    <a:ext cx="57600" cy="1186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600" h="118610" extrusionOk="0">
                        <a:moveTo>
                          <a:pt x="36386" y="105485"/>
                        </a:moveTo>
                        <a:cubicBezTo>
                          <a:pt x="44863" y="78243"/>
                          <a:pt x="51816" y="50144"/>
                          <a:pt x="57245" y="22141"/>
                        </a:cubicBezTo>
                        <a:cubicBezTo>
                          <a:pt x="59246" y="12044"/>
                          <a:pt x="52578" y="2234"/>
                          <a:pt x="42482" y="328"/>
                        </a:cubicBezTo>
                        <a:cubicBezTo>
                          <a:pt x="32385" y="-1576"/>
                          <a:pt x="22574" y="4996"/>
                          <a:pt x="20669" y="15092"/>
                        </a:cubicBezTo>
                        <a:cubicBezTo>
                          <a:pt x="15526" y="41762"/>
                          <a:pt x="8858" y="68432"/>
                          <a:pt x="858" y="94435"/>
                        </a:cubicBezTo>
                        <a:cubicBezTo>
                          <a:pt x="286" y="96245"/>
                          <a:pt x="0" y="98150"/>
                          <a:pt x="0" y="99960"/>
                        </a:cubicBezTo>
                        <a:cubicBezTo>
                          <a:pt x="0" y="107961"/>
                          <a:pt x="5144" y="115295"/>
                          <a:pt x="13145" y="117772"/>
                        </a:cubicBezTo>
                        <a:cubicBezTo>
                          <a:pt x="22955" y="120820"/>
                          <a:pt x="33433" y="115295"/>
                          <a:pt x="36481" y="10548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5" name="Google Shape;455;p4"/>
                  <p:cNvSpPr/>
                  <p:nvPr/>
                </p:nvSpPr>
                <p:spPr>
                  <a:xfrm>
                    <a:off x="5590221" y="3985311"/>
                    <a:ext cx="54240" cy="119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240" h="119320" extrusionOk="0">
                        <a:moveTo>
                          <a:pt x="36671" y="105485"/>
                        </a:moveTo>
                        <a:cubicBezTo>
                          <a:pt x="43815" y="77958"/>
                          <a:pt x="49625" y="49669"/>
                          <a:pt x="54007" y="21570"/>
                        </a:cubicBezTo>
                        <a:cubicBezTo>
                          <a:pt x="55626" y="11378"/>
                          <a:pt x="48673" y="1853"/>
                          <a:pt x="38481" y="234"/>
                        </a:cubicBezTo>
                        <a:cubicBezTo>
                          <a:pt x="28289" y="-1385"/>
                          <a:pt x="18764" y="5568"/>
                          <a:pt x="17145" y="15760"/>
                        </a:cubicBezTo>
                        <a:cubicBezTo>
                          <a:pt x="12954" y="42716"/>
                          <a:pt x="7334" y="69671"/>
                          <a:pt x="571" y="96056"/>
                        </a:cubicBezTo>
                        <a:cubicBezTo>
                          <a:pt x="191" y="97580"/>
                          <a:pt x="0" y="99199"/>
                          <a:pt x="0" y="100723"/>
                        </a:cubicBezTo>
                        <a:cubicBezTo>
                          <a:pt x="0" y="109010"/>
                          <a:pt x="5620" y="116630"/>
                          <a:pt x="14002" y="118725"/>
                        </a:cubicBezTo>
                        <a:cubicBezTo>
                          <a:pt x="24003" y="121297"/>
                          <a:pt x="34100" y="115296"/>
                          <a:pt x="36767" y="10529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6" name="Google Shape;456;p4"/>
                  <p:cNvSpPr/>
                  <p:nvPr/>
                </p:nvSpPr>
                <p:spPr>
                  <a:xfrm>
                    <a:off x="5253894" y="3989230"/>
                    <a:ext cx="64704" cy="1165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704" h="116548" extrusionOk="0">
                        <a:moveTo>
                          <a:pt x="28099" y="13936"/>
                        </a:moveTo>
                        <a:cubicBezTo>
                          <a:pt x="21241" y="40035"/>
                          <a:pt x="12383" y="65752"/>
                          <a:pt x="1524" y="90422"/>
                        </a:cubicBezTo>
                        <a:cubicBezTo>
                          <a:pt x="476" y="92899"/>
                          <a:pt x="0" y="95375"/>
                          <a:pt x="0" y="97852"/>
                        </a:cubicBezTo>
                        <a:cubicBezTo>
                          <a:pt x="0" y="104995"/>
                          <a:pt x="4191" y="111853"/>
                          <a:pt x="11144" y="114997"/>
                        </a:cubicBezTo>
                        <a:cubicBezTo>
                          <a:pt x="20574" y="119093"/>
                          <a:pt x="31623" y="114806"/>
                          <a:pt x="35719" y="105376"/>
                        </a:cubicBezTo>
                        <a:cubicBezTo>
                          <a:pt x="47244" y="78897"/>
                          <a:pt x="56864" y="51370"/>
                          <a:pt x="64103" y="23366"/>
                        </a:cubicBezTo>
                        <a:cubicBezTo>
                          <a:pt x="66675" y="13460"/>
                          <a:pt x="60770" y="3173"/>
                          <a:pt x="50768" y="601"/>
                        </a:cubicBezTo>
                        <a:cubicBezTo>
                          <a:pt x="40767" y="-1970"/>
                          <a:pt x="30575" y="3935"/>
                          <a:pt x="28004" y="1393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7" name="Google Shape;457;p4"/>
                  <p:cNvSpPr/>
                  <p:nvPr/>
                </p:nvSpPr>
                <p:spPr>
                  <a:xfrm>
                    <a:off x="5138165" y="3986358"/>
                    <a:ext cx="70719" cy="1140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719" h="114092" extrusionOk="0">
                        <a:moveTo>
                          <a:pt x="34385" y="12903"/>
                        </a:moveTo>
                        <a:cubicBezTo>
                          <a:pt x="26098" y="38335"/>
                          <a:pt x="15335" y="63005"/>
                          <a:pt x="2381" y="86436"/>
                        </a:cubicBezTo>
                        <a:cubicBezTo>
                          <a:pt x="762" y="89294"/>
                          <a:pt x="0" y="92437"/>
                          <a:pt x="0" y="95485"/>
                        </a:cubicBezTo>
                        <a:cubicBezTo>
                          <a:pt x="0" y="102057"/>
                          <a:pt x="3429" y="108439"/>
                          <a:pt x="9620" y="111773"/>
                        </a:cubicBezTo>
                        <a:cubicBezTo>
                          <a:pt x="18574" y="116725"/>
                          <a:pt x="30004" y="113487"/>
                          <a:pt x="34957" y="104533"/>
                        </a:cubicBezTo>
                        <a:cubicBezTo>
                          <a:pt x="49149" y="79006"/>
                          <a:pt x="60865" y="52051"/>
                          <a:pt x="69818" y="24428"/>
                        </a:cubicBezTo>
                        <a:cubicBezTo>
                          <a:pt x="72962" y="14617"/>
                          <a:pt x="67627" y="4140"/>
                          <a:pt x="57817" y="901"/>
                        </a:cubicBezTo>
                        <a:cubicBezTo>
                          <a:pt x="48006" y="-2242"/>
                          <a:pt x="37529" y="3092"/>
                          <a:pt x="34290" y="1290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8" name="Google Shape;458;p4"/>
                  <p:cNvSpPr/>
                  <p:nvPr/>
                </p:nvSpPr>
                <p:spPr>
                  <a:xfrm>
                    <a:off x="5366574" y="3991968"/>
                    <a:ext cx="60633" cy="117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633" h="117764" extrusionOk="0">
                        <a:moveTo>
                          <a:pt x="23813" y="14437"/>
                        </a:moveTo>
                        <a:cubicBezTo>
                          <a:pt x="18002" y="40916"/>
                          <a:pt x="10382" y="67206"/>
                          <a:pt x="1143" y="92732"/>
                        </a:cubicBezTo>
                        <a:cubicBezTo>
                          <a:pt x="381" y="94828"/>
                          <a:pt x="0" y="96924"/>
                          <a:pt x="0" y="99114"/>
                        </a:cubicBezTo>
                        <a:cubicBezTo>
                          <a:pt x="0" y="106734"/>
                          <a:pt x="4763" y="113878"/>
                          <a:pt x="12287" y="116640"/>
                        </a:cubicBezTo>
                        <a:cubicBezTo>
                          <a:pt x="22003" y="120165"/>
                          <a:pt x="32671" y="115116"/>
                          <a:pt x="36195" y="105496"/>
                        </a:cubicBezTo>
                        <a:cubicBezTo>
                          <a:pt x="46006" y="78540"/>
                          <a:pt x="54007" y="50632"/>
                          <a:pt x="60198" y="22629"/>
                        </a:cubicBezTo>
                        <a:cubicBezTo>
                          <a:pt x="62389" y="12532"/>
                          <a:pt x="56102" y="2626"/>
                          <a:pt x="46006" y="435"/>
                        </a:cubicBezTo>
                        <a:cubicBezTo>
                          <a:pt x="35909" y="-1755"/>
                          <a:pt x="26003" y="4531"/>
                          <a:pt x="23813" y="1462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59" name="Google Shape;459;p4"/>
              <p:cNvGrpSpPr/>
              <p:nvPr/>
            </p:nvGrpSpPr>
            <p:grpSpPr>
              <a:xfrm>
                <a:off x="7933532" y="3632677"/>
                <a:ext cx="637384" cy="639684"/>
                <a:chOff x="4774596" y="2105691"/>
                <a:chExt cx="884396" cy="884396"/>
              </a:xfrm>
            </p:grpSpPr>
            <p:sp>
              <p:nvSpPr>
                <p:cNvPr id="460" name="Google Shape;460;p4"/>
                <p:cNvSpPr/>
                <p:nvPr/>
              </p:nvSpPr>
              <p:spPr>
                <a:xfrm>
                  <a:off x="4774596" y="2110073"/>
                  <a:ext cx="880014" cy="880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14" h="880014" extrusionOk="0">
                      <a:moveTo>
                        <a:pt x="0" y="0"/>
                      </a:moveTo>
                      <a:lnTo>
                        <a:pt x="880015" y="0"/>
                      </a:lnTo>
                      <a:lnTo>
                        <a:pt x="880015" y="880015"/>
                      </a:lnTo>
                      <a:lnTo>
                        <a:pt x="0" y="88001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1" name="Google Shape;461;p4"/>
                <p:cNvSpPr/>
                <p:nvPr/>
              </p:nvSpPr>
              <p:spPr>
                <a:xfrm>
                  <a:off x="4774596" y="2105691"/>
                  <a:ext cx="884396" cy="88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4396" h="884396" extrusionOk="0">
                      <a:moveTo>
                        <a:pt x="0" y="884396"/>
                      </a:moveTo>
                      <a:lnTo>
                        <a:pt x="321945" y="884396"/>
                      </a:lnTo>
                      <a:cubicBezTo>
                        <a:pt x="321945" y="573786"/>
                        <a:pt x="573786" y="321945"/>
                        <a:pt x="884396" y="321945"/>
                      </a:cubicBezTo>
                      <a:lnTo>
                        <a:pt x="884396" y="0"/>
                      </a:lnTo>
                      <a:cubicBezTo>
                        <a:pt x="395954" y="0"/>
                        <a:pt x="0" y="395954"/>
                        <a:pt x="0" y="88439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0" name="Google Shape;770;p6"/>
          <p:cNvGrpSpPr/>
          <p:nvPr/>
        </p:nvGrpSpPr>
        <p:grpSpPr>
          <a:xfrm>
            <a:off x="-2575" y="-14250"/>
            <a:ext cx="9162000" cy="5172000"/>
            <a:chOff x="-2575" y="-14250"/>
            <a:chExt cx="9162000" cy="5172000"/>
          </a:xfrm>
        </p:grpSpPr>
        <p:grpSp>
          <p:nvGrpSpPr>
            <p:cNvPr id="771" name="Google Shape;771;p6"/>
            <p:cNvGrpSpPr/>
            <p:nvPr/>
          </p:nvGrpSpPr>
          <p:grpSpPr>
            <a:xfrm>
              <a:off x="239200" y="-14250"/>
              <a:ext cx="8665600" cy="5172000"/>
              <a:chOff x="239200" y="-14250"/>
              <a:chExt cx="8665600" cy="5172000"/>
            </a:xfrm>
          </p:grpSpPr>
          <p:cxnSp>
            <p:nvCxnSpPr>
              <p:cNvPr id="772" name="Google Shape;772;p6"/>
              <p:cNvCxnSpPr/>
              <p:nvPr/>
            </p:nvCxnSpPr>
            <p:spPr>
              <a:xfrm>
                <a:off x="2392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6"/>
              <p:cNvCxnSpPr/>
              <p:nvPr/>
            </p:nvCxnSpPr>
            <p:spPr>
              <a:xfrm>
                <a:off x="518476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4" name="Google Shape;774;p6"/>
              <p:cNvCxnSpPr/>
              <p:nvPr/>
            </p:nvCxnSpPr>
            <p:spPr>
              <a:xfrm>
                <a:off x="805723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5" name="Google Shape;775;p6"/>
              <p:cNvCxnSpPr/>
              <p:nvPr/>
            </p:nvCxnSpPr>
            <p:spPr>
              <a:xfrm>
                <a:off x="108499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6"/>
              <p:cNvCxnSpPr/>
              <p:nvPr/>
            </p:nvCxnSpPr>
            <p:spPr>
              <a:xfrm>
                <a:off x="13643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6"/>
              <p:cNvCxnSpPr/>
              <p:nvPr/>
            </p:nvCxnSpPr>
            <p:spPr>
              <a:xfrm>
                <a:off x="1643576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8" name="Google Shape;778;p6"/>
              <p:cNvCxnSpPr/>
              <p:nvPr/>
            </p:nvCxnSpPr>
            <p:spPr>
              <a:xfrm>
                <a:off x="1930823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9" name="Google Shape;779;p6"/>
              <p:cNvCxnSpPr/>
              <p:nvPr/>
            </p:nvCxnSpPr>
            <p:spPr>
              <a:xfrm>
                <a:off x="221009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0" name="Google Shape;780;p6"/>
              <p:cNvCxnSpPr/>
              <p:nvPr/>
            </p:nvCxnSpPr>
            <p:spPr>
              <a:xfrm>
                <a:off x="246546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1" name="Google Shape;781;p6"/>
              <p:cNvCxnSpPr/>
              <p:nvPr/>
            </p:nvCxnSpPr>
            <p:spPr>
              <a:xfrm>
                <a:off x="2744737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2" name="Google Shape;782;p6"/>
              <p:cNvCxnSpPr/>
              <p:nvPr/>
            </p:nvCxnSpPr>
            <p:spPr>
              <a:xfrm>
                <a:off x="3031984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3" name="Google Shape;783;p6"/>
              <p:cNvCxnSpPr/>
              <p:nvPr/>
            </p:nvCxnSpPr>
            <p:spPr>
              <a:xfrm>
                <a:off x="331126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4" name="Google Shape;784;p6"/>
              <p:cNvCxnSpPr/>
              <p:nvPr/>
            </p:nvCxnSpPr>
            <p:spPr>
              <a:xfrm>
                <a:off x="3590562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5" name="Google Shape;785;p6"/>
              <p:cNvCxnSpPr/>
              <p:nvPr/>
            </p:nvCxnSpPr>
            <p:spPr>
              <a:xfrm>
                <a:off x="3869838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6" name="Google Shape;786;p6"/>
              <p:cNvCxnSpPr/>
              <p:nvPr/>
            </p:nvCxnSpPr>
            <p:spPr>
              <a:xfrm>
                <a:off x="4157085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7" name="Google Shape;787;p6"/>
              <p:cNvCxnSpPr/>
              <p:nvPr/>
            </p:nvCxnSpPr>
            <p:spPr>
              <a:xfrm>
                <a:off x="443636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8" name="Google Shape;788;p6"/>
              <p:cNvCxnSpPr/>
              <p:nvPr/>
            </p:nvCxnSpPr>
            <p:spPr>
              <a:xfrm>
                <a:off x="470763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9" name="Google Shape;789;p6"/>
              <p:cNvCxnSpPr/>
              <p:nvPr/>
            </p:nvCxnSpPr>
            <p:spPr>
              <a:xfrm>
                <a:off x="4986915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0" name="Google Shape;790;p6"/>
              <p:cNvCxnSpPr/>
              <p:nvPr/>
            </p:nvCxnSpPr>
            <p:spPr>
              <a:xfrm>
                <a:off x="5274162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1" name="Google Shape;791;p6"/>
              <p:cNvCxnSpPr/>
              <p:nvPr/>
            </p:nvCxnSpPr>
            <p:spPr>
              <a:xfrm>
                <a:off x="5553438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2" name="Google Shape;792;p6"/>
              <p:cNvCxnSpPr/>
              <p:nvPr/>
            </p:nvCxnSpPr>
            <p:spPr>
              <a:xfrm>
                <a:off x="583274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3" name="Google Shape;793;p6"/>
              <p:cNvCxnSpPr/>
              <p:nvPr/>
            </p:nvCxnSpPr>
            <p:spPr>
              <a:xfrm>
                <a:off x="6112016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4" name="Google Shape;794;p6"/>
              <p:cNvCxnSpPr/>
              <p:nvPr/>
            </p:nvCxnSpPr>
            <p:spPr>
              <a:xfrm>
                <a:off x="6399263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5" name="Google Shape;795;p6"/>
              <p:cNvCxnSpPr/>
              <p:nvPr/>
            </p:nvCxnSpPr>
            <p:spPr>
              <a:xfrm>
                <a:off x="667853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6" name="Google Shape;796;p6"/>
              <p:cNvCxnSpPr/>
              <p:nvPr/>
            </p:nvCxnSpPr>
            <p:spPr>
              <a:xfrm>
                <a:off x="693390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7" name="Google Shape;797;p6"/>
              <p:cNvCxnSpPr/>
              <p:nvPr/>
            </p:nvCxnSpPr>
            <p:spPr>
              <a:xfrm>
                <a:off x="7213177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8" name="Google Shape;798;p6"/>
              <p:cNvCxnSpPr/>
              <p:nvPr/>
            </p:nvCxnSpPr>
            <p:spPr>
              <a:xfrm>
                <a:off x="7500424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9" name="Google Shape;799;p6"/>
              <p:cNvCxnSpPr/>
              <p:nvPr/>
            </p:nvCxnSpPr>
            <p:spPr>
              <a:xfrm>
                <a:off x="77797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0" name="Google Shape;800;p6"/>
              <p:cNvCxnSpPr/>
              <p:nvPr/>
            </p:nvCxnSpPr>
            <p:spPr>
              <a:xfrm>
                <a:off x="805900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1" name="Google Shape;801;p6"/>
              <p:cNvCxnSpPr/>
              <p:nvPr/>
            </p:nvCxnSpPr>
            <p:spPr>
              <a:xfrm>
                <a:off x="8338277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2" name="Google Shape;802;p6"/>
              <p:cNvCxnSpPr/>
              <p:nvPr/>
            </p:nvCxnSpPr>
            <p:spPr>
              <a:xfrm>
                <a:off x="8625524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3" name="Google Shape;803;p6"/>
              <p:cNvCxnSpPr/>
              <p:nvPr/>
            </p:nvCxnSpPr>
            <p:spPr>
              <a:xfrm>
                <a:off x="89048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804" name="Google Shape;804;p6"/>
            <p:cNvCxnSpPr/>
            <p:nvPr/>
          </p:nvCxnSpPr>
          <p:spPr>
            <a:xfrm>
              <a:off x="-2575" y="1991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5" name="Google Shape;805;p6"/>
            <p:cNvCxnSpPr/>
            <p:nvPr/>
          </p:nvCxnSpPr>
          <p:spPr>
            <a:xfrm>
              <a:off x="-2575" y="4551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6" name="Google Shape;806;p6"/>
            <p:cNvCxnSpPr/>
            <p:nvPr/>
          </p:nvCxnSpPr>
          <p:spPr>
            <a:xfrm>
              <a:off x="-2575" y="7344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7" name="Google Shape;807;p6"/>
            <p:cNvCxnSpPr/>
            <p:nvPr/>
          </p:nvCxnSpPr>
          <p:spPr>
            <a:xfrm>
              <a:off x="-2575" y="9904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8" name="Google Shape;808;p6"/>
            <p:cNvCxnSpPr/>
            <p:nvPr/>
          </p:nvCxnSpPr>
          <p:spPr>
            <a:xfrm>
              <a:off x="-2575" y="12619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9" name="Google Shape;809;p6"/>
            <p:cNvCxnSpPr/>
            <p:nvPr/>
          </p:nvCxnSpPr>
          <p:spPr>
            <a:xfrm>
              <a:off x="-2575" y="15179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6"/>
            <p:cNvCxnSpPr/>
            <p:nvPr/>
          </p:nvCxnSpPr>
          <p:spPr>
            <a:xfrm>
              <a:off x="-2575" y="17972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6"/>
            <p:cNvCxnSpPr/>
            <p:nvPr/>
          </p:nvCxnSpPr>
          <p:spPr>
            <a:xfrm>
              <a:off x="-2575" y="20532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6"/>
            <p:cNvCxnSpPr/>
            <p:nvPr/>
          </p:nvCxnSpPr>
          <p:spPr>
            <a:xfrm>
              <a:off x="-2575" y="23325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6"/>
            <p:cNvCxnSpPr/>
            <p:nvPr/>
          </p:nvCxnSpPr>
          <p:spPr>
            <a:xfrm>
              <a:off x="-2575" y="25885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6"/>
            <p:cNvCxnSpPr/>
            <p:nvPr/>
          </p:nvCxnSpPr>
          <p:spPr>
            <a:xfrm>
              <a:off x="-2575" y="28678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5" name="Google Shape;815;p6"/>
            <p:cNvCxnSpPr/>
            <p:nvPr/>
          </p:nvCxnSpPr>
          <p:spPr>
            <a:xfrm>
              <a:off x="-2575" y="31238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6" name="Google Shape;816;p6"/>
            <p:cNvCxnSpPr/>
            <p:nvPr/>
          </p:nvCxnSpPr>
          <p:spPr>
            <a:xfrm>
              <a:off x="-2575" y="33953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6"/>
            <p:cNvCxnSpPr/>
            <p:nvPr/>
          </p:nvCxnSpPr>
          <p:spPr>
            <a:xfrm>
              <a:off x="-2575" y="36514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8" name="Google Shape;818;p6"/>
            <p:cNvCxnSpPr/>
            <p:nvPr/>
          </p:nvCxnSpPr>
          <p:spPr>
            <a:xfrm>
              <a:off x="-2575" y="39306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9" name="Google Shape;819;p6"/>
            <p:cNvCxnSpPr/>
            <p:nvPr/>
          </p:nvCxnSpPr>
          <p:spPr>
            <a:xfrm>
              <a:off x="-2575" y="41867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0" name="Google Shape;820;p6"/>
            <p:cNvCxnSpPr/>
            <p:nvPr/>
          </p:nvCxnSpPr>
          <p:spPr>
            <a:xfrm>
              <a:off x="-2575" y="4411683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1" name="Google Shape;821;p6"/>
            <p:cNvCxnSpPr/>
            <p:nvPr/>
          </p:nvCxnSpPr>
          <p:spPr>
            <a:xfrm>
              <a:off x="-2575" y="4690958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2" name="Google Shape;822;p6"/>
            <p:cNvCxnSpPr/>
            <p:nvPr/>
          </p:nvCxnSpPr>
          <p:spPr>
            <a:xfrm>
              <a:off x="-2575" y="4946983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23" name="Google Shape;823;p6"/>
          <p:cNvGrpSpPr/>
          <p:nvPr/>
        </p:nvGrpSpPr>
        <p:grpSpPr>
          <a:xfrm>
            <a:off x="362025" y="236100"/>
            <a:ext cx="8409600" cy="4671357"/>
            <a:chOff x="362025" y="236100"/>
            <a:chExt cx="8409600" cy="4671357"/>
          </a:xfrm>
        </p:grpSpPr>
        <p:sp>
          <p:nvSpPr>
            <p:cNvPr id="824" name="Google Shape;824;p6"/>
            <p:cNvSpPr/>
            <p:nvPr/>
          </p:nvSpPr>
          <p:spPr>
            <a:xfrm>
              <a:off x="362025" y="392100"/>
              <a:ext cx="8409600" cy="4515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25" name="Google Shape;825;p6"/>
            <p:cNvSpPr/>
            <p:nvPr/>
          </p:nvSpPr>
          <p:spPr>
            <a:xfrm>
              <a:off x="362025" y="236100"/>
              <a:ext cx="8409600" cy="208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826" name="Google Shape;826;p6"/>
            <p:cNvGrpSpPr/>
            <p:nvPr/>
          </p:nvGrpSpPr>
          <p:grpSpPr>
            <a:xfrm>
              <a:off x="8570025" y="445181"/>
              <a:ext cx="201600" cy="4462275"/>
              <a:chOff x="8570025" y="539500"/>
              <a:chExt cx="201600" cy="4306800"/>
            </a:xfrm>
          </p:grpSpPr>
          <p:sp>
            <p:nvSpPr>
              <p:cNvPr id="827" name="Google Shape;827;p6"/>
              <p:cNvSpPr/>
              <p:nvPr/>
            </p:nvSpPr>
            <p:spPr>
              <a:xfrm>
                <a:off x="8570025" y="539500"/>
                <a:ext cx="201600" cy="43068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8" name="Google Shape;828;p6"/>
              <p:cNvSpPr/>
              <p:nvPr/>
            </p:nvSpPr>
            <p:spPr>
              <a:xfrm>
                <a:off x="8570025" y="1060950"/>
                <a:ext cx="201600" cy="1236300"/>
              </a:xfrm>
              <a:prstGeom prst="rect">
                <a:avLst/>
              </a:prstGeom>
              <a:solidFill>
                <a:srgbClr val="464646">
                  <a:alpha val="17720"/>
                </a:srgbClr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829" name="Google Shape;829;p6"/>
            <p:cNvGrpSpPr/>
            <p:nvPr/>
          </p:nvGrpSpPr>
          <p:grpSpPr>
            <a:xfrm>
              <a:off x="8293264" y="278266"/>
              <a:ext cx="130737" cy="127428"/>
              <a:chOff x="6372025" y="2686650"/>
              <a:chExt cx="1220700" cy="1189800"/>
            </a:xfrm>
          </p:grpSpPr>
          <p:sp>
            <p:nvSpPr>
              <p:cNvPr id="830" name="Google Shape;830;p6"/>
              <p:cNvSpPr/>
              <p:nvPr/>
            </p:nvSpPr>
            <p:spPr>
              <a:xfrm>
                <a:off x="6372025" y="2686650"/>
                <a:ext cx="1220700" cy="11898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831" name="Google Shape;831;p6"/>
              <p:cNvGrpSpPr/>
              <p:nvPr/>
            </p:nvGrpSpPr>
            <p:grpSpPr>
              <a:xfrm>
                <a:off x="6635425" y="2934750"/>
                <a:ext cx="693900" cy="693600"/>
                <a:chOff x="6635425" y="2934750"/>
                <a:chExt cx="693900" cy="693600"/>
              </a:xfrm>
            </p:grpSpPr>
            <p:cxnSp>
              <p:nvCxnSpPr>
                <p:cNvPr id="832" name="Google Shape;832;p6"/>
                <p:cNvCxnSpPr/>
                <p:nvPr/>
              </p:nvCxnSpPr>
              <p:spPr>
                <a:xfrm rot="10800000" flipH="1">
                  <a:off x="6635425" y="2934750"/>
                  <a:ext cx="693900" cy="69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3" name="Google Shape;833;p6"/>
                <p:cNvCxnSpPr/>
                <p:nvPr/>
              </p:nvCxnSpPr>
              <p:spPr>
                <a:xfrm>
                  <a:off x="6660325" y="2937450"/>
                  <a:ext cx="644100" cy="68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34" name="Google Shape;834;p6"/>
            <p:cNvGrpSpPr/>
            <p:nvPr/>
          </p:nvGrpSpPr>
          <p:grpSpPr>
            <a:xfrm>
              <a:off x="8100481" y="278266"/>
              <a:ext cx="130737" cy="127428"/>
              <a:chOff x="4572000" y="2686650"/>
              <a:chExt cx="1220700" cy="1189800"/>
            </a:xfrm>
          </p:grpSpPr>
          <p:sp>
            <p:nvSpPr>
              <p:cNvPr id="835" name="Google Shape;835;p6"/>
              <p:cNvSpPr/>
              <p:nvPr/>
            </p:nvSpPr>
            <p:spPr>
              <a:xfrm>
                <a:off x="4572000" y="2686650"/>
                <a:ext cx="1220700" cy="11898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6" name="Google Shape;836;p6"/>
              <p:cNvSpPr/>
              <p:nvPr/>
            </p:nvSpPr>
            <p:spPr>
              <a:xfrm>
                <a:off x="4790550" y="2899643"/>
                <a:ext cx="783600" cy="763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7" name="Google Shape;837;p6"/>
              <p:cNvSpPr/>
              <p:nvPr/>
            </p:nvSpPr>
            <p:spPr>
              <a:xfrm>
                <a:off x="4790550" y="2899649"/>
                <a:ext cx="783600" cy="846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838" name="Google Shape;838;p6"/>
            <p:cNvGrpSpPr/>
            <p:nvPr/>
          </p:nvGrpSpPr>
          <p:grpSpPr>
            <a:xfrm>
              <a:off x="7907699" y="278266"/>
              <a:ext cx="130737" cy="127428"/>
              <a:chOff x="2771975" y="2686650"/>
              <a:chExt cx="1220700" cy="1189800"/>
            </a:xfrm>
          </p:grpSpPr>
          <p:sp>
            <p:nvSpPr>
              <p:cNvPr id="839" name="Google Shape;839;p6"/>
              <p:cNvSpPr/>
              <p:nvPr/>
            </p:nvSpPr>
            <p:spPr>
              <a:xfrm>
                <a:off x="2771975" y="2686650"/>
                <a:ext cx="1220700" cy="11898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0" name="Google Shape;840;p6"/>
              <p:cNvSpPr/>
              <p:nvPr/>
            </p:nvSpPr>
            <p:spPr>
              <a:xfrm>
                <a:off x="2990525" y="3617575"/>
                <a:ext cx="783600" cy="417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841" name="Google Shape;841;p6"/>
            <p:cNvSpPr/>
            <p:nvPr/>
          </p:nvSpPr>
          <p:spPr>
            <a:xfrm>
              <a:off x="1518250" y="238764"/>
              <a:ext cx="1500000" cy="2064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842" name="Google Shape;84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43" name="Google Shape;843;p6"/>
          <p:cNvGrpSpPr/>
          <p:nvPr/>
        </p:nvGrpSpPr>
        <p:grpSpPr>
          <a:xfrm>
            <a:off x="305437" y="454169"/>
            <a:ext cx="450568" cy="4455157"/>
            <a:chOff x="305437" y="454169"/>
            <a:chExt cx="450568" cy="4455157"/>
          </a:xfrm>
        </p:grpSpPr>
        <p:sp>
          <p:nvSpPr>
            <p:cNvPr id="844" name="Google Shape;844;p6"/>
            <p:cNvSpPr/>
            <p:nvPr/>
          </p:nvSpPr>
          <p:spPr>
            <a:xfrm rot="9335200">
              <a:off x="360555" y="1481524"/>
              <a:ext cx="340333" cy="340333"/>
            </a:xfrm>
            <a:custGeom>
              <a:avLst/>
              <a:gdLst/>
              <a:ahLst/>
              <a:cxnLst/>
              <a:rect l="l" t="t" r="r" b="b"/>
              <a:pathLst>
                <a:path w="879157" h="879157" extrusionOk="0">
                  <a:moveTo>
                    <a:pt x="879157" y="439579"/>
                  </a:moveTo>
                  <a:cubicBezTo>
                    <a:pt x="879157" y="682351"/>
                    <a:pt x="682351" y="879157"/>
                    <a:pt x="439579" y="879157"/>
                  </a:cubicBezTo>
                  <a:cubicBezTo>
                    <a:pt x="196806" y="879157"/>
                    <a:pt x="0" y="682351"/>
                    <a:pt x="0" y="439579"/>
                  </a:cubicBezTo>
                  <a:cubicBezTo>
                    <a:pt x="0" y="196806"/>
                    <a:pt x="196806" y="0"/>
                    <a:pt x="439579" y="0"/>
                  </a:cubicBezTo>
                  <a:cubicBezTo>
                    <a:pt x="682351" y="0"/>
                    <a:pt x="879157" y="196806"/>
                    <a:pt x="879157" y="4395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6"/>
            <p:cNvSpPr/>
            <p:nvPr/>
          </p:nvSpPr>
          <p:spPr>
            <a:xfrm rot="10800000">
              <a:off x="361525" y="799620"/>
              <a:ext cx="338769" cy="338769"/>
            </a:xfrm>
            <a:custGeom>
              <a:avLst/>
              <a:gdLst/>
              <a:ahLst/>
              <a:cxnLst/>
              <a:rect l="l" t="t" r="r" b="b"/>
              <a:pathLst>
                <a:path w="879919" h="879919" extrusionOk="0">
                  <a:moveTo>
                    <a:pt x="0" y="879919"/>
                  </a:moveTo>
                  <a:lnTo>
                    <a:pt x="879920" y="879919"/>
                  </a:lnTo>
                  <a:lnTo>
                    <a:pt x="879920" y="872395"/>
                  </a:lnTo>
                  <a:cubicBezTo>
                    <a:pt x="875919" y="392430"/>
                    <a:pt x="487489" y="4000"/>
                    <a:pt x="7525" y="0"/>
                  </a:cubicBezTo>
                  <a:lnTo>
                    <a:pt x="0" y="0"/>
                  </a:lnTo>
                  <a:lnTo>
                    <a:pt x="0" y="87991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6" name="Google Shape;846;p6"/>
            <p:cNvGrpSpPr/>
            <p:nvPr/>
          </p:nvGrpSpPr>
          <p:grpSpPr>
            <a:xfrm flipH="1">
              <a:off x="356950" y="2166257"/>
              <a:ext cx="342891" cy="342840"/>
              <a:chOff x="5654515" y="2109977"/>
              <a:chExt cx="880110" cy="880206"/>
            </a:xfrm>
          </p:grpSpPr>
          <p:sp>
            <p:nvSpPr>
              <p:cNvPr id="847" name="Google Shape;847;p6"/>
              <p:cNvSpPr/>
              <p:nvPr/>
            </p:nvSpPr>
            <p:spPr>
              <a:xfrm>
                <a:off x="6064471" y="2349487"/>
                <a:ext cx="103582" cy="88672"/>
              </a:xfrm>
              <a:custGeom>
                <a:avLst/>
                <a:gdLst/>
                <a:ahLst/>
                <a:cxnLst/>
                <a:rect l="l" t="t" r="r" b="b"/>
                <a:pathLst>
                  <a:path w="103582" h="88672" extrusionOk="0">
                    <a:moveTo>
                      <a:pt x="72771" y="84055"/>
                    </a:moveTo>
                    <a:cubicBezTo>
                      <a:pt x="52197" y="66243"/>
                      <a:pt x="30480" y="49384"/>
                      <a:pt x="8096" y="33953"/>
                    </a:cubicBezTo>
                    <a:cubicBezTo>
                      <a:pt x="2857" y="30334"/>
                      <a:pt x="0" y="24523"/>
                      <a:pt x="0" y="18618"/>
                    </a:cubicBezTo>
                    <a:cubicBezTo>
                      <a:pt x="0" y="14998"/>
                      <a:pt x="1048" y="11284"/>
                      <a:pt x="3334" y="8045"/>
                    </a:cubicBezTo>
                    <a:cubicBezTo>
                      <a:pt x="9144" y="-432"/>
                      <a:pt x="20764" y="-2528"/>
                      <a:pt x="29242" y="3283"/>
                    </a:cubicBezTo>
                    <a:cubicBezTo>
                      <a:pt x="52769" y="19475"/>
                      <a:pt x="75533" y="37192"/>
                      <a:pt x="97155" y="55956"/>
                    </a:cubicBezTo>
                    <a:cubicBezTo>
                      <a:pt x="104965" y="62719"/>
                      <a:pt x="105728" y="74434"/>
                      <a:pt x="99060" y="82245"/>
                    </a:cubicBezTo>
                    <a:cubicBezTo>
                      <a:pt x="92297" y="90055"/>
                      <a:pt x="80486" y="90817"/>
                      <a:pt x="72771" y="841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6"/>
              <p:cNvSpPr/>
              <p:nvPr/>
            </p:nvSpPr>
            <p:spPr>
              <a:xfrm>
                <a:off x="5917405" y="2386252"/>
                <a:ext cx="110195" cy="78523"/>
              </a:xfrm>
              <a:custGeom>
                <a:avLst/>
                <a:gdLst/>
                <a:ahLst/>
                <a:cxnLst/>
                <a:rect l="l" t="t" r="r" b="b"/>
                <a:pathLst>
                  <a:path w="110195" h="78523" extrusionOk="0">
                    <a:moveTo>
                      <a:pt x="107252" y="70055"/>
                    </a:moveTo>
                    <a:cubicBezTo>
                      <a:pt x="101632" y="78723"/>
                      <a:pt x="90106" y="81104"/>
                      <a:pt x="81439" y="75484"/>
                    </a:cubicBezTo>
                    <a:cubicBezTo>
                      <a:pt x="58769" y="60720"/>
                      <a:pt x="34957" y="47195"/>
                      <a:pt x="10573" y="35479"/>
                    </a:cubicBezTo>
                    <a:cubicBezTo>
                      <a:pt x="3905" y="32241"/>
                      <a:pt x="0" y="25573"/>
                      <a:pt x="0" y="18620"/>
                    </a:cubicBezTo>
                    <a:cubicBezTo>
                      <a:pt x="0" y="15953"/>
                      <a:pt x="571" y="13191"/>
                      <a:pt x="1810" y="10524"/>
                    </a:cubicBezTo>
                    <a:cubicBezTo>
                      <a:pt x="6287" y="1285"/>
                      <a:pt x="17431" y="-2621"/>
                      <a:pt x="26670" y="1856"/>
                    </a:cubicBezTo>
                    <a:cubicBezTo>
                      <a:pt x="52483" y="14334"/>
                      <a:pt x="77724" y="28526"/>
                      <a:pt x="101727" y="44242"/>
                    </a:cubicBezTo>
                    <a:cubicBezTo>
                      <a:pt x="110395" y="49862"/>
                      <a:pt x="112776" y="61387"/>
                      <a:pt x="107156" y="700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6"/>
              <p:cNvSpPr/>
              <p:nvPr/>
            </p:nvSpPr>
            <p:spPr>
              <a:xfrm>
                <a:off x="5917120" y="2270193"/>
                <a:ext cx="113269" cy="72783"/>
              </a:xfrm>
              <a:custGeom>
                <a:avLst/>
                <a:gdLst/>
                <a:ahLst/>
                <a:cxnLst/>
                <a:rect l="l" t="t" r="r" b="b"/>
                <a:pathLst>
                  <a:path w="113269" h="72783" extrusionOk="0">
                    <a:moveTo>
                      <a:pt x="110966" y="62955"/>
                    </a:moveTo>
                    <a:cubicBezTo>
                      <a:pt x="106108" y="72004"/>
                      <a:pt x="94774" y="75433"/>
                      <a:pt x="85725" y="70575"/>
                    </a:cubicBezTo>
                    <a:cubicBezTo>
                      <a:pt x="61817" y="57717"/>
                      <a:pt x="36862" y="46096"/>
                      <a:pt x="11716" y="36000"/>
                    </a:cubicBezTo>
                    <a:cubicBezTo>
                      <a:pt x="4477" y="33047"/>
                      <a:pt x="0" y="26094"/>
                      <a:pt x="0" y="18664"/>
                    </a:cubicBezTo>
                    <a:cubicBezTo>
                      <a:pt x="0" y="16378"/>
                      <a:pt x="476" y="13997"/>
                      <a:pt x="1333" y="11711"/>
                    </a:cubicBezTo>
                    <a:cubicBezTo>
                      <a:pt x="5144" y="2186"/>
                      <a:pt x="16002" y="-2481"/>
                      <a:pt x="25622" y="1329"/>
                    </a:cubicBezTo>
                    <a:cubicBezTo>
                      <a:pt x="52102" y="11901"/>
                      <a:pt x="78296" y="24189"/>
                      <a:pt x="103441" y="37714"/>
                    </a:cubicBezTo>
                    <a:cubicBezTo>
                      <a:pt x="112490" y="42572"/>
                      <a:pt x="115919" y="53907"/>
                      <a:pt x="111062" y="629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6"/>
              <p:cNvSpPr/>
              <p:nvPr/>
            </p:nvSpPr>
            <p:spPr>
              <a:xfrm>
                <a:off x="6077711" y="2231783"/>
                <a:ext cx="107087" cy="83769"/>
              </a:xfrm>
              <a:custGeom>
                <a:avLst/>
                <a:gdLst/>
                <a:ahLst/>
                <a:cxnLst/>
                <a:rect l="l" t="t" r="r" b="b"/>
                <a:pathLst>
                  <a:path w="107087" h="83769" extrusionOk="0">
                    <a:moveTo>
                      <a:pt x="99536" y="50121"/>
                    </a:moveTo>
                    <a:cubicBezTo>
                      <a:pt x="107823" y="56217"/>
                      <a:pt x="109538" y="67932"/>
                      <a:pt x="103442" y="76219"/>
                    </a:cubicBezTo>
                    <a:cubicBezTo>
                      <a:pt x="97346" y="84506"/>
                      <a:pt x="85630" y="86220"/>
                      <a:pt x="77343" y="80124"/>
                    </a:cubicBezTo>
                    <a:cubicBezTo>
                      <a:pt x="55436" y="63932"/>
                      <a:pt x="32385" y="48597"/>
                      <a:pt x="9049" y="34595"/>
                    </a:cubicBezTo>
                    <a:cubicBezTo>
                      <a:pt x="3239" y="31071"/>
                      <a:pt x="0" y="24879"/>
                      <a:pt x="0" y="18593"/>
                    </a:cubicBezTo>
                    <a:cubicBezTo>
                      <a:pt x="0" y="15354"/>
                      <a:pt x="858" y="12021"/>
                      <a:pt x="2667" y="9068"/>
                    </a:cubicBezTo>
                    <a:cubicBezTo>
                      <a:pt x="7906" y="210"/>
                      <a:pt x="19431" y="-2648"/>
                      <a:pt x="28289" y="2686"/>
                    </a:cubicBezTo>
                    <a:cubicBezTo>
                      <a:pt x="52673" y="17259"/>
                      <a:pt x="76676" y="33261"/>
                      <a:pt x="99632" y="50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6"/>
              <p:cNvSpPr/>
              <p:nvPr/>
            </p:nvSpPr>
            <p:spPr>
              <a:xfrm>
                <a:off x="5755671" y="2225567"/>
                <a:ext cx="119233" cy="55078"/>
              </a:xfrm>
              <a:custGeom>
                <a:avLst/>
                <a:gdLst/>
                <a:ahLst/>
                <a:cxnLst/>
                <a:rect l="l" t="t" r="r" b="b"/>
                <a:pathLst>
                  <a:path w="119233" h="55078" extrusionOk="0">
                    <a:moveTo>
                      <a:pt x="118586" y="41382"/>
                    </a:moveTo>
                    <a:cubicBezTo>
                      <a:pt x="115824" y="51288"/>
                      <a:pt x="105537" y="57098"/>
                      <a:pt x="95631" y="54431"/>
                    </a:cubicBezTo>
                    <a:cubicBezTo>
                      <a:pt x="69437" y="47192"/>
                      <a:pt x="42577" y="41382"/>
                      <a:pt x="15716" y="37096"/>
                    </a:cubicBezTo>
                    <a:cubicBezTo>
                      <a:pt x="6572" y="35667"/>
                      <a:pt x="0" y="27666"/>
                      <a:pt x="0" y="18713"/>
                    </a:cubicBezTo>
                    <a:cubicBezTo>
                      <a:pt x="0" y="17760"/>
                      <a:pt x="0" y="16712"/>
                      <a:pt x="191" y="15760"/>
                    </a:cubicBezTo>
                    <a:cubicBezTo>
                      <a:pt x="1810" y="5568"/>
                      <a:pt x="11335" y="-1385"/>
                      <a:pt x="21527" y="234"/>
                    </a:cubicBezTo>
                    <a:cubicBezTo>
                      <a:pt x="49721" y="4711"/>
                      <a:pt x="78010" y="10902"/>
                      <a:pt x="105537" y="18427"/>
                    </a:cubicBezTo>
                    <a:cubicBezTo>
                      <a:pt x="115443" y="21189"/>
                      <a:pt x="121253" y="31476"/>
                      <a:pt x="118586" y="413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6"/>
              <p:cNvSpPr/>
              <p:nvPr/>
            </p:nvSpPr>
            <p:spPr>
              <a:xfrm>
                <a:off x="6325552" y="2455056"/>
                <a:ext cx="84249" cy="106645"/>
              </a:xfrm>
              <a:custGeom>
                <a:avLst/>
                <a:gdLst/>
                <a:ahLst/>
                <a:cxnLst/>
                <a:rect l="l" t="t" r="r" b="b"/>
                <a:pathLst>
                  <a:path w="84249" h="106645" extrusionOk="0">
                    <a:moveTo>
                      <a:pt x="33528" y="7347"/>
                    </a:moveTo>
                    <a:cubicBezTo>
                      <a:pt x="50578" y="30111"/>
                      <a:pt x="66770" y="54019"/>
                      <a:pt x="81534" y="78308"/>
                    </a:cubicBezTo>
                    <a:cubicBezTo>
                      <a:pt x="86868" y="87071"/>
                      <a:pt x="84106" y="98596"/>
                      <a:pt x="75343" y="103930"/>
                    </a:cubicBezTo>
                    <a:cubicBezTo>
                      <a:pt x="66580" y="109264"/>
                      <a:pt x="55054" y="106502"/>
                      <a:pt x="49721" y="97739"/>
                    </a:cubicBezTo>
                    <a:cubicBezTo>
                      <a:pt x="35528" y="74498"/>
                      <a:pt x="20098" y="51638"/>
                      <a:pt x="3715" y="29826"/>
                    </a:cubicBezTo>
                    <a:cubicBezTo>
                      <a:pt x="1238" y="26492"/>
                      <a:pt x="0" y="22587"/>
                      <a:pt x="0" y="18681"/>
                    </a:cubicBezTo>
                    <a:cubicBezTo>
                      <a:pt x="0" y="12966"/>
                      <a:pt x="2572" y="7442"/>
                      <a:pt x="7429" y="3727"/>
                    </a:cubicBezTo>
                    <a:cubicBezTo>
                      <a:pt x="15716" y="-2464"/>
                      <a:pt x="27337" y="-750"/>
                      <a:pt x="33528" y="74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6"/>
              <p:cNvSpPr/>
              <p:nvPr/>
            </p:nvSpPr>
            <p:spPr>
              <a:xfrm>
                <a:off x="6169722" y="2601827"/>
                <a:ext cx="80586" cy="109182"/>
              </a:xfrm>
              <a:custGeom>
                <a:avLst/>
                <a:gdLst/>
                <a:ahLst/>
                <a:cxnLst/>
                <a:rect l="l" t="t" r="r" b="b"/>
                <a:pathLst>
                  <a:path w="80586" h="109182" extrusionOk="0">
                    <a:moveTo>
                      <a:pt x="34004" y="8023"/>
                    </a:moveTo>
                    <a:cubicBezTo>
                      <a:pt x="50387" y="31549"/>
                      <a:pt x="65342" y="56505"/>
                      <a:pt x="78486" y="81937"/>
                    </a:cubicBezTo>
                    <a:cubicBezTo>
                      <a:pt x="83249" y="91081"/>
                      <a:pt x="79629" y="102320"/>
                      <a:pt x="70485" y="107083"/>
                    </a:cubicBezTo>
                    <a:cubicBezTo>
                      <a:pt x="61341" y="111845"/>
                      <a:pt x="50102" y="108226"/>
                      <a:pt x="45339" y="99082"/>
                    </a:cubicBezTo>
                    <a:cubicBezTo>
                      <a:pt x="32861" y="75079"/>
                      <a:pt x="18764" y="51552"/>
                      <a:pt x="3334" y="29263"/>
                    </a:cubicBezTo>
                    <a:cubicBezTo>
                      <a:pt x="1048" y="26025"/>
                      <a:pt x="0" y="22310"/>
                      <a:pt x="0" y="18691"/>
                    </a:cubicBezTo>
                    <a:cubicBezTo>
                      <a:pt x="0" y="12785"/>
                      <a:pt x="2762" y="6975"/>
                      <a:pt x="8001" y="3355"/>
                    </a:cubicBezTo>
                    <a:cubicBezTo>
                      <a:pt x="16478" y="-2550"/>
                      <a:pt x="28099" y="-455"/>
                      <a:pt x="33909" y="80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6"/>
              <p:cNvSpPr/>
              <p:nvPr/>
            </p:nvSpPr>
            <p:spPr>
              <a:xfrm>
                <a:off x="5763577" y="2553679"/>
                <a:ext cx="114676" cy="69310"/>
              </a:xfrm>
              <a:custGeom>
                <a:avLst/>
                <a:gdLst/>
                <a:ahLst/>
                <a:cxnLst/>
                <a:rect l="l" t="t" r="r" b="b"/>
                <a:pathLst>
                  <a:path w="114676" h="69310" extrusionOk="0">
                    <a:moveTo>
                      <a:pt x="112586" y="59409"/>
                    </a:moveTo>
                    <a:cubicBezTo>
                      <a:pt x="107728" y="68457"/>
                      <a:pt x="96488" y="71982"/>
                      <a:pt x="87344" y="67124"/>
                    </a:cubicBezTo>
                    <a:cubicBezTo>
                      <a:pt x="63722" y="54551"/>
                      <a:pt x="38862" y="44264"/>
                      <a:pt x="13240" y="36453"/>
                    </a:cubicBezTo>
                    <a:cubicBezTo>
                      <a:pt x="5239" y="33977"/>
                      <a:pt x="0" y="26643"/>
                      <a:pt x="0" y="18642"/>
                    </a:cubicBezTo>
                    <a:cubicBezTo>
                      <a:pt x="0" y="16832"/>
                      <a:pt x="286" y="15022"/>
                      <a:pt x="857" y="13213"/>
                    </a:cubicBezTo>
                    <a:cubicBezTo>
                      <a:pt x="3905" y="3402"/>
                      <a:pt x="14288" y="-2218"/>
                      <a:pt x="24098" y="830"/>
                    </a:cubicBezTo>
                    <a:cubicBezTo>
                      <a:pt x="51911" y="9307"/>
                      <a:pt x="79057" y="20547"/>
                      <a:pt x="104775" y="34263"/>
                    </a:cubicBezTo>
                    <a:cubicBezTo>
                      <a:pt x="113824" y="39121"/>
                      <a:pt x="117348" y="50360"/>
                      <a:pt x="112490" y="595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6"/>
              <p:cNvSpPr/>
              <p:nvPr/>
            </p:nvSpPr>
            <p:spPr>
              <a:xfrm>
                <a:off x="5915977" y="2506050"/>
                <a:ext cx="105565" cy="85920"/>
              </a:xfrm>
              <a:custGeom>
                <a:avLst/>
                <a:gdLst/>
                <a:ahLst/>
                <a:cxnLst/>
                <a:rect l="l" t="t" r="r" b="b"/>
                <a:pathLst>
                  <a:path w="105565" h="85920" extrusionOk="0">
                    <a:moveTo>
                      <a:pt x="74962" y="81701"/>
                    </a:moveTo>
                    <a:cubicBezTo>
                      <a:pt x="54292" y="64366"/>
                      <a:pt x="32099" y="48554"/>
                      <a:pt x="9049" y="34648"/>
                    </a:cubicBezTo>
                    <a:cubicBezTo>
                      <a:pt x="3238" y="31123"/>
                      <a:pt x="0" y="25027"/>
                      <a:pt x="0" y="18646"/>
                    </a:cubicBezTo>
                    <a:cubicBezTo>
                      <a:pt x="0" y="15407"/>
                      <a:pt x="857" y="12073"/>
                      <a:pt x="2667" y="9025"/>
                    </a:cubicBezTo>
                    <a:cubicBezTo>
                      <a:pt x="8001" y="167"/>
                      <a:pt x="19431" y="-2595"/>
                      <a:pt x="28289" y="2644"/>
                    </a:cubicBezTo>
                    <a:cubicBezTo>
                      <a:pt x="52959" y="17503"/>
                      <a:pt x="76676" y="34457"/>
                      <a:pt x="98870" y="52936"/>
                    </a:cubicBezTo>
                    <a:cubicBezTo>
                      <a:pt x="106775" y="59603"/>
                      <a:pt x="107823" y="71319"/>
                      <a:pt x="101251" y="79225"/>
                    </a:cubicBezTo>
                    <a:cubicBezTo>
                      <a:pt x="94679" y="87130"/>
                      <a:pt x="82867" y="88178"/>
                      <a:pt x="74962" y="816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6"/>
              <p:cNvSpPr/>
              <p:nvPr/>
            </p:nvSpPr>
            <p:spPr>
              <a:xfrm>
                <a:off x="6057423" y="2477678"/>
                <a:ext cx="97406" cy="95752"/>
              </a:xfrm>
              <a:custGeom>
                <a:avLst/>
                <a:gdLst/>
                <a:ahLst/>
                <a:cxnLst/>
                <a:rect l="l" t="t" r="r" b="b"/>
                <a:pathLst>
                  <a:path w="97406" h="95752" extrusionOk="0">
                    <a:moveTo>
                      <a:pt x="64960" y="89595"/>
                    </a:moveTo>
                    <a:cubicBezTo>
                      <a:pt x="46767" y="69497"/>
                      <a:pt x="27146" y="50447"/>
                      <a:pt x="6572" y="32826"/>
                    </a:cubicBezTo>
                    <a:cubicBezTo>
                      <a:pt x="2286" y="29111"/>
                      <a:pt x="0" y="23873"/>
                      <a:pt x="0" y="18634"/>
                    </a:cubicBezTo>
                    <a:cubicBezTo>
                      <a:pt x="0" y="14348"/>
                      <a:pt x="1429" y="10061"/>
                      <a:pt x="4477" y="6537"/>
                    </a:cubicBezTo>
                    <a:cubicBezTo>
                      <a:pt x="11144" y="-1273"/>
                      <a:pt x="22955" y="-2226"/>
                      <a:pt x="30766" y="4442"/>
                    </a:cubicBezTo>
                    <a:cubicBezTo>
                      <a:pt x="52578" y="23111"/>
                      <a:pt x="73342" y="43304"/>
                      <a:pt x="92583" y="64544"/>
                    </a:cubicBezTo>
                    <a:cubicBezTo>
                      <a:pt x="99536" y="72164"/>
                      <a:pt x="98869" y="83975"/>
                      <a:pt x="91249" y="90929"/>
                    </a:cubicBezTo>
                    <a:cubicBezTo>
                      <a:pt x="83629" y="97882"/>
                      <a:pt x="71818" y="97215"/>
                      <a:pt x="64865" y="895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6"/>
              <p:cNvSpPr/>
              <p:nvPr/>
            </p:nvSpPr>
            <p:spPr>
              <a:xfrm>
                <a:off x="5654611" y="2853023"/>
                <a:ext cx="71833" cy="49926"/>
              </a:xfrm>
              <a:custGeom>
                <a:avLst/>
                <a:gdLst/>
                <a:ahLst/>
                <a:cxnLst/>
                <a:rect l="l" t="t" r="r" b="b"/>
                <a:pathLst>
                  <a:path w="71833" h="4992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622" y="0"/>
                      <a:pt x="42291" y="4858"/>
                      <a:pt x="61531" y="14573"/>
                    </a:cubicBezTo>
                    <a:cubicBezTo>
                      <a:pt x="70771" y="19241"/>
                      <a:pt x="74486" y="30385"/>
                      <a:pt x="69818" y="39624"/>
                    </a:cubicBezTo>
                    <a:cubicBezTo>
                      <a:pt x="65151" y="48863"/>
                      <a:pt x="54007" y="52578"/>
                      <a:pt x="44767" y="47911"/>
                    </a:cubicBezTo>
                    <a:cubicBezTo>
                      <a:pt x="30766" y="40862"/>
                      <a:pt x="15716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6"/>
              <p:cNvSpPr/>
              <p:nvPr/>
            </p:nvSpPr>
            <p:spPr>
              <a:xfrm>
                <a:off x="5761290" y="2443033"/>
                <a:ext cx="117124" cy="62770"/>
              </a:xfrm>
              <a:custGeom>
                <a:avLst/>
                <a:gdLst/>
                <a:ahLst/>
                <a:cxnLst/>
                <a:rect l="l" t="t" r="r" b="b"/>
                <a:pathLst>
                  <a:path w="117124" h="62770" extrusionOk="0">
                    <a:moveTo>
                      <a:pt x="115729" y="51183"/>
                    </a:moveTo>
                    <a:cubicBezTo>
                      <a:pt x="111824" y="60708"/>
                      <a:pt x="100965" y="65280"/>
                      <a:pt x="91440" y="61374"/>
                    </a:cubicBezTo>
                    <a:cubicBezTo>
                      <a:pt x="66485" y="51183"/>
                      <a:pt x="40577" y="42896"/>
                      <a:pt x="14383" y="36705"/>
                    </a:cubicBezTo>
                    <a:cubicBezTo>
                      <a:pt x="5810" y="34704"/>
                      <a:pt x="0" y="26989"/>
                      <a:pt x="0" y="18607"/>
                    </a:cubicBezTo>
                    <a:cubicBezTo>
                      <a:pt x="0" y="17178"/>
                      <a:pt x="191" y="15750"/>
                      <a:pt x="476" y="14321"/>
                    </a:cubicBezTo>
                    <a:cubicBezTo>
                      <a:pt x="2858" y="4320"/>
                      <a:pt x="12859" y="-1872"/>
                      <a:pt x="22955" y="510"/>
                    </a:cubicBezTo>
                    <a:cubicBezTo>
                      <a:pt x="51054" y="7177"/>
                      <a:pt x="78867" y="16035"/>
                      <a:pt x="105537" y="26989"/>
                    </a:cubicBezTo>
                    <a:cubicBezTo>
                      <a:pt x="115062" y="30894"/>
                      <a:pt x="119634" y="41753"/>
                      <a:pt x="115729" y="512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6"/>
              <p:cNvSpPr/>
              <p:nvPr/>
            </p:nvSpPr>
            <p:spPr>
              <a:xfrm>
                <a:off x="5926073" y="2160194"/>
                <a:ext cx="114897" cy="69348"/>
              </a:xfrm>
              <a:custGeom>
                <a:avLst/>
                <a:gdLst/>
                <a:ahLst/>
                <a:cxnLst/>
                <a:rect l="l" t="t" r="r" b="b"/>
                <a:pathLst>
                  <a:path w="114897" h="69348" extrusionOk="0">
                    <a:moveTo>
                      <a:pt x="104204" y="33794"/>
                    </a:moveTo>
                    <a:cubicBezTo>
                      <a:pt x="113538" y="38175"/>
                      <a:pt x="117538" y="49320"/>
                      <a:pt x="113062" y="58654"/>
                    </a:cubicBezTo>
                    <a:cubicBezTo>
                      <a:pt x="108680" y="67989"/>
                      <a:pt x="97536" y="71989"/>
                      <a:pt x="88202" y="67512"/>
                    </a:cubicBezTo>
                    <a:cubicBezTo>
                      <a:pt x="63532" y="55892"/>
                      <a:pt x="38005" y="45319"/>
                      <a:pt x="12382" y="36175"/>
                    </a:cubicBezTo>
                    <a:cubicBezTo>
                      <a:pt x="4763" y="33413"/>
                      <a:pt x="0" y="26269"/>
                      <a:pt x="0" y="18649"/>
                    </a:cubicBezTo>
                    <a:cubicBezTo>
                      <a:pt x="0" y="16554"/>
                      <a:pt x="381" y="14458"/>
                      <a:pt x="1048" y="12363"/>
                    </a:cubicBezTo>
                    <a:cubicBezTo>
                      <a:pt x="4477" y="2647"/>
                      <a:pt x="15240" y="-2401"/>
                      <a:pt x="24860" y="1123"/>
                    </a:cubicBezTo>
                    <a:cubicBezTo>
                      <a:pt x="51625" y="10743"/>
                      <a:pt x="78296" y="21697"/>
                      <a:pt x="104013" y="338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6"/>
              <p:cNvSpPr/>
              <p:nvPr/>
            </p:nvSpPr>
            <p:spPr>
              <a:xfrm>
                <a:off x="5654706" y="2109977"/>
                <a:ext cx="62980" cy="38501"/>
              </a:xfrm>
              <a:custGeom>
                <a:avLst/>
                <a:gdLst/>
                <a:ahLst/>
                <a:cxnLst/>
                <a:rect l="l" t="t" r="r" b="b"/>
                <a:pathLst>
                  <a:path w="62980" h="38501" extrusionOk="0">
                    <a:moveTo>
                      <a:pt x="62865" y="20765"/>
                    </a:moveTo>
                    <a:cubicBezTo>
                      <a:pt x="62389" y="31052"/>
                      <a:pt x="53626" y="38957"/>
                      <a:pt x="43339" y="38481"/>
                    </a:cubicBezTo>
                    <a:cubicBezTo>
                      <a:pt x="28956" y="37719"/>
                      <a:pt x="14383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5049" y="0"/>
                      <a:pt x="30194" y="381"/>
                      <a:pt x="45244" y="1143"/>
                    </a:cubicBezTo>
                    <a:cubicBezTo>
                      <a:pt x="55531" y="1715"/>
                      <a:pt x="63436" y="10478"/>
                      <a:pt x="62960" y="206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6"/>
              <p:cNvSpPr/>
              <p:nvPr/>
            </p:nvSpPr>
            <p:spPr>
              <a:xfrm>
                <a:off x="6191059" y="2459292"/>
                <a:ext cx="90704" cy="101911"/>
              </a:xfrm>
              <a:custGeom>
                <a:avLst/>
                <a:gdLst/>
                <a:ahLst/>
                <a:cxnLst/>
                <a:rect l="l" t="t" r="r" b="b"/>
                <a:pathLst>
                  <a:path w="90704" h="101911" extrusionOk="0">
                    <a:moveTo>
                      <a:pt x="32290" y="5873"/>
                    </a:moveTo>
                    <a:cubicBezTo>
                      <a:pt x="51721" y="26828"/>
                      <a:pt x="70104" y="49116"/>
                      <a:pt x="87058" y="72167"/>
                    </a:cubicBezTo>
                    <a:cubicBezTo>
                      <a:pt x="93154" y="80454"/>
                      <a:pt x="91440" y="92169"/>
                      <a:pt x="83153" y="98265"/>
                    </a:cubicBezTo>
                    <a:cubicBezTo>
                      <a:pt x="74866" y="104361"/>
                      <a:pt x="63151" y="102647"/>
                      <a:pt x="57055" y="94360"/>
                    </a:cubicBezTo>
                    <a:cubicBezTo>
                      <a:pt x="40957" y="72453"/>
                      <a:pt x="23431" y="51307"/>
                      <a:pt x="4953" y="31305"/>
                    </a:cubicBezTo>
                    <a:cubicBezTo>
                      <a:pt x="1619" y="27685"/>
                      <a:pt x="0" y="23208"/>
                      <a:pt x="0" y="18636"/>
                    </a:cubicBezTo>
                    <a:cubicBezTo>
                      <a:pt x="0" y="13588"/>
                      <a:pt x="2000" y="8635"/>
                      <a:pt x="6001" y="4920"/>
                    </a:cubicBezTo>
                    <a:cubicBezTo>
                      <a:pt x="13525" y="-2033"/>
                      <a:pt x="25337" y="-1557"/>
                      <a:pt x="32385" y="59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6"/>
              <p:cNvSpPr/>
              <p:nvPr/>
            </p:nvSpPr>
            <p:spPr>
              <a:xfrm>
                <a:off x="6290309" y="2593921"/>
                <a:ext cx="75180" cy="112158"/>
              </a:xfrm>
              <a:custGeom>
                <a:avLst/>
                <a:gdLst/>
                <a:ahLst/>
                <a:cxnLst/>
                <a:rect l="l" t="t" r="r" b="b"/>
                <a:pathLst>
                  <a:path w="75180" h="112158" extrusionOk="0">
                    <a:moveTo>
                      <a:pt x="34862" y="9356"/>
                    </a:moveTo>
                    <a:cubicBezTo>
                      <a:pt x="49149" y="34121"/>
                      <a:pt x="62198" y="59934"/>
                      <a:pt x="73628" y="86032"/>
                    </a:cubicBezTo>
                    <a:cubicBezTo>
                      <a:pt x="77724" y="95462"/>
                      <a:pt x="73438" y="106416"/>
                      <a:pt x="64008" y="110607"/>
                    </a:cubicBezTo>
                    <a:cubicBezTo>
                      <a:pt x="54578" y="114703"/>
                      <a:pt x="43529" y="110416"/>
                      <a:pt x="39434" y="100987"/>
                    </a:cubicBezTo>
                    <a:cubicBezTo>
                      <a:pt x="28575" y="76126"/>
                      <a:pt x="16097" y="51552"/>
                      <a:pt x="2477" y="28025"/>
                    </a:cubicBezTo>
                    <a:cubicBezTo>
                      <a:pt x="762" y="25072"/>
                      <a:pt x="0" y="21834"/>
                      <a:pt x="0" y="18691"/>
                    </a:cubicBezTo>
                    <a:cubicBezTo>
                      <a:pt x="0" y="12214"/>
                      <a:pt x="3334" y="6022"/>
                      <a:pt x="9335" y="2498"/>
                    </a:cubicBezTo>
                    <a:cubicBezTo>
                      <a:pt x="18288" y="-2645"/>
                      <a:pt x="29623" y="403"/>
                      <a:pt x="34766" y="93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6"/>
              <p:cNvSpPr/>
              <p:nvPr/>
            </p:nvSpPr>
            <p:spPr>
              <a:xfrm>
                <a:off x="5654611" y="2534602"/>
                <a:ext cx="64296" cy="39722"/>
              </a:xfrm>
              <a:custGeom>
                <a:avLst/>
                <a:gdLst/>
                <a:ahLst/>
                <a:cxnLst/>
                <a:rect l="l" t="t" r="r" b="b"/>
                <a:pathLst>
                  <a:path w="64296" h="3972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5907" y="0"/>
                      <a:pt x="31909" y="857"/>
                      <a:pt x="47530" y="2476"/>
                    </a:cubicBezTo>
                    <a:cubicBezTo>
                      <a:pt x="57817" y="3524"/>
                      <a:pt x="65246" y="12668"/>
                      <a:pt x="64198" y="22955"/>
                    </a:cubicBezTo>
                    <a:cubicBezTo>
                      <a:pt x="63151" y="33242"/>
                      <a:pt x="54007" y="40672"/>
                      <a:pt x="43720" y="39624"/>
                    </a:cubicBezTo>
                    <a:cubicBezTo>
                      <a:pt x="29337" y="38100"/>
                      <a:pt x="14573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6"/>
              <p:cNvSpPr/>
              <p:nvPr/>
            </p:nvSpPr>
            <p:spPr>
              <a:xfrm>
                <a:off x="5654515" y="2216086"/>
                <a:ext cx="54997" cy="38215"/>
              </a:xfrm>
              <a:custGeom>
                <a:avLst/>
                <a:gdLst/>
                <a:ahLst/>
                <a:cxnLst/>
                <a:rect l="l" t="t" r="r" b="b"/>
                <a:pathLst>
                  <a:path w="54997" h="38215" extrusionOk="0">
                    <a:moveTo>
                      <a:pt x="37243" y="952"/>
                    </a:moveTo>
                    <a:cubicBezTo>
                      <a:pt x="47530" y="1429"/>
                      <a:pt x="55626" y="10096"/>
                      <a:pt x="54959" y="20479"/>
                    </a:cubicBezTo>
                    <a:cubicBezTo>
                      <a:pt x="54483" y="30766"/>
                      <a:pt x="45720" y="38671"/>
                      <a:pt x="35433" y="38195"/>
                    </a:cubicBezTo>
                    <a:cubicBezTo>
                      <a:pt x="23717" y="37624"/>
                      <a:pt x="11811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2383" y="0"/>
                      <a:pt x="24955" y="286"/>
                      <a:pt x="37147" y="8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p6"/>
              <p:cNvSpPr/>
              <p:nvPr/>
            </p:nvSpPr>
            <p:spPr>
              <a:xfrm>
                <a:off x="5763672" y="2119391"/>
                <a:ext cx="119556" cy="53659"/>
              </a:xfrm>
              <a:custGeom>
                <a:avLst/>
                <a:gdLst/>
                <a:ahLst/>
                <a:cxnLst/>
                <a:rect l="l" t="t" r="r" b="b"/>
                <a:pathLst>
                  <a:path w="119556" h="53659" extrusionOk="0">
                    <a:moveTo>
                      <a:pt x="286" y="15923"/>
                    </a:moveTo>
                    <a:cubicBezTo>
                      <a:pt x="1810" y="5732"/>
                      <a:pt x="11240" y="-1317"/>
                      <a:pt x="21431" y="207"/>
                    </a:cubicBezTo>
                    <a:cubicBezTo>
                      <a:pt x="49625" y="4398"/>
                      <a:pt x="77915" y="10018"/>
                      <a:pt x="105442" y="16971"/>
                    </a:cubicBezTo>
                    <a:cubicBezTo>
                      <a:pt x="115443" y="19448"/>
                      <a:pt x="121539" y="29639"/>
                      <a:pt x="118967" y="39545"/>
                    </a:cubicBezTo>
                    <a:cubicBezTo>
                      <a:pt x="116491" y="49547"/>
                      <a:pt x="106299" y="55643"/>
                      <a:pt x="96393" y="53071"/>
                    </a:cubicBezTo>
                    <a:cubicBezTo>
                      <a:pt x="70009" y="46499"/>
                      <a:pt x="42958" y="41069"/>
                      <a:pt x="15907" y="37069"/>
                    </a:cubicBezTo>
                    <a:cubicBezTo>
                      <a:pt x="6668" y="35735"/>
                      <a:pt x="0" y="27734"/>
                      <a:pt x="0" y="18686"/>
                    </a:cubicBezTo>
                    <a:cubicBezTo>
                      <a:pt x="0" y="17733"/>
                      <a:pt x="0" y="16876"/>
                      <a:pt x="191" y="159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6"/>
              <p:cNvSpPr/>
              <p:nvPr/>
            </p:nvSpPr>
            <p:spPr>
              <a:xfrm>
                <a:off x="5758528" y="2333776"/>
                <a:ext cx="118544" cy="58290"/>
              </a:xfrm>
              <a:custGeom>
                <a:avLst/>
                <a:gdLst/>
                <a:ahLst/>
                <a:cxnLst/>
                <a:rect l="l" t="t" r="r" b="b"/>
                <a:pathLst>
                  <a:path w="118544" h="58290" extrusionOk="0">
                    <a:moveTo>
                      <a:pt x="0" y="18708"/>
                    </a:moveTo>
                    <a:cubicBezTo>
                      <a:pt x="0" y="17565"/>
                      <a:pt x="95" y="16327"/>
                      <a:pt x="381" y="15184"/>
                    </a:cubicBezTo>
                    <a:cubicBezTo>
                      <a:pt x="2286" y="5087"/>
                      <a:pt x="12097" y="-1580"/>
                      <a:pt x="22193" y="325"/>
                    </a:cubicBezTo>
                    <a:cubicBezTo>
                      <a:pt x="50387" y="5754"/>
                      <a:pt x="78486" y="12993"/>
                      <a:pt x="105728" y="21947"/>
                    </a:cubicBezTo>
                    <a:cubicBezTo>
                      <a:pt x="115538" y="25185"/>
                      <a:pt x="120777" y="35758"/>
                      <a:pt x="117634" y="45473"/>
                    </a:cubicBezTo>
                    <a:cubicBezTo>
                      <a:pt x="114395" y="55284"/>
                      <a:pt x="103822" y="60523"/>
                      <a:pt x="94107" y="57380"/>
                    </a:cubicBezTo>
                    <a:cubicBezTo>
                      <a:pt x="68389" y="48902"/>
                      <a:pt x="41910" y="42044"/>
                      <a:pt x="15335" y="36901"/>
                    </a:cubicBezTo>
                    <a:cubicBezTo>
                      <a:pt x="6382" y="35186"/>
                      <a:pt x="190" y="27376"/>
                      <a:pt x="190" y="186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6"/>
              <p:cNvSpPr/>
              <p:nvPr/>
            </p:nvSpPr>
            <p:spPr>
              <a:xfrm>
                <a:off x="5654611" y="2428303"/>
                <a:ext cx="61202" cy="39009"/>
              </a:xfrm>
              <a:custGeom>
                <a:avLst/>
                <a:gdLst/>
                <a:ahLst/>
                <a:cxnLst/>
                <a:rect l="l" t="t" r="r" b="b"/>
                <a:pathLst>
                  <a:path w="61202" h="39009" extrusionOk="0">
                    <a:moveTo>
                      <a:pt x="44005" y="1810"/>
                    </a:moveTo>
                    <a:cubicBezTo>
                      <a:pt x="54292" y="2572"/>
                      <a:pt x="61913" y="11621"/>
                      <a:pt x="61150" y="21812"/>
                    </a:cubicBezTo>
                    <a:cubicBezTo>
                      <a:pt x="60388" y="32099"/>
                      <a:pt x="51340" y="39719"/>
                      <a:pt x="41148" y="38957"/>
                    </a:cubicBezTo>
                    <a:cubicBezTo>
                      <a:pt x="27527" y="37909"/>
                      <a:pt x="13716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4669" y="0"/>
                      <a:pt x="29432" y="571"/>
                      <a:pt x="44005" y="1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6"/>
              <p:cNvSpPr/>
              <p:nvPr/>
            </p:nvSpPr>
            <p:spPr>
              <a:xfrm>
                <a:off x="5654706" y="2322290"/>
                <a:ext cx="58036" cy="38510"/>
              </a:xfrm>
              <a:custGeom>
                <a:avLst/>
                <a:gdLst/>
                <a:ahLst/>
                <a:cxnLst/>
                <a:rect l="l" t="t" r="r" b="b"/>
                <a:pathLst>
                  <a:path w="58036" h="38510" extrusionOk="0">
                    <a:moveTo>
                      <a:pt x="57912" y="20955"/>
                    </a:moveTo>
                    <a:cubicBezTo>
                      <a:pt x="57340" y="31242"/>
                      <a:pt x="48482" y="39053"/>
                      <a:pt x="38195" y="38481"/>
                    </a:cubicBezTo>
                    <a:cubicBezTo>
                      <a:pt x="25527" y="37719"/>
                      <a:pt x="12668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ubicBezTo>
                      <a:pt x="13430" y="0"/>
                      <a:pt x="27051" y="381"/>
                      <a:pt x="40481" y="1238"/>
                    </a:cubicBezTo>
                    <a:cubicBezTo>
                      <a:pt x="50768" y="1810"/>
                      <a:pt x="58579" y="10573"/>
                      <a:pt x="58007" y="209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6"/>
              <p:cNvSpPr/>
              <p:nvPr/>
            </p:nvSpPr>
            <p:spPr>
              <a:xfrm>
                <a:off x="6212490" y="2331372"/>
                <a:ext cx="96792" cy="96282"/>
              </a:xfrm>
              <a:custGeom>
                <a:avLst/>
                <a:gdLst/>
                <a:ahLst/>
                <a:cxnLst/>
                <a:rect l="l" t="t" r="r" b="b"/>
                <a:pathLst>
                  <a:path w="96792" h="96282" extrusionOk="0">
                    <a:moveTo>
                      <a:pt x="91916" y="65022"/>
                    </a:moveTo>
                    <a:cubicBezTo>
                      <a:pt x="98869" y="72642"/>
                      <a:pt x="98298" y="84453"/>
                      <a:pt x="90773" y="91406"/>
                    </a:cubicBezTo>
                    <a:cubicBezTo>
                      <a:pt x="83153" y="98359"/>
                      <a:pt x="71342" y="97788"/>
                      <a:pt x="64389" y="90263"/>
                    </a:cubicBezTo>
                    <a:cubicBezTo>
                      <a:pt x="46006" y="70165"/>
                      <a:pt x="26384" y="50639"/>
                      <a:pt x="6191" y="32446"/>
                    </a:cubicBezTo>
                    <a:cubicBezTo>
                      <a:pt x="2096" y="28732"/>
                      <a:pt x="0" y="23683"/>
                      <a:pt x="0" y="18635"/>
                    </a:cubicBezTo>
                    <a:cubicBezTo>
                      <a:pt x="0" y="14158"/>
                      <a:pt x="1619" y="9682"/>
                      <a:pt x="4763" y="6157"/>
                    </a:cubicBezTo>
                    <a:cubicBezTo>
                      <a:pt x="11621" y="-1463"/>
                      <a:pt x="23431" y="-2129"/>
                      <a:pt x="31051" y="4824"/>
                    </a:cubicBezTo>
                    <a:cubicBezTo>
                      <a:pt x="52197" y="23874"/>
                      <a:pt x="72676" y="44162"/>
                      <a:pt x="91821" y="652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6"/>
              <p:cNvSpPr/>
              <p:nvPr/>
            </p:nvSpPr>
            <p:spPr>
              <a:xfrm>
                <a:off x="5855302" y="2922501"/>
                <a:ext cx="42386" cy="67586"/>
              </a:xfrm>
              <a:custGeom>
                <a:avLst/>
                <a:gdLst/>
                <a:ahLst/>
                <a:cxnLst/>
                <a:rect l="l" t="t" r="r" b="b"/>
                <a:pathLst>
                  <a:path w="42386" h="67586" extrusionOk="0">
                    <a:moveTo>
                      <a:pt x="36862" y="14723"/>
                    </a:moveTo>
                    <a:cubicBezTo>
                      <a:pt x="40672" y="31963"/>
                      <a:pt x="42386" y="49775"/>
                      <a:pt x="42386" y="67587"/>
                    </a:cubicBezTo>
                    <a:lnTo>
                      <a:pt x="5143" y="67587"/>
                    </a:lnTo>
                    <a:cubicBezTo>
                      <a:pt x="5143" y="52442"/>
                      <a:pt x="3715" y="37392"/>
                      <a:pt x="476" y="22724"/>
                    </a:cubicBezTo>
                    <a:cubicBezTo>
                      <a:pt x="190" y="21390"/>
                      <a:pt x="0" y="19962"/>
                      <a:pt x="0" y="18628"/>
                    </a:cubicBezTo>
                    <a:cubicBezTo>
                      <a:pt x="0" y="10056"/>
                      <a:pt x="5905" y="2340"/>
                      <a:pt x="14573" y="435"/>
                    </a:cubicBezTo>
                    <a:cubicBezTo>
                      <a:pt x="24670" y="-1755"/>
                      <a:pt x="34576" y="4531"/>
                      <a:pt x="36862" y="146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6"/>
              <p:cNvSpPr/>
              <p:nvPr/>
            </p:nvSpPr>
            <p:spPr>
              <a:xfrm>
                <a:off x="5962935" y="2920419"/>
                <a:ext cx="40957" cy="69764"/>
              </a:xfrm>
              <a:custGeom>
                <a:avLst/>
                <a:gdLst/>
                <a:ahLst/>
                <a:cxnLst/>
                <a:rect l="l" t="t" r="r" b="b"/>
                <a:pathLst>
                  <a:path w="40957" h="69764" extrusionOk="0">
                    <a:moveTo>
                      <a:pt x="36957" y="15757"/>
                    </a:moveTo>
                    <a:cubicBezTo>
                      <a:pt x="39719" y="33474"/>
                      <a:pt x="40957" y="51667"/>
                      <a:pt x="40957" y="69764"/>
                    </a:cubicBezTo>
                    <a:lnTo>
                      <a:pt x="3715" y="69764"/>
                    </a:lnTo>
                    <a:cubicBezTo>
                      <a:pt x="3715" y="53572"/>
                      <a:pt x="2667" y="37379"/>
                      <a:pt x="190" y="21472"/>
                    </a:cubicBezTo>
                    <a:cubicBezTo>
                      <a:pt x="0" y="20520"/>
                      <a:pt x="0" y="19567"/>
                      <a:pt x="0" y="18615"/>
                    </a:cubicBezTo>
                    <a:cubicBezTo>
                      <a:pt x="0" y="9566"/>
                      <a:pt x="6572" y="1660"/>
                      <a:pt x="15812" y="232"/>
                    </a:cubicBezTo>
                    <a:cubicBezTo>
                      <a:pt x="26003" y="-1388"/>
                      <a:pt x="35528" y="5661"/>
                      <a:pt x="37147" y="157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6"/>
              <p:cNvSpPr/>
              <p:nvPr/>
            </p:nvSpPr>
            <p:spPr>
              <a:xfrm>
                <a:off x="6069805" y="2918226"/>
                <a:ext cx="40290" cy="71956"/>
              </a:xfrm>
              <a:custGeom>
                <a:avLst/>
                <a:gdLst/>
                <a:ahLst/>
                <a:cxnLst/>
                <a:rect l="l" t="t" r="r" b="b"/>
                <a:pathLst>
                  <a:path w="40290" h="71956" extrusionOk="0">
                    <a:moveTo>
                      <a:pt x="37052" y="16426"/>
                    </a:moveTo>
                    <a:cubicBezTo>
                      <a:pt x="39243" y="34714"/>
                      <a:pt x="40291" y="53383"/>
                      <a:pt x="40291" y="71956"/>
                    </a:cubicBezTo>
                    <a:lnTo>
                      <a:pt x="3048" y="71956"/>
                    </a:lnTo>
                    <a:cubicBezTo>
                      <a:pt x="3048" y="54907"/>
                      <a:pt x="2096" y="37762"/>
                      <a:pt x="95" y="20902"/>
                    </a:cubicBezTo>
                    <a:cubicBezTo>
                      <a:pt x="95" y="20140"/>
                      <a:pt x="0" y="19378"/>
                      <a:pt x="0" y="18616"/>
                    </a:cubicBezTo>
                    <a:cubicBezTo>
                      <a:pt x="0" y="9282"/>
                      <a:pt x="6953" y="1281"/>
                      <a:pt x="16383" y="138"/>
                    </a:cubicBezTo>
                    <a:cubicBezTo>
                      <a:pt x="26575" y="-1100"/>
                      <a:pt x="35909" y="6139"/>
                      <a:pt x="37147" y="16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6"/>
              <p:cNvSpPr/>
              <p:nvPr/>
            </p:nvSpPr>
            <p:spPr>
              <a:xfrm>
                <a:off x="5745193" y="2925566"/>
                <a:ext cx="46386" cy="64521"/>
              </a:xfrm>
              <a:custGeom>
                <a:avLst/>
                <a:gdLst/>
                <a:ahLst/>
                <a:cxnLst/>
                <a:rect l="l" t="t" r="r" b="b"/>
                <a:pathLst>
                  <a:path w="46386" h="64521" extrusionOk="0">
                    <a:moveTo>
                      <a:pt x="0" y="18706"/>
                    </a:moveTo>
                    <a:cubicBezTo>
                      <a:pt x="0" y="11467"/>
                      <a:pt x="4286" y="4514"/>
                      <a:pt x="11430" y="1466"/>
                    </a:cubicBezTo>
                    <a:cubicBezTo>
                      <a:pt x="20955" y="-2535"/>
                      <a:pt x="31813" y="1942"/>
                      <a:pt x="35814" y="11372"/>
                    </a:cubicBezTo>
                    <a:cubicBezTo>
                      <a:pt x="42863" y="28231"/>
                      <a:pt x="46291" y="46329"/>
                      <a:pt x="46387" y="64521"/>
                    </a:cubicBezTo>
                    <a:lnTo>
                      <a:pt x="9144" y="64521"/>
                    </a:lnTo>
                    <a:cubicBezTo>
                      <a:pt x="9144" y="51282"/>
                      <a:pt x="6667" y="38042"/>
                      <a:pt x="1524" y="25850"/>
                    </a:cubicBezTo>
                    <a:cubicBezTo>
                      <a:pt x="571" y="23469"/>
                      <a:pt x="95" y="20992"/>
                      <a:pt x="95" y="186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6"/>
              <p:cNvSpPr/>
              <p:nvPr/>
            </p:nvSpPr>
            <p:spPr>
              <a:xfrm>
                <a:off x="5896831" y="2768104"/>
                <a:ext cx="80036" cy="109315"/>
              </a:xfrm>
              <a:custGeom>
                <a:avLst/>
                <a:gdLst/>
                <a:ahLst/>
                <a:cxnLst/>
                <a:rect l="l" t="t" r="r" b="b"/>
                <a:pathLst>
                  <a:path w="80036" h="109315" extrusionOk="0">
                    <a:moveTo>
                      <a:pt x="44291" y="97968"/>
                    </a:moveTo>
                    <a:cubicBezTo>
                      <a:pt x="33814" y="73774"/>
                      <a:pt x="20193" y="50914"/>
                      <a:pt x="3905" y="30055"/>
                    </a:cubicBezTo>
                    <a:cubicBezTo>
                      <a:pt x="1238" y="26626"/>
                      <a:pt x="0" y="22625"/>
                      <a:pt x="0" y="18625"/>
                    </a:cubicBezTo>
                    <a:cubicBezTo>
                      <a:pt x="0" y="13100"/>
                      <a:pt x="2477" y="7576"/>
                      <a:pt x="7144" y="3956"/>
                    </a:cubicBezTo>
                    <a:cubicBezTo>
                      <a:pt x="15240" y="-2426"/>
                      <a:pt x="26956" y="-902"/>
                      <a:pt x="33338" y="7195"/>
                    </a:cubicBezTo>
                    <a:cubicBezTo>
                      <a:pt x="51530" y="30531"/>
                      <a:pt x="66770" y="56153"/>
                      <a:pt x="78486" y="83204"/>
                    </a:cubicBezTo>
                    <a:cubicBezTo>
                      <a:pt x="82582" y="92634"/>
                      <a:pt x="78296" y="103683"/>
                      <a:pt x="68771" y="107779"/>
                    </a:cubicBezTo>
                    <a:cubicBezTo>
                      <a:pt x="59341" y="111874"/>
                      <a:pt x="48387" y="107493"/>
                      <a:pt x="44196" y="980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6"/>
              <p:cNvSpPr/>
              <p:nvPr/>
            </p:nvSpPr>
            <p:spPr>
              <a:xfrm>
                <a:off x="5763672" y="2786685"/>
                <a:ext cx="95894" cy="96700"/>
              </a:xfrm>
              <a:custGeom>
                <a:avLst/>
                <a:gdLst/>
                <a:ahLst/>
                <a:cxnLst/>
                <a:rect l="l" t="t" r="r" b="b"/>
                <a:pathLst>
                  <a:path w="95894" h="96700" extrusionOk="0">
                    <a:moveTo>
                      <a:pt x="87725" y="93484"/>
                    </a:moveTo>
                    <a:cubicBezTo>
                      <a:pt x="79153" y="99295"/>
                      <a:pt x="67628" y="97009"/>
                      <a:pt x="61817" y="88436"/>
                    </a:cubicBezTo>
                    <a:cubicBezTo>
                      <a:pt x="47339" y="67005"/>
                      <a:pt x="29242" y="48717"/>
                      <a:pt x="8001" y="33953"/>
                    </a:cubicBezTo>
                    <a:cubicBezTo>
                      <a:pt x="2762" y="30334"/>
                      <a:pt x="0" y="24523"/>
                      <a:pt x="0" y="18618"/>
                    </a:cubicBezTo>
                    <a:cubicBezTo>
                      <a:pt x="0" y="14998"/>
                      <a:pt x="1048" y="11284"/>
                      <a:pt x="3334" y="8045"/>
                    </a:cubicBezTo>
                    <a:cubicBezTo>
                      <a:pt x="9239" y="-432"/>
                      <a:pt x="20860" y="-2528"/>
                      <a:pt x="29242" y="3283"/>
                    </a:cubicBezTo>
                    <a:cubicBezTo>
                      <a:pt x="54293" y="20618"/>
                      <a:pt x="75629" y="42240"/>
                      <a:pt x="92678" y="67481"/>
                    </a:cubicBezTo>
                    <a:cubicBezTo>
                      <a:pt x="98489" y="76054"/>
                      <a:pt x="96203" y="87579"/>
                      <a:pt x="87630" y="933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6"/>
              <p:cNvSpPr/>
              <p:nvPr/>
            </p:nvSpPr>
            <p:spPr>
              <a:xfrm>
                <a:off x="6389083" y="2911835"/>
                <a:ext cx="39528" cy="78252"/>
              </a:xfrm>
              <a:custGeom>
                <a:avLst/>
                <a:gdLst/>
                <a:ahLst/>
                <a:cxnLst/>
                <a:rect l="l" t="t" r="r" b="b"/>
                <a:pathLst>
                  <a:path w="39528" h="78252" extrusionOk="0">
                    <a:moveTo>
                      <a:pt x="37148" y="17197"/>
                    </a:moveTo>
                    <a:cubicBezTo>
                      <a:pt x="38767" y="37390"/>
                      <a:pt x="39434" y="57869"/>
                      <a:pt x="39529" y="78253"/>
                    </a:cubicBezTo>
                    <a:lnTo>
                      <a:pt x="2191" y="78253"/>
                    </a:lnTo>
                    <a:cubicBezTo>
                      <a:pt x="2191" y="58822"/>
                      <a:pt x="1429" y="39295"/>
                      <a:pt x="0" y="20055"/>
                    </a:cubicBezTo>
                    <a:cubicBezTo>
                      <a:pt x="0" y="19579"/>
                      <a:pt x="0" y="19103"/>
                      <a:pt x="0" y="18626"/>
                    </a:cubicBezTo>
                    <a:cubicBezTo>
                      <a:pt x="0" y="9006"/>
                      <a:pt x="7429" y="814"/>
                      <a:pt x="17240" y="53"/>
                    </a:cubicBezTo>
                    <a:cubicBezTo>
                      <a:pt x="27527" y="-710"/>
                      <a:pt x="36481" y="6910"/>
                      <a:pt x="37243" y="171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6"/>
              <p:cNvSpPr/>
              <p:nvPr/>
            </p:nvSpPr>
            <p:spPr>
              <a:xfrm>
                <a:off x="6176295" y="2916075"/>
                <a:ext cx="39909" cy="74107"/>
              </a:xfrm>
              <a:custGeom>
                <a:avLst/>
                <a:gdLst/>
                <a:ahLst/>
                <a:cxnLst/>
                <a:rect l="l" t="t" r="r" b="b"/>
                <a:pathLst>
                  <a:path w="39909" h="74107" extrusionOk="0">
                    <a:moveTo>
                      <a:pt x="37147" y="16862"/>
                    </a:moveTo>
                    <a:cubicBezTo>
                      <a:pt x="39053" y="35722"/>
                      <a:pt x="39910" y="54962"/>
                      <a:pt x="39910" y="74108"/>
                    </a:cubicBezTo>
                    <a:lnTo>
                      <a:pt x="2667" y="74108"/>
                    </a:lnTo>
                    <a:cubicBezTo>
                      <a:pt x="2667" y="56201"/>
                      <a:pt x="1810" y="38198"/>
                      <a:pt x="95" y="20577"/>
                    </a:cubicBezTo>
                    <a:cubicBezTo>
                      <a:pt x="95" y="19911"/>
                      <a:pt x="0" y="19339"/>
                      <a:pt x="0" y="18672"/>
                    </a:cubicBezTo>
                    <a:cubicBezTo>
                      <a:pt x="0" y="9242"/>
                      <a:pt x="7144" y="1146"/>
                      <a:pt x="16764" y="98"/>
                    </a:cubicBezTo>
                    <a:cubicBezTo>
                      <a:pt x="27051" y="-949"/>
                      <a:pt x="36195" y="6480"/>
                      <a:pt x="37147" y="167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6"/>
              <p:cNvSpPr/>
              <p:nvPr/>
            </p:nvSpPr>
            <p:spPr>
              <a:xfrm>
                <a:off x="6496049" y="2920907"/>
                <a:ext cx="38576" cy="69276"/>
              </a:xfrm>
              <a:custGeom>
                <a:avLst/>
                <a:gdLst/>
                <a:ahLst/>
                <a:cxnLst/>
                <a:rect l="l" t="t" r="r" b="b"/>
                <a:pathLst>
                  <a:path w="38576" h="69276" extrusionOk="0">
                    <a:moveTo>
                      <a:pt x="37243" y="17555"/>
                    </a:moveTo>
                    <a:cubicBezTo>
                      <a:pt x="38195" y="34700"/>
                      <a:pt x="38576" y="51941"/>
                      <a:pt x="38576" y="69276"/>
                    </a:cubicBezTo>
                    <a:lnTo>
                      <a:pt x="1238" y="69276"/>
                    </a:lnTo>
                    <a:cubicBezTo>
                      <a:pt x="1238" y="52703"/>
                      <a:pt x="953" y="36129"/>
                      <a:pt x="0" y="19746"/>
                    </a:cubicBezTo>
                    <a:cubicBezTo>
                      <a:pt x="0" y="19365"/>
                      <a:pt x="0" y="18984"/>
                      <a:pt x="0" y="18603"/>
                    </a:cubicBezTo>
                    <a:cubicBezTo>
                      <a:pt x="0" y="8792"/>
                      <a:pt x="7620" y="601"/>
                      <a:pt x="17526" y="29"/>
                    </a:cubicBezTo>
                    <a:cubicBezTo>
                      <a:pt x="27813" y="-542"/>
                      <a:pt x="36671" y="7268"/>
                      <a:pt x="37243" y="175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6"/>
              <p:cNvSpPr/>
              <p:nvPr/>
            </p:nvSpPr>
            <p:spPr>
              <a:xfrm>
                <a:off x="6282784" y="2914012"/>
                <a:ext cx="39624" cy="76171"/>
              </a:xfrm>
              <a:custGeom>
                <a:avLst/>
                <a:gdLst/>
                <a:ahLst/>
                <a:cxnLst/>
                <a:rect l="l" t="t" r="r" b="b"/>
                <a:pathLst>
                  <a:path w="39624" h="76171" extrusionOk="0">
                    <a:moveTo>
                      <a:pt x="37148" y="17021"/>
                    </a:moveTo>
                    <a:cubicBezTo>
                      <a:pt x="38862" y="36642"/>
                      <a:pt x="39624" y="56455"/>
                      <a:pt x="39624" y="76171"/>
                    </a:cubicBezTo>
                    <a:lnTo>
                      <a:pt x="2381" y="76171"/>
                    </a:lnTo>
                    <a:cubicBezTo>
                      <a:pt x="2381" y="57502"/>
                      <a:pt x="1619" y="38738"/>
                      <a:pt x="0" y="20259"/>
                    </a:cubicBezTo>
                    <a:cubicBezTo>
                      <a:pt x="0" y="19688"/>
                      <a:pt x="0" y="19117"/>
                      <a:pt x="0" y="18640"/>
                    </a:cubicBezTo>
                    <a:cubicBezTo>
                      <a:pt x="0" y="9115"/>
                      <a:pt x="7334" y="924"/>
                      <a:pt x="17050" y="67"/>
                    </a:cubicBezTo>
                    <a:cubicBezTo>
                      <a:pt x="27337" y="-791"/>
                      <a:pt x="36386" y="6734"/>
                      <a:pt x="37243" y="170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0" name="Google Shape;880;p6"/>
              <p:cNvSpPr/>
              <p:nvPr/>
            </p:nvSpPr>
            <p:spPr>
              <a:xfrm>
                <a:off x="5654706" y="2959226"/>
                <a:ext cx="30956" cy="30956"/>
              </a:xfrm>
              <a:custGeom>
                <a:avLst/>
                <a:gdLst/>
                <a:ahLst/>
                <a:cxnLst/>
                <a:rect l="l" t="t" r="r" b="b"/>
                <a:pathLst>
                  <a:path w="30956" h="30956" extrusionOk="0">
                    <a:moveTo>
                      <a:pt x="30956" y="30956"/>
                    </a:moveTo>
                    <a:lnTo>
                      <a:pt x="6286" y="30956"/>
                    </a:lnTo>
                    <a:cubicBezTo>
                      <a:pt x="6286" y="27527"/>
                      <a:pt x="3429" y="24670"/>
                      <a:pt x="0" y="24670"/>
                    </a:cubicBezTo>
                    <a:lnTo>
                      <a:pt x="0" y="2467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7050" y="0"/>
                      <a:pt x="30956" y="13907"/>
                      <a:pt x="30956" y="309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6"/>
              <p:cNvSpPr/>
              <p:nvPr/>
            </p:nvSpPr>
            <p:spPr>
              <a:xfrm>
                <a:off x="6044183" y="2613429"/>
                <a:ext cx="87589" cy="104297"/>
              </a:xfrm>
              <a:custGeom>
                <a:avLst/>
                <a:gdLst/>
                <a:ahLst/>
                <a:cxnLst/>
                <a:rect l="l" t="t" r="r" b="b"/>
                <a:pathLst>
                  <a:path w="87589" h="104297" extrusionOk="0">
                    <a:moveTo>
                      <a:pt x="53245" y="95671"/>
                    </a:moveTo>
                    <a:cubicBezTo>
                      <a:pt x="38767" y="73001"/>
                      <a:pt x="22479" y="51189"/>
                      <a:pt x="4667" y="30901"/>
                    </a:cubicBezTo>
                    <a:cubicBezTo>
                      <a:pt x="1524" y="27376"/>
                      <a:pt x="0" y="22995"/>
                      <a:pt x="0" y="18613"/>
                    </a:cubicBezTo>
                    <a:cubicBezTo>
                      <a:pt x="0" y="13470"/>
                      <a:pt x="2191" y="8231"/>
                      <a:pt x="6382" y="4612"/>
                    </a:cubicBezTo>
                    <a:cubicBezTo>
                      <a:pt x="14097" y="-2151"/>
                      <a:pt x="25908" y="-1389"/>
                      <a:pt x="32671" y="6326"/>
                    </a:cubicBezTo>
                    <a:cubicBezTo>
                      <a:pt x="51721" y="28043"/>
                      <a:pt x="69247" y="51380"/>
                      <a:pt x="84677" y="75668"/>
                    </a:cubicBezTo>
                    <a:cubicBezTo>
                      <a:pt x="90202" y="84336"/>
                      <a:pt x="87630" y="95861"/>
                      <a:pt x="78962" y="101386"/>
                    </a:cubicBezTo>
                    <a:cubicBezTo>
                      <a:pt x="70295" y="106910"/>
                      <a:pt x="58769" y="104338"/>
                      <a:pt x="53245" y="956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6"/>
              <p:cNvSpPr/>
              <p:nvPr/>
            </p:nvSpPr>
            <p:spPr>
              <a:xfrm>
                <a:off x="5765196" y="2666949"/>
                <a:ext cx="109600" cy="79456"/>
              </a:xfrm>
              <a:custGeom>
                <a:avLst/>
                <a:gdLst/>
                <a:ahLst/>
                <a:cxnLst/>
                <a:rect l="l" t="t" r="r" b="b"/>
                <a:pathLst>
                  <a:path w="109600" h="79456" extrusionOk="0">
                    <a:moveTo>
                      <a:pt x="105632" y="72155"/>
                    </a:moveTo>
                    <a:cubicBezTo>
                      <a:pt x="99346" y="80346"/>
                      <a:pt x="87630" y="81870"/>
                      <a:pt x="79438" y="75584"/>
                    </a:cubicBezTo>
                    <a:cubicBezTo>
                      <a:pt x="58484" y="59487"/>
                      <a:pt x="35528" y="46056"/>
                      <a:pt x="11335" y="35769"/>
                    </a:cubicBezTo>
                    <a:cubicBezTo>
                      <a:pt x="4191" y="32721"/>
                      <a:pt x="0" y="25863"/>
                      <a:pt x="0" y="18624"/>
                    </a:cubicBezTo>
                    <a:cubicBezTo>
                      <a:pt x="0" y="16148"/>
                      <a:pt x="476" y="13767"/>
                      <a:pt x="1524" y="11385"/>
                    </a:cubicBezTo>
                    <a:cubicBezTo>
                      <a:pt x="5525" y="1860"/>
                      <a:pt x="16478" y="-2521"/>
                      <a:pt x="26003" y="1479"/>
                    </a:cubicBezTo>
                    <a:cubicBezTo>
                      <a:pt x="53150" y="13005"/>
                      <a:pt x="78867" y="28054"/>
                      <a:pt x="102299" y="46056"/>
                    </a:cubicBezTo>
                    <a:cubicBezTo>
                      <a:pt x="110490" y="52343"/>
                      <a:pt x="112014" y="64059"/>
                      <a:pt x="105728" y="722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6"/>
              <p:cNvSpPr/>
              <p:nvPr/>
            </p:nvSpPr>
            <p:spPr>
              <a:xfrm>
                <a:off x="5654611" y="2640615"/>
                <a:ext cx="67263" cy="40878"/>
              </a:xfrm>
              <a:custGeom>
                <a:avLst/>
                <a:gdLst/>
                <a:ahLst/>
                <a:cxnLst/>
                <a:rect l="l" t="t" r="r" b="b"/>
                <a:pathLst>
                  <a:path w="67263" h="40878" extrusionOk="0">
                    <a:moveTo>
                      <a:pt x="0" y="95"/>
                    </a:moveTo>
                    <a:lnTo>
                      <a:pt x="0" y="95"/>
                    </a:lnTo>
                    <a:cubicBezTo>
                      <a:pt x="17240" y="95"/>
                      <a:pt x="34480" y="1333"/>
                      <a:pt x="51340" y="3810"/>
                    </a:cubicBezTo>
                    <a:cubicBezTo>
                      <a:pt x="61531" y="5334"/>
                      <a:pt x="68580" y="14764"/>
                      <a:pt x="67056" y="24956"/>
                    </a:cubicBezTo>
                    <a:cubicBezTo>
                      <a:pt x="65532" y="35147"/>
                      <a:pt x="56102" y="42196"/>
                      <a:pt x="45911" y="40672"/>
                    </a:cubicBezTo>
                    <a:cubicBezTo>
                      <a:pt x="30861" y="38481"/>
                      <a:pt x="15335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6"/>
              <p:cNvSpPr/>
              <p:nvPr/>
            </p:nvSpPr>
            <p:spPr>
              <a:xfrm>
                <a:off x="5910833" y="2631987"/>
                <a:ext cx="97032" cy="96079"/>
              </a:xfrm>
              <a:custGeom>
                <a:avLst/>
                <a:gdLst/>
                <a:ahLst/>
                <a:cxnLst/>
                <a:rect l="l" t="t" r="r" b="b"/>
                <a:pathLst>
                  <a:path w="97032" h="96079" extrusionOk="0">
                    <a:moveTo>
                      <a:pt x="64198" y="89305"/>
                    </a:moveTo>
                    <a:cubicBezTo>
                      <a:pt x="46958" y="68826"/>
                      <a:pt x="27718" y="49871"/>
                      <a:pt x="6953" y="33107"/>
                    </a:cubicBezTo>
                    <a:cubicBezTo>
                      <a:pt x="2381" y="29393"/>
                      <a:pt x="0" y="24059"/>
                      <a:pt x="0" y="18629"/>
                    </a:cubicBezTo>
                    <a:cubicBezTo>
                      <a:pt x="0" y="14534"/>
                      <a:pt x="1334" y="10343"/>
                      <a:pt x="4191" y="6914"/>
                    </a:cubicBezTo>
                    <a:cubicBezTo>
                      <a:pt x="10668" y="-1087"/>
                      <a:pt x="22384" y="-2326"/>
                      <a:pt x="30385" y="4151"/>
                    </a:cubicBezTo>
                    <a:cubicBezTo>
                      <a:pt x="52959" y="22439"/>
                      <a:pt x="73914" y="43109"/>
                      <a:pt x="92678" y="65397"/>
                    </a:cubicBezTo>
                    <a:cubicBezTo>
                      <a:pt x="99251" y="73303"/>
                      <a:pt x="98298" y="85019"/>
                      <a:pt x="90392" y="91686"/>
                    </a:cubicBezTo>
                    <a:cubicBezTo>
                      <a:pt x="82487" y="98354"/>
                      <a:pt x="70771" y="97306"/>
                      <a:pt x="64103" y="894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6"/>
              <p:cNvSpPr/>
              <p:nvPr/>
            </p:nvSpPr>
            <p:spPr>
              <a:xfrm>
                <a:off x="5654611" y="2746819"/>
                <a:ext cx="70132" cy="43271"/>
              </a:xfrm>
              <a:custGeom>
                <a:avLst/>
                <a:gdLst/>
                <a:ahLst/>
                <a:cxnLst/>
                <a:rect l="l" t="t" r="r" b="b"/>
                <a:pathLst>
                  <a:path w="70132" h="43271" extrusionOk="0">
                    <a:moveTo>
                      <a:pt x="55721" y="6477"/>
                    </a:moveTo>
                    <a:cubicBezTo>
                      <a:pt x="65722" y="8858"/>
                      <a:pt x="72009" y="18859"/>
                      <a:pt x="69628" y="28861"/>
                    </a:cubicBezTo>
                    <a:cubicBezTo>
                      <a:pt x="67246" y="38862"/>
                      <a:pt x="57245" y="45148"/>
                      <a:pt x="47244" y="42767"/>
                    </a:cubicBezTo>
                    <a:cubicBezTo>
                      <a:pt x="31813" y="39148"/>
                      <a:pt x="16002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ubicBezTo>
                      <a:pt x="18764" y="0"/>
                      <a:pt x="37529" y="2191"/>
                      <a:pt x="55721" y="63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6" name="Google Shape;886;p6"/>
              <p:cNvSpPr/>
              <p:nvPr/>
            </p:nvSpPr>
            <p:spPr>
              <a:xfrm>
                <a:off x="6412610" y="2597992"/>
                <a:ext cx="69905" cy="114623"/>
              </a:xfrm>
              <a:custGeom>
                <a:avLst/>
                <a:gdLst/>
                <a:ahLst/>
                <a:cxnLst/>
                <a:rect l="l" t="t" r="r" b="b"/>
                <a:pathLst>
                  <a:path w="69905" h="114623" extrusionOk="0">
                    <a:moveTo>
                      <a:pt x="35433" y="10619"/>
                    </a:moveTo>
                    <a:cubicBezTo>
                      <a:pt x="47816" y="36241"/>
                      <a:pt x="59055" y="62816"/>
                      <a:pt x="68771" y="89581"/>
                    </a:cubicBezTo>
                    <a:cubicBezTo>
                      <a:pt x="72295" y="99201"/>
                      <a:pt x="67342" y="109965"/>
                      <a:pt x="57626" y="113489"/>
                    </a:cubicBezTo>
                    <a:cubicBezTo>
                      <a:pt x="47911" y="117013"/>
                      <a:pt x="37243" y="112060"/>
                      <a:pt x="33719" y="102345"/>
                    </a:cubicBezTo>
                    <a:cubicBezTo>
                      <a:pt x="24384" y="76722"/>
                      <a:pt x="13621" y="51291"/>
                      <a:pt x="1810" y="26812"/>
                    </a:cubicBezTo>
                    <a:cubicBezTo>
                      <a:pt x="571" y="24240"/>
                      <a:pt x="0" y="21477"/>
                      <a:pt x="0" y="18715"/>
                    </a:cubicBezTo>
                    <a:cubicBezTo>
                      <a:pt x="0" y="11762"/>
                      <a:pt x="3905" y="5094"/>
                      <a:pt x="10573" y="1856"/>
                    </a:cubicBezTo>
                    <a:cubicBezTo>
                      <a:pt x="19812" y="-2621"/>
                      <a:pt x="30956" y="1285"/>
                      <a:pt x="35433" y="10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7" name="Google Shape;887;p6"/>
              <p:cNvSpPr/>
              <p:nvPr/>
            </p:nvSpPr>
            <p:spPr>
              <a:xfrm>
                <a:off x="6357651" y="2747409"/>
                <a:ext cx="57600" cy="118610"/>
              </a:xfrm>
              <a:custGeom>
                <a:avLst/>
                <a:gdLst/>
                <a:ahLst/>
                <a:cxnLst/>
                <a:rect l="l" t="t" r="r" b="b"/>
                <a:pathLst>
                  <a:path w="57600" h="118610" extrusionOk="0">
                    <a:moveTo>
                      <a:pt x="36386" y="13126"/>
                    </a:moveTo>
                    <a:cubicBezTo>
                      <a:pt x="44863" y="40367"/>
                      <a:pt x="51816" y="68466"/>
                      <a:pt x="57245" y="96470"/>
                    </a:cubicBezTo>
                    <a:cubicBezTo>
                      <a:pt x="59246" y="106566"/>
                      <a:pt x="52578" y="116377"/>
                      <a:pt x="42481" y="118282"/>
                    </a:cubicBezTo>
                    <a:cubicBezTo>
                      <a:pt x="32385" y="120187"/>
                      <a:pt x="22574" y="113615"/>
                      <a:pt x="20669" y="103518"/>
                    </a:cubicBezTo>
                    <a:cubicBezTo>
                      <a:pt x="15526" y="76848"/>
                      <a:pt x="8858" y="50178"/>
                      <a:pt x="857" y="24175"/>
                    </a:cubicBezTo>
                    <a:cubicBezTo>
                      <a:pt x="286" y="22365"/>
                      <a:pt x="0" y="20460"/>
                      <a:pt x="0" y="18650"/>
                    </a:cubicBezTo>
                    <a:cubicBezTo>
                      <a:pt x="0" y="10649"/>
                      <a:pt x="5144" y="3315"/>
                      <a:pt x="13145" y="839"/>
                    </a:cubicBezTo>
                    <a:cubicBezTo>
                      <a:pt x="22955" y="-2209"/>
                      <a:pt x="33433" y="3315"/>
                      <a:pt x="36481" y="131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6"/>
              <p:cNvSpPr/>
              <p:nvPr/>
            </p:nvSpPr>
            <p:spPr>
              <a:xfrm>
                <a:off x="6470141" y="2755558"/>
                <a:ext cx="54240" cy="119320"/>
              </a:xfrm>
              <a:custGeom>
                <a:avLst/>
                <a:gdLst/>
                <a:ahLst/>
                <a:cxnLst/>
                <a:rect l="l" t="t" r="r" b="b"/>
                <a:pathLst>
                  <a:path w="54240" h="119320" extrusionOk="0">
                    <a:moveTo>
                      <a:pt x="36671" y="13835"/>
                    </a:moveTo>
                    <a:cubicBezTo>
                      <a:pt x="43815" y="41362"/>
                      <a:pt x="49625" y="69651"/>
                      <a:pt x="54007" y="97750"/>
                    </a:cubicBezTo>
                    <a:cubicBezTo>
                      <a:pt x="55626" y="107942"/>
                      <a:pt x="48673" y="117467"/>
                      <a:pt x="38481" y="119086"/>
                    </a:cubicBezTo>
                    <a:cubicBezTo>
                      <a:pt x="28289" y="120705"/>
                      <a:pt x="18764" y="113752"/>
                      <a:pt x="17145" y="103560"/>
                    </a:cubicBezTo>
                    <a:cubicBezTo>
                      <a:pt x="12954" y="76605"/>
                      <a:pt x="7334" y="49649"/>
                      <a:pt x="571" y="23265"/>
                    </a:cubicBezTo>
                    <a:cubicBezTo>
                      <a:pt x="190" y="21741"/>
                      <a:pt x="0" y="20121"/>
                      <a:pt x="0" y="18597"/>
                    </a:cubicBezTo>
                    <a:cubicBezTo>
                      <a:pt x="0" y="10311"/>
                      <a:pt x="5620" y="2691"/>
                      <a:pt x="14002" y="595"/>
                    </a:cubicBezTo>
                    <a:cubicBezTo>
                      <a:pt x="24003" y="-1977"/>
                      <a:pt x="34099" y="4024"/>
                      <a:pt x="36767" y="14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6"/>
              <p:cNvSpPr/>
              <p:nvPr/>
            </p:nvSpPr>
            <p:spPr>
              <a:xfrm>
                <a:off x="6133909" y="2754411"/>
                <a:ext cx="64704" cy="116548"/>
              </a:xfrm>
              <a:custGeom>
                <a:avLst/>
                <a:gdLst/>
                <a:ahLst/>
                <a:cxnLst/>
                <a:rect l="l" t="t" r="r" b="b"/>
                <a:pathLst>
                  <a:path w="64704" h="116548" extrusionOk="0">
                    <a:moveTo>
                      <a:pt x="28099" y="102612"/>
                    </a:moveTo>
                    <a:cubicBezTo>
                      <a:pt x="21241" y="76514"/>
                      <a:pt x="12382" y="50796"/>
                      <a:pt x="1524" y="26126"/>
                    </a:cubicBezTo>
                    <a:cubicBezTo>
                      <a:pt x="476" y="23650"/>
                      <a:pt x="0" y="21173"/>
                      <a:pt x="0" y="18697"/>
                    </a:cubicBezTo>
                    <a:cubicBezTo>
                      <a:pt x="0" y="11553"/>
                      <a:pt x="4191" y="4695"/>
                      <a:pt x="11144" y="1552"/>
                    </a:cubicBezTo>
                    <a:cubicBezTo>
                      <a:pt x="20574" y="-2544"/>
                      <a:pt x="31623" y="1742"/>
                      <a:pt x="35719" y="11172"/>
                    </a:cubicBezTo>
                    <a:cubicBezTo>
                      <a:pt x="47244" y="37652"/>
                      <a:pt x="56864" y="65179"/>
                      <a:pt x="64103" y="93182"/>
                    </a:cubicBezTo>
                    <a:cubicBezTo>
                      <a:pt x="66675" y="103088"/>
                      <a:pt x="60769" y="113375"/>
                      <a:pt x="50768" y="115947"/>
                    </a:cubicBezTo>
                    <a:cubicBezTo>
                      <a:pt x="40767" y="118519"/>
                      <a:pt x="30575" y="112613"/>
                      <a:pt x="28004" y="1026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6"/>
              <p:cNvSpPr/>
              <p:nvPr/>
            </p:nvSpPr>
            <p:spPr>
              <a:xfrm>
                <a:off x="6018180" y="2759644"/>
                <a:ext cx="70719" cy="114092"/>
              </a:xfrm>
              <a:custGeom>
                <a:avLst/>
                <a:gdLst/>
                <a:ahLst/>
                <a:cxnLst/>
                <a:rect l="l" t="t" r="r" b="b"/>
                <a:pathLst>
                  <a:path w="70719" h="114092" extrusionOk="0">
                    <a:moveTo>
                      <a:pt x="34385" y="101189"/>
                    </a:moveTo>
                    <a:cubicBezTo>
                      <a:pt x="26099" y="75757"/>
                      <a:pt x="15335" y="51088"/>
                      <a:pt x="2381" y="27656"/>
                    </a:cubicBezTo>
                    <a:cubicBezTo>
                      <a:pt x="762" y="24799"/>
                      <a:pt x="0" y="21656"/>
                      <a:pt x="0" y="18607"/>
                    </a:cubicBezTo>
                    <a:cubicBezTo>
                      <a:pt x="0" y="12035"/>
                      <a:pt x="3429" y="5654"/>
                      <a:pt x="9620" y="2320"/>
                    </a:cubicBezTo>
                    <a:cubicBezTo>
                      <a:pt x="18574" y="-2633"/>
                      <a:pt x="30004" y="605"/>
                      <a:pt x="34957" y="9559"/>
                    </a:cubicBezTo>
                    <a:cubicBezTo>
                      <a:pt x="49149" y="35086"/>
                      <a:pt x="60865" y="62042"/>
                      <a:pt x="69818" y="89664"/>
                    </a:cubicBezTo>
                    <a:cubicBezTo>
                      <a:pt x="72962" y="99475"/>
                      <a:pt x="67628" y="109952"/>
                      <a:pt x="57817" y="113191"/>
                    </a:cubicBezTo>
                    <a:cubicBezTo>
                      <a:pt x="48006" y="116334"/>
                      <a:pt x="37529" y="111000"/>
                      <a:pt x="34290" y="1011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6"/>
              <p:cNvSpPr/>
              <p:nvPr/>
            </p:nvSpPr>
            <p:spPr>
              <a:xfrm>
                <a:off x="6246589" y="2750457"/>
                <a:ext cx="60633" cy="117764"/>
              </a:xfrm>
              <a:custGeom>
                <a:avLst/>
                <a:gdLst/>
                <a:ahLst/>
                <a:cxnLst/>
                <a:rect l="l" t="t" r="r" b="b"/>
                <a:pathLst>
                  <a:path w="60633" h="117764" extrusionOk="0">
                    <a:moveTo>
                      <a:pt x="23813" y="103327"/>
                    </a:moveTo>
                    <a:cubicBezTo>
                      <a:pt x="18002" y="76848"/>
                      <a:pt x="10382" y="50559"/>
                      <a:pt x="1143" y="25032"/>
                    </a:cubicBezTo>
                    <a:cubicBezTo>
                      <a:pt x="381" y="22936"/>
                      <a:pt x="0" y="20746"/>
                      <a:pt x="0" y="18650"/>
                    </a:cubicBezTo>
                    <a:cubicBezTo>
                      <a:pt x="0" y="11030"/>
                      <a:pt x="4763" y="3886"/>
                      <a:pt x="12287" y="1124"/>
                    </a:cubicBezTo>
                    <a:cubicBezTo>
                      <a:pt x="22003" y="-2400"/>
                      <a:pt x="32671" y="2648"/>
                      <a:pt x="36195" y="12268"/>
                    </a:cubicBezTo>
                    <a:cubicBezTo>
                      <a:pt x="46006" y="39224"/>
                      <a:pt x="54007" y="67132"/>
                      <a:pt x="60198" y="95136"/>
                    </a:cubicBezTo>
                    <a:cubicBezTo>
                      <a:pt x="62389" y="105232"/>
                      <a:pt x="56102" y="115138"/>
                      <a:pt x="46006" y="117329"/>
                    </a:cubicBezTo>
                    <a:cubicBezTo>
                      <a:pt x="35909" y="119520"/>
                      <a:pt x="26003" y="113233"/>
                      <a:pt x="23813" y="1031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2" name="Google Shape;892;p6"/>
            <p:cNvGrpSpPr/>
            <p:nvPr/>
          </p:nvGrpSpPr>
          <p:grpSpPr>
            <a:xfrm rot="10800000">
              <a:off x="356950" y="1138264"/>
              <a:ext cx="342853" cy="342765"/>
              <a:chOff x="5654611" y="4750022"/>
              <a:chExt cx="880014" cy="880014"/>
            </a:xfrm>
          </p:grpSpPr>
          <p:sp>
            <p:nvSpPr>
              <p:cNvPr id="893" name="Google Shape;893;p6"/>
              <p:cNvSpPr/>
              <p:nvPr/>
            </p:nvSpPr>
            <p:spPr>
              <a:xfrm>
                <a:off x="5654611" y="4750022"/>
                <a:ext cx="880014" cy="88001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6"/>
              <p:cNvSpPr/>
              <p:nvPr/>
            </p:nvSpPr>
            <p:spPr>
              <a:xfrm>
                <a:off x="5654611" y="4750022"/>
                <a:ext cx="872394" cy="872490"/>
              </a:xfrm>
              <a:custGeom>
                <a:avLst/>
                <a:gdLst/>
                <a:ahLst/>
                <a:cxnLst/>
                <a:rect l="l" t="t" r="r" b="b"/>
                <a:pathLst>
                  <a:path w="872394" h="872490" extrusionOk="0">
                    <a:moveTo>
                      <a:pt x="872395" y="0"/>
                    </a:moveTo>
                    <a:lnTo>
                      <a:pt x="0" y="0"/>
                    </a:lnTo>
                    <a:lnTo>
                      <a:pt x="0" y="872490"/>
                    </a:lnTo>
                    <a:cubicBezTo>
                      <a:pt x="4000" y="392430"/>
                      <a:pt x="392430" y="4000"/>
                      <a:pt x="8723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95" name="Google Shape;895;p6"/>
            <p:cNvSpPr/>
            <p:nvPr/>
          </p:nvSpPr>
          <p:spPr>
            <a:xfrm rot="10800000">
              <a:off x="359368" y="454169"/>
              <a:ext cx="340673" cy="340673"/>
            </a:xfrm>
            <a:custGeom>
              <a:avLst/>
              <a:gdLst/>
              <a:ahLst/>
              <a:cxnLst/>
              <a:rect l="l" t="t" r="r" b="b"/>
              <a:pathLst>
                <a:path w="879157" h="879157" extrusionOk="0">
                  <a:moveTo>
                    <a:pt x="879158" y="439579"/>
                  </a:moveTo>
                  <a:cubicBezTo>
                    <a:pt x="879158" y="682351"/>
                    <a:pt x="682352" y="879158"/>
                    <a:pt x="439579" y="879158"/>
                  </a:cubicBezTo>
                  <a:cubicBezTo>
                    <a:pt x="196806" y="879158"/>
                    <a:pt x="0" y="682351"/>
                    <a:pt x="0" y="439579"/>
                  </a:cubicBezTo>
                  <a:cubicBezTo>
                    <a:pt x="0" y="196806"/>
                    <a:pt x="196806" y="0"/>
                    <a:pt x="439579" y="0"/>
                  </a:cubicBezTo>
                  <a:cubicBezTo>
                    <a:pt x="682352" y="0"/>
                    <a:pt x="879158" y="196806"/>
                    <a:pt x="879158" y="4395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6"/>
            <p:cNvSpPr/>
            <p:nvPr/>
          </p:nvSpPr>
          <p:spPr>
            <a:xfrm rot="10800000">
              <a:off x="362326" y="1827177"/>
              <a:ext cx="338805" cy="338805"/>
            </a:xfrm>
            <a:custGeom>
              <a:avLst/>
              <a:gdLst/>
              <a:ahLst/>
              <a:cxnLst/>
              <a:rect l="l" t="t" r="r" b="b"/>
              <a:pathLst>
                <a:path w="880014" h="880014" extrusionOk="0">
                  <a:moveTo>
                    <a:pt x="0" y="0"/>
                  </a:moveTo>
                  <a:lnTo>
                    <a:pt x="880015" y="0"/>
                  </a:lnTo>
                  <a:lnTo>
                    <a:pt x="880015" y="880015"/>
                  </a:lnTo>
                  <a:lnTo>
                    <a:pt x="0" y="8800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6"/>
            <p:cNvSpPr/>
            <p:nvPr/>
          </p:nvSpPr>
          <p:spPr>
            <a:xfrm rot="9335200">
              <a:off x="360555" y="3539729"/>
              <a:ext cx="340333" cy="340333"/>
            </a:xfrm>
            <a:custGeom>
              <a:avLst/>
              <a:gdLst/>
              <a:ahLst/>
              <a:cxnLst/>
              <a:rect l="l" t="t" r="r" b="b"/>
              <a:pathLst>
                <a:path w="879157" h="879157" extrusionOk="0">
                  <a:moveTo>
                    <a:pt x="879157" y="439579"/>
                  </a:moveTo>
                  <a:cubicBezTo>
                    <a:pt x="879157" y="682351"/>
                    <a:pt x="682351" y="879157"/>
                    <a:pt x="439579" y="879157"/>
                  </a:cubicBezTo>
                  <a:cubicBezTo>
                    <a:pt x="196806" y="879157"/>
                    <a:pt x="0" y="682351"/>
                    <a:pt x="0" y="439579"/>
                  </a:cubicBezTo>
                  <a:cubicBezTo>
                    <a:pt x="0" y="196806"/>
                    <a:pt x="196806" y="0"/>
                    <a:pt x="439579" y="0"/>
                  </a:cubicBezTo>
                  <a:cubicBezTo>
                    <a:pt x="682351" y="0"/>
                    <a:pt x="879157" y="196806"/>
                    <a:pt x="879157" y="4395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6"/>
            <p:cNvSpPr/>
            <p:nvPr/>
          </p:nvSpPr>
          <p:spPr>
            <a:xfrm rot="10800000">
              <a:off x="361525" y="2857825"/>
              <a:ext cx="338769" cy="338769"/>
            </a:xfrm>
            <a:custGeom>
              <a:avLst/>
              <a:gdLst/>
              <a:ahLst/>
              <a:cxnLst/>
              <a:rect l="l" t="t" r="r" b="b"/>
              <a:pathLst>
                <a:path w="879919" h="879919" extrusionOk="0">
                  <a:moveTo>
                    <a:pt x="0" y="879919"/>
                  </a:moveTo>
                  <a:lnTo>
                    <a:pt x="879920" y="879919"/>
                  </a:lnTo>
                  <a:lnTo>
                    <a:pt x="879920" y="872395"/>
                  </a:lnTo>
                  <a:cubicBezTo>
                    <a:pt x="875919" y="392430"/>
                    <a:pt x="487489" y="4000"/>
                    <a:pt x="7525" y="0"/>
                  </a:cubicBezTo>
                  <a:lnTo>
                    <a:pt x="0" y="0"/>
                  </a:lnTo>
                  <a:lnTo>
                    <a:pt x="0" y="87991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9" name="Google Shape;899;p6"/>
            <p:cNvGrpSpPr/>
            <p:nvPr/>
          </p:nvGrpSpPr>
          <p:grpSpPr>
            <a:xfrm flipH="1">
              <a:off x="356950" y="4224462"/>
              <a:ext cx="342891" cy="342840"/>
              <a:chOff x="5654515" y="2109977"/>
              <a:chExt cx="880110" cy="880206"/>
            </a:xfrm>
          </p:grpSpPr>
          <p:sp>
            <p:nvSpPr>
              <p:cNvPr id="900" name="Google Shape;900;p6"/>
              <p:cNvSpPr/>
              <p:nvPr/>
            </p:nvSpPr>
            <p:spPr>
              <a:xfrm>
                <a:off x="6064471" y="2349487"/>
                <a:ext cx="103582" cy="88672"/>
              </a:xfrm>
              <a:custGeom>
                <a:avLst/>
                <a:gdLst/>
                <a:ahLst/>
                <a:cxnLst/>
                <a:rect l="l" t="t" r="r" b="b"/>
                <a:pathLst>
                  <a:path w="103582" h="88672" extrusionOk="0">
                    <a:moveTo>
                      <a:pt x="72771" y="84055"/>
                    </a:moveTo>
                    <a:cubicBezTo>
                      <a:pt x="52197" y="66243"/>
                      <a:pt x="30480" y="49384"/>
                      <a:pt x="8096" y="33953"/>
                    </a:cubicBezTo>
                    <a:cubicBezTo>
                      <a:pt x="2857" y="30334"/>
                      <a:pt x="0" y="24523"/>
                      <a:pt x="0" y="18618"/>
                    </a:cubicBezTo>
                    <a:cubicBezTo>
                      <a:pt x="0" y="14998"/>
                      <a:pt x="1048" y="11284"/>
                      <a:pt x="3334" y="8045"/>
                    </a:cubicBezTo>
                    <a:cubicBezTo>
                      <a:pt x="9144" y="-432"/>
                      <a:pt x="20764" y="-2528"/>
                      <a:pt x="29242" y="3283"/>
                    </a:cubicBezTo>
                    <a:cubicBezTo>
                      <a:pt x="52769" y="19475"/>
                      <a:pt x="75533" y="37192"/>
                      <a:pt x="97155" y="55956"/>
                    </a:cubicBezTo>
                    <a:cubicBezTo>
                      <a:pt x="104965" y="62719"/>
                      <a:pt x="105728" y="74434"/>
                      <a:pt x="99060" y="82245"/>
                    </a:cubicBezTo>
                    <a:cubicBezTo>
                      <a:pt x="92297" y="90055"/>
                      <a:pt x="80486" y="90817"/>
                      <a:pt x="72771" y="841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6"/>
              <p:cNvSpPr/>
              <p:nvPr/>
            </p:nvSpPr>
            <p:spPr>
              <a:xfrm>
                <a:off x="5917405" y="2386252"/>
                <a:ext cx="110195" cy="78523"/>
              </a:xfrm>
              <a:custGeom>
                <a:avLst/>
                <a:gdLst/>
                <a:ahLst/>
                <a:cxnLst/>
                <a:rect l="l" t="t" r="r" b="b"/>
                <a:pathLst>
                  <a:path w="110195" h="78523" extrusionOk="0">
                    <a:moveTo>
                      <a:pt x="107252" y="70055"/>
                    </a:moveTo>
                    <a:cubicBezTo>
                      <a:pt x="101632" y="78723"/>
                      <a:pt x="90106" y="81104"/>
                      <a:pt x="81439" y="75484"/>
                    </a:cubicBezTo>
                    <a:cubicBezTo>
                      <a:pt x="58769" y="60720"/>
                      <a:pt x="34957" y="47195"/>
                      <a:pt x="10573" y="35479"/>
                    </a:cubicBezTo>
                    <a:cubicBezTo>
                      <a:pt x="3905" y="32241"/>
                      <a:pt x="0" y="25573"/>
                      <a:pt x="0" y="18620"/>
                    </a:cubicBezTo>
                    <a:cubicBezTo>
                      <a:pt x="0" y="15953"/>
                      <a:pt x="571" y="13191"/>
                      <a:pt x="1810" y="10524"/>
                    </a:cubicBezTo>
                    <a:cubicBezTo>
                      <a:pt x="6287" y="1285"/>
                      <a:pt x="17431" y="-2621"/>
                      <a:pt x="26670" y="1856"/>
                    </a:cubicBezTo>
                    <a:cubicBezTo>
                      <a:pt x="52483" y="14334"/>
                      <a:pt x="77724" y="28526"/>
                      <a:pt x="101727" y="44242"/>
                    </a:cubicBezTo>
                    <a:cubicBezTo>
                      <a:pt x="110395" y="49862"/>
                      <a:pt x="112776" y="61387"/>
                      <a:pt x="107156" y="700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6"/>
              <p:cNvSpPr/>
              <p:nvPr/>
            </p:nvSpPr>
            <p:spPr>
              <a:xfrm>
                <a:off x="5917120" y="2270193"/>
                <a:ext cx="113269" cy="72783"/>
              </a:xfrm>
              <a:custGeom>
                <a:avLst/>
                <a:gdLst/>
                <a:ahLst/>
                <a:cxnLst/>
                <a:rect l="l" t="t" r="r" b="b"/>
                <a:pathLst>
                  <a:path w="113269" h="72783" extrusionOk="0">
                    <a:moveTo>
                      <a:pt x="110966" y="62955"/>
                    </a:moveTo>
                    <a:cubicBezTo>
                      <a:pt x="106108" y="72004"/>
                      <a:pt x="94774" y="75433"/>
                      <a:pt x="85725" y="70575"/>
                    </a:cubicBezTo>
                    <a:cubicBezTo>
                      <a:pt x="61817" y="57717"/>
                      <a:pt x="36862" y="46096"/>
                      <a:pt x="11716" y="36000"/>
                    </a:cubicBezTo>
                    <a:cubicBezTo>
                      <a:pt x="4477" y="33047"/>
                      <a:pt x="0" y="26094"/>
                      <a:pt x="0" y="18664"/>
                    </a:cubicBezTo>
                    <a:cubicBezTo>
                      <a:pt x="0" y="16378"/>
                      <a:pt x="476" y="13997"/>
                      <a:pt x="1333" y="11711"/>
                    </a:cubicBezTo>
                    <a:cubicBezTo>
                      <a:pt x="5144" y="2186"/>
                      <a:pt x="16002" y="-2481"/>
                      <a:pt x="25622" y="1329"/>
                    </a:cubicBezTo>
                    <a:cubicBezTo>
                      <a:pt x="52102" y="11901"/>
                      <a:pt x="78296" y="24189"/>
                      <a:pt x="103441" y="37714"/>
                    </a:cubicBezTo>
                    <a:cubicBezTo>
                      <a:pt x="112490" y="42572"/>
                      <a:pt x="115919" y="53907"/>
                      <a:pt x="111062" y="629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6"/>
              <p:cNvSpPr/>
              <p:nvPr/>
            </p:nvSpPr>
            <p:spPr>
              <a:xfrm>
                <a:off x="6077711" y="2231783"/>
                <a:ext cx="107087" cy="83769"/>
              </a:xfrm>
              <a:custGeom>
                <a:avLst/>
                <a:gdLst/>
                <a:ahLst/>
                <a:cxnLst/>
                <a:rect l="l" t="t" r="r" b="b"/>
                <a:pathLst>
                  <a:path w="107087" h="83769" extrusionOk="0">
                    <a:moveTo>
                      <a:pt x="99536" y="50121"/>
                    </a:moveTo>
                    <a:cubicBezTo>
                      <a:pt x="107823" y="56217"/>
                      <a:pt x="109538" y="67932"/>
                      <a:pt x="103442" y="76219"/>
                    </a:cubicBezTo>
                    <a:cubicBezTo>
                      <a:pt x="97346" y="84506"/>
                      <a:pt x="85630" y="86220"/>
                      <a:pt x="77343" y="80124"/>
                    </a:cubicBezTo>
                    <a:cubicBezTo>
                      <a:pt x="55436" y="63932"/>
                      <a:pt x="32385" y="48597"/>
                      <a:pt x="9049" y="34595"/>
                    </a:cubicBezTo>
                    <a:cubicBezTo>
                      <a:pt x="3239" y="31071"/>
                      <a:pt x="0" y="24879"/>
                      <a:pt x="0" y="18593"/>
                    </a:cubicBezTo>
                    <a:cubicBezTo>
                      <a:pt x="0" y="15354"/>
                      <a:pt x="858" y="12021"/>
                      <a:pt x="2667" y="9068"/>
                    </a:cubicBezTo>
                    <a:cubicBezTo>
                      <a:pt x="7906" y="210"/>
                      <a:pt x="19431" y="-2648"/>
                      <a:pt x="28289" y="2686"/>
                    </a:cubicBezTo>
                    <a:cubicBezTo>
                      <a:pt x="52673" y="17259"/>
                      <a:pt x="76676" y="33261"/>
                      <a:pt x="99632" y="50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6"/>
              <p:cNvSpPr/>
              <p:nvPr/>
            </p:nvSpPr>
            <p:spPr>
              <a:xfrm>
                <a:off x="5755671" y="2225567"/>
                <a:ext cx="119233" cy="55078"/>
              </a:xfrm>
              <a:custGeom>
                <a:avLst/>
                <a:gdLst/>
                <a:ahLst/>
                <a:cxnLst/>
                <a:rect l="l" t="t" r="r" b="b"/>
                <a:pathLst>
                  <a:path w="119233" h="55078" extrusionOk="0">
                    <a:moveTo>
                      <a:pt x="118586" y="41382"/>
                    </a:moveTo>
                    <a:cubicBezTo>
                      <a:pt x="115824" y="51288"/>
                      <a:pt x="105537" y="57098"/>
                      <a:pt x="95631" y="54431"/>
                    </a:cubicBezTo>
                    <a:cubicBezTo>
                      <a:pt x="69437" y="47192"/>
                      <a:pt x="42577" y="41382"/>
                      <a:pt x="15716" y="37096"/>
                    </a:cubicBezTo>
                    <a:cubicBezTo>
                      <a:pt x="6572" y="35667"/>
                      <a:pt x="0" y="27666"/>
                      <a:pt x="0" y="18713"/>
                    </a:cubicBezTo>
                    <a:cubicBezTo>
                      <a:pt x="0" y="17760"/>
                      <a:pt x="0" y="16712"/>
                      <a:pt x="191" y="15760"/>
                    </a:cubicBezTo>
                    <a:cubicBezTo>
                      <a:pt x="1810" y="5568"/>
                      <a:pt x="11335" y="-1385"/>
                      <a:pt x="21527" y="234"/>
                    </a:cubicBezTo>
                    <a:cubicBezTo>
                      <a:pt x="49721" y="4711"/>
                      <a:pt x="78010" y="10902"/>
                      <a:pt x="105537" y="18427"/>
                    </a:cubicBezTo>
                    <a:cubicBezTo>
                      <a:pt x="115443" y="21189"/>
                      <a:pt x="121253" y="31476"/>
                      <a:pt x="118586" y="413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6"/>
              <p:cNvSpPr/>
              <p:nvPr/>
            </p:nvSpPr>
            <p:spPr>
              <a:xfrm>
                <a:off x="6325552" y="2455056"/>
                <a:ext cx="84249" cy="106645"/>
              </a:xfrm>
              <a:custGeom>
                <a:avLst/>
                <a:gdLst/>
                <a:ahLst/>
                <a:cxnLst/>
                <a:rect l="l" t="t" r="r" b="b"/>
                <a:pathLst>
                  <a:path w="84249" h="106645" extrusionOk="0">
                    <a:moveTo>
                      <a:pt x="33528" y="7347"/>
                    </a:moveTo>
                    <a:cubicBezTo>
                      <a:pt x="50578" y="30111"/>
                      <a:pt x="66770" y="54019"/>
                      <a:pt x="81534" y="78308"/>
                    </a:cubicBezTo>
                    <a:cubicBezTo>
                      <a:pt x="86868" y="87071"/>
                      <a:pt x="84106" y="98596"/>
                      <a:pt x="75343" y="103930"/>
                    </a:cubicBezTo>
                    <a:cubicBezTo>
                      <a:pt x="66580" y="109264"/>
                      <a:pt x="55054" y="106502"/>
                      <a:pt x="49721" y="97739"/>
                    </a:cubicBezTo>
                    <a:cubicBezTo>
                      <a:pt x="35528" y="74498"/>
                      <a:pt x="20098" y="51638"/>
                      <a:pt x="3715" y="29826"/>
                    </a:cubicBezTo>
                    <a:cubicBezTo>
                      <a:pt x="1238" y="26492"/>
                      <a:pt x="0" y="22587"/>
                      <a:pt x="0" y="18681"/>
                    </a:cubicBezTo>
                    <a:cubicBezTo>
                      <a:pt x="0" y="12966"/>
                      <a:pt x="2572" y="7442"/>
                      <a:pt x="7429" y="3727"/>
                    </a:cubicBezTo>
                    <a:cubicBezTo>
                      <a:pt x="15716" y="-2464"/>
                      <a:pt x="27337" y="-750"/>
                      <a:pt x="33528" y="74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6"/>
              <p:cNvSpPr/>
              <p:nvPr/>
            </p:nvSpPr>
            <p:spPr>
              <a:xfrm>
                <a:off x="6169722" y="2601827"/>
                <a:ext cx="80586" cy="109182"/>
              </a:xfrm>
              <a:custGeom>
                <a:avLst/>
                <a:gdLst/>
                <a:ahLst/>
                <a:cxnLst/>
                <a:rect l="l" t="t" r="r" b="b"/>
                <a:pathLst>
                  <a:path w="80586" h="109182" extrusionOk="0">
                    <a:moveTo>
                      <a:pt x="34004" y="8023"/>
                    </a:moveTo>
                    <a:cubicBezTo>
                      <a:pt x="50387" y="31549"/>
                      <a:pt x="65342" y="56505"/>
                      <a:pt x="78486" y="81937"/>
                    </a:cubicBezTo>
                    <a:cubicBezTo>
                      <a:pt x="83249" y="91081"/>
                      <a:pt x="79629" y="102320"/>
                      <a:pt x="70485" y="107083"/>
                    </a:cubicBezTo>
                    <a:cubicBezTo>
                      <a:pt x="61341" y="111845"/>
                      <a:pt x="50102" y="108226"/>
                      <a:pt x="45339" y="99082"/>
                    </a:cubicBezTo>
                    <a:cubicBezTo>
                      <a:pt x="32861" y="75079"/>
                      <a:pt x="18764" y="51552"/>
                      <a:pt x="3334" y="29263"/>
                    </a:cubicBezTo>
                    <a:cubicBezTo>
                      <a:pt x="1048" y="26025"/>
                      <a:pt x="0" y="22310"/>
                      <a:pt x="0" y="18691"/>
                    </a:cubicBezTo>
                    <a:cubicBezTo>
                      <a:pt x="0" y="12785"/>
                      <a:pt x="2762" y="6975"/>
                      <a:pt x="8001" y="3355"/>
                    </a:cubicBezTo>
                    <a:cubicBezTo>
                      <a:pt x="16478" y="-2550"/>
                      <a:pt x="28099" y="-455"/>
                      <a:pt x="33909" y="80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6"/>
              <p:cNvSpPr/>
              <p:nvPr/>
            </p:nvSpPr>
            <p:spPr>
              <a:xfrm>
                <a:off x="5763577" y="2553679"/>
                <a:ext cx="114676" cy="69310"/>
              </a:xfrm>
              <a:custGeom>
                <a:avLst/>
                <a:gdLst/>
                <a:ahLst/>
                <a:cxnLst/>
                <a:rect l="l" t="t" r="r" b="b"/>
                <a:pathLst>
                  <a:path w="114676" h="69310" extrusionOk="0">
                    <a:moveTo>
                      <a:pt x="112586" y="59409"/>
                    </a:moveTo>
                    <a:cubicBezTo>
                      <a:pt x="107728" y="68457"/>
                      <a:pt x="96488" y="71982"/>
                      <a:pt x="87344" y="67124"/>
                    </a:cubicBezTo>
                    <a:cubicBezTo>
                      <a:pt x="63722" y="54551"/>
                      <a:pt x="38862" y="44264"/>
                      <a:pt x="13240" y="36453"/>
                    </a:cubicBezTo>
                    <a:cubicBezTo>
                      <a:pt x="5239" y="33977"/>
                      <a:pt x="0" y="26643"/>
                      <a:pt x="0" y="18642"/>
                    </a:cubicBezTo>
                    <a:cubicBezTo>
                      <a:pt x="0" y="16832"/>
                      <a:pt x="286" y="15022"/>
                      <a:pt x="857" y="13213"/>
                    </a:cubicBezTo>
                    <a:cubicBezTo>
                      <a:pt x="3905" y="3402"/>
                      <a:pt x="14288" y="-2218"/>
                      <a:pt x="24098" y="830"/>
                    </a:cubicBezTo>
                    <a:cubicBezTo>
                      <a:pt x="51911" y="9307"/>
                      <a:pt x="79057" y="20547"/>
                      <a:pt x="104775" y="34263"/>
                    </a:cubicBezTo>
                    <a:cubicBezTo>
                      <a:pt x="113824" y="39121"/>
                      <a:pt x="117348" y="50360"/>
                      <a:pt x="112490" y="595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6"/>
              <p:cNvSpPr/>
              <p:nvPr/>
            </p:nvSpPr>
            <p:spPr>
              <a:xfrm>
                <a:off x="5915977" y="2506050"/>
                <a:ext cx="105565" cy="85920"/>
              </a:xfrm>
              <a:custGeom>
                <a:avLst/>
                <a:gdLst/>
                <a:ahLst/>
                <a:cxnLst/>
                <a:rect l="l" t="t" r="r" b="b"/>
                <a:pathLst>
                  <a:path w="105565" h="85920" extrusionOk="0">
                    <a:moveTo>
                      <a:pt x="74962" y="81701"/>
                    </a:moveTo>
                    <a:cubicBezTo>
                      <a:pt x="54292" y="64366"/>
                      <a:pt x="32099" y="48554"/>
                      <a:pt x="9049" y="34648"/>
                    </a:cubicBezTo>
                    <a:cubicBezTo>
                      <a:pt x="3238" y="31123"/>
                      <a:pt x="0" y="25027"/>
                      <a:pt x="0" y="18646"/>
                    </a:cubicBezTo>
                    <a:cubicBezTo>
                      <a:pt x="0" y="15407"/>
                      <a:pt x="857" y="12073"/>
                      <a:pt x="2667" y="9025"/>
                    </a:cubicBezTo>
                    <a:cubicBezTo>
                      <a:pt x="8001" y="167"/>
                      <a:pt x="19431" y="-2595"/>
                      <a:pt x="28289" y="2644"/>
                    </a:cubicBezTo>
                    <a:cubicBezTo>
                      <a:pt x="52959" y="17503"/>
                      <a:pt x="76676" y="34457"/>
                      <a:pt x="98870" y="52936"/>
                    </a:cubicBezTo>
                    <a:cubicBezTo>
                      <a:pt x="106775" y="59603"/>
                      <a:pt x="107823" y="71319"/>
                      <a:pt x="101251" y="79225"/>
                    </a:cubicBezTo>
                    <a:cubicBezTo>
                      <a:pt x="94679" y="87130"/>
                      <a:pt x="82867" y="88178"/>
                      <a:pt x="74962" y="816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6"/>
              <p:cNvSpPr/>
              <p:nvPr/>
            </p:nvSpPr>
            <p:spPr>
              <a:xfrm>
                <a:off x="6057423" y="2477678"/>
                <a:ext cx="97406" cy="95752"/>
              </a:xfrm>
              <a:custGeom>
                <a:avLst/>
                <a:gdLst/>
                <a:ahLst/>
                <a:cxnLst/>
                <a:rect l="l" t="t" r="r" b="b"/>
                <a:pathLst>
                  <a:path w="97406" h="95752" extrusionOk="0">
                    <a:moveTo>
                      <a:pt x="64960" y="89595"/>
                    </a:moveTo>
                    <a:cubicBezTo>
                      <a:pt x="46767" y="69497"/>
                      <a:pt x="27146" y="50447"/>
                      <a:pt x="6572" y="32826"/>
                    </a:cubicBezTo>
                    <a:cubicBezTo>
                      <a:pt x="2286" y="29111"/>
                      <a:pt x="0" y="23873"/>
                      <a:pt x="0" y="18634"/>
                    </a:cubicBezTo>
                    <a:cubicBezTo>
                      <a:pt x="0" y="14348"/>
                      <a:pt x="1429" y="10061"/>
                      <a:pt x="4477" y="6537"/>
                    </a:cubicBezTo>
                    <a:cubicBezTo>
                      <a:pt x="11144" y="-1273"/>
                      <a:pt x="22955" y="-2226"/>
                      <a:pt x="30766" y="4442"/>
                    </a:cubicBezTo>
                    <a:cubicBezTo>
                      <a:pt x="52578" y="23111"/>
                      <a:pt x="73342" y="43304"/>
                      <a:pt x="92583" y="64544"/>
                    </a:cubicBezTo>
                    <a:cubicBezTo>
                      <a:pt x="99536" y="72164"/>
                      <a:pt x="98869" y="83975"/>
                      <a:pt x="91249" y="90929"/>
                    </a:cubicBezTo>
                    <a:cubicBezTo>
                      <a:pt x="83629" y="97882"/>
                      <a:pt x="71818" y="97215"/>
                      <a:pt x="64865" y="895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6"/>
              <p:cNvSpPr/>
              <p:nvPr/>
            </p:nvSpPr>
            <p:spPr>
              <a:xfrm>
                <a:off x="5654611" y="2853023"/>
                <a:ext cx="71833" cy="49926"/>
              </a:xfrm>
              <a:custGeom>
                <a:avLst/>
                <a:gdLst/>
                <a:ahLst/>
                <a:cxnLst/>
                <a:rect l="l" t="t" r="r" b="b"/>
                <a:pathLst>
                  <a:path w="71833" h="4992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622" y="0"/>
                      <a:pt x="42291" y="4858"/>
                      <a:pt x="61531" y="14573"/>
                    </a:cubicBezTo>
                    <a:cubicBezTo>
                      <a:pt x="70771" y="19241"/>
                      <a:pt x="74486" y="30385"/>
                      <a:pt x="69818" y="39624"/>
                    </a:cubicBezTo>
                    <a:cubicBezTo>
                      <a:pt x="65151" y="48863"/>
                      <a:pt x="54007" y="52578"/>
                      <a:pt x="44767" y="47911"/>
                    </a:cubicBezTo>
                    <a:cubicBezTo>
                      <a:pt x="30766" y="40862"/>
                      <a:pt x="15716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6"/>
              <p:cNvSpPr/>
              <p:nvPr/>
            </p:nvSpPr>
            <p:spPr>
              <a:xfrm>
                <a:off x="5761290" y="2443033"/>
                <a:ext cx="117124" cy="62770"/>
              </a:xfrm>
              <a:custGeom>
                <a:avLst/>
                <a:gdLst/>
                <a:ahLst/>
                <a:cxnLst/>
                <a:rect l="l" t="t" r="r" b="b"/>
                <a:pathLst>
                  <a:path w="117124" h="62770" extrusionOk="0">
                    <a:moveTo>
                      <a:pt x="115729" y="51183"/>
                    </a:moveTo>
                    <a:cubicBezTo>
                      <a:pt x="111824" y="60708"/>
                      <a:pt x="100965" y="65280"/>
                      <a:pt x="91440" y="61374"/>
                    </a:cubicBezTo>
                    <a:cubicBezTo>
                      <a:pt x="66485" y="51183"/>
                      <a:pt x="40577" y="42896"/>
                      <a:pt x="14383" y="36705"/>
                    </a:cubicBezTo>
                    <a:cubicBezTo>
                      <a:pt x="5810" y="34704"/>
                      <a:pt x="0" y="26989"/>
                      <a:pt x="0" y="18607"/>
                    </a:cubicBezTo>
                    <a:cubicBezTo>
                      <a:pt x="0" y="17178"/>
                      <a:pt x="191" y="15750"/>
                      <a:pt x="476" y="14321"/>
                    </a:cubicBezTo>
                    <a:cubicBezTo>
                      <a:pt x="2858" y="4320"/>
                      <a:pt x="12859" y="-1872"/>
                      <a:pt x="22955" y="510"/>
                    </a:cubicBezTo>
                    <a:cubicBezTo>
                      <a:pt x="51054" y="7177"/>
                      <a:pt x="78867" y="16035"/>
                      <a:pt x="105537" y="26989"/>
                    </a:cubicBezTo>
                    <a:cubicBezTo>
                      <a:pt x="115062" y="30894"/>
                      <a:pt x="119634" y="41753"/>
                      <a:pt x="115729" y="512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6"/>
              <p:cNvSpPr/>
              <p:nvPr/>
            </p:nvSpPr>
            <p:spPr>
              <a:xfrm>
                <a:off x="5926073" y="2160194"/>
                <a:ext cx="114897" cy="69348"/>
              </a:xfrm>
              <a:custGeom>
                <a:avLst/>
                <a:gdLst/>
                <a:ahLst/>
                <a:cxnLst/>
                <a:rect l="l" t="t" r="r" b="b"/>
                <a:pathLst>
                  <a:path w="114897" h="69348" extrusionOk="0">
                    <a:moveTo>
                      <a:pt x="104204" y="33794"/>
                    </a:moveTo>
                    <a:cubicBezTo>
                      <a:pt x="113538" y="38175"/>
                      <a:pt x="117538" y="49320"/>
                      <a:pt x="113062" y="58654"/>
                    </a:cubicBezTo>
                    <a:cubicBezTo>
                      <a:pt x="108680" y="67989"/>
                      <a:pt x="97536" y="71989"/>
                      <a:pt x="88202" y="67512"/>
                    </a:cubicBezTo>
                    <a:cubicBezTo>
                      <a:pt x="63532" y="55892"/>
                      <a:pt x="38005" y="45319"/>
                      <a:pt x="12382" y="36175"/>
                    </a:cubicBezTo>
                    <a:cubicBezTo>
                      <a:pt x="4763" y="33413"/>
                      <a:pt x="0" y="26269"/>
                      <a:pt x="0" y="18649"/>
                    </a:cubicBezTo>
                    <a:cubicBezTo>
                      <a:pt x="0" y="16554"/>
                      <a:pt x="381" y="14458"/>
                      <a:pt x="1048" y="12363"/>
                    </a:cubicBezTo>
                    <a:cubicBezTo>
                      <a:pt x="4477" y="2647"/>
                      <a:pt x="15240" y="-2401"/>
                      <a:pt x="24860" y="1123"/>
                    </a:cubicBezTo>
                    <a:cubicBezTo>
                      <a:pt x="51625" y="10743"/>
                      <a:pt x="78296" y="21697"/>
                      <a:pt x="104013" y="338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6"/>
              <p:cNvSpPr/>
              <p:nvPr/>
            </p:nvSpPr>
            <p:spPr>
              <a:xfrm>
                <a:off x="5654706" y="2109977"/>
                <a:ext cx="62980" cy="38501"/>
              </a:xfrm>
              <a:custGeom>
                <a:avLst/>
                <a:gdLst/>
                <a:ahLst/>
                <a:cxnLst/>
                <a:rect l="l" t="t" r="r" b="b"/>
                <a:pathLst>
                  <a:path w="62980" h="38501" extrusionOk="0">
                    <a:moveTo>
                      <a:pt x="62865" y="20765"/>
                    </a:moveTo>
                    <a:cubicBezTo>
                      <a:pt x="62389" y="31052"/>
                      <a:pt x="53626" y="38957"/>
                      <a:pt x="43339" y="38481"/>
                    </a:cubicBezTo>
                    <a:cubicBezTo>
                      <a:pt x="28956" y="37719"/>
                      <a:pt x="14383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5049" y="0"/>
                      <a:pt x="30194" y="381"/>
                      <a:pt x="45244" y="1143"/>
                    </a:cubicBezTo>
                    <a:cubicBezTo>
                      <a:pt x="55531" y="1715"/>
                      <a:pt x="63436" y="10478"/>
                      <a:pt x="62960" y="206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6"/>
              <p:cNvSpPr/>
              <p:nvPr/>
            </p:nvSpPr>
            <p:spPr>
              <a:xfrm>
                <a:off x="6191059" y="2459292"/>
                <a:ext cx="90704" cy="101911"/>
              </a:xfrm>
              <a:custGeom>
                <a:avLst/>
                <a:gdLst/>
                <a:ahLst/>
                <a:cxnLst/>
                <a:rect l="l" t="t" r="r" b="b"/>
                <a:pathLst>
                  <a:path w="90704" h="101911" extrusionOk="0">
                    <a:moveTo>
                      <a:pt x="32290" y="5873"/>
                    </a:moveTo>
                    <a:cubicBezTo>
                      <a:pt x="51721" y="26828"/>
                      <a:pt x="70104" y="49116"/>
                      <a:pt x="87058" y="72167"/>
                    </a:cubicBezTo>
                    <a:cubicBezTo>
                      <a:pt x="93154" y="80454"/>
                      <a:pt x="91440" y="92169"/>
                      <a:pt x="83153" y="98265"/>
                    </a:cubicBezTo>
                    <a:cubicBezTo>
                      <a:pt x="74866" y="104361"/>
                      <a:pt x="63151" y="102647"/>
                      <a:pt x="57055" y="94360"/>
                    </a:cubicBezTo>
                    <a:cubicBezTo>
                      <a:pt x="40957" y="72453"/>
                      <a:pt x="23431" y="51307"/>
                      <a:pt x="4953" y="31305"/>
                    </a:cubicBezTo>
                    <a:cubicBezTo>
                      <a:pt x="1619" y="27685"/>
                      <a:pt x="0" y="23208"/>
                      <a:pt x="0" y="18636"/>
                    </a:cubicBezTo>
                    <a:cubicBezTo>
                      <a:pt x="0" y="13588"/>
                      <a:pt x="2000" y="8635"/>
                      <a:pt x="6001" y="4920"/>
                    </a:cubicBezTo>
                    <a:cubicBezTo>
                      <a:pt x="13525" y="-2033"/>
                      <a:pt x="25337" y="-1557"/>
                      <a:pt x="32385" y="59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6"/>
              <p:cNvSpPr/>
              <p:nvPr/>
            </p:nvSpPr>
            <p:spPr>
              <a:xfrm>
                <a:off x="6290309" y="2593921"/>
                <a:ext cx="75180" cy="112158"/>
              </a:xfrm>
              <a:custGeom>
                <a:avLst/>
                <a:gdLst/>
                <a:ahLst/>
                <a:cxnLst/>
                <a:rect l="l" t="t" r="r" b="b"/>
                <a:pathLst>
                  <a:path w="75180" h="112158" extrusionOk="0">
                    <a:moveTo>
                      <a:pt x="34862" y="9356"/>
                    </a:moveTo>
                    <a:cubicBezTo>
                      <a:pt x="49149" y="34121"/>
                      <a:pt x="62198" y="59934"/>
                      <a:pt x="73628" y="86032"/>
                    </a:cubicBezTo>
                    <a:cubicBezTo>
                      <a:pt x="77724" y="95462"/>
                      <a:pt x="73438" y="106416"/>
                      <a:pt x="64008" y="110607"/>
                    </a:cubicBezTo>
                    <a:cubicBezTo>
                      <a:pt x="54578" y="114703"/>
                      <a:pt x="43529" y="110416"/>
                      <a:pt x="39434" y="100987"/>
                    </a:cubicBezTo>
                    <a:cubicBezTo>
                      <a:pt x="28575" y="76126"/>
                      <a:pt x="16097" y="51552"/>
                      <a:pt x="2477" y="28025"/>
                    </a:cubicBezTo>
                    <a:cubicBezTo>
                      <a:pt x="762" y="25072"/>
                      <a:pt x="0" y="21834"/>
                      <a:pt x="0" y="18691"/>
                    </a:cubicBezTo>
                    <a:cubicBezTo>
                      <a:pt x="0" y="12214"/>
                      <a:pt x="3334" y="6022"/>
                      <a:pt x="9335" y="2498"/>
                    </a:cubicBezTo>
                    <a:cubicBezTo>
                      <a:pt x="18288" y="-2645"/>
                      <a:pt x="29623" y="403"/>
                      <a:pt x="34766" y="93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6"/>
              <p:cNvSpPr/>
              <p:nvPr/>
            </p:nvSpPr>
            <p:spPr>
              <a:xfrm>
                <a:off x="5654611" y="2534602"/>
                <a:ext cx="64296" cy="39722"/>
              </a:xfrm>
              <a:custGeom>
                <a:avLst/>
                <a:gdLst/>
                <a:ahLst/>
                <a:cxnLst/>
                <a:rect l="l" t="t" r="r" b="b"/>
                <a:pathLst>
                  <a:path w="64296" h="3972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5907" y="0"/>
                      <a:pt x="31909" y="857"/>
                      <a:pt x="47530" y="2476"/>
                    </a:cubicBezTo>
                    <a:cubicBezTo>
                      <a:pt x="57817" y="3524"/>
                      <a:pt x="65246" y="12668"/>
                      <a:pt x="64198" y="22955"/>
                    </a:cubicBezTo>
                    <a:cubicBezTo>
                      <a:pt x="63151" y="33242"/>
                      <a:pt x="54007" y="40672"/>
                      <a:pt x="43720" y="39624"/>
                    </a:cubicBezTo>
                    <a:cubicBezTo>
                      <a:pt x="29337" y="38100"/>
                      <a:pt x="14573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6"/>
              <p:cNvSpPr/>
              <p:nvPr/>
            </p:nvSpPr>
            <p:spPr>
              <a:xfrm>
                <a:off x="5654515" y="2216086"/>
                <a:ext cx="54997" cy="38215"/>
              </a:xfrm>
              <a:custGeom>
                <a:avLst/>
                <a:gdLst/>
                <a:ahLst/>
                <a:cxnLst/>
                <a:rect l="l" t="t" r="r" b="b"/>
                <a:pathLst>
                  <a:path w="54997" h="38215" extrusionOk="0">
                    <a:moveTo>
                      <a:pt x="37243" y="952"/>
                    </a:moveTo>
                    <a:cubicBezTo>
                      <a:pt x="47530" y="1429"/>
                      <a:pt x="55626" y="10096"/>
                      <a:pt x="54959" y="20479"/>
                    </a:cubicBezTo>
                    <a:cubicBezTo>
                      <a:pt x="54483" y="30766"/>
                      <a:pt x="45720" y="38671"/>
                      <a:pt x="35433" y="38195"/>
                    </a:cubicBezTo>
                    <a:cubicBezTo>
                      <a:pt x="23717" y="37624"/>
                      <a:pt x="11811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2383" y="0"/>
                      <a:pt x="24955" y="286"/>
                      <a:pt x="37147" y="8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6"/>
              <p:cNvSpPr/>
              <p:nvPr/>
            </p:nvSpPr>
            <p:spPr>
              <a:xfrm>
                <a:off x="5763672" y="2119391"/>
                <a:ext cx="119556" cy="53659"/>
              </a:xfrm>
              <a:custGeom>
                <a:avLst/>
                <a:gdLst/>
                <a:ahLst/>
                <a:cxnLst/>
                <a:rect l="l" t="t" r="r" b="b"/>
                <a:pathLst>
                  <a:path w="119556" h="53659" extrusionOk="0">
                    <a:moveTo>
                      <a:pt x="286" y="15923"/>
                    </a:moveTo>
                    <a:cubicBezTo>
                      <a:pt x="1810" y="5732"/>
                      <a:pt x="11240" y="-1317"/>
                      <a:pt x="21431" y="207"/>
                    </a:cubicBezTo>
                    <a:cubicBezTo>
                      <a:pt x="49625" y="4398"/>
                      <a:pt x="77915" y="10018"/>
                      <a:pt x="105442" y="16971"/>
                    </a:cubicBezTo>
                    <a:cubicBezTo>
                      <a:pt x="115443" y="19448"/>
                      <a:pt x="121539" y="29639"/>
                      <a:pt x="118967" y="39545"/>
                    </a:cubicBezTo>
                    <a:cubicBezTo>
                      <a:pt x="116491" y="49547"/>
                      <a:pt x="106299" y="55643"/>
                      <a:pt x="96393" y="53071"/>
                    </a:cubicBezTo>
                    <a:cubicBezTo>
                      <a:pt x="70009" y="46499"/>
                      <a:pt x="42958" y="41069"/>
                      <a:pt x="15907" y="37069"/>
                    </a:cubicBezTo>
                    <a:cubicBezTo>
                      <a:pt x="6668" y="35735"/>
                      <a:pt x="0" y="27734"/>
                      <a:pt x="0" y="18686"/>
                    </a:cubicBezTo>
                    <a:cubicBezTo>
                      <a:pt x="0" y="17733"/>
                      <a:pt x="0" y="16876"/>
                      <a:pt x="191" y="159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6"/>
              <p:cNvSpPr/>
              <p:nvPr/>
            </p:nvSpPr>
            <p:spPr>
              <a:xfrm>
                <a:off x="5758528" y="2333776"/>
                <a:ext cx="118544" cy="58290"/>
              </a:xfrm>
              <a:custGeom>
                <a:avLst/>
                <a:gdLst/>
                <a:ahLst/>
                <a:cxnLst/>
                <a:rect l="l" t="t" r="r" b="b"/>
                <a:pathLst>
                  <a:path w="118544" h="58290" extrusionOk="0">
                    <a:moveTo>
                      <a:pt x="0" y="18708"/>
                    </a:moveTo>
                    <a:cubicBezTo>
                      <a:pt x="0" y="17565"/>
                      <a:pt x="95" y="16327"/>
                      <a:pt x="381" y="15184"/>
                    </a:cubicBezTo>
                    <a:cubicBezTo>
                      <a:pt x="2286" y="5087"/>
                      <a:pt x="12097" y="-1580"/>
                      <a:pt x="22193" y="325"/>
                    </a:cubicBezTo>
                    <a:cubicBezTo>
                      <a:pt x="50387" y="5754"/>
                      <a:pt x="78486" y="12993"/>
                      <a:pt x="105728" y="21947"/>
                    </a:cubicBezTo>
                    <a:cubicBezTo>
                      <a:pt x="115538" y="25185"/>
                      <a:pt x="120777" y="35758"/>
                      <a:pt x="117634" y="45473"/>
                    </a:cubicBezTo>
                    <a:cubicBezTo>
                      <a:pt x="114395" y="55284"/>
                      <a:pt x="103822" y="60523"/>
                      <a:pt x="94107" y="57380"/>
                    </a:cubicBezTo>
                    <a:cubicBezTo>
                      <a:pt x="68389" y="48902"/>
                      <a:pt x="41910" y="42044"/>
                      <a:pt x="15335" y="36901"/>
                    </a:cubicBezTo>
                    <a:cubicBezTo>
                      <a:pt x="6382" y="35186"/>
                      <a:pt x="190" y="27376"/>
                      <a:pt x="190" y="186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6"/>
              <p:cNvSpPr/>
              <p:nvPr/>
            </p:nvSpPr>
            <p:spPr>
              <a:xfrm>
                <a:off x="5654611" y="2428303"/>
                <a:ext cx="61202" cy="39009"/>
              </a:xfrm>
              <a:custGeom>
                <a:avLst/>
                <a:gdLst/>
                <a:ahLst/>
                <a:cxnLst/>
                <a:rect l="l" t="t" r="r" b="b"/>
                <a:pathLst>
                  <a:path w="61202" h="39009" extrusionOk="0">
                    <a:moveTo>
                      <a:pt x="44005" y="1810"/>
                    </a:moveTo>
                    <a:cubicBezTo>
                      <a:pt x="54292" y="2572"/>
                      <a:pt x="61913" y="11621"/>
                      <a:pt x="61150" y="21812"/>
                    </a:cubicBezTo>
                    <a:cubicBezTo>
                      <a:pt x="60388" y="32099"/>
                      <a:pt x="51340" y="39719"/>
                      <a:pt x="41148" y="38957"/>
                    </a:cubicBezTo>
                    <a:cubicBezTo>
                      <a:pt x="27527" y="37909"/>
                      <a:pt x="13716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4669" y="0"/>
                      <a:pt x="29432" y="571"/>
                      <a:pt x="44005" y="1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6"/>
              <p:cNvSpPr/>
              <p:nvPr/>
            </p:nvSpPr>
            <p:spPr>
              <a:xfrm>
                <a:off x="5654706" y="2322290"/>
                <a:ext cx="58036" cy="38510"/>
              </a:xfrm>
              <a:custGeom>
                <a:avLst/>
                <a:gdLst/>
                <a:ahLst/>
                <a:cxnLst/>
                <a:rect l="l" t="t" r="r" b="b"/>
                <a:pathLst>
                  <a:path w="58036" h="38510" extrusionOk="0">
                    <a:moveTo>
                      <a:pt x="57912" y="20955"/>
                    </a:moveTo>
                    <a:cubicBezTo>
                      <a:pt x="57340" y="31242"/>
                      <a:pt x="48482" y="39053"/>
                      <a:pt x="38195" y="38481"/>
                    </a:cubicBezTo>
                    <a:cubicBezTo>
                      <a:pt x="25527" y="37719"/>
                      <a:pt x="12668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ubicBezTo>
                      <a:pt x="13430" y="0"/>
                      <a:pt x="27051" y="381"/>
                      <a:pt x="40481" y="1238"/>
                    </a:cubicBezTo>
                    <a:cubicBezTo>
                      <a:pt x="50768" y="1810"/>
                      <a:pt x="58579" y="10573"/>
                      <a:pt x="58007" y="209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6"/>
              <p:cNvSpPr/>
              <p:nvPr/>
            </p:nvSpPr>
            <p:spPr>
              <a:xfrm>
                <a:off x="6212490" y="2331372"/>
                <a:ext cx="96792" cy="96282"/>
              </a:xfrm>
              <a:custGeom>
                <a:avLst/>
                <a:gdLst/>
                <a:ahLst/>
                <a:cxnLst/>
                <a:rect l="l" t="t" r="r" b="b"/>
                <a:pathLst>
                  <a:path w="96792" h="96282" extrusionOk="0">
                    <a:moveTo>
                      <a:pt x="91916" y="65022"/>
                    </a:moveTo>
                    <a:cubicBezTo>
                      <a:pt x="98869" y="72642"/>
                      <a:pt x="98298" y="84453"/>
                      <a:pt x="90773" y="91406"/>
                    </a:cubicBezTo>
                    <a:cubicBezTo>
                      <a:pt x="83153" y="98359"/>
                      <a:pt x="71342" y="97788"/>
                      <a:pt x="64389" y="90263"/>
                    </a:cubicBezTo>
                    <a:cubicBezTo>
                      <a:pt x="46006" y="70165"/>
                      <a:pt x="26384" y="50639"/>
                      <a:pt x="6191" y="32446"/>
                    </a:cubicBezTo>
                    <a:cubicBezTo>
                      <a:pt x="2096" y="28732"/>
                      <a:pt x="0" y="23683"/>
                      <a:pt x="0" y="18635"/>
                    </a:cubicBezTo>
                    <a:cubicBezTo>
                      <a:pt x="0" y="14158"/>
                      <a:pt x="1619" y="9682"/>
                      <a:pt x="4763" y="6157"/>
                    </a:cubicBezTo>
                    <a:cubicBezTo>
                      <a:pt x="11621" y="-1463"/>
                      <a:pt x="23431" y="-2129"/>
                      <a:pt x="31051" y="4824"/>
                    </a:cubicBezTo>
                    <a:cubicBezTo>
                      <a:pt x="52197" y="23874"/>
                      <a:pt x="72676" y="44162"/>
                      <a:pt x="91821" y="652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6"/>
              <p:cNvSpPr/>
              <p:nvPr/>
            </p:nvSpPr>
            <p:spPr>
              <a:xfrm>
                <a:off x="5855302" y="2922501"/>
                <a:ext cx="42386" cy="67586"/>
              </a:xfrm>
              <a:custGeom>
                <a:avLst/>
                <a:gdLst/>
                <a:ahLst/>
                <a:cxnLst/>
                <a:rect l="l" t="t" r="r" b="b"/>
                <a:pathLst>
                  <a:path w="42386" h="67586" extrusionOk="0">
                    <a:moveTo>
                      <a:pt x="36862" y="14723"/>
                    </a:moveTo>
                    <a:cubicBezTo>
                      <a:pt x="40672" y="31963"/>
                      <a:pt x="42386" y="49775"/>
                      <a:pt x="42386" y="67587"/>
                    </a:cubicBezTo>
                    <a:lnTo>
                      <a:pt x="5143" y="67587"/>
                    </a:lnTo>
                    <a:cubicBezTo>
                      <a:pt x="5143" y="52442"/>
                      <a:pt x="3715" y="37392"/>
                      <a:pt x="476" y="22724"/>
                    </a:cubicBezTo>
                    <a:cubicBezTo>
                      <a:pt x="190" y="21390"/>
                      <a:pt x="0" y="19962"/>
                      <a:pt x="0" y="18628"/>
                    </a:cubicBezTo>
                    <a:cubicBezTo>
                      <a:pt x="0" y="10056"/>
                      <a:pt x="5905" y="2340"/>
                      <a:pt x="14573" y="435"/>
                    </a:cubicBezTo>
                    <a:cubicBezTo>
                      <a:pt x="24670" y="-1755"/>
                      <a:pt x="34576" y="4531"/>
                      <a:pt x="36862" y="146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6"/>
              <p:cNvSpPr/>
              <p:nvPr/>
            </p:nvSpPr>
            <p:spPr>
              <a:xfrm>
                <a:off x="5962935" y="2920419"/>
                <a:ext cx="40957" cy="69764"/>
              </a:xfrm>
              <a:custGeom>
                <a:avLst/>
                <a:gdLst/>
                <a:ahLst/>
                <a:cxnLst/>
                <a:rect l="l" t="t" r="r" b="b"/>
                <a:pathLst>
                  <a:path w="40957" h="69764" extrusionOk="0">
                    <a:moveTo>
                      <a:pt x="36957" y="15757"/>
                    </a:moveTo>
                    <a:cubicBezTo>
                      <a:pt x="39719" y="33474"/>
                      <a:pt x="40957" y="51667"/>
                      <a:pt x="40957" y="69764"/>
                    </a:cubicBezTo>
                    <a:lnTo>
                      <a:pt x="3715" y="69764"/>
                    </a:lnTo>
                    <a:cubicBezTo>
                      <a:pt x="3715" y="53572"/>
                      <a:pt x="2667" y="37379"/>
                      <a:pt x="190" y="21472"/>
                    </a:cubicBezTo>
                    <a:cubicBezTo>
                      <a:pt x="0" y="20520"/>
                      <a:pt x="0" y="19567"/>
                      <a:pt x="0" y="18615"/>
                    </a:cubicBezTo>
                    <a:cubicBezTo>
                      <a:pt x="0" y="9566"/>
                      <a:pt x="6572" y="1660"/>
                      <a:pt x="15812" y="232"/>
                    </a:cubicBezTo>
                    <a:cubicBezTo>
                      <a:pt x="26003" y="-1388"/>
                      <a:pt x="35528" y="5661"/>
                      <a:pt x="37147" y="157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6"/>
              <p:cNvSpPr/>
              <p:nvPr/>
            </p:nvSpPr>
            <p:spPr>
              <a:xfrm>
                <a:off x="6069805" y="2918226"/>
                <a:ext cx="40290" cy="71956"/>
              </a:xfrm>
              <a:custGeom>
                <a:avLst/>
                <a:gdLst/>
                <a:ahLst/>
                <a:cxnLst/>
                <a:rect l="l" t="t" r="r" b="b"/>
                <a:pathLst>
                  <a:path w="40290" h="71956" extrusionOk="0">
                    <a:moveTo>
                      <a:pt x="37052" y="16426"/>
                    </a:moveTo>
                    <a:cubicBezTo>
                      <a:pt x="39243" y="34714"/>
                      <a:pt x="40291" y="53383"/>
                      <a:pt x="40291" y="71956"/>
                    </a:cubicBezTo>
                    <a:lnTo>
                      <a:pt x="3048" y="71956"/>
                    </a:lnTo>
                    <a:cubicBezTo>
                      <a:pt x="3048" y="54907"/>
                      <a:pt x="2096" y="37762"/>
                      <a:pt x="95" y="20902"/>
                    </a:cubicBezTo>
                    <a:cubicBezTo>
                      <a:pt x="95" y="20140"/>
                      <a:pt x="0" y="19378"/>
                      <a:pt x="0" y="18616"/>
                    </a:cubicBezTo>
                    <a:cubicBezTo>
                      <a:pt x="0" y="9282"/>
                      <a:pt x="6953" y="1281"/>
                      <a:pt x="16383" y="138"/>
                    </a:cubicBezTo>
                    <a:cubicBezTo>
                      <a:pt x="26575" y="-1100"/>
                      <a:pt x="35909" y="6139"/>
                      <a:pt x="37147" y="16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6"/>
              <p:cNvSpPr/>
              <p:nvPr/>
            </p:nvSpPr>
            <p:spPr>
              <a:xfrm>
                <a:off x="5745193" y="2925566"/>
                <a:ext cx="46386" cy="64521"/>
              </a:xfrm>
              <a:custGeom>
                <a:avLst/>
                <a:gdLst/>
                <a:ahLst/>
                <a:cxnLst/>
                <a:rect l="l" t="t" r="r" b="b"/>
                <a:pathLst>
                  <a:path w="46386" h="64521" extrusionOk="0">
                    <a:moveTo>
                      <a:pt x="0" y="18706"/>
                    </a:moveTo>
                    <a:cubicBezTo>
                      <a:pt x="0" y="11467"/>
                      <a:pt x="4286" y="4514"/>
                      <a:pt x="11430" y="1466"/>
                    </a:cubicBezTo>
                    <a:cubicBezTo>
                      <a:pt x="20955" y="-2535"/>
                      <a:pt x="31813" y="1942"/>
                      <a:pt x="35814" y="11372"/>
                    </a:cubicBezTo>
                    <a:cubicBezTo>
                      <a:pt x="42863" y="28231"/>
                      <a:pt x="46291" y="46329"/>
                      <a:pt x="46387" y="64521"/>
                    </a:cubicBezTo>
                    <a:lnTo>
                      <a:pt x="9144" y="64521"/>
                    </a:lnTo>
                    <a:cubicBezTo>
                      <a:pt x="9144" y="51282"/>
                      <a:pt x="6667" y="38042"/>
                      <a:pt x="1524" y="25850"/>
                    </a:cubicBezTo>
                    <a:cubicBezTo>
                      <a:pt x="571" y="23469"/>
                      <a:pt x="95" y="20992"/>
                      <a:pt x="95" y="186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6"/>
              <p:cNvSpPr/>
              <p:nvPr/>
            </p:nvSpPr>
            <p:spPr>
              <a:xfrm>
                <a:off x="5896831" y="2768104"/>
                <a:ext cx="80036" cy="109315"/>
              </a:xfrm>
              <a:custGeom>
                <a:avLst/>
                <a:gdLst/>
                <a:ahLst/>
                <a:cxnLst/>
                <a:rect l="l" t="t" r="r" b="b"/>
                <a:pathLst>
                  <a:path w="80036" h="109315" extrusionOk="0">
                    <a:moveTo>
                      <a:pt x="44291" y="97968"/>
                    </a:moveTo>
                    <a:cubicBezTo>
                      <a:pt x="33814" y="73774"/>
                      <a:pt x="20193" y="50914"/>
                      <a:pt x="3905" y="30055"/>
                    </a:cubicBezTo>
                    <a:cubicBezTo>
                      <a:pt x="1238" y="26626"/>
                      <a:pt x="0" y="22625"/>
                      <a:pt x="0" y="18625"/>
                    </a:cubicBezTo>
                    <a:cubicBezTo>
                      <a:pt x="0" y="13100"/>
                      <a:pt x="2477" y="7576"/>
                      <a:pt x="7144" y="3956"/>
                    </a:cubicBezTo>
                    <a:cubicBezTo>
                      <a:pt x="15240" y="-2426"/>
                      <a:pt x="26956" y="-902"/>
                      <a:pt x="33338" y="7195"/>
                    </a:cubicBezTo>
                    <a:cubicBezTo>
                      <a:pt x="51530" y="30531"/>
                      <a:pt x="66770" y="56153"/>
                      <a:pt x="78486" y="83204"/>
                    </a:cubicBezTo>
                    <a:cubicBezTo>
                      <a:pt x="82582" y="92634"/>
                      <a:pt x="78296" y="103683"/>
                      <a:pt x="68771" y="107779"/>
                    </a:cubicBezTo>
                    <a:cubicBezTo>
                      <a:pt x="59341" y="111874"/>
                      <a:pt x="48387" y="107493"/>
                      <a:pt x="44196" y="980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6"/>
              <p:cNvSpPr/>
              <p:nvPr/>
            </p:nvSpPr>
            <p:spPr>
              <a:xfrm>
                <a:off x="5763672" y="2786685"/>
                <a:ext cx="95894" cy="96700"/>
              </a:xfrm>
              <a:custGeom>
                <a:avLst/>
                <a:gdLst/>
                <a:ahLst/>
                <a:cxnLst/>
                <a:rect l="l" t="t" r="r" b="b"/>
                <a:pathLst>
                  <a:path w="95894" h="96700" extrusionOk="0">
                    <a:moveTo>
                      <a:pt x="87725" y="93484"/>
                    </a:moveTo>
                    <a:cubicBezTo>
                      <a:pt x="79153" y="99295"/>
                      <a:pt x="67628" y="97009"/>
                      <a:pt x="61817" y="88436"/>
                    </a:cubicBezTo>
                    <a:cubicBezTo>
                      <a:pt x="47339" y="67005"/>
                      <a:pt x="29242" y="48717"/>
                      <a:pt x="8001" y="33953"/>
                    </a:cubicBezTo>
                    <a:cubicBezTo>
                      <a:pt x="2762" y="30334"/>
                      <a:pt x="0" y="24523"/>
                      <a:pt x="0" y="18618"/>
                    </a:cubicBezTo>
                    <a:cubicBezTo>
                      <a:pt x="0" y="14998"/>
                      <a:pt x="1048" y="11284"/>
                      <a:pt x="3334" y="8045"/>
                    </a:cubicBezTo>
                    <a:cubicBezTo>
                      <a:pt x="9239" y="-432"/>
                      <a:pt x="20860" y="-2528"/>
                      <a:pt x="29242" y="3283"/>
                    </a:cubicBezTo>
                    <a:cubicBezTo>
                      <a:pt x="54293" y="20618"/>
                      <a:pt x="75629" y="42240"/>
                      <a:pt x="92678" y="67481"/>
                    </a:cubicBezTo>
                    <a:cubicBezTo>
                      <a:pt x="98489" y="76054"/>
                      <a:pt x="96203" y="87579"/>
                      <a:pt x="87630" y="933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6"/>
              <p:cNvSpPr/>
              <p:nvPr/>
            </p:nvSpPr>
            <p:spPr>
              <a:xfrm>
                <a:off x="6389083" y="2911835"/>
                <a:ext cx="39528" cy="78252"/>
              </a:xfrm>
              <a:custGeom>
                <a:avLst/>
                <a:gdLst/>
                <a:ahLst/>
                <a:cxnLst/>
                <a:rect l="l" t="t" r="r" b="b"/>
                <a:pathLst>
                  <a:path w="39528" h="78252" extrusionOk="0">
                    <a:moveTo>
                      <a:pt x="37148" y="17197"/>
                    </a:moveTo>
                    <a:cubicBezTo>
                      <a:pt x="38767" y="37390"/>
                      <a:pt x="39434" y="57869"/>
                      <a:pt x="39529" y="78253"/>
                    </a:cubicBezTo>
                    <a:lnTo>
                      <a:pt x="2191" y="78253"/>
                    </a:lnTo>
                    <a:cubicBezTo>
                      <a:pt x="2191" y="58822"/>
                      <a:pt x="1429" y="39295"/>
                      <a:pt x="0" y="20055"/>
                    </a:cubicBezTo>
                    <a:cubicBezTo>
                      <a:pt x="0" y="19579"/>
                      <a:pt x="0" y="19103"/>
                      <a:pt x="0" y="18626"/>
                    </a:cubicBezTo>
                    <a:cubicBezTo>
                      <a:pt x="0" y="9006"/>
                      <a:pt x="7429" y="814"/>
                      <a:pt x="17240" y="53"/>
                    </a:cubicBezTo>
                    <a:cubicBezTo>
                      <a:pt x="27527" y="-710"/>
                      <a:pt x="36481" y="6910"/>
                      <a:pt x="37243" y="171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6"/>
              <p:cNvSpPr/>
              <p:nvPr/>
            </p:nvSpPr>
            <p:spPr>
              <a:xfrm>
                <a:off x="6176295" y="2916075"/>
                <a:ext cx="39909" cy="74107"/>
              </a:xfrm>
              <a:custGeom>
                <a:avLst/>
                <a:gdLst/>
                <a:ahLst/>
                <a:cxnLst/>
                <a:rect l="l" t="t" r="r" b="b"/>
                <a:pathLst>
                  <a:path w="39909" h="74107" extrusionOk="0">
                    <a:moveTo>
                      <a:pt x="37147" y="16862"/>
                    </a:moveTo>
                    <a:cubicBezTo>
                      <a:pt x="39053" y="35722"/>
                      <a:pt x="39910" y="54962"/>
                      <a:pt x="39910" y="74108"/>
                    </a:cubicBezTo>
                    <a:lnTo>
                      <a:pt x="2667" y="74108"/>
                    </a:lnTo>
                    <a:cubicBezTo>
                      <a:pt x="2667" y="56201"/>
                      <a:pt x="1810" y="38198"/>
                      <a:pt x="95" y="20577"/>
                    </a:cubicBezTo>
                    <a:cubicBezTo>
                      <a:pt x="95" y="19911"/>
                      <a:pt x="0" y="19339"/>
                      <a:pt x="0" y="18672"/>
                    </a:cubicBezTo>
                    <a:cubicBezTo>
                      <a:pt x="0" y="9242"/>
                      <a:pt x="7144" y="1146"/>
                      <a:pt x="16764" y="98"/>
                    </a:cubicBezTo>
                    <a:cubicBezTo>
                      <a:pt x="27051" y="-949"/>
                      <a:pt x="36195" y="6480"/>
                      <a:pt x="37147" y="167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6"/>
              <p:cNvSpPr/>
              <p:nvPr/>
            </p:nvSpPr>
            <p:spPr>
              <a:xfrm>
                <a:off x="6496049" y="2920907"/>
                <a:ext cx="38576" cy="69276"/>
              </a:xfrm>
              <a:custGeom>
                <a:avLst/>
                <a:gdLst/>
                <a:ahLst/>
                <a:cxnLst/>
                <a:rect l="l" t="t" r="r" b="b"/>
                <a:pathLst>
                  <a:path w="38576" h="69276" extrusionOk="0">
                    <a:moveTo>
                      <a:pt x="37243" y="17555"/>
                    </a:moveTo>
                    <a:cubicBezTo>
                      <a:pt x="38195" y="34700"/>
                      <a:pt x="38576" y="51941"/>
                      <a:pt x="38576" y="69276"/>
                    </a:cubicBezTo>
                    <a:lnTo>
                      <a:pt x="1238" y="69276"/>
                    </a:lnTo>
                    <a:cubicBezTo>
                      <a:pt x="1238" y="52703"/>
                      <a:pt x="953" y="36129"/>
                      <a:pt x="0" y="19746"/>
                    </a:cubicBezTo>
                    <a:cubicBezTo>
                      <a:pt x="0" y="19365"/>
                      <a:pt x="0" y="18984"/>
                      <a:pt x="0" y="18603"/>
                    </a:cubicBezTo>
                    <a:cubicBezTo>
                      <a:pt x="0" y="8792"/>
                      <a:pt x="7620" y="601"/>
                      <a:pt x="17526" y="29"/>
                    </a:cubicBezTo>
                    <a:cubicBezTo>
                      <a:pt x="27813" y="-542"/>
                      <a:pt x="36671" y="7268"/>
                      <a:pt x="37243" y="175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6"/>
              <p:cNvSpPr/>
              <p:nvPr/>
            </p:nvSpPr>
            <p:spPr>
              <a:xfrm>
                <a:off x="6282784" y="2914012"/>
                <a:ext cx="39624" cy="76171"/>
              </a:xfrm>
              <a:custGeom>
                <a:avLst/>
                <a:gdLst/>
                <a:ahLst/>
                <a:cxnLst/>
                <a:rect l="l" t="t" r="r" b="b"/>
                <a:pathLst>
                  <a:path w="39624" h="76171" extrusionOk="0">
                    <a:moveTo>
                      <a:pt x="37148" y="17021"/>
                    </a:moveTo>
                    <a:cubicBezTo>
                      <a:pt x="38862" y="36642"/>
                      <a:pt x="39624" y="56455"/>
                      <a:pt x="39624" y="76171"/>
                    </a:cubicBezTo>
                    <a:lnTo>
                      <a:pt x="2381" y="76171"/>
                    </a:lnTo>
                    <a:cubicBezTo>
                      <a:pt x="2381" y="57502"/>
                      <a:pt x="1619" y="38738"/>
                      <a:pt x="0" y="20259"/>
                    </a:cubicBezTo>
                    <a:cubicBezTo>
                      <a:pt x="0" y="19688"/>
                      <a:pt x="0" y="19117"/>
                      <a:pt x="0" y="18640"/>
                    </a:cubicBezTo>
                    <a:cubicBezTo>
                      <a:pt x="0" y="9115"/>
                      <a:pt x="7334" y="924"/>
                      <a:pt x="17050" y="67"/>
                    </a:cubicBezTo>
                    <a:cubicBezTo>
                      <a:pt x="27337" y="-791"/>
                      <a:pt x="36386" y="6734"/>
                      <a:pt x="37243" y="170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6"/>
              <p:cNvSpPr/>
              <p:nvPr/>
            </p:nvSpPr>
            <p:spPr>
              <a:xfrm>
                <a:off x="5654706" y="2959226"/>
                <a:ext cx="30956" cy="30956"/>
              </a:xfrm>
              <a:custGeom>
                <a:avLst/>
                <a:gdLst/>
                <a:ahLst/>
                <a:cxnLst/>
                <a:rect l="l" t="t" r="r" b="b"/>
                <a:pathLst>
                  <a:path w="30956" h="30956" extrusionOk="0">
                    <a:moveTo>
                      <a:pt x="30956" y="30956"/>
                    </a:moveTo>
                    <a:lnTo>
                      <a:pt x="6286" y="30956"/>
                    </a:lnTo>
                    <a:cubicBezTo>
                      <a:pt x="6286" y="27527"/>
                      <a:pt x="3429" y="24670"/>
                      <a:pt x="0" y="24670"/>
                    </a:cubicBezTo>
                    <a:lnTo>
                      <a:pt x="0" y="2467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7050" y="0"/>
                      <a:pt x="30956" y="13907"/>
                      <a:pt x="30956" y="309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6"/>
              <p:cNvSpPr/>
              <p:nvPr/>
            </p:nvSpPr>
            <p:spPr>
              <a:xfrm>
                <a:off x="6044183" y="2613429"/>
                <a:ext cx="87589" cy="104297"/>
              </a:xfrm>
              <a:custGeom>
                <a:avLst/>
                <a:gdLst/>
                <a:ahLst/>
                <a:cxnLst/>
                <a:rect l="l" t="t" r="r" b="b"/>
                <a:pathLst>
                  <a:path w="87589" h="104297" extrusionOk="0">
                    <a:moveTo>
                      <a:pt x="53245" y="95671"/>
                    </a:moveTo>
                    <a:cubicBezTo>
                      <a:pt x="38767" y="73001"/>
                      <a:pt x="22479" y="51189"/>
                      <a:pt x="4667" y="30901"/>
                    </a:cubicBezTo>
                    <a:cubicBezTo>
                      <a:pt x="1524" y="27376"/>
                      <a:pt x="0" y="22995"/>
                      <a:pt x="0" y="18613"/>
                    </a:cubicBezTo>
                    <a:cubicBezTo>
                      <a:pt x="0" y="13470"/>
                      <a:pt x="2191" y="8231"/>
                      <a:pt x="6382" y="4612"/>
                    </a:cubicBezTo>
                    <a:cubicBezTo>
                      <a:pt x="14097" y="-2151"/>
                      <a:pt x="25908" y="-1389"/>
                      <a:pt x="32671" y="6326"/>
                    </a:cubicBezTo>
                    <a:cubicBezTo>
                      <a:pt x="51721" y="28043"/>
                      <a:pt x="69247" y="51380"/>
                      <a:pt x="84677" y="75668"/>
                    </a:cubicBezTo>
                    <a:cubicBezTo>
                      <a:pt x="90202" y="84336"/>
                      <a:pt x="87630" y="95861"/>
                      <a:pt x="78962" y="101386"/>
                    </a:cubicBezTo>
                    <a:cubicBezTo>
                      <a:pt x="70295" y="106910"/>
                      <a:pt x="58769" y="104338"/>
                      <a:pt x="53245" y="956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6"/>
              <p:cNvSpPr/>
              <p:nvPr/>
            </p:nvSpPr>
            <p:spPr>
              <a:xfrm>
                <a:off x="5765196" y="2666949"/>
                <a:ext cx="109600" cy="79456"/>
              </a:xfrm>
              <a:custGeom>
                <a:avLst/>
                <a:gdLst/>
                <a:ahLst/>
                <a:cxnLst/>
                <a:rect l="l" t="t" r="r" b="b"/>
                <a:pathLst>
                  <a:path w="109600" h="79456" extrusionOk="0">
                    <a:moveTo>
                      <a:pt x="105632" y="72155"/>
                    </a:moveTo>
                    <a:cubicBezTo>
                      <a:pt x="99346" y="80346"/>
                      <a:pt x="87630" y="81870"/>
                      <a:pt x="79438" y="75584"/>
                    </a:cubicBezTo>
                    <a:cubicBezTo>
                      <a:pt x="58484" y="59487"/>
                      <a:pt x="35528" y="46056"/>
                      <a:pt x="11335" y="35769"/>
                    </a:cubicBezTo>
                    <a:cubicBezTo>
                      <a:pt x="4191" y="32721"/>
                      <a:pt x="0" y="25863"/>
                      <a:pt x="0" y="18624"/>
                    </a:cubicBezTo>
                    <a:cubicBezTo>
                      <a:pt x="0" y="16148"/>
                      <a:pt x="476" y="13767"/>
                      <a:pt x="1524" y="11385"/>
                    </a:cubicBezTo>
                    <a:cubicBezTo>
                      <a:pt x="5525" y="1860"/>
                      <a:pt x="16478" y="-2521"/>
                      <a:pt x="26003" y="1479"/>
                    </a:cubicBezTo>
                    <a:cubicBezTo>
                      <a:pt x="53150" y="13005"/>
                      <a:pt x="78867" y="28054"/>
                      <a:pt x="102299" y="46056"/>
                    </a:cubicBezTo>
                    <a:cubicBezTo>
                      <a:pt x="110490" y="52343"/>
                      <a:pt x="112014" y="64059"/>
                      <a:pt x="105728" y="722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6"/>
              <p:cNvSpPr/>
              <p:nvPr/>
            </p:nvSpPr>
            <p:spPr>
              <a:xfrm>
                <a:off x="5654611" y="2640615"/>
                <a:ext cx="67263" cy="40878"/>
              </a:xfrm>
              <a:custGeom>
                <a:avLst/>
                <a:gdLst/>
                <a:ahLst/>
                <a:cxnLst/>
                <a:rect l="l" t="t" r="r" b="b"/>
                <a:pathLst>
                  <a:path w="67263" h="40878" extrusionOk="0">
                    <a:moveTo>
                      <a:pt x="0" y="95"/>
                    </a:moveTo>
                    <a:lnTo>
                      <a:pt x="0" y="95"/>
                    </a:lnTo>
                    <a:cubicBezTo>
                      <a:pt x="17240" y="95"/>
                      <a:pt x="34480" y="1333"/>
                      <a:pt x="51340" y="3810"/>
                    </a:cubicBezTo>
                    <a:cubicBezTo>
                      <a:pt x="61531" y="5334"/>
                      <a:pt x="68580" y="14764"/>
                      <a:pt x="67056" y="24956"/>
                    </a:cubicBezTo>
                    <a:cubicBezTo>
                      <a:pt x="65532" y="35147"/>
                      <a:pt x="56102" y="42196"/>
                      <a:pt x="45911" y="40672"/>
                    </a:cubicBezTo>
                    <a:cubicBezTo>
                      <a:pt x="30861" y="38481"/>
                      <a:pt x="15335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6"/>
              <p:cNvSpPr/>
              <p:nvPr/>
            </p:nvSpPr>
            <p:spPr>
              <a:xfrm>
                <a:off x="5910833" y="2631987"/>
                <a:ext cx="97032" cy="96079"/>
              </a:xfrm>
              <a:custGeom>
                <a:avLst/>
                <a:gdLst/>
                <a:ahLst/>
                <a:cxnLst/>
                <a:rect l="l" t="t" r="r" b="b"/>
                <a:pathLst>
                  <a:path w="97032" h="96079" extrusionOk="0">
                    <a:moveTo>
                      <a:pt x="64198" y="89305"/>
                    </a:moveTo>
                    <a:cubicBezTo>
                      <a:pt x="46958" y="68826"/>
                      <a:pt x="27718" y="49871"/>
                      <a:pt x="6953" y="33107"/>
                    </a:cubicBezTo>
                    <a:cubicBezTo>
                      <a:pt x="2381" y="29393"/>
                      <a:pt x="0" y="24059"/>
                      <a:pt x="0" y="18629"/>
                    </a:cubicBezTo>
                    <a:cubicBezTo>
                      <a:pt x="0" y="14534"/>
                      <a:pt x="1334" y="10343"/>
                      <a:pt x="4191" y="6914"/>
                    </a:cubicBezTo>
                    <a:cubicBezTo>
                      <a:pt x="10668" y="-1087"/>
                      <a:pt x="22384" y="-2326"/>
                      <a:pt x="30385" y="4151"/>
                    </a:cubicBezTo>
                    <a:cubicBezTo>
                      <a:pt x="52959" y="22439"/>
                      <a:pt x="73914" y="43109"/>
                      <a:pt x="92678" y="65397"/>
                    </a:cubicBezTo>
                    <a:cubicBezTo>
                      <a:pt x="99251" y="73303"/>
                      <a:pt x="98298" y="85019"/>
                      <a:pt x="90392" y="91686"/>
                    </a:cubicBezTo>
                    <a:cubicBezTo>
                      <a:pt x="82487" y="98354"/>
                      <a:pt x="70771" y="97306"/>
                      <a:pt x="64103" y="894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6"/>
              <p:cNvSpPr/>
              <p:nvPr/>
            </p:nvSpPr>
            <p:spPr>
              <a:xfrm>
                <a:off x="5654611" y="2746819"/>
                <a:ext cx="70132" cy="43271"/>
              </a:xfrm>
              <a:custGeom>
                <a:avLst/>
                <a:gdLst/>
                <a:ahLst/>
                <a:cxnLst/>
                <a:rect l="l" t="t" r="r" b="b"/>
                <a:pathLst>
                  <a:path w="70132" h="43271" extrusionOk="0">
                    <a:moveTo>
                      <a:pt x="55721" y="6477"/>
                    </a:moveTo>
                    <a:cubicBezTo>
                      <a:pt x="65722" y="8858"/>
                      <a:pt x="72009" y="18859"/>
                      <a:pt x="69628" y="28861"/>
                    </a:cubicBezTo>
                    <a:cubicBezTo>
                      <a:pt x="67246" y="38862"/>
                      <a:pt x="57245" y="45148"/>
                      <a:pt x="47244" y="42767"/>
                    </a:cubicBezTo>
                    <a:cubicBezTo>
                      <a:pt x="31813" y="39148"/>
                      <a:pt x="16002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ubicBezTo>
                      <a:pt x="18764" y="0"/>
                      <a:pt x="37529" y="2191"/>
                      <a:pt x="55721" y="63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6"/>
              <p:cNvSpPr/>
              <p:nvPr/>
            </p:nvSpPr>
            <p:spPr>
              <a:xfrm>
                <a:off x="6412610" y="2597992"/>
                <a:ext cx="69905" cy="114623"/>
              </a:xfrm>
              <a:custGeom>
                <a:avLst/>
                <a:gdLst/>
                <a:ahLst/>
                <a:cxnLst/>
                <a:rect l="l" t="t" r="r" b="b"/>
                <a:pathLst>
                  <a:path w="69905" h="114623" extrusionOk="0">
                    <a:moveTo>
                      <a:pt x="35433" y="10619"/>
                    </a:moveTo>
                    <a:cubicBezTo>
                      <a:pt x="47816" y="36241"/>
                      <a:pt x="59055" y="62816"/>
                      <a:pt x="68771" y="89581"/>
                    </a:cubicBezTo>
                    <a:cubicBezTo>
                      <a:pt x="72295" y="99201"/>
                      <a:pt x="67342" y="109965"/>
                      <a:pt x="57626" y="113489"/>
                    </a:cubicBezTo>
                    <a:cubicBezTo>
                      <a:pt x="47911" y="117013"/>
                      <a:pt x="37243" y="112060"/>
                      <a:pt x="33719" y="102345"/>
                    </a:cubicBezTo>
                    <a:cubicBezTo>
                      <a:pt x="24384" y="76722"/>
                      <a:pt x="13621" y="51291"/>
                      <a:pt x="1810" y="26812"/>
                    </a:cubicBezTo>
                    <a:cubicBezTo>
                      <a:pt x="571" y="24240"/>
                      <a:pt x="0" y="21477"/>
                      <a:pt x="0" y="18715"/>
                    </a:cubicBezTo>
                    <a:cubicBezTo>
                      <a:pt x="0" y="11762"/>
                      <a:pt x="3905" y="5094"/>
                      <a:pt x="10573" y="1856"/>
                    </a:cubicBezTo>
                    <a:cubicBezTo>
                      <a:pt x="19812" y="-2621"/>
                      <a:pt x="30956" y="1285"/>
                      <a:pt x="35433" y="10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6"/>
              <p:cNvSpPr/>
              <p:nvPr/>
            </p:nvSpPr>
            <p:spPr>
              <a:xfrm>
                <a:off x="6357651" y="2747409"/>
                <a:ext cx="57600" cy="118610"/>
              </a:xfrm>
              <a:custGeom>
                <a:avLst/>
                <a:gdLst/>
                <a:ahLst/>
                <a:cxnLst/>
                <a:rect l="l" t="t" r="r" b="b"/>
                <a:pathLst>
                  <a:path w="57600" h="118610" extrusionOk="0">
                    <a:moveTo>
                      <a:pt x="36386" y="13126"/>
                    </a:moveTo>
                    <a:cubicBezTo>
                      <a:pt x="44863" y="40367"/>
                      <a:pt x="51816" y="68466"/>
                      <a:pt x="57245" y="96470"/>
                    </a:cubicBezTo>
                    <a:cubicBezTo>
                      <a:pt x="59246" y="106566"/>
                      <a:pt x="52578" y="116377"/>
                      <a:pt x="42481" y="118282"/>
                    </a:cubicBezTo>
                    <a:cubicBezTo>
                      <a:pt x="32385" y="120187"/>
                      <a:pt x="22574" y="113615"/>
                      <a:pt x="20669" y="103518"/>
                    </a:cubicBezTo>
                    <a:cubicBezTo>
                      <a:pt x="15526" y="76848"/>
                      <a:pt x="8858" y="50178"/>
                      <a:pt x="857" y="24175"/>
                    </a:cubicBezTo>
                    <a:cubicBezTo>
                      <a:pt x="286" y="22365"/>
                      <a:pt x="0" y="20460"/>
                      <a:pt x="0" y="18650"/>
                    </a:cubicBezTo>
                    <a:cubicBezTo>
                      <a:pt x="0" y="10649"/>
                      <a:pt x="5144" y="3315"/>
                      <a:pt x="13145" y="839"/>
                    </a:cubicBezTo>
                    <a:cubicBezTo>
                      <a:pt x="22955" y="-2209"/>
                      <a:pt x="33433" y="3315"/>
                      <a:pt x="36481" y="131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6"/>
              <p:cNvSpPr/>
              <p:nvPr/>
            </p:nvSpPr>
            <p:spPr>
              <a:xfrm>
                <a:off x="6470141" y="2755558"/>
                <a:ext cx="54240" cy="119320"/>
              </a:xfrm>
              <a:custGeom>
                <a:avLst/>
                <a:gdLst/>
                <a:ahLst/>
                <a:cxnLst/>
                <a:rect l="l" t="t" r="r" b="b"/>
                <a:pathLst>
                  <a:path w="54240" h="119320" extrusionOk="0">
                    <a:moveTo>
                      <a:pt x="36671" y="13835"/>
                    </a:moveTo>
                    <a:cubicBezTo>
                      <a:pt x="43815" y="41362"/>
                      <a:pt x="49625" y="69651"/>
                      <a:pt x="54007" y="97750"/>
                    </a:cubicBezTo>
                    <a:cubicBezTo>
                      <a:pt x="55626" y="107942"/>
                      <a:pt x="48673" y="117467"/>
                      <a:pt x="38481" y="119086"/>
                    </a:cubicBezTo>
                    <a:cubicBezTo>
                      <a:pt x="28289" y="120705"/>
                      <a:pt x="18764" y="113752"/>
                      <a:pt x="17145" y="103560"/>
                    </a:cubicBezTo>
                    <a:cubicBezTo>
                      <a:pt x="12954" y="76605"/>
                      <a:pt x="7334" y="49649"/>
                      <a:pt x="571" y="23265"/>
                    </a:cubicBezTo>
                    <a:cubicBezTo>
                      <a:pt x="190" y="21741"/>
                      <a:pt x="0" y="20121"/>
                      <a:pt x="0" y="18597"/>
                    </a:cubicBezTo>
                    <a:cubicBezTo>
                      <a:pt x="0" y="10311"/>
                      <a:pt x="5620" y="2691"/>
                      <a:pt x="14002" y="595"/>
                    </a:cubicBezTo>
                    <a:cubicBezTo>
                      <a:pt x="24003" y="-1977"/>
                      <a:pt x="34099" y="4024"/>
                      <a:pt x="36767" y="14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6"/>
              <p:cNvSpPr/>
              <p:nvPr/>
            </p:nvSpPr>
            <p:spPr>
              <a:xfrm>
                <a:off x="6133909" y="2754411"/>
                <a:ext cx="64704" cy="116548"/>
              </a:xfrm>
              <a:custGeom>
                <a:avLst/>
                <a:gdLst/>
                <a:ahLst/>
                <a:cxnLst/>
                <a:rect l="l" t="t" r="r" b="b"/>
                <a:pathLst>
                  <a:path w="64704" h="116548" extrusionOk="0">
                    <a:moveTo>
                      <a:pt x="28099" y="102612"/>
                    </a:moveTo>
                    <a:cubicBezTo>
                      <a:pt x="21241" y="76514"/>
                      <a:pt x="12382" y="50796"/>
                      <a:pt x="1524" y="26126"/>
                    </a:cubicBezTo>
                    <a:cubicBezTo>
                      <a:pt x="476" y="23650"/>
                      <a:pt x="0" y="21173"/>
                      <a:pt x="0" y="18697"/>
                    </a:cubicBezTo>
                    <a:cubicBezTo>
                      <a:pt x="0" y="11553"/>
                      <a:pt x="4191" y="4695"/>
                      <a:pt x="11144" y="1552"/>
                    </a:cubicBezTo>
                    <a:cubicBezTo>
                      <a:pt x="20574" y="-2544"/>
                      <a:pt x="31623" y="1742"/>
                      <a:pt x="35719" y="11172"/>
                    </a:cubicBezTo>
                    <a:cubicBezTo>
                      <a:pt x="47244" y="37652"/>
                      <a:pt x="56864" y="65179"/>
                      <a:pt x="64103" y="93182"/>
                    </a:cubicBezTo>
                    <a:cubicBezTo>
                      <a:pt x="66675" y="103088"/>
                      <a:pt x="60769" y="113375"/>
                      <a:pt x="50768" y="115947"/>
                    </a:cubicBezTo>
                    <a:cubicBezTo>
                      <a:pt x="40767" y="118519"/>
                      <a:pt x="30575" y="112613"/>
                      <a:pt x="28004" y="1026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6"/>
              <p:cNvSpPr/>
              <p:nvPr/>
            </p:nvSpPr>
            <p:spPr>
              <a:xfrm>
                <a:off x="6018180" y="2759644"/>
                <a:ext cx="70719" cy="114092"/>
              </a:xfrm>
              <a:custGeom>
                <a:avLst/>
                <a:gdLst/>
                <a:ahLst/>
                <a:cxnLst/>
                <a:rect l="l" t="t" r="r" b="b"/>
                <a:pathLst>
                  <a:path w="70719" h="114092" extrusionOk="0">
                    <a:moveTo>
                      <a:pt x="34385" y="101189"/>
                    </a:moveTo>
                    <a:cubicBezTo>
                      <a:pt x="26099" y="75757"/>
                      <a:pt x="15335" y="51088"/>
                      <a:pt x="2381" y="27656"/>
                    </a:cubicBezTo>
                    <a:cubicBezTo>
                      <a:pt x="762" y="24799"/>
                      <a:pt x="0" y="21656"/>
                      <a:pt x="0" y="18607"/>
                    </a:cubicBezTo>
                    <a:cubicBezTo>
                      <a:pt x="0" y="12035"/>
                      <a:pt x="3429" y="5654"/>
                      <a:pt x="9620" y="2320"/>
                    </a:cubicBezTo>
                    <a:cubicBezTo>
                      <a:pt x="18574" y="-2633"/>
                      <a:pt x="30004" y="605"/>
                      <a:pt x="34957" y="9559"/>
                    </a:cubicBezTo>
                    <a:cubicBezTo>
                      <a:pt x="49149" y="35086"/>
                      <a:pt x="60865" y="62042"/>
                      <a:pt x="69818" y="89664"/>
                    </a:cubicBezTo>
                    <a:cubicBezTo>
                      <a:pt x="72962" y="99475"/>
                      <a:pt x="67628" y="109952"/>
                      <a:pt x="57817" y="113191"/>
                    </a:cubicBezTo>
                    <a:cubicBezTo>
                      <a:pt x="48006" y="116334"/>
                      <a:pt x="37529" y="111000"/>
                      <a:pt x="34290" y="1011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6"/>
              <p:cNvSpPr/>
              <p:nvPr/>
            </p:nvSpPr>
            <p:spPr>
              <a:xfrm>
                <a:off x="6246589" y="2750457"/>
                <a:ext cx="60633" cy="117764"/>
              </a:xfrm>
              <a:custGeom>
                <a:avLst/>
                <a:gdLst/>
                <a:ahLst/>
                <a:cxnLst/>
                <a:rect l="l" t="t" r="r" b="b"/>
                <a:pathLst>
                  <a:path w="60633" h="117764" extrusionOk="0">
                    <a:moveTo>
                      <a:pt x="23813" y="103327"/>
                    </a:moveTo>
                    <a:cubicBezTo>
                      <a:pt x="18002" y="76848"/>
                      <a:pt x="10382" y="50559"/>
                      <a:pt x="1143" y="25032"/>
                    </a:cubicBezTo>
                    <a:cubicBezTo>
                      <a:pt x="381" y="22936"/>
                      <a:pt x="0" y="20746"/>
                      <a:pt x="0" y="18650"/>
                    </a:cubicBezTo>
                    <a:cubicBezTo>
                      <a:pt x="0" y="11030"/>
                      <a:pt x="4763" y="3886"/>
                      <a:pt x="12287" y="1124"/>
                    </a:cubicBezTo>
                    <a:cubicBezTo>
                      <a:pt x="22003" y="-2400"/>
                      <a:pt x="32671" y="2648"/>
                      <a:pt x="36195" y="12268"/>
                    </a:cubicBezTo>
                    <a:cubicBezTo>
                      <a:pt x="46006" y="39224"/>
                      <a:pt x="54007" y="67132"/>
                      <a:pt x="60198" y="95136"/>
                    </a:cubicBezTo>
                    <a:cubicBezTo>
                      <a:pt x="62389" y="105232"/>
                      <a:pt x="56102" y="115138"/>
                      <a:pt x="46006" y="117329"/>
                    </a:cubicBezTo>
                    <a:cubicBezTo>
                      <a:pt x="35909" y="119520"/>
                      <a:pt x="26003" y="113233"/>
                      <a:pt x="23813" y="1031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5" name="Google Shape;945;p6"/>
            <p:cNvGrpSpPr/>
            <p:nvPr/>
          </p:nvGrpSpPr>
          <p:grpSpPr>
            <a:xfrm rot="10800000">
              <a:off x="356950" y="3196469"/>
              <a:ext cx="342853" cy="342765"/>
              <a:chOff x="5654611" y="4750022"/>
              <a:chExt cx="880014" cy="880014"/>
            </a:xfrm>
          </p:grpSpPr>
          <p:sp>
            <p:nvSpPr>
              <p:cNvPr id="946" name="Google Shape;946;p6"/>
              <p:cNvSpPr/>
              <p:nvPr/>
            </p:nvSpPr>
            <p:spPr>
              <a:xfrm>
                <a:off x="5654611" y="4750022"/>
                <a:ext cx="880014" cy="88001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p6"/>
              <p:cNvSpPr/>
              <p:nvPr/>
            </p:nvSpPr>
            <p:spPr>
              <a:xfrm>
                <a:off x="5654611" y="4750022"/>
                <a:ext cx="872394" cy="872490"/>
              </a:xfrm>
              <a:custGeom>
                <a:avLst/>
                <a:gdLst/>
                <a:ahLst/>
                <a:cxnLst/>
                <a:rect l="l" t="t" r="r" b="b"/>
                <a:pathLst>
                  <a:path w="872394" h="872490" extrusionOk="0">
                    <a:moveTo>
                      <a:pt x="872395" y="0"/>
                    </a:moveTo>
                    <a:lnTo>
                      <a:pt x="0" y="0"/>
                    </a:lnTo>
                    <a:lnTo>
                      <a:pt x="0" y="872490"/>
                    </a:lnTo>
                    <a:cubicBezTo>
                      <a:pt x="4000" y="392430"/>
                      <a:pt x="392430" y="4000"/>
                      <a:pt x="8723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48" name="Google Shape;948;p6"/>
            <p:cNvSpPr/>
            <p:nvPr/>
          </p:nvSpPr>
          <p:spPr>
            <a:xfrm rot="10800000">
              <a:off x="359368" y="2512374"/>
              <a:ext cx="340673" cy="340673"/>
            </a:xfrm>
            <a:custGeom>
              <a:avLst/>
              <a:gdLst/>
              <a:ahLst/>
              <a:cxnLst/>
              <a:rect l="l" t="t" r="r" b="b"/>
              <a:pathLst>
                <a:path w="879157" h="879157" extrusionOk="0">
                  <a:moveTo>
                    <a:pt x="879158" y="439579"/>
                  </a:moveTo>
                  <a:cubicBezTo>
                    <a:pt x="879158" y="682351"/>
                    <a:pt x="682352" y="879158"/>
                    <a:pt x="439579" y="879158"/>
                  </a:cubicBezTo>
                  <a:cubicBezTo>
                    <a:pt x="196806" y="879158"/>
                    <a:pt x="0" y="682351"/>
                    <a:pt x="0" y="439579"/>
                  </a:cubicBezTo>
                  <a:cubicBezTo>
                    <a:pt x="0" y="196806"/>
                    <a:pt x="196806" y="0"/>
                    <a:pt x="439579" y="0"/>
                  </a:cubicBezTo>
                  <a:cubicBezTo>
                    <a:pt x="682352" y="0"/>
                    <a:pt x="879158" y="196806"/>
                    <a:pt x="879158" y="4395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6"/>
            <p:cNvSpPr/>
            <p:nvPr/>
          </p:nvSpPr>
          <p:spPr>
            <a:xfrm rot="10800000">
              <a:off x="362326" y="3885382"/>
              <a:ext cx="338805" cy="338805"/>
            </a:xfrm>
            <a:custGeom>
              <a:avLst/>
              <a:gdLst/>
              <a:ahLst/>
              <a:cxnLst/>
              <a:rect l="l" t="t" r="r" b="b"/>
              <a:pathLst>
                <a:path w="880014" h="880014" extrusionOk="0">
                  <a:moveTo>
                    <a:pt x="0" y="0"/>
                  </a:moveTo>
                  <a:lnTo>
                    <a:pt x="880015" y="0"/>
                  </a:lnTo>
                  <a:lnTo>
                    <a:pt x="880015" y="880015"/>
                  </a:lnTo>
                  <a:lnTo>
                    <a:pt x="0" y="8800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6"/>
            <p:cNvSpPr/>
            <p:nvPr/>
          </p:nvSpPr>
          <p:spPr>
            <a:xfrm rot="10800000">
              <a:off x="361525" y="4570557"/>
              <a:ext cx="338769" cy="338769"/>
            </a:xfrm>
            <a:custGeom>
              <a:avLst/>
              <a:gdLst/>
              <a:ahLst/>
              <a:cxnLst/>
              <a:rect l="l" t="t" r="r" b="b"/>
              <a:pathLst>
                <a:path w="879919" h="879919" extrusionOk="0">
                  <a:moveTo>
                    <a:pt x="0" y="879919"/>
                  </a:moveTo>
                  <a:lnTo>
                    <a:pt x="879920" y="879919"/>
                  </a:lnTo>
                  <a:lnTo>
                    <a:pt x="879920" y="872395"/>
                  </a:lnTo>
                  <a:cubicBezTo>
                    <a:pt x="875919" y="392430"/>
                    <a:pt x="487489" y="4000"/>
                    <a:pt x="7525" y="0"/>
                  </a:cubicBezTo>
                  <a:lnTo>
                    <a:pt x="0" y="0"/>
                  </a:lnTo>
                  <a:lnTo>
                    <a:pt x="0" y="8799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" name="Google Shape;952;p7"/>
          <p:cNvGrpSpPr/>
          <p:nvPr/>
        </p:nvGrpSpPr>
        <p:grpSpPr>
          <a:xfrm>
            <a:off x="-2575" y="-14250"/>
            <a:ext cx="9162000" cy="5172000"/>
            <a:chOff x="-2575" y="-14250"/>
            <a:chExt cx="9162000" cy="5172000"/>
          </a:xfrm>
        </p:grpSpPr>
        <p:grpSp>
          <p:nvGrpSpPr>
            <p:cNvPr id="953" name="Google Shape;953;p7"/>
            <p:cNvGrpSpPr/>
            <p:nvPr/>
          </p:nvGrpSpPr>
          <p:grpSpPr>
            <a:xfrm>
              <a:off x="239200" y="-14250"/>
              <a:ext cx="8665600" cy="5172000"/>
              <a:chOff x="239200" y="-14250"/>
              <a:chExt cx="8665600" cy="5172000"/>
            </a:xfrm>
          </p:grpSpPr>
          <p:cxnSp>
            <p:nvCxnSpPr>
              <p:cNvPr id="954" name="Google Shape;954;p7"/>
              <p:cNvCxnSpPr/>
              <p:nvPr/>
            </p:nvCxnSpPr>
            <p:spPr>
              <a:xfrm>
                <a:off x="2392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5" name="Google Shape;955;p7"/>
              <p:cNvCxnSpPr/>
              <p:nvPr/>
            </p:nvCxnSpPr>
            <p:spPr>
              <a:xfrm>
                <a:off x="518476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6" name="Google Shape;956;p7"/>
              <p:cNvCxnSpPr/>
              <p:nvPr/>
            </p:nvCxnSpPr>
            <p:spPr>
              <a:xfrm>
                <a:off x="805723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7" name="Google Shape;957;p7"/>
              <p:cNvCxnSpPr/>
              <p:nvPr/>
            </p:nvCxnSpPr>
            <p:spPr>
              <a:xfrm>
                <a:off x="108499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8" name="Google Shape;958;p7"/>
              <p:cNvCxnSpPr/>
              <p:nvPr/>
            </p:nvCxnSpPr>
            <p:spPr>
              <a:xfrm>
                <a:off x="13643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9" name="Google Shape;959;p7"/>
              <p:cNvCxnSpPr/>
              <p:nvPr/>
            </p:nvCxnSpPr>
            <p:spPr>
              <a:xfrm>
                <a:off x="1643576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0" name="Google Shape;960;p7"/>
              <p:cNvCxnSpPr/>
              <p:nvPr/>
            </p:nvCxnSpPr>
            <p:spPr>
              <a:xfrm>
                <a:off x="1930823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1" name="Google Shape;961;p7"/>
              <p:cNvCxnSpPr/>
              <p:nvPr/>
            </p:nvCxnSpPr>
            <p:spPr>
              <a:xfrm>
                <a:off x="221009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2" name="Google Shape;962;p7"/>
              <p:cNvCxnSpPr/>
              <p:nvPr/>
            </p:nvCxnSpPr>
            <p:spPr>
              <a:xfrm>
                <a:off x="246546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7"/>
              <p:cNvCxnSpPr/>
              <p:nvPr/>
            </p:nvCxnSpPr>
            <p:spPr>
              <a:xfrm>
                <a:off x="2744737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7"/>
              <p:cNvCxnSpPr/>
              <p:nvPr/>
            </p:nvCxnSpPr>
            <p:spPr>
              <a:xfrm>
                <a:off x="3031984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7"/>
              <p:cNvCxnSpPr/>
              <p:nvPr/>
            </p:nvCxnSpPr>
            <p:spPr>
              <a:xfrm>
                <a:off x="331126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7"/>
              <p:cNvCxnSpPr/>
              <p:nvPr/>
            </p:nvCxnSpPr>
            <p:spPr>
              <a:xfrm>
                <a:off x="3590562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7"/>
              <p:cNvCxnSpPr/>
              <p:nvPr/>
            </p:nvCxnSpPr>
            <p:spPr>
              <a:xfrm>
                <a:off x="3869838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7"/>
              <p:cNvCxnSpPr/>
              <p:nvPr/>
            </p:nvCxnSpPr>
            <p:spPr>
              <a:xfrm>
                <a:off x="4157085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7"/>
              <p:cNvCxnSpPr/>
              <p:nvPr/>
            </p:nvCxnSpPr>
            <p:spPr>
              <a:xfrm>
                <a:off x="443636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7"/>
              <p:cNvCxnSpPr/>
              <p:nvPr/>
            </p:nvCxnSpPr>
            <p:spPr>
              <a:xfrm>
                <a:off x="470763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7"/>
              <p:cNvCxnSpPr/>
              <p:nvPr/>
            </p:nvCxnSpPr>
            <p:spPr>
              <a:xfrm>
                <a:off x="4986915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7"/>
              <p:cNvCxnSpPr/>
              <p:nvPr/>
            </p:nvCxnSpPr>
            <p:spPr>
              <a:xfrm>
                <a:off x="5274162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7"/>
              <p:cNvCxnSpPr/>
              <p:nvPr/>
            </p:nvCxnSpPr>
            <p:spPr>
              <a:xfrm>
                <a:off x="5553438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7"/>
              <p:cNvCxnSpPr/>
              <p:nvPr/>
            </p:nvCxnSpPr>
            <p:spPr>
              <a:xfrm>
                <a:off x="583274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7"/>
              <p:cNvCxnSpPr/>
              <p:nvPr/>
            </p:nvCxnSpPr>
            <p:spPr>
              <a:xfrm>
                <a:off x="6112016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7"/>
              <p:cNvCxnSpPr/>
              <p:nvPr/>
            </p:nvCxnSpPr>
            <p:spPr>
              <a:xfrm>
                <a:off x="6399263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7"/>
              <p:cNvCxnSpPr/>
              <p:nvPr/>
            </p:nvCxnSpPr>
            <p:spPr>
              <a:xfrm>
                <a:off x="667853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7"/>
              <p:cNvCxnSpPr/>
              <p:nvPr/>
            </p:nvCxnSpPr>
            <p:spPr>
              <a:xfrm>
                <a:off x="693390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9" name="Google Shape;979;p7"/>
              <p:cNvCxnSpPr/>
              <p:nvPr/>
            </p:nvCxnSpPr>
            <p:spPr>
              <a:xfrm>
                <a:off x="7213177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0" name="Google Shape;980;p7"/>
              <p:cNvCxnSpPr/>
              <p:nvPr/>
            </p:nvCxnSpPr>
            <p:spPr>
              <a:xfrm>
                <a:off x="7500424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7"/>
              <p:cNvCxnSpPr/>
              <p:nvPr/>
            </p:nvCxnSpPr>
            <p:spPr>
              <a:xfrm>
                <a:off x="77797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7"/>
              <p:cNvCxnSpPr/>
              <p:nvPr/>
            </p:nvCxnSpPr>
            <p:spPr>
              <a:xfrm>
                <a:off x="805900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7"/>
              <p:cNvCxnSpPr/>
              <p:nvPr/>
            </p:nvCxnSpPr>
            <p:spPr>
              <a:xfrm>
                <a:off x="8338277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4" name="Google Shape;984;p7"/>
              <p:cNvCxnSpPr/>
              <p:nvPr/>
            </p:nvCxnSpPr>
            <p:spPr>
              <a:xfrm>
                <a:off x="8625524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5" name="Google Shape;985;p7"/>
              <p:cNvCxnSpPr/>
              <p:nvPr/>
            </p:nvCxnSpPr>
            <p:spPr>
              <a:xfrm>
                <a:off x="89048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986" name="Google Shape;986;p7"/>
            <p:cNvCxnSpPr/>
            <p:nvPr/>
          </p:nvCxnSpPr>
          <p:spPr>
            <a:xfrm>
              <a:off x="-2575" y="1991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7" name="Google Shape;987;p7"/>
            <p:cNvCxnSpPr/>
            <p:nvPr/>
          </p:nvCxnSpPr>
          <p:spPr>
            <a:xfrm>
              <a:off x="-2575" y="4551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8" name="Google Shape;988;p7"/>
            <p:cNvCxnSpPr/>
            <p:nvPr/>
          </p:nvCxnSpPr>
          <p:spPr>
            <a:xfrm>
              <a:off x="-2575" y="7344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9" name="Google Shape;989;p7"/>
            <p:cNvCxnSpPr/>
            <p:nvPr/>
          </p:nvCxnSpPr>
          <p:spPr>
            <a:xfrm>
              <a:off x="-2575" y="9904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7"/>
            <p:cNvCxnSpPr/>
            <p:nvPr/>
          </p:nvCxnSpPr>
          <p:spPr>
            <a:xfrm>
              <a:off x="-2575" y="12619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7"/>
            <p:cNvCxnSpPr/>
            <p:nvPr/>
          </p:nvCxnSpPr>
          <p:spPr>
            <a:xfrm>
              <a:off x="-2575" y="15179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7"/>
            <p:cNvCxnSpPr/>
            <p:nvPr/>
          </p:nvCxnSpPr>
          <p:spPr>
            <a:xfrm>
              <a:off x="-2575" y="17972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3" name="Google Shape;993;p7"/>
            <p:cNvCxnSpPr/>
            <p:nvPr/>
          </p:nvCxnSpPr>
          <p:spPr>
            <a:xfrm>
              <a:off x="-2575" y="20532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4" name="Google Shape;994;p7"/>
            <p:cNvCxnSpPr/>
            <p:nvPr/>
          </p:nvCxnSpPr>
          <p:spPr>
            <a:xfrm>
              <a:off x="-2575" y="23325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7"/>
            <p:cNvCxnSpPr/>
            <p:nvPr/>
          </p:nvCxnSpPr>
          <p:spPr>
            <a:xfrm>
              <a:off x="-2575" y="25885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6" name="Google Shape;996;p7"/>
            <p:cNvCxnSpPr/>
            <p:nvPr/>
          </p:nvCxnSpPr>
          <p:spPr>
            <a:xfrm>
              <a:off x="-2575" y="28678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7" name="Google Shape;997;p7"/>
            <p:cNvCxnSpPr/>
            <p:nvPr/>
          </p:nvCxnSpPr>
          <p:spPr>
            <a:xfrm>
              <a:off x="-2575" y="31238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8" name="Google Shape;998;p7"/>
            <p:cNvCxnSpPr/>
            <p:nvPr/>
          </p:nvCxnSpPr>
          <p:spPr>
            <a:xfrm>
              <a:off x="-2575" y="33953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9" name="Google Shape;999;p7"/>
            <p:cNvCxnSpPr/>
            <p:nvPr/>
          </p:nvCxnSpPr>
          <p:spPr>
            <a:xfrm>
              <a:off x="-2575" y="36514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0" name="Google Shape;1000;p7"/>
            <p:cNvCxnSpPr/>
            <p:nvPr/>
          </p:nvCxnSpPr>
          <p:spPr>
            <a:xfrm>
              <a:off x="-2575" y="39306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1" name="Google Shape;1001;p7"/>
            <p:cNvCxnSpPr/>
            <p:nvPr/>
          </p:nvCxnSpPr>
          <p:spPr>
            <a:xfrm>
              <a:off x="-2575" y="41867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2" name="Google Shape;1002;p7"/>
            <p:cNvCxnSpPr/>
            <p:nvPr/>
          </p:nvCxnSpPr>
          <p:spPr>
            <a:xfrm>
              <a:off x="-2575" y="4411683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3" name="Google Shape;1003;p7"/>
            <p:cNvCxnSpPr/>
            <p:nvPr/>
          </p:nvCxnSpPr>
          <p:spPr>
            <a:xfrm>
              <a:off x="-2575" y="4690958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7"/>
            <p:cNvCxnSpPr/>
            <p:nvPr/>
          </p:nvCxnSpPr>
          <p:spPr>
            <a:xfrm>
              <a:off x="-2575" y="4946983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05" name="Google Shape;1005;p7"/>
          <p:cNvGrpSpPr/>
          <p:nvPr/>
        </p:nvGrpSpPr>
        <p:grpSpPr>
          <a:xfrm>
            <a:off x="362025" y="236100"/>
            <a:ext cx="8409600" cy="4671357"/>
            <a:chOff x="362025" y="236100"/>
            <a:chExt cx="8409600" cy="4671357"/>
          </a:xfrm>
        </p:grpSpPr>
        <p:sp>
          <p:nvSpPr>
            <p:cNvPr id="1006" name="Google Shape;1006;p7"/>
            <p:cNvSpPr/>
            <p:nvPr/>
          </p:nvSpPr>
          <p:spPr>
            <a:xfrm>
              <a:off x="362025" y="392100"/>
              <a:ext cx="8409600" cy="4515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07" name="Google Shape;1007;p7"/>
            <p:cNvSpPr/>
            <p:nvPr/>
          </p:nvSpPr>
          <p:spPr>
            <a:xfrm>
              <a:off x="362025" y="236100"/>
              <a:ext cx="8409600" cy="208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008" name="Google Shape;1008;p7"/>
            <p:cNvGrpSpPr/>
            <p:nvPr/>
          </p:nvGrpSpPr>
          <p:grpSpPr>
            <a:xfrm>
              <a:off x="8570025" y="445181"/>
              <a:ext cx="201600" cy="4462275"/>
              <a:chOff x="8570025" y="539500"/>
              <a:chExt cx="201600" cy="4306800"/>
            </a:xfrm>
          </p:grpSpPr>
          <p:sp>
            <p:nvSpPr>
              <p:cNvPr id="1009" name="Google Shape;1009;p7"/>
              <p:cNvSpPr/>
              <p:nvPr/>
            </p:nvSpPr>
            <p:spPr>
              <a:xfrm>
                <a:off x="8570025" y="539500"/>
                <a:ext cx="201600" cy="43068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10" name="Google Shape;1010;p7"/>
              <p:cNvSpPr/>
              <p:nvPr/>
            </p:nvSpPr>
            <p:spPr>
              <a:xfrm>
                <a:off x="8570025" y="2752486"/>
                <a:ext cx="201600" cy="1236300"/>
              </a:xfrm>
              <a:prstGeom prst="rect">
                <a:avLst/>
              </a:prstGeom>
              <a:solidFill>
                <a:srgbClr val="464646">
                  <a:alpha val="17720"/>
                </a:srgbClr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011" name="Google Shape;1011;p7"/>
            <p:cNvGrpSpPr/>
            <p:nvPr/>
          </p:nvGrpSpPr>
          <p:grpSpPr>
            <a:xfrm>
              <a:off x="8293264" y="278266"/>
              <a:ext cx="130737" cy="127428"/>
              <a:chOff x="6372025" y="2686650"/>
              <a:chExt cx="1220700" cy="1189800"/>
            </a:xfrm>
          </p:grpSpPr>
          <p:sp>
            <p:nvSpPr>
              <p:cNvPr id="1012" name="Google Shape;1012;p7"/>
              <p:cNvSpPr/>
              <p:nvPr/>
            </p:nvSpPr>
            <p:spPr>
              <a:xfrm>
                <a:off x="6372025" y="2686650"/>
                <a:ext cx="1220700" cy="11898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1013" name="Google Shape;1013;p7"/>
              <p:cNvGrpSpPr/>
              <p:nvPr/>
            </p:nvGrpSpPr>
            <p:grpSpPr>
              <a:xfrm>
                <a:off x="6635425" y="2934750"/>
                <a:ext cx="693900" cy="693600"/>
                <a:chOff x="6635425" y="2934750"/>
                <a:chExt cx="693900" cy="693600"/>
              </a:xfrm>
            </p:grpSpPr>
            <p:cxnSp>
              <p:nvCxnSpPr>
                <p:cNvPr id="1014" name="Google Shape;1014;p7"/>
                <p:cNvCxnSpPr/>
                <p:nvPr/>
              </p:nvCxnSpPr>
              <p:spPr>
                <a:xfrm rot="10800000" flipH="1">
                  <a:off x="6635425" y="2934750"/>
                  <a:ext cx="693900" cy="69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15" name="Google Shape;1015;p7"/>
                <p:cNvCxnSpPr/>
                <p:nvPr/>
              </p:nvCxnSpPr>
              <p:spPr>
                <a:xfrm>
                  <a:off x="6660325" y="2937450"/>
                  <a:ext cx="644100" cy="68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16" name="Google Shape;1016;p7"/>
            <p:cNvGrpSpPr/>
            <p:nvPr/>
          </p:nvGrpSpPr>
          <p:grpSpPr>
            <a:xfrm>
              <a:off x="8100481" y="278266"/>
              <a:ext cx="130737" cy="127428"/>
              <a:chOff x="4572000" y="2686650"/>
              <a:chExt cx="1220700" cy="1189800"/>
            </a:xfrm>
          </p:grpSpPr>
          <p:sp>
            <p:nvSpPr>
              <p:cNvPr id="1017" name="Google Shape;1017;p7"/>
              <p:cNvSpPr/>
              <p:nvPr/>
            </p:nvSpPr>
            <p:spPr>
              <a:xfrm>
                <a:off x="4572000" y="2686650"/>
                <a:ext cx="1220700" cy="11898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18" name="Google Shape;1018;p7"/>
              <p:cNvSpPr/>
              <p:nvPr/>
            </p:nvSpPr>
            <p:spPr>
              <a:xfrm>
                <a:off x="4790550" y="2899643"/>
                <a:ext cx="783600" cy="763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19" name="Google Shape;1019;p7"/>
              <p:cNvSpPr/>
              <p:nvPr/>
            </p:nvSpPr>
            <p:spPr>
              <a:xfrm>
                <a:off x="4790550" y="2899649"/>
                <a:ext cx="783600" cy="846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020" name="Google Shape;1020;p7"/>
            <p:cNvGrpSpPr/>
            <p:nvPr/>
          </p:nvGrpSpPr>
          <p:grpSpPr>
            <a:xfrm>
              <a:off x="7907699" y="278266"/>
              <a:ext cx="130737" cy="127428"/>
              <a:chOff x="2771975" y="2686650"/>
              <a:chExt cx="1220700" cy="1189800"/>
            </a:xfrm>
          </p:grpSpPr>
          <p:sp>
            <p:nvSpPr>
              <p:cNvPr id="1021" name="Google Shape;1021;p7"/>
              <p:cNvSpPr/>
              <p:nvPr/>
            </p:nvSpPr>
            <p:spPr>
              <a:xfrm>
                <a:off x="2771975" y="2686650"/>
                <a:ext cx="1220700" cy="11898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22" name="Google Shape;1022;p7"/>
              <p:cNvSpPr/>
              <p:nvPr/>
            </p:nvSpPr>
            <p:spPr>
              <a:xfrm>
                <a:off x="2990525" y="3617575"/>
                <a:ext cx="783600" cy="417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023" name="Google Shape;1023;p7"/>
            <p:cNvSpPr/>
            <p:nvPr/>
          </p:nvSpPr>
          <p:spPr>
            <a:xfrm>
              <a:off x="3822000" y="238764"/>
              <a:ext cx="1500000" cy="2064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024" name="Google Shape;102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5" name="Google Shape;1025;p7"/>
          <p:cNvSpPr txBox="1">
            <a:spLocks noGrp="1"/>
          </p:cNvSpPr>
          <p:nvPr>
            <p:ph type="subTitle" idx="1"/>
          </p:nvPr>
        </p:nvSpPr>
        <p:spPr>
          <a:xfrm>
            <a:off x="2853600" y="1821725"/>
            <a:ext cx="3436800" cy="17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026" name="Google Shape;1026;p7"/>
          <p:cNvGrpSpPr/>
          <p:nvPr/>
        </p:nvGrpSpPr>
        <p:grpSpPr>
          <a:xfrm>
            <a:off x="374428" y="4565211"/>
            <a:ext cx="8195582" cy="329400"/>
            <a:chOff x="343406" y="4584873"/>
            <a:chExt cx="8230975" cy="329400"/>
          </a:xfrm>
        </p:grpSpPr>
        <p:grpSp>
          <p:nvGrpSpPr>
            <p:cNvPr id="1027" name="Google Shape;1027;p7"/>
            <p:cNvGrpSpPr/>
            <p:nvPr/>
          </p:nvGrpSpPr>
          <p:grpSpPr>
            <a:xfrm rot="-5400000">
              <a:off x="7257467" y="3597358"/>
              <a:ext cx="329400" cy="2304430"/>
              <a:chOff x="7933532" y="450300"/>
              <a:chExt cx="637384" cy="4459036"/>
            </a:xfrm>
          </p:grpSpPr>
          <p:sp>
            <p:nvSpPr>
              <p:cNvPr id="1028" name="Google Shape;1028;p7"/>
              <p:cNvSpPr/>
              <p:nvPr/>
            </p:nvSpPr>
            <p:spPr>
              <a:xfrm flipH="1">
                <a:off x="7934727" y="2359852"/>
                <a:ext cx="635599" cy="635673"/>
              </a:xfrm>
              <a:custGeom>
                <a:avLst/>
                <a:gdLst/>
                <a:ahLst/>
                <a:cxnLst/>
                <a:rect l="l" t="t" r="r" b="b"/>
                <a:pathLst>
                  <a:path w="882776" h="879824" extrusionOk="0">
                    <a:moveTo>
                      <a:pt x="882777" y="833628"/>
                    </a:moveTo>
                    <a:lnTo>
                      <a:pt x="882777" y="879824"/>
                    </a:lnTo>
                    <a:lnTo>
                      <a:pt x="0" y="879824"/>
                    </a:lnTo>
                    <a:lnTo>
                      <a:pt x="0" y="833628"/>
                    </a:lnTo>
                    <a:lnTo>
                      <a:pt x="882777" y="833628"/>
                    </a:lnTo>
                    <a:close/>
                    <a:moveTo>
                      <a:pt x="0" y="729424"/>
                    </a:moveTo>
                    <a:lnTo>
                      <a:pt x="0" y="775621"/>
                    </a:lnTo>
                    <a:lnTo>
                      <a:pt x="882777" y="775621"/>
                    </a:lnTo>
                    <a:lnTo>
                      <a:pt x="882777" y="729424"/>
                    </a:lnTo>
                    <a:lnTo>
                      <a:pt x="0" y="729424"/>
                    </a:lnTo>
                    <a:close/>
                    <a:moveTo>
                      <a:pt x="0" y="625221"/>
                    </a:moveTo>
                    <a:lnTo>
                      <a:pt x="0" y="671417"/>
                    </a:lnTo>
                    <a:lnTo>
                      <a:pt x="882777" y="671417"/>
                    </a:lnTo>
                    <a:lnTo>
                      <a:pt x="882777" y="625221"/>
                    </a:lnTo>
                    <a:lnTo>
                      <a:pt x="0" y="625221"/>
                    </a:lnTo>
                    <a:close/>
                    <a:moveTo>
                      <a:pt x="0" y="521017"/>
                    </a:moveTo>
                    <a:lnTo>
                      <a:pt x="0" y="567214"/>
                    </a:lnTo>
                    <a:lnTo>
                      <a:pt x="882777" y="567214"/>
                    </a:lnTo>
                    <a:lnTo>
                      <a:pt x="882777" y="521017"/>
                    </a:lnTo>
                    <a:lnTo>
                      <a:pt x="0" y="521017"/>
                    </a:lnTo>
                    <a:close/>
                    <a:moveTo>
                      <a:pt x="0" y="416814"/>
                    </a:moveTo>
                    <a:lnTo>
                      <a:pt x="0" y="463010"/>
                    </a:lnTo>
                    <a:lnTo>
                      <a:pt x="882777" y="463010"/>
                    </a:lnTo>
                    <a:lnTo>
                      <a:pt x="882777" y="416814"/>
                    </a:lnTo>
                    <a:lnTo>
                      <a:pt x="0" y="416814"/>
                    </a:lnTo>
                    <a:close/>
                    <a:moveTo>
                      <a:pt x="0" y="312611"/>
                    </a:moveTo>
                    <a:lnTo>
                      <a:pt x="0" y="358807"/>
                    </a:lnTo>
                    <a:lnTo>
                      <a:pt x="882777" y="358807"/>
                    </a:lnTo>
                    <a:lnTo>
                      <a:pt x="882777" y="312611"/>
                    </a:lnTo>
                    <a:lnTo>
                      <a:pt x="0" y="312611"/>
                    </a:lnTo>
                    <a:close/>
                    <a:moveTo>
                      <a:pt x="0" y="208407"/>
                    </a:moveTo>
                    <a:lnTo>
                      <a:pt x="0" y="254603"/>
                    </a:lnTo>
                    <a:lnTo>
                      <a:pt x="882777" y="254603"/>
                    </a:lnTo>
                    <a:lnTo>
                      <a:pt x="882777" y="208407"/>
                    </a:lnTo>
                    <a:lnTo>
                      <a:pt x="0" y="208407"/>
                    </a:lnTo>
                    <a:close/>
                    <a:moveTo>
                      <a:pt x="0" y="104204"/>
                    </a:moveTo>
                    <a:lnTo>
                      <a:pt x="0" y="150400"/>
                    </a:lnTo>
                    <a:lnTo>
                      <a:pt x="882777" y="150400"/>
                    </a:lnTo>
                    <a:lnTo>
                      <a:pt x="882777" y="104204"/>
                    </a:lnTo>
                    <a:lnTo>
                      <a:pt x="0" y="104204"/>
                    </a:lnTo>
                    <a:close/>
                    <a:moveTo>
                      <a:pt x="0" y="0"/>
                    </a:moveTo>
                    <a:lnTo>
                      <a:pt x="0" y="46196"/>
                    </a:lnTo>
                    <a:lnTo>
                      <a:pt x="882777" y="46196"/>
                    </a:lnTo>
                    <a:lnTo>
                      <a:pt x="88277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7"/>
              <p:cNvSpPr/>
              <p:nvPr/>
            </p:nvSpPr>
            <p:spPr>
              <a:xfrm flipH="1">
                <a:off x="7935754" y="2996231"/>
                <a:ext cx="633542" cy="635810"/>
              </a:xfrm>
              <a:custGeom>
                <a:avLst/>
                <a:gdLst/>
                <a:ahLst/>
                <a:cxnLst/>
                <a:rect l="l" t="t" r="r" b="b"/>
                <a:pathLst>
                  <a:path w="879919" h="880014" extrusionOk="0">
                    <a:moveTo>
                      <a:pt x="0" y="0"/>
                    </a:moveTo>
                    <a:lnTo>
                      <a:pt x="0" y="880015"/>
                    </a:lnTo>
                    <a:lnTo>
                      <a:pt x="7525" y="880015"/>
                    </a:lnTo>
                    <a:cubicBezTo>
                      <a:pt x="487490" y="876014"/>
                      <a:pt x="875919" y="487585"/>
                      <a:pt x="879920" y="7525"/>
                    </a:cubicBezTo>
                    <a:lnTo>
                      <a:pt x="8799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7"/>
              <p:cNvSpPr/>
              <p:nvPr/>
            </p:nvSpPr>
            <p:spPr>
              <a:xfrm flipH="1">
                <a:off x="7935686" y="450300"/>
                <a:ext cx="633610" cy="635810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31" name="Google Shape;1031;p7"/>
              <p:cNvGrpSpPr/>
              <p:nvPr/>
            </p:nvGrpSpPr>
            <p:grpSpPr>
              <a:xfrm flipH="1">
                <a:off x="7934750" y="1086743"/>
                <a:ext cx="634226" cy="1272960"/>
                <a:chOff x="6534530" y="2110073"/>
                <a:chExt cx="880014" cy="1759934"/>
              </a:xfrm>
            </p:grpSpPr>
            <p:sp>
              <p:nvSpPr>
                <p:cNvPr id="1032" name="Google Shape;1032;p7"/>
                <p:cNvSpPr/>
                <p:nvPr/>
              </p:nvSpPr>
              <p:spPr>
                <a:xfrm>
                  <a:off x="6534530" y="2110073"/>
                  <a:ext cx="880014" cy="1759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14" h="1759934" extrusionOk="0">
                      <a:moveTo>
                        <a:pt x="880015" y="879920"/>
                      </a:moveTo>
                      <a:lnTo>
                        <a:pt x="880015" y="0"/>
                      </a:lnTo>
                      <a:lnTo>
                        <a:pt x="872490" y="0"/>
                      </a:lnTo>
                      <a:cubicBezTo>
                        <a:pt x="392430" y="4000"/>
                        <a:pt x="4000" y="392430"/>
                        <a:pt x="0" y="872395"/>
                      </a:cubicBezTo>
                      <a:lnTo>
                        <a:pt x="0" y="887444"/>
                      </a:lnTo>
                      <a:cubicBezTo>
                        <a:pt x="4000" y="1367504"/>
                        <a:pt x="392430" y="1755934"/>
                        <a:pt x="872490" y="1759934"/>
                      </a:cubicBezTo>
                      <a:lnTo>
                        <a:pt x="880015" y="1759934"/>
                      </a:lnTo>
                      <a:lnTo>
                        <a:pt x="880015" y="87992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3" name="Google Shape;1033;p7"/>
                <p:cNvSpPr/>
                <p:nvPr/>
              </p:nvSpPr>
              <p:spPr>
                <a:xfrm>
                  <a:off x="6542150" y="2117597"/>
                  <a:ext cx="872394" cy="872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394" h="872489" extrusionOk="0">
                      <a:moveTo>
                        <a:pt x="0" y="872490"/>
                      </a:moveTo>
                      <a:lnTo>
                        <a:pt x="872395" y="872490"/>
                      </a:lnTo>
                      <a:lnTo>
                        <a:pt x="872395" y="0"/>
                      </a:lnTo>
                      <a:cubicBezTo>
                        <a:pt x="868394" y="480060"/>
                        <a:pt x="479965" y="868490"/>
                        <a:pt x="0" y="87249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34" name="Google Shape;1034;p7"/>
              <p:cNvGrpSpPr/>
              <p:nvPr/>
            </p:nvGrpSpPr>
            <p:grpSpPr>
              <a:xfrm>
                <a:off x="7935021" y="4272615"/>
                <a:ext cx="634226" cy="636721"/>
                <a:chOff x="4774596" y="3869912"/>
                <a:chExt cx="880014" cy="880300"/>
              </a:xfrm>
            </p:grpSpPr>
            <p:sp>
              <p:nvSpPr>
                <p:cNvPr id="1035" name="Google Shape;1035;p7"/>
                <p:cNvSpPr/>
                <p:nvPr/>
              </p:nvSpPr>
              <p:spPr>
                <a:xfrm>
                  <a:off x="4774596" y="3870102"/>
                  <a:ext cx="880014" cy="880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14" h="880014" extrusionOk="0">
                      <a:moveTo>
                        <a:pt x="0" y="0"/>
                      </a:moveTo>
                      <a:lnTo>
                        <a:pt x="880015" y="0"/>
                      </a:lnTo>
                      <a:lnTo>
                        <a:pt x="880015" y="880015"/>
                      </a:lnTo>
                      <a:lnTo>
                        <a:pt x="0" y="88001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36" name="Google Shape;1036;p7"/>
                <p:cNvGrpSpPr/>
                <p:nvPr/>
              </p:nvGrpSpPr>
              <p:grpSpPr>
                <a:xfrm>
                  <a:off x="4774596" y="3869912"/>
                  <a:ext cx="880014" cy="880300"/>
                  <a:chOff x="4774596" y="3869912"/>
                  <a:chExt cx="880014" cy="880300"/>
                </a:xfrm>
              </p:grpSpPr>
              <p:sp>
                <p:nvSpPr>
                  <p:cNvPr id="1037" name="Google Shape;1037;p7"/>
                  <p:cNvSpPr/>
                  <p:nvPr/>
                </p:nvSpPr>
                <p:spPr>
                  <a:xfrm>
                    <a:off x="5184457" y="4422030"/>
                    <a:ext cx="103582" cy="88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582" h="88672" extrusionOk="0">
                        <a:moveTo>
                          <a:pt x="72771" y="4618"/>
                        </a:moveTo>
                        <a:cubicBezTo>
                          <a:pt x="52197" y="22430"/>
                          <a:pt x="30480" y="39289"/>
                          <a:pt x="8096" y="54720"/>
                        </a:cubicBezTo>
                        <a:cubicBezTo>
                          <a:pt x="2858" y="58339"/>
                          <a:pt x="0" y="64149"/>
                          <a:pt x="0" y="70055"/>
                        </a:cubicBezTo>
                        <a:cubicBezTo>
                          <a:pt x="0" y="73674"/>
                          <a:pt x="1048" y="77389"/>
                          <a:pt x="3334" y="80628"/>
                        </a:cubicBezTo>
                        <a:cubicBezTo>
                          <a:pt x="9144" y="89105"/>
                          <a:pt x="20764" y="91200"/>
                          <a:pt x="29242" y="85390"/>
                        </a:cubicBezTo>
                        <a:cubicBezTo>
                          <a:pt x="52768" y="69197"/>
                          <a:pt x="75533" y="51481"/>
                          <a:pt x="97155" y="32717"/>
                        </a:cubicBezTo>
                        <a:cubicBezTo>
                          <a:pt x="104966" y="25954"/>
                          <a:pt x="105727" y="14238"/>
                          <a:pt x="99060" y="6428"/>
                        </a:cubicBezTo>
                        <a:cubicBezTo>
                          <a:pt x="92297" y="-1383"/>
                          <a:pt x="80486" y="-2145"/>
                          <a:pt x="72771" y="452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8" name="Google Shape;1038;p7"/>
                  <p:cNvSpPr/>
                  <p:nvPr/>
                </p:nvSpPr>
                <p:spPr>
                  <a:xfrm>
                    <a:off x="5037391" y="4395415"/>
                    <a:ext cx="110195" cy="7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195" h="78523" extrusionOk="0">
                        <a:moveTo>
                          <a:pt x="107251" y="8468"/>
                        </a:moveTo>
                        <a:cubicBezTo>
                          <a:pt x="101632" y="-199"/>
                          <a:pt x="90107" y="-2581"/>
                          <a:pt x="81439" y="3039"/>
                        </a:cubicBezTo>
                        <a:cubicBezTo>
                          <a:pt x="58769" y="17803"/>
                          <a:pt x="34957" y="31328"/>
                          <a:pt x="10573" y="43044"/>
                        </a:cubicBezTo>
                        <a:cubicBezTo>
                          <a:pt x="3905" y="46283"/>
                          <a:pt x="0" y="52950"/>
                          <a:pt x="0" y="59903"/>
                        </a:cubicBezTo>
                        <a:cubicBezTo>
                          <a:pt x="0" y="62570"/>
                          <a:pt x="571" y="65333"/>
                          <a:pt x="1810" y="68000"/>
                        </a:cubicBezTo>
                        <a:cubicBezTo>
                          <a:pt x="6287" y="77239"/>
                          <a:pt x="17431" y="81144"/>
                          <a:pt x="26670" y="76668"/>
                        </a:cubicBezTo>
                        <a:cubicBezTo>
                          <a:pt x="52483" y="64190"/>
                          <a:pt x="77724" y="49997"/>
                          <a:pt x="101727" y="34281"/>
                        </a:cubicBezTo>
                        <a:cubicBezTo>
                          <a:pt x="110395" y="28661"/>
                          <a:pt x="112776" y="17136"/>
                          <a:pt x="107156" y="846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9" name="Google Shape;1039;p7"/>
                  <p:cNvSpPr/>
                  <p:nvPr/>
                </p:nvSpPr>
                <p:spPr>
                  <a:xfrm>
                    <a:off x="5037105" y="4517118"/>
                    <a:ext cx="113269" cy="727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269" h="72783" extrusionOk="0">
                        <a:moveTo>
                          <a:pt x="110966" y="9828"/>
                        </a:moveTo>
                        <a:cubicBezTo>
                          <a:pt x="106108" y="779"/>
                          <a:pt x="94774" y="-2650"/>
                          <a:pt x="85725" y="2208"/>
                        </a:cubicBezTo>
                        <a:cubicBezTo>
                          <a:pt x="61817" y="15067"/>
                          <a:pt x="36862" y="26688"/>
                          <a:pt x="11716" y="36784"/>
                        </a:cubicBezTo>
                        <a:cubicBezTo>
                          <a:pt x="4477" y="39737"/>
                          <a:pt x="0" y="46690"/>
                          <a:pt x="0" y="54120"/>
                        </a:cubicBezTo>
                        <a:cubicBezTo>
                          <a:pt x="0" y="56405"/>
                          <a:pt x="476" y="58787"/>
                          <a:pt x="1333" y="61073"/>
                        </a:cubicBezTo>
                        <a:cubicBezTo>
                          <a:pt x="5143" y="70598"/>
                          <a:pt x="16002" y="75265"/>
                          <a:pt x="25622" y="71455"/>
                        </a:cubicBezTo>
                        <a:cubicBezTo>
                          <a:pt x="52102" y="60882"/>
                          <a:pt x="78296" y="48595"/>
                          <a:pt x="103442" y="35070"/>
                        </a:cubicBezTo>
                        <a:cubicBezTo>
                          <a:pt x="112490" y="30212"/>
                          <a:pt x="115919" y="18877"/>
                          <a:pt x="111062" y="982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0" name="Google Shape;1040;p7"/>
                  <p:cNvSpPr/>
                  <p:nvPr/>
                </p:nvSpPr>
                <p:spPr>
                  <a:xfrm>
                    <a:off x="5197696" y="4544637"/>
                    <a:ext cx="107087" cy="83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087" h="83769" extrusionOk="0">
                        <a:moveTo>
                          <a:pt x="99536" y="33649"/>
                        </a:moveTo>
                        <a:cubicBezTo>
                          <a:pt x="107823" y="27553"/>
                          <a:pt x="109538" y="15838"/>
                          <a:pt x="103442" y="7551"/>
                        </a:cubicBezTo>
                        <a:cubicBezTo>
                          <a:pt x="97346" y="-736"/>
                          <a:pt x="85630" y="-2450"/>
                          <a:pt x="77343" y="3646"/>
                        </a:cubicBezTo>
                        <a:cubicBezTo>
                          <a:pt x="55435" y="19838"/>
                          <a:pt x="32385" y="35173"/>
                          <a:pt x="9049" y="49175"/>
                        </a:cubicBezTo>
                        <a:cubicBezTo>
                          <a:pt x="3238" y="52699"/>
                          <a:pt x="0" y="58891"/>
                          <a:pt x="0" y="65177"/>
                        </a:cubicBezTo>
                        <a:cubicBezTo>
                          <a:pt x="0" y="68416"/>
                          <a:pt x="857" y="71749"/>
                          <a:pt x="2667" y="74702"/>
                        </a:cubicBezTo>
                        <a:cubicBezTo>
                          <a:pt x="7906" y="83560"/>
                          <a:pt x="19431" y="86418"/>
                          <a:pt x="28289" y="81084"/>
                        </a:cubicBezTo>
                        <a:cubicBezTo>
                          <a:pt x="52673" y="66511"/>
                          <a:pt x="76676" y="50509"/>
                          <a:pt x="99631" y="3355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1" name="Google Shape;1041;p7"/>
                  <p:cNvSpPr/>
                  <p:nvPr/>
                </p:nvSpPr>
                <p:spPr>
                  <a:xfrm>
                    <a:off x="4875656" y="4579448"/>
                    <a:ext cx="119233" cy="55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233" h="55078" extrusionOk="0">
                        <a:moveTo>
                          <a:pt x="118586" y="13697"/>
                        </a:moveTo>
                        <a:cubicBezTo>
                          <a:pt x="115824" y="3791"/>
                          <a:pt x="105537" y="-2020"/>
                          <a:pt x="95631" y="647"/>
                        </a:cubicBezTo>
                        <a:cubicBezTo>
                          <a:pt x="69437" y="7886"/>
                          <a:pt x="42577" y="13697"/>
                          <a:pt x="15716" y="17983"/>
                        </a:cubicBezTo>
                        <a:cubicBezTo>
                          <a:pt x="6572" y="19412"/>
                          <a:pt x="0" y="27413"/>
                          <a:pt x="0" y="36366"/>
                        </a:cubicBezTo>
                        <a:cubicBezTo>
                          <a:pt x="0" y="37319"/>
                          <a:pt x="0" y="38366"/>
                          <a:pt x="190" y="39319"/>
                        </a:cubicBezTo>
                        <a:cubicBezTo>
                          <a:pt x="1810" y="49511"/>
                          <a:pt x="11335" y="56464"/>
                          <a:pt x="21526" y="54845"/>
                        </a:cubicBezTo>
                        <a:cubicBezTo>
                          <a:pt x="49721" y="50368"/>
                          <a:pt x="78010" y="44177"/>
                          <a:pt x="105537" y="36652"/>
                        </a:cubicBezTo>
                        <a:cubicBezTo>
                          <a:pt x="115443" y="33890"/>
                          <a:pt x="121253" y="23603"/>
                          <a:pt x="118586" y="1369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2" name="Google Shape;1042;p7"/>
                  <p:cNvSpPr/>
                  <p:nvPr/>
                </p:nvSpPr>
                <p:spPr>
                  <a:xfrm>
                    <a:off x="5445537" y="4298488"/>
                    <a:ext cx="84249" cy="1066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249" h="106645" extrusionOk="0">
                        <a:moveTo>
                          <a:pt x="33528" y="99299"/>
                        </a:moveTo>
                        <a:cubicBezTo>
                          <a:pt x="50578" y="76535"/>
                          <a:pt x="66770" y="52627"/>
                          <a:pt x="81534" y="28338"/>
                        </a:cubicBezTo>
                        <a:cubicBezTo>
                          <a:pt x="86868" y="19575"/>
                          <a:pt x="84106" y="8050"/>
                          <a:pt x="75343" y="2716"/>
                        </a:cubicBezTo>
                        <a:cubicBezTo>
                          <a:pt x="66580" y="-2618"/>
                          <a:pt x="55054" y="144"/>
                          <a:pt x="49720" y="8907"/>
                        </a:cubicBezTo>
                        <a:cubicBezTo>
                          <a:pt x="35528" y="32148"/>
                          <a:pt x="20098" y="55008"/>
                          <a:pt x="3715" y="76820"/>
                        </a:cubicBezTo>
                        <a:cubicBezTo>
                          <a:pt x="1238" y="80154"/>
                          <a:pt x="0" y="84059"/>
                          <a:pt x="0" y="87964"/>
                        </a:cubicBezTo>
                        <a:cubicBezTo>
                          <a:pt x="0" y="93679"/>
                          <a:pt x="2572" y="99204"/>
                          <a:pt x="7429" y="102919"/>
                        </a:cubicBezTo>
                        <a:cubicBezTo>
                          <a:pt x="15716" y="109110"/>
                          <a:pt x="27337" y="107395"/>
                          <a:pt x="33528" y="9920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3" name="Google Shape;1043;p7"/>
                  <p:cNvSpPr/>
                  <p:nvPr/>
                </p:nvSpPr>
                <p:spPr>
                  <a:xfrm>
                    <a:off x="5289708" y="4149180"/>
                    <a:ext cx="80586" cy="1091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586" h="109183" extrusionOk="0">
                        <a:moveTo>
                          <a:pt x="34004" y="101160"/>
                        </a:moveTo>
                        <a:cubicBezTo>
                          <a:pt x="50387" y="77634"/>
                          <a:pt x="65342" y="52678"/>
                          <a:pt x="78486" y="27246"/>
                        </a:cubicBezTo>
                        <a:cubicBezTo>
                          <a:pt x="83248" y="18102"/>
                          <a:pt x="79629" y="6863"/>
                          <a:pt x="70485" y="2100"/>
                        </a:cubicBezTo>
                        <a:cubicBezTo>
                          <a:pt x="61341" y="-2662"/>
                          <a:pt x="50101" y="957"/>
                          <a:pt x="45339" y="10102"/>
                        </a:cubicBezTo>
                        <a:cubicBezTo>
                          <a:pt x="32861" y="34104"/>
                          <a:pt x="18764" y="57631"/>
                          <a:pt x="3334" y="79920"/>
                        </a:cubicBezTo>
                        <a:cubicBezTo>
                          <a:pt x="1048" y="83158"/>
                          <a:pt x="0" y="86873"/>
                          <a:pt x="0" y="90492"/>
                        </a:cubicBezTo>
                        <a:cubicBezTo>
                          <a:pt x="0" y="96398"/>
                          <a:pt x="2762" y="102208"/>
                          <a:pt x="8001" y="105828"/>
                        </a:cubicBezTo>
                        <a:cubicBezTo>
                          <a:pt x="16478" y="111733"/>
                          <a:pt x="28099" y="109638"/>
                          <a:pt x="33909" y="10116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4" name="Google Shape;1044;p7"/>
                  <p:cNvSpPr/>
                  <p:nvPr/>
                </p:nvSpPr>
                <p:spPr>
                  <a:xfrm>
                    <a:off x="4883657" y="4237200"/>
                    <a:ext cx="114676" cy="6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676" h="69310" extrusionOk="0">
                        <a:moveTo>
                          <a:pt x="112585" y="9902"/>
                        </a:moveTo>
                        <a:cubicBezTo>
                          <a:pt x="107728" y="853"/>
                          <a:pt x="96488" y="-2671"/>
                          <a:pt x="87344" y="2187"/>
                        </a:cubicBezTo>
                        <a:cubicBezTo>
                          <a:pt x="63722" y="14760"/>
                          <a:pt x="38767" y="25047"/>
                          <a:pt x="13240" y="32857"/>
                        </a:cubicBezTo>
                        <a:cubicBezTo>
                          <a:pt x="5239" y="35334"/>
                          <a:pt x="0" y="42668"/>
                          <a:pt x="0" y="50669"/>
                        </a:cubicBezTo>
                        <a:cubicBezTo>
                          <a:pt x="0" y="52479"/>
                          <a:pt x="286" y="54288"/>
                          <a:pt x="857" y="56098"/>
                        </a:cubicBezTo>
                        <a:cubicBezTo>
                          <a:pt x="3905" y="65909"/>
                          <a:pt x="14288" y="71529"/>
                          <a:pt x="24098" y="68481"/>
                        </a:cubicBezTo>
                        <a:cubicBezTo>
                          <a:pt x="51911" y="60003"/>
                          <a:pt x="79058" y="48764"/>
                          <a:pt x="104775" y="35048"/>
                        </a:cubicBezTo>
                        <a:cubicBezTo>
                          <a:pt x="113824" y="30190"/>
                          <a:pt x="117348" y="18951"/>
                          <a:pt x="112490" y="98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5" name="Google Shape;1045;p7"/>
                  <p:cNvSpPr/>
                  <p:nvPr/>
                </p:nvSpPr>
                <p:spPr>
                  <a:xfrm>
                    <a:off x="5035962" y="4268219"/>
                    <a:ext cx="105565" cy="85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565" h="85920" extrusionOk="0">
                        <a:moveTo>
                          <a:pt x="74962" y="4219"/>
                        </a:moveTo>
                        <a:cubicBezTo>
                          <a:pt x="54292" y="21555"/>
                          <a:pt x="32099" y="37366"/>
                          <a:pt x="9049" y="51273"/>
                        </a:cubicBezTo>
                        <a:cubicBezTo>
                          <a:pt x="3238" y="54797"/>
                          <a:pt x="0" y="60893"/>
                          <a:pt x="0" y="67275"/>
                        </a:cubicBezTo>
                        <a:cubicBezTo>
                          <a:pt x="0" y="70513"/>
                          <a:pt x="857" y="73847"/>
                          <a:pt x="2667" y="76895"/>
                        </a:cubicBezTo>
                        <a:cubicBezTo>
                          <a:pt x="8001" y="85753"/>
                          <a:pt x="19431" y="88516"/>
                          <a:pt x="28289" y="83277"/>
                        </a:cubicBezTo>
                        <a:cubicBezTo>
                          <a:pt x="52959" y="68418"/>
                          <a:pt x="76676" y="51463"/>
                          <a:pt x="98869" y="32985"/>
                        </a:cubicBezTo>
                        <a:cubicBezTo>
                          <a:pt x="106775" y="26413"/>
                          <a:pt x="107823" y="14602"/>
                          <a:pt x="101251" y="6696"/>
                        </a:cubicBezTo>
                        <a:cubicBezTo>
                          <a:pt x="94678" y="-1210"/>
                          <a:pt x="82867" y="-2258"/>
                          <a:pt x="74962" y="431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6" name="Google Shape;1046;p7"/>
                  <p:cNvSpPr/>
                  <p:nvPr/>
                </p:nvSpPr>
                <p:spPr>
                  <a:xfrm>
                    <a:off x="5177408" y="4286664"/>
                    <a:ext cx="97406" cy="95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406" h="95752" extrusionOk="0">
                        <a:moveTo>
                          <a:pt x="64961" y="6157"/>
                        </a:moveTo>
                        <a:cubicBezTo>
                          <a:pt x="46768" y="26255"/>
                          <a:pt x="27146" y="45305"/>
                          <a:pt x="6572" y="62926"/>
                        </a:cubicBezTo>
                        <a:cubicBezTo>
                          <a:pt x="2286" y="66641"/>
                          <a:pt x="0" y="71880"/>
                          <a:pt x="0" y="77119"/>
                        </a:cubicBezTo>
                        <a:cubicBezTo>
                          <a:pt x="0" y="81405"/>
                          <a:pt x="1429" y="85691"/>
                          <a:pt x="4477" y="89215"/>
                        </a:cubicBezTo>
                        <a:cubicBezTo>
                          <a:pt x="11144" y="97026"/>
                          <a:pt x="22955" y="97978"/>
                          <a:pt x="30766" y="91311"/>
                        </a:cubicBezTo>
                        <a:cubicBezTo>
                          <a:pt x="52578" y="72642"/>
                          <a:pt x="73342" y="52449"/>
                          <a:pt x="92583" y="31208"/>
                        </a:cubicBezTo>
                        <a:cubicBezTo>
                          <a:pt x="99536" y="23588"/>
                          <a:pt x="98870" y="11777"/>
                          <a:pt x="91250" y="4824"/>
                        </a:cubicBezTo>
                        <a:cubicBezTo>
                          <a:pt x="83629" y="-2129"/>
                          <a:pt x="71819" y="-1462"/>
                          <a:pt x="64865" y="615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7" name="Google Shape;1047;p7"/>
                  <p:cNvSpPr/>
                  <p:nvPr/>
                </p:nvSpPr>
                <p:spPr>
                  <a:xfrm>
                    <a:off x="4774596" y="3957241"/>
                    <a:ext cx="71833" cy="499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833" h="49926" extrusionOk="0">
                        <a:moveTo>
                          <a:pt x="0" y="49926"/>
                        </a:moveTo>
                        <a:lnTo>
                          <a:pt x="0" y="49926"/>
                        </a:lnTo>
                        <a:cubicBezTo>
                          <a:pt x="21622" y="49926"/>
                          <a:pt x="42291" y="45069"/>
                          <a:pt x="61531" y="35353"/>
                        </a:cubicBezTo>
                        <a:cubicBezTo>
                          <a:pt x="70771" y="30686"/>
                          <a:pt x="74485" y="19542"/>
                          <a:pt x="69818" y="10302"/>
                        </a:cubicBezTo>
                        <a:cubicBezTo>
                          <a:pt x="65151" y="1063"/>
                          <a:pt x="54007" y="-2652"/>
                          <a:pt x="44767" y="2016"/>
                        </a:cubicBezTo>
                        <a:cubicBezTo>
                          <a:pt x="30861" y="9064"/>
                          <a:pt x="15716" y="12588"/>
                          <a:pt x="0" y="12588"/>
                        </a:cubicBezTo>
                        <a:lnTo>
                          <a:pt x="0" y="12588"/>
                        </a:lnTo>
                        <a:lnTo>
                          <a:pt x="0" y="4992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8" name="Google Shape;1048;p7"/>
                  <p:cNvSpPr/>
                  <p:nvPr/>
                </p:nvSpPr>
                <p:spPr>
                  <a:xfrm>
                    <a:off x="4881371" y="4354291"/>
                    <a:ext cx="117124" cy="62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124" h="62770" extrusionOk="0">
                        <a:moveTo>
                          <a:pt x="115729" y="11587"/>
                        </a:moveTo>
                        <a:cubicBezTo>
                          <a:pt x="111824" y="2062"/>
                          <a:pt x="100965" y="-2509"/>
                          <a:pt x="91440" y="1396"/>
                        </a:cubicBezTo>
                        <a:cubicBezTo>
                          <a:pt x="66485" y="11587"/>
                          <a:pt x="40577" y="19874"/>
                          <a:pt x="14383" y="26066"/>
                        </a:cubicBezTo>
                        <a:cubicBezTo>
                          <a:pt x="5810" y="28066"/>
                          <a:pt x="0" y="35781"/>
                          <a:pt x="0" y="44163"/>
                        </a:cubicBezTo>
                        <a:cubicBezTo>
                          <a:pt x="0" y="45592"/>
                          <a:pt x="191" y="47020"/>
                          <a:pt x="476" y="48449"/>
                        </a:cubicBezTo>
                        <a:cubicBezTo>
                          <a:pt x="2858" y="58450"/>
                          <a:pt x="12859" y="64642"/>
                          <a:pt x="22955" y="62260"/>
                        </a:cubicBezTo>
                        <a:cubicBezTo>
                          <a:pt x="51054" y="55593"/>
                          <a:pt x="78867" y="46735"/>
                          <a:pt x="105537" y="35781"/>
                        </a:cubicBezTo>
                        <a:cubicBezTo>
                          <a:pt x="115062" y="31876"/>
                          <a:pt x="119634" y="21017"/>
                          <a:pt x="115729" y="1149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9" name="Google Shape;1049;p7"/>
                  <p:cNvSpPr/>
                  <p:nvPr/>
                </p:nvSpPr>
                <p:spPr>
                  <a:xfrm>
                    <a:off x="5046153" y="4630552"/>
                    <a:ext cx="114897" cy="693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897" h="69348" extrusionOk="0">
                        <a:moveTo>
                          <a:pt x="104204" y="35554"/>
                        </a:moveTo>
                        <a:cubicBezTo>
                          <a:pt x="113538" y="31173"/>
                          <a:pt x="117538" y="20028"/>
                          <a:pt x="113062" y="10694"/>
                        </a:cubicBezTo>
                        <a:cubicBezTo>
                          <a:pt x="108680" y="1360"/>
                          <a:pt x="97536" y="-2641"/>
                          <a:pt x="88201" y="1836"/>
                        </a:cubicBezTo>
                        <a:cubicBezTo>
                          <a:pt x="63532" y="13456"/>
                          <a:pt x="38005" y="24029"/>
                          <a:pt x="12383" y="33173"/>
                        </a:cubicBezTo>
                        <a:cubicBezTo>
                          <a:pt x="4763" y="35935"/>
                          <a:pt x="0" y="43079"/>
                          <a:pt x="0" y="50699"/>
                        </a:cubicBezTo>
                        <a:cubicBezTo>
                          <a:pt x="0" y="52794"/>
                          <a:pt x="381" y="54890"/>
                          <a:pt x="1048" y="56985"/>
                        </a:cubicBezTo>
                        <a:cubicBezTo>
                          <a:pt x="4477" y="66701"/>
                          <a:pt x="15240" y="71749"/>
                          <a:pt x="24860" y="68225"/>
                        </a:cubicBezTo>
                        <a:cubicBezTo>
                          <a:pt x="51625" y="58605"/>
                          <a:pt x="78296" y="47651"/>
                          <a:pt x="104013" y="3545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0" name="Google Shape;1050;p7"/>
                  <p:cNvSpPr/>
                  <p:nvPr/>
                </p:nvSpPr>
                <p:spPr>
                  <a:xfrm>
                    <a:off x="4774691" y="4711711"/>
                    <a:ext cx="62980" cy="38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80" h="38501" extrusionOk="0">
                        <a:moveTo>
                          <a:pt x="62865" y="17737"/>
                        </a:moveTo>
                        <a:cubicBezTo>
                          <a:pt x="62389" y="7450"/>
                          <a:pt x="53626" y="-456"/>
                          <a:pt x="43339" y="20"/>
                        </a:cubicBezTo>
                        <a:cubicBezTo>
                          <a:pt x="28956" y="782"/>
                          <a:pt x="14383" y="1163"/>
                          <a:pt x="0" y="1163"/>
                        </a:cubicBezTo>
                        <a:lnTo>
                          <a:pt x="0" y="1163"/>
                        </a:lnTo>
                        <a:lnTo>
                          <a:pt x="0" y="38501"/>
                        </a:lnTo>
                        <a:lnTo>
                          <a:pt x="0" y="38501"/>
                        </a:lnTo>
                        <a:cubicBezTo>
                          <a:pt x="15050" y="38501"/>
                          <a:pt x="30194" y="38120"/>
                          <a:pt x="45244" y="37358"/>
                        </a:cubicBezTo>
                        <a:cubicBezTo>
                          <a:pt x="55531" y="36882"/>
                          <a:pt x="63437" y="28024"/>
                          <a:pt x="62960" y="1783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1" name="Google Shape;1051;p7"/>
                  <p:cNvSpPr/>
                  <p:nvPr/>
                </p:nvSpPr>
                <p:spPr>
                  <a:xfrm>
                    <a:off x="5311044" y="4298987"/>
                    <a:ext cx="90704" cy="1019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704" h="101911" extrusionOk="0">
                        <a:moveTo>
                          <a:pt x="32290" y="96038"/>
                        </a:moveTo>
                        <a:cubicBezTo>
                          <a:pt x="51721" y="75083"/>
                          <a:pt x="70104" y="52795"/>
                          <a:pt x="87058" y="29744"/>
                        </a:cubicBezTo>
                        <a:cubicBezTo>
                          <a:pt x="93154" y="21457"/>
                          <a:pt x="91440" y="9742"/>
                          <a:pt x="83153" y="3646"/>
                        </a:cubicBezTo>
                        <a:cubicBezTo>
                          <a:pt x="74867" y="-2450"/>
                          <a:pt x="63151" y="-736"/>
                          <a:pt x="57055" y="7551"/>
                        </a:cubicBezTo>
                        <a:cubicBezTo>
                          <a:pt x="40958" y="29458"/>
                          <a:pt x="23432" y="50604"/>
                          <a:pt x="4953" y="70606"/>
                        </a:cubicBezTo>
                        <a:cubicBezTo>
                          <a:pt x="1619" y="74226"/>
                          <a:pt x="0" y="78703"/>
                          <a:pt x="0" y="83275"/>
                        </a:cubicBezTo>
                        <a:cubicBezTo>
                          <a:pt x="0" y="88323"/>
                          <a:pt x="2000" y="93276"/>
                          <a:pt x="6001" y="96991"/>
                        </a:cubicBezTo>
                        <a:cubicBezTo>
                          <a:pt x="13525" y="103944"/>
                          <a:pt x="25337" y="103468"/>
                          <a:pt x="32385" y="9594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2" name="Google Shape;1052;p7"/>
                  <p:cNvSpPr/>
                  <p:nvPr/>
                </p:nvSpPr>
                <p:spPr>
                  <a:xfrm>
                    <a:off x="5410294" y="4154110"/>
                    <a:ext cx="75180" cy="1121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180" h="112158" extrusionOk="0">
                        <a:moveTo>
                          <a:pt x="34862" y="102803"/>
                        </a:moveTo>
                        <a:cubicBezTo>
                          <a:pt x="49149" y="78038"/>
                          <a:pt x="62198" y="52225"/>
                          <a:pt x="73628" y="26126"/>
                        </a:cubicBezTo>
                        <a:cubicBezTo>
                          <a:pt x="77724" y="16697"/>
                          <a:pt x="73438" y="5743"/>
                          <a:pt x="64008" y="1552"/>
                        </a:cubicBezTo>
                        <a:cubicBezTo>
                          <a:pt x="54578" y="-2544"/>
                          <a:pt x="43529" y="1742"/>
                          <a:pt x="39433" y="11172"/>
                        </a:cubicBezTo>
                        <a:cubicBezTo>
                          <a:pt x="28575" y="36032"/>
                          <a:pt x="16097" y="60607"/>
                          <a:pt x="2477" y="84134"/>
                        </a:cubicBezTo>
                        <a:cubicBezTo>
                          <a:pt x="762" y="87086"/>
                          <a:pt x="0" y="90325"/>
                          <a:pt x="0" y="93468"/>
                        </a:cubicBezTo>
                        <a:cubicBezTo>
                          <a:pt x="0" y="99945"/>
                          <a:pt x="3334" y="106136"/>
                          <a:pt x="9335" y="109661"/>
                        </a:cubicBezTo>
                        <a:cubicBezTo>
                          <a:pt x="18288" y="114804"/>
                          <a:pt x="29623" y="111756"/>
                          <a:pt x="34766" y="10280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3" name="Google Shape;1053;p7"/>
                  <p:cNvSpPr/>
                  <p:nvPr/>
                </p:nvSpPr>
                <p:spPr>
                  <a:xfrm>
                    <a:off x="4774596" y="4285865"/>
                    <a:ext cx="64296" cy="397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296" h="39722" extrusionOk="0">
                        <a:moveTo>
                          <a:pt x="0" y="39723"/>
                        </a:moveTo>
                        <a:lnTo>
                          <a:pt x="0" y="39723"/>
                        </a:lnTo>
                        <a:cubicBezTo>
                          <a:pt x="15907" y="39723"/>
                          <a:pt x="31909" y="38865"/>
                          <a:pt x="47530" y="37246"/>
                        </a:cubicBezTo>
                        <a:cubicBezTo>
                          <a:pt x="57817" y="36198"/>
                          <a:pt x="65246" y="27054"/>
                          <a:pt x="64198" y="16767"/>
                        </a:cubicBezTo>
                        <a:cubicBezTo>
                          <a:pt x="63151" y="6480"/>
                          <a:pt x="54007" y="-949"/>
                          <a:pt x="43720" y="99"/>
                        </a:cubicBezTo>
                        <a:cubicBezTo>
                          <a:pt x="29337" y="1623"/>
                          <a:pt x="14573" y="2384"/>
                          <a:pt x="0" y="2384"/>
                        </a:cubicBezTo>
                        <a:lnTo>
                          <a:pt x="0" y="2384"/>
                        </a:lnTo>
                        <a:lnTo>
                          <a:pt x="0" y="3972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4" name="Google Shape;1054;p7"/>
                  <p:cNvSpPr/>
                  <p:nvPr/>
                </p:nvSpPr>
                <p:spPr>
                  <a:xfrm>
                    <a:off x="4774596" y="4605888"/>
                    <a:ext cx="54997" cy="38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997" h="38215" extrusionOk="0">
                        <a:moveTo>
                          <a:pt x="37243" y="37263"/>
                        </a:moveTo>
                        <a:cubicBezTo>
                          <a:pt x="47530" y="36787"/>
                          <a:pt x="55626" y="28119"/>
                          <a:pt x="54959" y="17737"/>
                        </a:cubicBezTo>
                        <a:cubicBezTo>
                          <a:pt x="54483" y="7450"/>
                          <a:pt x="45720" y="-456"/>
                          <a:pt x="35433" y="20"/>
                        </a:cubicBezTo>
                        <a:cubicBezTo>
                          <a:pt x="23717" y="592"/>
                          <a:pt x="11811" y="878"/>
                          <a:pt x="0" y="878"/>
                        </a:cubicBezTo>
                        <a:lnTo>
                          <a:pt x="0" y="878"/>
                        </a:lnTo>
                        <a:lnTo>
                          <a:pt x="0" y="38216"/>
                        </a:lnTo>
                        <a:lnTo>
                          <a:pt x="0" y="38216"/>
                        </a:lnTo>
                        <a:cubicBezTo>
                          <a:pt x="12383" y="38216"/>
                          <a:pt x="24955" y="37930"/>
                          <a:pt x="37147" y="3735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5" name="Google Shape;1055;p7"/>
                  <p:cNvSpPr/>
                  <p:nvPr/>
                </p:nvSpPr>
                <p:spPr>
                  <a:xfrm>
                    <a:off x="4883657" y="4687044"/>
                    <a:ext cx="119556" cy="536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556" h="53659" extrusionOk="0">
                        <a:moveTo>
                          <a:pt x="286" y="37736"/>
                        </a:moveTo>
                        <a:cubicBezTo>
                          <a:pt x="1810" y="47928"/>
                          <a:pt x="11239" y="54977"/>
                          <a:pt x="21431" y="53453"/>
                        </a:cubicBezTo>
                        <a:cubicBezTo>
                          <a:pt x="49625" y="49262"/>
                          <a:pt x="77914" y="43642"/>
                          <a:pt x="105442" y="36688"/>
                        </a:cubicBezTo>
                        <a:cubicBezTo>
                          <a:pt x="115443" y="34212"/>
                          <a:pt x="121539" y="24020"/>
                          <a:pt x="118967" y="14114"/>
                        </a:cubicBezTo>
                        <a:cubicBezTo>
                          <a:pt x="116491" y="4113"/>
                          <a:pt x="106299" y="-1983"/>
                          <a:pt x="96393" y="589"/>
                        </a:cubicBezTo>
                        <a:cubicBezTo>
                          <a:pt x="70009" y="7161"/>
                          <a:pt x="42958" y="12590"/>
                          <a:pt x="15907" y="16591"/>
                        </a:cubicBezTo>
                        <a:cubicBezTo>
                          <a:pt x="6667" y="17924"/>
                          <a:pt x="0" y="25925"/>
                          <a:pt x="0" y="34974"/>
                        </a:cubicBezTo>
                        <a:cubicBezTo>
                          <a:pt x="0" y="35927"/>
                          <a:pt x="0" y="36784"/>
                          <a:pt x="191" y="3773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6" name="Google Shape;1056;p7"/>
                  <p:cNvSpPr/>
                  <p:nvPr/>
                </p:nvSpPr>
                <p:spPr>
                  <a:xfrm>
                    <a:off x="4878513" y="4468028"/>
                    <a:ext cx="118544" cy="582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544" h="58290" extrusionOk="0">
                        <a:moveTo>
                          <a:pt x="0" y="39582"/>
                        </a:moveTo>
                        <a:cubicBezTo>
                          <a:pt x="0" y="40725"/>
                          <a:pt x="95" y="41964"/>
                          <a:pt x="381" y="43107"/>
                        </a:cubicBezTo>
                        <a:cubicBezTo>
                          <a:pt x="2286" y="53203"/>
                          <a:pt x="12097" y="59871"/>
                          <a:pt x="22193" y="57966"/>
                        </a:cubicBezTo>
                        <a:cubicBezTo>
                          <a:pt x="50387" y="52536"/>
                          <a:pt x="78486" y="45297"/>
                          <a:pt x="105728" y="36344"/>
                        </a:cubicBezTo>
                        <a:cubicBezTo>
                          <a:pt x="115538" y="33105"/>
                          <a:pt x="120777" y="22533"/>
                          <a:pt x="117634" y="12817"/>
                        </a:cubicBezTo>
                        <a:cubicBezTo>
                          <a:pt x="114395" y="3006"/>
                          <a:pt x="103823" y="-2232"/>
                          <a:pt x="94107" y="911"/>
                        </a:cubicBezTo>
                        <a:cubicBezTo>
                          <a:pt x="68390" y="9388"/>
                          <a:pt x="41910" y="16246"/>
                          <a:pt x="15335" y="21390"/>
                        </a:cubicBezTo>
                        <a:cubicBezTo>
                          <a:pt x="6382" y="23104"/>
                          <a:pt x="191" y="30915"/>
                          <a:pt x="191" y="3967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7" name="Google Shape;1057;p7"/>
                  <p:cNvSpPr/>
                  <p:nvPr/>
                </p:nvSpPr>
                <p:spPr>
                  <a:xfrm>
                    <a:off x="4774596" y="4392782"/>
                    <a:ext cx="61202" cy="390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202" h="39009" extrusionOk="0">
                        <a:moveTo>
                          <a:pt x="44005" y="37200"/>
                        </a:moveTo>
                        <a:cubicBezTo>
                          <a:pt x="54292" y="36438"/>
                          <a:pt x="61913" y="27389"/>
                          <a:pt x="61150" y="17197"/>
                        </a:cubicBezTo>
                        <a:cubicBezTo>
                          <a:pt x="60388" y="6911"/>
                          <a:pt x="51340" y="-710"/>
                          <a:pt x="41148" y="53"/>
                        </a:cubicBezTo>
                        <a:cubicBezTo>
                          <a:pt x="27527" y="1100"/>
                          <a:pt x="13716" y="1672"/>
                          <a:pt x="0" y="1672"/>
                        </a:cubicBezTo>
                        <a:lnTo>
                          <a:pt x="0" y="1672"/>
                        </a:lnTo>
                        <a:lnTo>
                          <a:pt x="0" y="39010"/>
                        </a:lnTo>
                        <a:lnTo>
                          <a:pt x="0" y="39010"/>
                        </a:lnTo>
                        <a:cubicBezTo>
                          <a:pt x="14668" y="39010"/>
                          <a:pt x="29432" y="38438"/>
                          <a:pt x="44005" y="3729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8" name="Google Shape;1058;p7"/>
                  <p:cNvSpPr/>
                  <p:nvPr/>
                </p:nvSpPr>
                <p:spPr>
                  <a:xfrm>
                    <a:off x="4774691" y="4499390"/>
                    <a:ext cx="58036" cy="385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036" h="38510" extrusionOk="0">
                        <a:moveTo>
                          <a:pt x="57912" y="17555"/>
                        </a:moveTo>
                        <a:cubicBezTo>
                          <a:pt x="57341" y="7269"/>
                          <a:pt x="48482" y="-542"/>
                          <a:pt x="38195" y="29"/>
                        </a:cubicBezTo>
                        <a:cubicBezTo>
                          <a:pt x="25527" y="791"/>
                          <a:pt x="12668" y="1172"/>
                          <a:pt x="0" y="1172"/>
                        </a:cubicBezTo>
                        <a:lnTo>
                          <a:pt x="0" y="1172"/>
                        </a:lnTo>
                        <a:lnTo>
                          <a:pt x="0" y="38511"/>
                        </a:lnTo>
                        <a:cubicBezTo>
                          <a:pt x="13430" y="38511"/>
                          <a:pt x="27051" y="38129"/>
                          <a:pt x="40481" y="37272"/>
                        </a:cubicBezTo>
                        <a:cubicBezTo>
                          <a:pt x="50768" y="36701"/>
                          <a:pt x="58579" y="27938"/>
                          <a:pt x="58007" y="1755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9" name="Google Shape;1059;p7"/>
                  <p:cNvSpPr/>
                  <p:nvPr/>
                </p:nvSpPr>
                <p:spPr>
                  <a:xfrm>
                    <a:off x="5332475" y="4432439"/>
                    <a:ext cx="96793" cy="963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793" h="96378" extrusionOk="0">
                        <a:moveTo>
                          <a:pt x="91916" y="31261"/>
                        </a:moveTo>
                        <a:cubicBezTo>
                          <a:pt x="98870" y="23641"/>
                          <a:pt x="98298" y="11830"/>
                          <a:pt x="90773" y="4877"/>
                        </a:cubicBezTo>
                        <a:cubicBezTo>
                          <a:pt x="83153" y="-2076"/>
                          <a:pt x="71342" y="-1505"/>
                          <a:pt x="64389" y="6020"/>
                        </a:cubicBezTo>
                        <a:cubicBezTo>
                          <a:pt x="46006" y="26117"/>
                          <a:pt x="26384" y="45644"/>
                          <a:pt x="6191" y="63836"/>
                        </a:cubicBezTo>
                        <a:cubicBezTo>
                          <a:pt x="2096" y="67551"/>
                          <a:pt x="0" y="72600"/>
                          <a:pt x="0" y="77743"/>
                        </a:cubicBezTo>
                        <a:cubicBezTo>
                          <a:pt x="0" y="82220"/>
                          <a:pt x="1619" y="86697"/>
                          <a:pt x="4763" y="90221"/>
                        </a:cubicBezTo>
                        <a:cubicBezTo>
                          <a:pt x="11621" y="97841"/>
                          <a:pt x="23432" y="98508"/>
                          <a:pt x="31052" y="91554"/>
                        </a:cubicBezTo>
                        <a:cubicBezTo>
                          <a:pt x="52197" y="72504"/>
                          <a:pt x="72676" y="52216"/>
                          <a:pt x="91821" y="3116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0" name="Google Shape;1060;p7"/>
                  <p:cNvSpPr/>
                  <p:nvPr/>
                </p:nvSpPr>
                <p:spPr>
                  <a:xfrm>
                    <a:off x="4975287" y="3870007"/>
                    <a:ext cx="42386" cy="67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86" h="67586" extrusionOk="0">
                        <a:moveTo>
                          <a:pt x="36862" y="52864"/>
                        </a:moveTo>
                        <a:cubicBezTo>
                          <a:pt x="40672" y="35624"/>
                          <a:pt x="42386" y="17812"/>
                          <a:pt x="42386" y="0"/>
                        </a:cubicBezTo>
                        <a:lnTo>
                          <a:pt x="5144" y="0"/>
                        </a:lnTo>
                        <a:cubicBezTo>
                          <a:pt x="5144" y="15145"/>
                          <a:pt x="3715" y="30194"/>
                          <a:pt x="476" y="44863"/>
                        </a:cubicBezTo>
                        <a:cubicBezTo>
                          <a:pt x="191" y="46196"/>
                          <a:pt x="0" y="47625"/>
                          <a:pt x="0" y="48959"/>
                        </a:cubicBezTo>
                        <a:cubicBezTo>
                          <a:pt x="0" y="57531"/>
                          <a:pt x="5906" y="65246"/>
                          <a:pt x="14573" y="67151"/>
                        </a:cubicBezTo>
                        <a:cubicBezTo>
                          <a:pt x="24670" y="69342"/>
                          <a:pt x="34576" y="63056"/>
                          <a:pt x="36862" y="5295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1" name="Google Shape;1061;p7"/>
                  <p:cNvSpPr/>
                  <p:nvPr/>
                </p:nvSpPr>
                <p:spPr>
                  <a:xfrm>
                    <a:off x="5082920" y="3870007"/>
                    <a:ext cx="40957" cy="69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57" h="69764" extrusionOk="0">
                        <a:moveTo>
                          <a:pt x="36957" y="54007"/>
                        </a:moveTo>
                        <a:cubicBezTo>
                          <a:pt x="39719" y="36290"/>
                          <a:pt x="40958" y="18098"/>
                          <a:pt x="40958" y="0"/>
                        </a:cubicBezTo>
                        <a:lnTo>
                          <a:pt x="3715" y="0"/>
                        </a:lnTo>
                        <a:cubicBezTo>
                          <a:pt x="3715" y="16193"/>
                          <a:pt x="2667" y="32385"/>
                          <a:pt x="191" y="48292"/>
                        </a:cubicBezTo>
                        <a:cubicBezTo>
                          <a:pt x="0" y="49244"/>
                          <a:pt x="0" y="50197"/>
                          <a:pt x="0" y="51149"/>
                        </a:cubicBezTo>
                        <a:cubicBezTo>
                          <a:pt x="0" y="60198"/>
                          <a:pt x="6572" y="68104"/>
                          <a:pt x="15812" y="69533"/>
                        </a:cubicBezTo>
                        <a:cubicBezTo>
                          <a:pt x="26003" y="71152"/>
                          <a:pt x="35528" y="64103"/>
                          <a:pt x="37147" y="540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2" name="Google Shape;1062;p7"/>
                  <p:cNvSpPr/>
                  <p:nvPr/>
                </p:nvSpPr>
                <p:spPr>
                  <a:xfrm>
                    <a:off x="5189791" y="3870007"/>
                    <a:ext cx="40290" cy="719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290" h="71956" extrusionOk="0">
                        <a:moveTo>
                          <a:pt x="37052" y="55531"/>
                        </a:moveTo>
                        <a:cubicBezTo>
                          <a:pt x="39243" y="37243"/>
                          <a:pt x="40291" y="18574"/>
                          <a:pt x="40291" y="0"/>
                        </a:cubicBezTo>
                        <a:lnTo>
                          <a:pt x="3048" y="0"/>
                        </a:lnTo>
                        <a:cubicBezTo>
                          <a:pt x="3048" y="17050"/>
                          <a:pt x="2096" y="34195"/>
                          <a:pt x="95" y="51054"/>
                        </a:cubicBezTo>
                        <a:cubicBezTo>
                          <a:pt x="95" y="51816"/>
                          <a:pt x="0" y="52578"/>
                          <a:pt x="0" y="53340"/>
                        </a:cubicBezTo>
                        <a:cubicBezTo>
                          <a:pt x="0" y="62675"/>
                          <a:pt x="6953" y="70676"/>
                          <a:pt x="16383" y="71819"/>
                        </a:cubicBezTo>
                        <a:cubicBezTo>
                          <a:pt x="26575" y="73057"/>
                          <a:pt x="35909" y="65818"/>
                          <a:pt x="37147" y="5553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3" name="Google Shape;1063;p7"/>
                  <p:cNvSpPr/>
                  <p:nvPr/>
                </p:nvSpPr>
                <p:spPr>
                  <a:xfrm>
                    <a:off x="4865274" y="3870102"/>
                    <a:ext cx="46386" cy="645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386" h="64521" extrusionOk="0">
                        <a:moveTo>
                          <a:pt x="0" y="45815"/>
                        </a:moveTo>
                        <a:cubicBezTo>
                          <a:pt x="0" y="53054"/>
                          <a:pt x="4286" y="60007"/>
                          <a:pt x="11430" y="63055"/>
                        </a:cubicBezTo>
                        <a:cubicBezTo>
                          <a:pt x="20955" y="67056"/>
                          <a:pt x="31814" y="62579"/>
                          <a:pt x="35814" y="53150"/>
                        </a:cubicBezTo>
                        <a:cubicBezTo>
                          <a:pt x="42863" y="36290"/>
                          <a:pt x="46292" y="18193"/>
                          <a:pt x="46387" y="0"/>
                        </a:cubicBezTo>
                        <a:lnTo>
                          <a:pt x="9144" y="0"/>
                        </a:lnTo>
                        <a:cubicBezTo>
                          <a:pt x="9144" y="13240"/>
                          <a:pt x="6668" y="26479"/>
                          <a:pt x="1524" y="38671"/>
                        </a:cubicBezTo>
                        <a:cubicBezTo>
                          <a:pt x="572" y="41053"/>
                          <a:pt x="95" y="43529"/>
                          <a:pt x="95" y="4591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4" name="Google Shape;1064;p7"/>
                  <p:cNvSpPr/>
                  <p:nvPr/>
                </p:nvSpPr>
                <p:spPr>
                  <a:xfrm>
                    <a:off x="5016816" y="3982771"/>
                    <a:ext cx="80036" cy="1093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036" h="109315" extrusionOk="0">
                        <a:moveTo>
                          <a:pt x="44291" y="11347"/>
                        </a:moveTo>
                        <a:cubicBezTo>
                          <a:pt x="33814" y="35541"/>
                          <a:pt x="20193" y="58401"/>
                          <a:pt x="3905" y="79260"/>
                        </a:cubicBezTo>
                        <a:cubicBezTo>
                          <a:pt x="1238" y="82690"/>
                          <a:pt x="0" y="86690"/>
                          <a:pt x="0" y="90691"/>
                        </a:cubicBezTo>
                        <a:cubicBezTo>
                          <a:pt x="0" y="96215"/>
                          <a:pt x="2477" y="101740"/>
                          <a:pt x="7144" y="105359"/>
                        </a:cubicBezTo>
                        <a:cubicBezTo>
                          <a:pt x="15240" y="111741"/>
                          <a:pt x="26956" y="110217"/>
                          <a:pt x="33338" y="102120"/>
                        </a:cubicBezTo>
                        <a:cubicBezTo>
                          <a:pt x="51530" y="78784"/>
                          <a:pt x="66770" y="53162"/>
                          <a:pt x="78486" y="26111"/>
                        </a:cubicBezTo>
                        <a:cubicBezTo>
                          <a:pt x="82582" y="16681"/>
                          <a:pt x="78296" y="5632"/>
                          <a:pt x="68771" y="1536"/>
                        </a:cubicBezTo>
                        <a:cubicBezTo>
                          <a:pt x="59341" y="-2559"/>
                          <a:pt x="48387" y="1822"/>
                          <a:pt x="44196" y="1125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5" name="Google Shape;1065;p7"/>
                  <p:cNvSpPr/>
                  <p:nvPr/>
                </p:nvSpPr>
                <p:spPr>
                  <a:xfrm>
                    <a:off x="4883657" y="3976804"/>
                    <a:ext cx="95894" cy="966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894" h="96605" extrusionOk="0">
                        <a:moveTo>
                          <a:pt x="87725" y="3216"/>
                        </a:moveTo>
                        <a:cubicBezTo>
                          <a:pt x="79153" y="-2594"/>
                          <a:pt x="67628" y="-308"/>
                          <a:pt x="61817" y="8265"/>
                        </a:cubicBezTo>
                        <a:cubicBezTo>
                          <a:pt x="47339" y="29696"/>
                          <a:pt x="29242" y="47984"/>
                          <a:pt x="8001" y="62652"/>
                        </a:cubicBezTo>
                        <a:cubicBezTo>
                          <a:pt x="2762" y="66272"/>
                          <a:pt x="0" y="72082"/>
                          <a:pt x="0" y="77988"/>
                        </a:cubicBezTo>
                        <a:cubicBezTo>
                          <a:pt x="0" y="81607"/>
                          <a:pt x="1048" y="85322"/>
                          <a:pt x="3334" y="88560"/>
                        </a:cubicBezTo>
                        <a:cubicBezTo>
                          <a:pt x="9239" y="97038"/>
                          <a:pt x="20860" y="99133"/>
                          <a:pt x="29242" y="93323"/>
                        </a:cubicBezTo>
                        <a:cubicBezTo>
                          <a:pt x="54292" y="75987"/>
                          <a:pt x="75629" y="54366"/>
                          <a:pt x="92678" y="29124"/>
                        </a:cubicBezTo>
                        <a:cubicBezTo>
                          <a:pt x="98488" y="20552"/>
                          <a:pt x="96203" y="9027"/>
                          <a:pt x="87630" y="321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6" name="Google Shape;1066;p7"/>
                  <p:cNvSpPr/>
                  <p:nvPr/>
                </p:nvSpPr>
                <p:spPr>
                  <a:xfrm>
                    <a:off x="5509164" y="3870007"/>
                    <a:ext cx="39528" cy="782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528" h="78252" extrusionOk="0">
                        <a:moveTo>
                          <a:pt x="37147" y="61055"/>
                        </a:moveTo>
                        <a:cubicBezTo>
                          <a:pt x="38767" y="40862"/>
                          <a:pt x="39433" y="20384"/>
                          <a:pt x="39529" y="0"/>
                        </a:cubicBezTo>
                        <a:lnTo>
                          <a:pt x="2191" y="0"/>
                        </a:lnTo>
                        <a:cubicBezTo>
                          <a:pt x="2191" y="19431"/>
                          <a:pt x="1429" y="38958"/>
                          <a:pt x="0" y="58198"/>
                        </a:cubicBezTo>
                        <a:cubicBezTo>
                          <a:pt x="0" y="58674"/>
                          <a:pt x="0" y="59150"/>
                          <a:pt x="0" y="59627"/>
                        </a:cubicBezTo>
                        <a:cubicBezTo>
                          <a:pt x="0" y="69247"/>
                          <a:pt x="7429" y="77438"/>
                          <a:pt x="17240" y="78200"/>
                        </a:cubicBezTo>
                        <a:cubicBezTo>
                          <a:pt x="27527" y="78962"/>
                          <a:pt x="36481" y="71342"/>
                          <a:pt x="37242" y="6105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7" name="Google Shape;1067;p7"/>
                  <p:cNvSpPr/>
                  <p:nvPr/>
                </p:nvSpPr>
                <p:spPr>
                  <a:xfrm>
                    <a:off x="5296375" y="3870007"/>
                    <a:ext cx="39814" cy="74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814" h="74107" extrusionOk="0">
                        <a:moveTo>
                          <a:pt x="37052" y="57245"/>
                        </a:moveTo>
                        <a:cubicBezTo>
                          <a:pt x="38957" y="38386"/>
                          <a:pt x="39814" y="19145"/>
                          <a:pt x="39814" y="0"/>
                        </a:cubicBezTo>
                        <a:lnTo>
                          <a:pt x="2572" y="0"/>
                        </a:lnTo>
                        <a:cubicBezTo>
                          <a:pt x="2572" y="17907"/>
                          <a:pt x="1714" y="35909"/>
                          <a:pt x="0" y="53531"/>
                        </a:cubicBezTo>
                        <a:cubicBezTo>
                          <a:pt x="0" y="54197"/>
                          <a:pt x="0" y="54769"/>
                          <a:pt x="0" y="55436"/>
                        </a:cubicBezTo>
                        <a:cubicBezTo>
                          <a:pt x="0" y="64865"/>
                          <a:pt x="7144" y="72962"/>
                          <a:pt x="16764" y="74009"/>
                        </a:cubicBezTo>
                        <a:cubicBezTo>
                          <a:pt x="27051" y="75057"/>
                          <a:pt x="36195" y="67628"/>
                          <a:pt x="37147" y="5734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8" name="Google Shape;1068;p7"/>
                  <p:cNvSpPr/>
                  <p:nvPr/>
                </p:nvSpPr>
                <p:spPr>
                  <a:xfrm>
                    <a:off x="5616034" y="3869912"/>
                    <a:ext cx="38576" cy="692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76" h="69276" extrusionOk="0">
                        <a:moveTo>
                          <a:pt x="37243" y="51721"/>
                        </a:moveTo>
                        <a:cubicBezTo>
                          <a:pt x="38195" y="34576"/>
                          <a:pt x="38576" y="17335"/>
                          <a:pt x="38576" y="0"/>
                        </a:cubicBezTo>
                        <a:lnTo>
                          <a:pt x="1238" y="0"/>
                        </a:lnTo>
                        <a:cubicBezTo>
                          <a:pt x="1238" y="16573"/>
                          <a:pt x="953" y="33147"/>
                          <a:pt x="0" y="49530"/>
                        </a:cubicBezTo>
                        <a:cubicBezTo>
                          <a:pt x="0" y="49911"/>
                          <a:pt x="0" y="50292"/>
                          <a:pt x="0" y="50673"/>
                        </a:cubicBezTo>
                        <a:cubicBezTo>
                          <a:pt x="0" y="60484"/>
                          <a:pt x="7620" y="68675"/>
                          <a:pt x="17526" y="69247"/>
                        </a:cubicBezTo>
                        <a:cubicBezTo>
                          <a:pt x="27813" y="69818"/>
                          <a:pt x="36671" y="62008"/>
                          <a:pt x="37243" y="5172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9" name="Google Shape;1069;p7"/>
                  <p:cNvSpPr/>
                  <p:nvPr/>
                </p:nvSpPr>
                <p:spPr>
                  <a:xfrm>
                    <a:off x="5402770" y="3870007"/>
                    <a:ext cx="39624" cy="761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624" h="76171" extrusionOk="0">
                        <a:moveTo>
                          <a:pt x="37147" y="59150"/>
                        </a:moveTo>
                        <a:cubicBezTo>
                          <a:pt x="38862" y="39624"/>
                          <a:pt x="39624" y="19717"/>
                          <a:pt x="39624" y="0"/>
                        </a:cubicBezTo>
                        <a:lnTo>
                          <a:pt x="2381" y="0"/>
                        </a:lnTo>
                        <a:cubicBezTo>
                          <a:pt x="2381" y="18669"/>
                          <a:pt x="1619" y="37433"/>
                          <a:pt x="0" y="55912"/>
                        </a:cubicBezTo>
                        <a:cubicBezTo>
                          <a:pt x="0" y="56483"/>
                          <a:pt x="0" y="57055"/>
                          <a:pt x="0" y="57531"/>
                        </a:cubicBezTo>
                        <a:cubicBezTo>
                          <a:pt x="0" y="67056"/>
                          <a:pt x="7334" y="75248"/>
                          <a:pt x="17050" y="76105"/>
                        </a:cubicBezTo>
                        <a:cubicBezTo>
                          <a:pt x="27337" y="76962"/>
                          <a:pt x="36385" y="69437"/>
                          <a:pt x="37243" y="5915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0" name="Google Shape;1070;p7"/>
                  <p:cNvSpPr/>
                  <p:nvPr/>
                </p:nvSpPr>
                <p:spPr>
                  <a:xfrm>
                    <a:off x="4774691" y="3870007"/>
                    <a:ext cx="30956" cy="309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956" h="30956" extrusionOk="0">
                        <a:moveTo>
                          <a:pt x="30956" y="0"/>
                        </a:moveTo>
                        <a:lnTo>
                          <a:pt x="6287" y="0"/>
                        </a:lnTo>
                        <a:cubicBezTo>
                          <a:pt x="6287" y="3429"/>
                          <a:pt x="3429" y="6287"/>
                          <a:pt x="0" y="6287"/>
                        </a:cubicBezTo>
                        <a:lnTo>
                          <a:pt x="0" y="6287"/>
                        </a:lnTo>
                        <a:lnTo>
                          <a:pt x="0" y="30956"/>
                        </a:lnTo>
                        <a:lnTo>
                          <a:pt x="0" y="30956"/>
                        </a:lnTo>
                        <a:cubicBezTo>
                          <a:pt x="17050" y="30956"/>
                          <a:pt x="30956" y="17050"/>
                          <a:pt x="3095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1" name="Google Shape;1071;p7"/>
                  <p:cNvSpPr/>
                  <p:nvPr/>
                </p:nvSpPr>
                <p:spPr>
                  <a:xfrm>
                    <a:off x="5164168" y="4142463"/>
                    <a:ext cx="87589" cy="1042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89" h="104297" extrusionOk="0">
                        <a:moveTo>
                          <a:pt x="53245" y="8627"/>
                        </a:moveTo>
                        <a:cubicBezTo>
                          <a:pt x="38767" y="31297"/>
                          <a:pt x="22479" y="53109"/>
                          <a:pt x="4667" y="73397"/>
                        </a:cubicBezTo>
                        <a:cubicBezTo>
                          <a:pt x="1524" y="76922"/>
                          <a:pt x="0" y="81303"/>
                          <a:pt x="0" y="85684"/>
                        </a:cubicBezTo>
                        <a:cubicBezTo>
                          <a:pt x="0" y="90828"/>
                          <a:pt x="2191" y="96067"/>
                          <a:pt x="6382" y="99686"/>
                        </a:cubicBezTo>
                        <a:cubicBezTo>
                          <a:pt x="14097" y="106449"/>
                          <a:pt x="25908" y="105687"/>
                          <a:pt x="32671" y="97972"/>
                        </a:cubicBezTo>
                        <a:cubicBezTo>
                          <a:pt x="51721" y="76255"/>
                          <a:pt x="69247" y="52918"/>
                          <a:pt x="84677" y="28630"/>
                        </a:cubicBezTo>
                        <a:cubicBezTo>
                          <a:pt x="90202" y="19962"/>
                          <a:pt x="87630" y="8437"/>
                          <a:pt x="78962" y="2912"/>
                        </a:cubicBezTo>
                        <a:cubicBezTo>
                          <a:pt x="70295" y="-2612"/>
                          <a:pt x="58769" y="-41"/>
                          <a:pt x="53245" y="862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2" name="Google Shape;1072;p7"/>
                  <p:cNvSpPr/>
                  <p:nvPr/>
                </p:nvSpPr>
                <p:spPr>
                  <a:xfrm>
                    <a:off x="4885181" y="4113689"/>
                    <a:ext cx="109600" cy="794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600" h="79456" extrusionOk="0">
                        <a:moveTo>
                          <a:pt x="105632" y="7302"/>
                        </a:moveTo>
                        <a:cubicBezTo>
                          <a:pt x="99346" y="-890"/>
                          <a:pt x="87630" y="-2414"/>
                          <a:pt x="79438" y="3873"/>
                        </a:cubicBezTo>
                        <a:cubicBezTo>
                          <a:pt x="58483" y="19970"/>
                          <a:pt x="35528" y="33400"/>
                          <a:pt x="11335" y="43687"/>
                        </a:cubicBezTo>
                        <a:cubicBezTo>
                          <a:pt x="4191" y="46735"/>
                          <a:pt x="0" y="53593"/>
                          <a:pt x="0" y="60832"/>
                        </a:cubicBezTo>
                        <a:cubicBezTo>
                          <a:pt x="0" y="63309"/>
                          <a:pt x="476" y="65690"/>
                          <a:pt x="1524" y="68071"/>
                        </a:cubicBezTo>
                        <a:cubicBezTo>
                          <a:pt x="5525" y="77596"/>
                          <a:pt x="16478" y="81978"/>
                          <a:pt x="26003" y="77977"/>
                        </a:cubicBezTo>
                        <a:cubicBezTo>
                          <a:pt x="53150" y="66452"/>
                          <a:pt x="78867" y="51403"/>
                          <a:pt x="102298" y="33400"/>
                        </a:cubicBezTo>
                        <a:cubicBezTo>
                          <a:pt x="110490" y="27114"/>
                          <a:pt x="112014" y="15398"/>
                          <a:pt x="105727" y="72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3" name="Google Shape;1073;p7"/>
                  <p:cNvSpPr/>
                  <p:nvPr/>
                </p:nvSpPr>
                <p:spPr>
                  <a:xfrm>
                    <a:off x="4774596" y="4178600"/>
                    <a:ext cx="67263" cy="408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263" h="40878" extrusionOk="0">
                        <a:moveTo>
                          <a:pt x="0" y="40784"/>
                        </a:moveTo>
                        <a:lnTo>
                          <a:pt x="0" y="40784"/>
                        </a:lnTo>
                        <a:cubicBezTo>
                          <a:pt x="17240" y="40784"/>
                          <a:pt x="34480" y="39545"/>
                          <a:pt x="51340" y="37069"/>
                        </a:cubicBezTo>
                        <a:cubicBezTo>
                          <a:pt x="61531" y="35545"/>
                          <a:pt x="68580" y="26115"/>
                          <a:pt x="67056" y="15923"/>
                        </a:cubicBezTo>
                        <a:cubicBezTo>
                          <a:pt x="65532" y="5732"/>
                          <a:pt x="56102" y="-1317"/>
                          <a:pt x="45910" y="207"/>
                        </a:cubicBezTo>
                        <a:cubicBezTo>
                          <a:pt x="30861" y="2398"/>
                          <a:pt x="15335" y="3541"/>
                          <a:pt x="0" y="3541"/>
                        </a:cubicBezTo>
                        <a:lnTo>
                          <a:pt x="0" y="3541"/>
                        </a:lnTo>
                        <a:lnTo>
                          <a:pt x="0" y="4087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4" name="Google Shape;1074;p7"/>
                  <p:cNvSpPr/>
                  <p:nvPr/>
                </p:nvSpPr>
                <p:spPr>
                  <a:xfrm>
                    <a:off x="5030818" y="4132123"/>
                    <a:ext cx="97032" cy="960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32" h="96079" extrusionOk="0">
                        <a:moveTo>
                          <a:pt x="64199" y="6775"/>
                        </a:moveTo>
                        <a:cubicBezTo>
                          <a:pt x="46958" y="27253"/>
                          <a:pt x="27718" y="46208"/>
                          <a:pt x="6953" y="62972"/>
                        </a:cubicBezTo>
                        <a:cubicBezTo>
                          <a:pt x="2381" y="66687"/>
                          <a:pt x="0" y="72021"/>
                          <a:pt x="0" y="77450"/>
                        </a:cubicBezTo>
                        <a:cubicBezTo>
                          <a:pt x="0" y="81546"/>
                          <a:pt x="1333" y="85737"/>
                          <a:pt x="4191" y="89166"/>
                        </a:cubicBezTo>
                        <a:cubicBezTo>
                          <a:pt x="10668" y="97167"/>
                          <a:pt x="22384" y="98405"/>
                          <a:pt x="30385" y="91928"/>
                        </a:cubicBezTo>
                        <a:cubicBezTo>
                          <a:pt x="52959" y="73640"/>
                          <a:pt x="73914" y="52971"/>
                          <a:pt x="92678" y="30682"/>
                        </a:cubicBezTo>
                        <a:cubicBezTo>
                          <a:pt x="99250" y="22777"/>
                          <a:pt x="98298" y="11061"/>
                          <a:pt x="90392" y="4393"/>
                        </a:cubicBezTo>
                        <a:cubicBezTo>
                          <a:pt x="82487" y="-2274"/>
                          <a:pt x="70771" y="-1226"/>
                          <a:pt x="64103" y="667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5" name="Google Shape;1075;p7"/>
                  <p:cNvSpPr/>
                  <p:nvPr/>
                </p:nvSpPr>
                <p:spPr>
                  <a:xfrm>
                    <a:off x="4774691" y="4070099"/>
                    <a:ext cx="70132" cy="432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132" h="43271" extrusionOk="0">
                        <a:moveTo>
                          <a:pt x="55721" y="36795"/>
                        </a:moveTo>
                        <a:cubicBezTo>
                          <a:pt x="65722" y="34414"/>
                          <a:pt x="72009" y="24412"/>
                          <a:pt x="69628" y="14411"/>
                        </a:cubicBezTo>
                        <a:cubicBezTo>
                          <a:pt x="67246" y="4410"/>
                          <a:pt x="57245" y="-1877"/>
                          <a:pt x="47244" y="504"/>
                        </a:cubicBezTo>
                        <a:cubicBezTo>
                          <a:pt x="31813" y="4124"/>
                          <a:pt x="16002" y="5934"/>
                          <a:pt x="0" y="5934"/>
                        </a:cubicBezTo>
                        <a:lnTo>
                          <a:pt x="0" y="5934"/>
                        </a:lnTo>
                        <a:lnTo>
                          <a:pt x="0" y="43272"/>
                        </a:lnTo>
                        <a:cubicBezTo>
                          <a:pt x="18764" y="43272"/>
                          <a:pt x="37529" y="41081"/>
                          <a:pt x="55721" y="3689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6" name="Google Shape;1076;p7"/>
                  <p:cNvSpPr/>
                  <p:nvPr/>
                </p:nvSpPr>
                <p:spPr>
                  <a:xfrm>
                    <a:off x="5532595" y="4147478"/>
                    <a:ext cx="69905" cy="1146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905" h="114623" extrusionOk="0">
                        <a:moveTo>
                          <a:pt x="35433" y="104005"/>
                        </a:moveTo>
                        <a:cubicBezTo>
                          <a:pt x="47815" y="78383"/>
                          <a:pt x="59055" y="51808"/>
                          <a:pt x="68771" y="25043"/>
                        </a:cubicBezTo>
                        <a:cubicBezTo>
                          <a:pt x="72295" y="15422"/>
                          <a:pt x="67342" y="4659"/>
                          <a:pt x="57626" y="1135"/>
                        </a:cubicBezTo>
                        <a:cubicBezTo>
                          <a:pt x="47911" y="-2390"/>
                          <a:pt x="37243" y="2564"/>
                          <a:pt x="33719" y="12279"/>
                        </a:cubicBezTo>
                        <a:cubicBezTo>
                          <a:pt x="24384" y="37901"/>
                          <a:pt x="13621" y="63333"/>
                          <a:pt x="1810" y="87812"/>
                        </a:cubicBezTo>
                        <a:cubicBezTo>
                          <a:pt x="571" y="90384"/>
                          <a:pt x="0" y="93146"/>
                          <a:pt x="0" y="95909"/>
                        </a:cubicBezTo>
                        <a:cubicBezTo>
                          <a:pt x="0" y="102862"/>
                          <a:pt x="3905" y="109529"/>
                          <a:pt x="10573" y="112768"/>
                        </a:cubicBezTo>
                        <a:cubicBezTo>
                          <a:pt x="19812" y="117244"/>
                          <a:pt x="30956" y="113339"/>
                          <a:pt x="35433" y="10410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7" name="Google Shape;1077;p7"/>
                  <p:cNvSpPr/>
                  <p:nvPr/>
                </p:nvSpPr>
                <p:spPr>
                  <a:xfrm>
                    <a:off x="5477636" y="3994170"/>
                    <a:ext cx="57600" cy="1186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600" h="118610" extrusionOk="0">
                        <a:moveTo>
                          <a:pt x="36386" y="105485"/>
                        </a:moveTo>
                        <a:cubicBezTo>
                          <a:pt x="44863" y="78243"/>
                          <a:pt x="51816" y="50144"/>
                          <a:pt x="57245" y="22141"/>
                        </a:cubicBezTo>
                        <a:cubicBezTo>
                          <a:pt x="59246" y="12044"/>
                          <a:pt x="52578" y="2234"/>
                          <a:pt x="42482" y="328"/>
                        </a:cubicBezTo>
                        <a:cubicBezTo>
                          <a:pt x="32385" y="-1576"/>
                          <a:pt x="22574" y="4996"/>
                          <a:pt x="20669" y="15092"/>
                        </a:cubicBezTo>
                        <a:cubicBezTo>
                          <a:pt x="15526" y="41762"/>
                          <a:pt x="8858" y="68432"/>
                          <a:pt x="858" y="94435"/>
                        </a:cubicBezTo>
                        <a:cubicBezTo>
                          <a:pt x="286" y="96245"/>
                          <a:pt x="0" y="98150"/>
                          <a:pt x="0" y="99960"/>
                        </a:cubicBezTo>
                        <a:cubicBezTo>
                          <a:pt x="0" y="107961"/>
                          <a:pt x="5144" y="115295"/>
                          <a:pt x="13145" y="117772"/>
                        </a:cubicBezTo>
                        <a:cubicBezTo>
                          <a:pt x="22955" y="120820"/>
                          <a:pt x="33433" y="115295"/>
                          <a:pt x="36481" y="10548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8" name="Google Shape;1078;p7"/>
                  <p:cNvSpPr/>
                  <p:nvPr/>
                </p:nvSpPr>
                <p:spPr>
                  <a:xfrm>
                    <a:off x="5590221" y="3985311"/>
                    <a:ext cx="54240" cy="119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240" h="119320" extrusionOk="0">
                        <a:moveTo>
                          <a:pt x="36671" y="105485"/>
                        </a:moveTo>
                        <a:cubicBezTo>
                          <a:pt x="43815" y="77958"/>
                          <a:pt x="49625" y="49669"/>
                          <a:pt x="54007" y="21570"/>
                        </a:cubicBezTo>
                        <a:cubicBezTo>
                          <a:pt x="55626" y="11378"/>
                          <a:pt x="48673" y="1853"/>
                          <a:pt x="38481" y="234"/>
                        </a:cubicBezTo>
                        <a:cubicBezTo>
                          <a:pt x="28289" y="-1385"/>
                          <a:pt x="18764" y="5568"/>
                          <a:pt x="17145" y="15760"/>
                        </a:cubicBezTo>
                        <a:cubicBezTo>
                          <a:pt x="12954" y="42716"/>
                          <a:pt x="7334" y="69671"/>
                          <a:pt x="571" y="96056"/>
                        </a:cubicBezTo>
                        <a:cubicBezTo>
                          <a:pt x="191" y="97580"/>
                          <a:pt x="0" y="99199"/>
                          <a:pt x="0" y="100723"/>
                        </a:cubicBezTo>
                        <a:cubicBezTo>
                          <a:pt x="0" y="109010"/>
                          <a:pt x="5620" y="116630"/>
                          <a:pt x="14002" y="118725"/>
                        </a:cubicBezTo>
                        <a:cubicBezTo>
                          <a:pt x="24003" y="121297"/>
                          <a:pt x="34100" y="115296"/>
                          <a:pt x="36767" y="10529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9" name="Google Shape;1079;p7"/>
                  <p:cNvSpPr/>
                  <p:nvPr/>
                </p:nvSpPr>
                <p:spPr>
                  <a:xfrm>
                    <a:off x="5253894" y="3989230"/>
                    <a:ext cx="64704" cy="1165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704" h="116548" extrusionOk="0">
                        <a:moveTo>
                          <a:pt x="28099" y="13936"/>
                        </a:moveTo>
                        <a:cubicBezTo>
                          <a:pt x="21241" y="40035"/>
                          <a:pt x="12383" y="65752"/>
                          <a:pt x="1524" y="90422"/>
                        </a:cubicBezTo>
                        <a:cubicBezTo>
                          <a:pt x="476" y="92899"/>
                          <a:pt x="0" y="95375"/>
                          <a:pt x="0" y="97852"/>
                        </a:cubicBezTo>
                        <a:cubicBezTo>
                          <a:pt x="0" y="104995"/>
                          <a:pt x="4191" y="111853"/>
                          <a:pt x="11144" y="114997"/>
                        </a:cubicBezTo>
                        <a:cubicBezTo>
                          <a:pt x="20574" y="119093"/>
                          <a:pt x="31623" y="114806"/>
                          <a:pt x="35719" y="105376"/>
                        </a:cubicBezTo>
                        <a:cubicBezTo>
                          <a:pt x="47244" y="78897"/>
                          <a:pt x="56864" y="51370"/>
                          <a:pt x="64103" y="23366"/>
                        </a:cubicBezTo>
                        <a:cubicBezTo>
                          <a:pt x="66675" y="13460"/>
                          <a:pt x="60770" y="3173"/>
                          <a:pt x="50768" y="601"/>
                        </a:cubicBezTo>
                        <a:cubicBezTo>
                          <a:pt x="40767" y="-1970"/>
                          <a:pt x="30575" y="3935"/>
                          <a:pt x="28004" y="1393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0" name="Google Shape;1080;p7"/>
                  <p:cNvSpPr/>
                  <p:nvPr/>
                </p:nvSpPr>
                <p:spPr>
                  <a:xfrm>
                    <a:off x="5138165" y="3986358"/>
                    <a:ext cx="70719" cy="1140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719" h="114092" extrusionOk="0">
                        <a:moveTo>
                          <a:pt x="34385" y="12903"/>
                        </a:moveTo>
                        <a:cubicBezTo>
                          <a:pt x="26098" y="38335"/>
                          <a:pt x="15335" y="63005"/>
                          <a:pt x="2381" y="86436"/>
                        </a:cubicBezTo>
                        <a:cubicBezTo>
                          <a:pt x="762" y="89294"/>
                          <a:pt x="0" y="92437"/>
                          <a:pt x="0" y="95485"/>
                        </a:cubicBezTo>
                        <a:cubicBezTo>
                          <a:pt x="0" y="102057"/>
                          <a:pt x="3429" y="108439"/>
                          <a:pt x="9620" y="111773"/>
                        </a:cubicBezTo>
                        <a:cubicBezTo>
                          <a:pt x="18574" y="116725"/>
                          <a:pt x="30004" y="113487"/>
                          <a:pt x="34957" y="104533"/>
                        </a:cubicBezTo>
                        <a:cubicBezTo>
                          <a:pt x="49149" y="79006"/>
                          <a:pt x="60865" y="52051"/>
                          <a:pt x="69818" y="24428"/>
                        </a:cubicBezTo>
                        <a:cubicBezTo>
                          <a:pt x="72962" y="14617"/>
                          <a:pt x="67627" y="4140"/>
                          <a:pt x="57817" y="901"/>
                        </a:cubicBezTo>
                        <a:cubicBezTo>
                          <a:pt x="48006" y="-2242"/>
                          <a:pt x="37529" y="3092"/>
                          <a:pt x="34290" y="1290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1" name="Google Shape;1081;p7"/>
                  <p:cNvSpPr/>
                  <p:nvPr/>
                </p:nvSpPr>
                <p:spPr>
                  <a:xfrm>
                    <a:off x="5366574" y="3991968"/>
                    <a:ext cx="60633" cy="117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633" h="117764" extrusionOk="0">
                        <a:moveTo>
                          <a:pt x="23813" y="14437"/>
                        </a:moveTo>
                        <a:cubicBezTo>
                          <a:pt x="18002" y="40916"/>
                          <a:pt x="10382" y="67206"/>
                          <a:pt x="1143" y="92732"/>
                        </a:cubicBezTo>
                        <a:cubicBezTo>
                          <a:pt x="381" y="94828"/>
                          <a:pt x="0" y="96924"/>
                          <a:pt x="0" y="99114"/>
                        </a:cubicBezTo>
                        <a:cubicBezTo>
                          <a:pt x="0" y="106734"/>
                          <a:pt x="4763" y="113878"/>
                          <a:pt x="12287" y="116640"/>
                        </a:cubicBezTo>
                        <a:cubicBezTo>
                          <a:pt x="22003" y="120165"/>
                          <a:pt x="32671" y="115116"/>
                          <a:pt x="36195" y="105496"/>
                        </a:cubicBezTo>
                        <a:cubicBezTo>
                          <a:pt x="46006" y="78540"/>
                          <a:pt x="54007" y="50632"/>
                          <a:pt x="60198" y="22629"/>
                        </a:cubicBezTo>
                        <a:cubicBezTo>
                          <a:pt x="62389" y="12532"/>
                          <a:pt x="56102" y="2626"/>
                          <a:pt x="46006" y="435"/>
                        </a:cubicBezTo>
                        <a:cubicBezTo>
                          <a:pt x="35909" y="-1755"/>
                          <a:pt x="26003" y="4531"/>
                          <a:pt x="23813" y="1462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082" name="Google Shape;1082;p7"/>
              <p:cNvGrpSpPr/>
              <p:nvPr/>
            </p:nvGrpSpPr>
            <p:grpSpPr>
              <a:xfrm>
                <a:off x="7933532" y="3632677"/>
                <a:ext cx="637384" cy="639684"/>
                <a:chOff x="4774596" y="2105691"/>
                <a:chExt cx="884396" cy="884396"/>
              </a:xfrm>
            </p:grpSpPr>
            <p:sp>
              <p:nvSpPr>
                <p:cNvPr id="1083" name="Google Shape;1083;p7"/>
                <p:cNvSpPr/>
                <p:nvPr/>
              </p:nvSpPr>
              <p:spPr>
                <a:xfrm>
                  <a:off x="4774596" y="2110073"/>
                  <a:ext cx="880014" cy="880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14" h="880014" extrusionOk="0">
                      <a:moveTo>
                        <a:pt x="0" y="0"/>
                      </a:moveTo>
                      <a:lnTo>
                        <a:pt x="880015" y="0"/>
                      </a:lnTo>
                      <a:lnTo>
                        <a:pt x="880015" y="880015"/>
                      </a:lnTo>
                      <a:lnTo>
                        <a:pt x="0" y="88001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4" name="Google Shape;1084;p7"/>
                <p:cNvSpPr/>
                <p:nvPr/>
              </p:nvSpPr>
              <p:spPr>
                <a:xfrm>
                  <a:off x="4774596" y="2105691"/>
                  <a:ext cx="884396" cy="88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4396" h="884396" extrusionOk="0">
                      <a:moveTo>
                        <a:pt x="0" y="884396"/>
                      </a:moveTo>
                      <a:lnTo>
                        <a:pt x="321945" y="884396"/>
                      </a:lnTo>
                      <a:cubicBezTo>
                        <a:pt x="321945" y="573786"/>
                        <a:pt x="573786" y="321945"/>
                        <a:pt x="884396" y="321945"/>
                      </a:cubicBezTo>
                      <a:lnTo>
                        <a:pt x="884396" y="0"/>
                      </a:lnTo>
                      <a:cubicBezTo>
                        <a:pt x="395954" y="0"/>
                        <a:pt x="0" y="395954"/>
                        <a:pt x="0" y="88439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85" name="Google Shape;1085;p7"/>
            <p:cNvGrpSpPr/>
            <p:nvPr/>
          </p:nvGrpSpPr>
          <p:grpSpPr>
            <a:xfrm rot="-5400000">
              <a:off x="4952978" y="3597358"/>
              <a:ext cx="329400" cy="2304430"/>
              <a:chOff x="7933532" y="450300"/>
              <a:chExt cx="637384" cy="4459036"/>
            </a:xfrm>
          </p:grpSpPr>
          <p:sp>
            <p:nvSpPr>
              <p:cNvPr id="1086" name="Google Shape;1086;p7"/>
              <p:cNvSpPr/>
              <p:nvPr/>
            </p:nvSpPr>
            <p:spPr>
              <a:xfrm flipH="1">
                <a:off x="7934727" y="2359852"/>
                <a:ext cx="635599" cy="635673"/>
              </a:xfrm>
              <a:custGeom>
                <a:avLst/>
                <a:gdLst/>
                <a:ahLst/>
                <a:cxnLst/>
                <a:rect l="l" t="t" r="r" b="b"/>
                <a:pathLst>
                  <a:path w="882776" h="879824" extrusionOk="0">
                    <a:moveTo>
                      <a:pt x="882777" y="833628"/>
                    </a:moveTo>
                    <a:lnTo>
                      <a:pt x="882777" y="879824"/>
                    </a:lnTo>
                    <a:lnTo>
                      <a:pt x="0" y="879824"/>
                    </a:lnTo>
                    <a:lnTo>
                      <a:pt x="0" y="833628"/>
                    </a:lnTo>
                    <a:lnTo>
                      <a:pt x="882777" y="833628"/>
                    </a:lnTo>
                    <a:close/>
                    <a:moveTo>
                      <a:pt x="0" y="729424"/>
                    </a:moveTo>
                    <a:lnTo>
                      <a:pt x="0" y="775621"/>
                    </a:lnTo>
                    <a:lnTo>
                      <a:pt x="882777" y="775621"/>
                    </a:lnTo>
                    <a:lnTo>
                      <a:pt x="882777" y="729424"/>
                    </a:lnTo>
                    <a:lnTo>
                      <a:pt x="0" y="729424"/>
                    </a:lnTo>
                    <a:close/>
                    <a:moveTo>
                      <a:pt x="0" y="625221"/>
                    </a:moveTo>
                    <a:lnTo>
                      <a:pt x="0" y="671417"/>
                    </a:lnTo>
                    <a:lnTo>
                      <a:pt x="882777" y="671417"/>
                    </a:lnTo>
                    <a:lnTo>
                      <a:pt x="882777" y="625221"/>
                    </a:lnTo>
                    <a:lnTo>
                      <a:pt x="0" y="625221"/>
                    </a:lnTo>
                    <a:close/>
                    <a:moveTo>
                      <a:pt x="0" y="521017"/>
                    </a:moveTo>
                    <a:lnTo>
                      <a:pt x="0" y="567214"/>
                    </a:lnTo>
                    <a:lnTo>
                      <a:pt x="882777" y="567214"/>
                    </a:lnTo>
                    <a:lnTo>
                      <a:pt x="882777" y="521017"/>
                    </a:lnTo>
                    <a:lnTo>
                      <a:pt x="0" y="521017"/>
                    </a:lnTo>
                    <a:close/>
                    <a:moveTo>
                      <a:pt x="0" y="416814"/>
                    </a:moveTo>
                    <a:lnTo>
                      <a:pt x="0" y="463010"/>
                    </a:lnTo>
                    <a:lnTo>
                      <a:pt x="882777" y="463010"/>
                    </a:lnTo>
                    <a:lnTo>
                      <a:pt x="882777" y="416814"/>
                    </a:lnTo>
                    <a:lnTo>
                      <a:pt x="0" y="416814"/>
                    </a:lnTo>
                    <a:close/>
                    <a:moveTo>
                      <a:pt x="0" y="312611"/>
                    </a:moveTo>
                    <a:lnTo>
                      <a:pt x="0" y="358807"/>
                    </a:lnTo>
                    <a:lnTo>
                      <a:pt x="882777" y="358807"/>
                    </a:lnTo>
                    <a:lnTo>
                      <a:pt x="882777" y="312611"/>
                    </a:lnTo>
                    <a:lnTo>
                      <a:pt x="0" y="312611"/>
                    </a:lnTo>
                    <a:close/>
                    <a:moveTo>
                      <a:pt x="0" y="208407"/>
                    </a:moveTo>
                    <a:lnTo>
                      <a:pt x="0" y="254603"/>
                    </a:lnTo>
                    <a:lnTo>
                      <a:pt x="882777" y="254603"/>
                    </a:lnTo>
                    <a:lnTo>
                      <a:pt x="882777" y="208407"/>
                    </a:lnTo>
                    <a:lnTo>
                      <a:pt x="0" y="208407"/>
                    </a:lnTo>
                    <a:close/>
                    <a:moveTo>
                      <a:pt x="0" y="104204"/>
                    </a:moveTo>
                    <a:lnTo>
                      <a:pt x="0" y="150400"/>
                    </a:lnTo>
                    <a:lnTo>
                      <a:pt x="882777" y="150400"/>
                    </a:lnTo>
                    <a:lnTo>
                      <a:pt x="882777" y="104204"/>
                    </a:lnTo>
                    <a:lnTo>
                      <a:pt x="0" y="104204"/>
                    </a:lnTo>
                    <a:close/>
                    <a:moveTo>
                      <a:pt x="0" y="0"/>
                    </a:moveTo>
                    <a:lnTo>
                      <a:pt x="0" y="46196"/>
                    </a:lnTo>
                    <a:lnTo>
                      <a:pt x="882777" y="46196"/>
                    </a:lnTo>
                    <a:lnTo>
                      <a:pt x="88277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7"/>
              <p:cNvSpPr/>
              <p:nvPr/>
            </p:nvSpPr>
            <p:spPr>
              <a:xfrm flipH="1">
                <a:off x="7935754" y="2996231"/>
                <a:ext cx="633542" cy="635810"/>
              </a:xfrm>
              <a:custGeom>
                <a:avLst/>
                <a:gdLst/>
                <a:ahLst/>
                <a:cxnLst/>
                <a:rect l="l" t="t" r="r" b="b"/>
                <a:pathLst>
                  <a:path w="879919" h="880014" extrusionOk="0">
                    <a:moveTo>
                      <a:pt x="0" y="0"/>
                    </a:moveTo>
                    <a:lnTo>
                      <a:pt x="0" y="880015"/>
                    </a:lnTo>
                    <a:lnTo>
                      <a:pt x="7525" y="880015"/>
                    </a:lnTo>
                    <a:cubicBezTo>
                      <a:pt x="487490" y="876014"/>
                      <a:pt x="875919" y="487585"/>
                      <a:pt x="879920" y="7525"/>
                    </a:cubicBezTo>
                    <a:lnTo>
                      <a:pt x="8799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7"/>
              <p:cNvSpPr/>
              <p:nvPr/>
            </p:nvSpPr>
            <p:spPr>
              <a:xfrm flipH="1">
                <a:off x="7935686" y="450300"/>
                <a:ext cx="633610" cy="635810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89" name="Google Shape;1089;p7"/>
              <p:cNvGrpSpPr/>
              <p:nvPr/>
            </p:nvGrpSpPr>
            <p:grpSpPr>
              <a:xfrm flipH="1">
                <a:off x="7934750" y="1086743"/>
                <a:ext cx="634226" cy="1272960"/>
                <a:chOff x="6534530" y="2110073"/>
                <a:chExt cx="880014" cy="1759934"/>
              </a:xfrm>
            </p:grpSpPr>
            <p:sp>
              <p:nvSpPr>
                <p:cNvPr id="1090" name="Google Shape;1090;p7"/>
                <p:cNvSpPr/>
                <p:nvPr/>
              </p:nvSpPr>
              <p:spPr>
                <a:xfrm>
                  <a:off x="6534530" y="2110073"/>
                  <a:ext cx="880014" cy="1759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14" h="1759934" extrusionOk="0">
                      <a:moveTo>
                        <a:pt x="880015" y="879920"/>
                      </a:moveTo>
                      <a:lnTo>
                        <a:pt x="880015" y="0"/>
                      </a:lnTo>
                      <a:lnTo>
                        <a:pt x="872490" y="0"/>
                      </a:lnTo>
                      <a:cubicBezTo>
                        <a:pt x="392430" y="4000"/>
                        <a:pt x="4000" y="392430"/>
                        <a:pt x="0" y="872395"/>
                      </a:cubicBezTo>
                      <a:lnTo>
                        <a:pt x="0" y="887444"/>
                      </a:lnTo>
                      <a:cubicBezTo>
                        <a:pt x="4000" y="1367504"/>
                        <a:pt x="392430" y="1755934"/>
                        <a:pt x="872490" y="1759934"/>
                      </a:cubicBezTo>
                      <a:lnTo>
                        <a:pt x="880015" y="1759934"/>
                      </a:lnTo>
                      <a:lnTo>
                        <a:pt x="880015" y="87992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1" name="Google Shape;1091;p7"/>
                <p:cNvSpPr/>
                <p:nvPr/>
              </p:nvSpPr>
              <p:spPr>
                <a:xfrm>
                  <a:off x="6542150" y="2117597"/>
                  <a:ext cx="872394" cy="872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394" h="872489" extrusionOk="0">
                      <a:moveTo>
                        <a:pt x="0" y="872490"/>
                      </a:moveTo>
                      <a:lnTo>
                        <a:pt x="872395" y="872490"/>
                      </a:lnTo>
                      <a:lnTo>
                        <a:pt x="872395" y="0"/>
                      </a:lnTo>
                      <a:cubicBezTo>
                        <a:pt x="868394" y="480060"/>
                        <a:pt x="479965" y="868490"/>
                        <a:pt x="0" y="87249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92" name="Google Shape;1092;p7"/>
              <p:cNvGrpSpPr/>
              <p:nvPr/>
            </p:nvGrpSpPr>
            <p:grpSpPr>
              <a:xfrm>
                <a:off x="7935021" y="4272615"/>
                <a:ext cx="634226" cy="636721"/>
                <a:chOff x="4774596" y="3869912"/>
                <a:chExt cx="880014" cy="880300"/>
              </a:xfrm>
            </p:grpSpPr>
            <p:sp>
              <p:nvSpPr>
                <p:cNvPr id="1093" name="Google Shape;1093;p7"/>
                <p:cNvSpPr/>
                <p:nvPr/>
              </p:nvSpPr>
              <p:spPr>
                <a:xfrm>
                  <a:off x="4774596" y="3870102"/>
                  <a:ext cx="880014" cy="880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14" h="880014" extrusionOk="0">
                      <a:moveTo>
                        <a:pt x="0" y="0"/>
                      </a:moveTo>
                      <a:lnTo>
                        <a:pt x="880015" y="0"/>
                      </a:lnTo>
                      <a:lnTo>
                        <a:pt x="880015" y="880015"/>
                      </a:lnTo>
                      <a:lnTo>
                        <a:pt x="0" y="88001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94" name="Google Shape;1094;p7"/>
                <p:cNvGrpSpPr/>
                <p:nvPr/>
              </p:nvGrpSpPr>
              <p:grpSpPr>
                <a:xfrm>
                  <a:off x="4774596" y="3869912"/>
                  <a:ext cx="880014" cy="880300"/>
                  <a:chOff x="4774596" y="3869912"/>
                  <a:chExt cx="880014" cy="880300"/>
                </a:xfrm>
              </p:grpSpPr>
              <p:sp>
                <p:nvSpPr>
                  <p:cNvPr id="1095" name="Google Shape;1095;p7"/>
                  <p:cNvSpPr/>
                  <p:nvPr/>
                </p:nvSpPr>
                <p:spPr>
                  <a:xfrm>
                    <a:off x="5184457" y="4422030"/>
                    <a:ext cx="103582" cy="88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582" h="88672" extrusionOk="0">
                        <a:moveTo>
                          <a:pt x="72771" y="4618"/>
                        </a:moveTo>
                        <a:cubicBezTo>
                          <a:pt x="52197" y="22430"/>
                          <a:pt x="30480" y="39289"/>
                          <a:pt x="8096" y="54720"/>
                        </a:cubicBezTo>
                        <a:cubicBezTo>
                          <a:pt x="2858" y="58339"/>
                          <a:pt x="0" y="64149"/>
                          <a:pt x="0" y="70055"/>
                        </a:cubicBezTo>
                        <a:cubicBezTo>
                          <a:pt x="0" y="73674"/>
                          <a:pt x="1048" y="77389"/>
                          <a:pt x="3334" y="80628"/>
                        </a:cubicBezTo>
                        <a:cubicBezTo>
                          <a:pt x="9144" y="89105"/>
                          <a:pt x="20764" y="91200"/>
                          <a:pt x="29242" y="85390"/>
                        </a:cubicBezTo>
                        <a:cubicBezTo>
                          <a:pt x="52768" y="69197"/>
                          <a:pt x="75533" y="51481"/>
                          <a:pt x="97155" y="32717"/>
                        </a:cubicBezTo>
                        <a:cubicBezTo>
                          <a:pt x="104966" y="25954"/>
                          <a:pt x="105727" y="14238"/>
                          <a:pt x="99060" y="6428"/>
                        </a:cubicBezTo>
                        <a:cubicBezTo>
                          <a:pt x="92297" y="-1383"/>
                          <a:pt x="80486" y="-2145"/>
                          <a:pt x="72771" y="452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6" name="Google Shape;1096;p7"/>
                  <p:cNvSpPr/>
                  <p:nvPr/>
                </p:nvSpPr>
                <p:spPr>
                  <a:xfrm>
                    <a:off x="5037391" y="4395415"/>
                    <a:ext cx="110195" cy="7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195" h="78523" extrusionOk="0">
                        <a:moveTo>
                          <a:pt x="107251" y="8468"/>
                        </a:moveTo>
                        <a:cubicBezTo>
                          <a:pt x="101632" y="-199"/>
                          <a:pt x="90107" y="-2581"/>
                          <a:pt x="81439" y="3039"/>
                        </a:cubicBezTo>
                        <a:cubicBezTo>
                          <a:pt x="58769" y="17803"/>
                          <a:pt x="34957" y="31328"/>
                          <a:pt x="10573" y="43044"/>
                        </a:cubicBezTo>
                        <a:cubicBezTo>
                          <a:pt x="3905" y="46283"/>
                          <a:pt x="0" y="52950"/>
                          <a:pt x="0" y="59903"/>
                        </a:cubicBezTo>
                        <a:cubicBezTo>
                          <a:pt x="0" y="62570"/>
                          <a:pt x="571" y="65333"/>
                          <a:pt x="1810" y="68000"/>
                        </a:cubicBezTo>
                        <a:cubicBezTo>
                          <a:pt x="6287" y="77239"/>
                          <a:pt x="17431" y="81144"/>
                          <a:pt x="26670" y="76668"/>
                        </a:cubicBezTo>
                        <a:cubicBezTo>
                          <a:pt x="52483" y="64190"/>
                          <a:pt x="77724" y="49997"/>
                          <a:pt x="101727" y="34281"/>
                        </a:cubicBezTo>
                        <a:cubicBezTo>
                          <a:pt x="110395" y="28661"/>
                          <a:pt x="112776" y="17136"/>
                          <a:pt x="107156" y="846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7" name="Google Shape;1097;p7"/>
                  <p:cNvSpPr/>
                  <p:nvPr/>
                </p:nvSpPr>
                <p:spPr>
                  <a:xfrm>
                    <a:off x="5037105" y="4517118"/>
                    <a:ext cx="113269" cy="727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269" h="72783" extrusionOk="0">
                        <a:moveTo>
                          <a:pt x="110966" y="9828"/>
                        </a:moveTo>
                        <a:cubicBezTo>
                          <a:pt x="106108" y="779"/>
                          <a:pt x="94774" y="-2650"/>
                          <a:pt x="85725" y="2208"/>
                        </a:cubicBezTo>
                        <a:cubicBezTo>
                          <a:pt x="61817" y="15067"/>
                          <a:pt x="36862" y="26688"/>
                          <a:pt x="11716" y="36784"/>
                        </a:cubicBezTo>
                        <a:cubicBezTo>
                          <a:pt x="4477" y="39737"/>
                          <a:pt x="0" y="46690"/>
                          <a:pt x="0" y="54120"/>
                        </a:cubicBezTo>
                        <a:cubicBezTo>
                          <a:pt x="0" y="56405"/>
                          <a:pt x="476" y="58787"/>
                          <a:pt x="1333" y="61073"/>
                        </a:cubicBezTo>
                        <a:cubicBezTo>
                          <a:pt x="5143" y="70598"/>
                          <a:pt x="16002" y="75265"/>
                          <a:pt x="25622" y="71455"/>
                        </a:cubicBezTo>
                        <a:cubicBezTo>
                          <a:pt x="52102" y="60882"/>
                          <a:pt x="78296" y="48595"/>
                          <a:pt x="103442" y="35070"/>
                        </a:cubicBezTo>
                        <a:cubicBezTo>
                          <a:pt x="112490" y="30212"/>
                          <a:pt x="115919" y="18877"/>
                          <a:pt x="111062" y="982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8" name="Google Shape;1098;p7"/>
                  <p:cNvSpPr/>
                  <p:nvPr/>
                </p:nvSpPr>
                <p:spPr>
                  <a:xfrm>
                    <a:off x="5197696" y="4544637"/>
                    <a:ext cx="107087" cy="83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087" h="83769" extrusionOk="0">
                        <a:moveTo>
                          <a:pt x="99536" y="33649"/>
                        </a:moveTo>
                        <a:cubicBezTo>
                          <a:pt x="107823" y="27553"/>
                          <a:pt x="109538" y="15838"/>
                          <a:pt x="103442" y="7551"/>
                        </a:cubicBezTo>
                        <a:cubicBezTo>
                          <a:pt x="97346" y="-736"/>
                          <a:pt x="85630" y="-2450"/>
                          <a:pt x="77343" y="3646"/>
                        </a:cubicBezTo>
                        <a:cubicBezTo>
                          <a:pt x="55435" y="19838"/>
                          <a:pt x="32385" y="35173"/>
                          <a:pt x="9049" y="49175"/>
                        </a:cubicBezTo>
                        <a:cubicBezTo>
                          <a:pt x="3238" y="52699"/>
                          <a:pt x="0" y="58891"/>
                          <a:pt x="0" y="65177"/>
                        </a:cubicBezTo>
                        <a:cubicBezTo>
                          <a:pt x="0" y="68416"/>
                          <a:pt x="857" y="71749"/>
                          <a:pt x="2667" y="74702"/>
                        </a:cubicBezTo>
                        <a:cubicBezTo>
                          <a:pt x="7906" y="83560"/>
                          <a:pt x="19431" y="86418"/>
                          <a:pt x="28289" y="81084"/>
                        </a:cubicBezTo>
                        <a:cubicBezTo>
                          <a:pt x="52673" y="66511"/>
                          <a:pt x="76676" y="50509"/>
                          <a:pt x="99631" y="3355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9" name="Google Shape;1099;p7"/>
                  <p:cNvSpPr/>
                  <p:nvPr/>
                </p:nvSpPr>
                <p:spPr>
                  <a:xfrm>
                    <a:off x="4875656" y="4579448"/>
                    <a:ext cx="119233" cy="55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233" h="55078" extrusionOk="0">
                        <a:moveTo>
                          <a:pt x="118586" y="13697"/>
                        </a:moveTo>
                        <a:cubicBezTo>
                          <a:pt x="115824" y="3791"/>
                          <a:pt x="105537" y="-2020"/>
                          <a:pt x="95631" y="647"/>
                        </a:cubicBezTo>
                        <a:cubicBezTo>
                          <a:pt x="69437" y="7886"/>
                          <a:pt x="42577" y="13697"/>
                          <a:pt x="15716" y="17983"/>
                        </a:cubicBezTo>
                        <a:cubicBezTo>
                          <a:pt x="6572" y="19412"/>
                          <a:pt x="0" y="27413"/>
                          <a:pt x="0" y="36366"/>
                        </a:cubicBezTo>
                        <a:cubicBezTo>
                          <a:pt x="0" y="37319"/>
                          <a:pt x="0" y="38366"/>
                          <a:pt x="190" y="39319"/>
                        </a:cubicBezTo>
                        <a:cubicBezTo>
                          <a:pt x="1810" y="49511"/>
                          <a:pt x="11335" y="56464"/>
                          <a:pt x="21526" y="54845"/>
                        </a:cubicBezTo>
                        <a:cubicBezTo>
                          <a:pt x="49721" y="50368"/>
                          <a:pt x="78010" y="44177"/>
                          <a:pt x="105537" y="36652"/>
                        </a:cubicBezTo>
                        <a:cubicBezTo>
                          <a:pt x="115443" y="33890"/>
                          <a:pt x="121253" y="23603"/>
                          <a:pt x="118586" y="1369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0" name="Google Shape;1100;p7"/>
                  <p:cNvSpPr/>
                  <p:nvPr/>
                </p:nvSpPr>
                <p:spPr>
                  <a:xfrm>
                    <a:off x="5445537" y="4298488"/>
                    <a:ext cx="84249" cy="1066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249" h="106645" extrusionOk="0">
                        <a:moveTo>
                          <a:pt x="33528" y="99299"/>
                        </a:moveTo>
                        <a:cubicBezTo>
                          <a:pt x="50578" y="76535"/>
                          <a:pt x="66770" y="52627"/>
                          <a:pt x="81534" y="28338"/>
                        </a:cubicBezTo>
                        <a:cubicBezTo>
                          <a:pt x="86868" y="19575"/>
                          <a:pt x="84106" y="8050"/>
                          <a:pt x="75343" y="2716"/>
                        </a:cubicBezTo>
                        <a:cubicBezTo>
                          <a:pt x="66580" y="-2618"/>
                          <a:pt x="55054" y="144"/>
                          <a:pt x="49720" y="8907"/>
                        </a:cubicBezTo>
                        <a:cubicBezTo>
                          <a:pt x="35528" y="32148"/>
                          <a:pt x="20098" y="55008"/>
                          <a:pt x="3715" y="76820"/>
                        </a:cubicBezTo>
                        <a:cubicBezTo>
                          <a:pt x="1238" y="80154"/>
                          <a:pt x="0" y="84059"/>
                          <a:pt x="0" y="87964"/>
                        </a:cubicBezTo>
                        <a:cubicBezTo>
                          <a:pt x="0" y="93679"/>
                          <a:pt x="2572" y="99204"/>
                          <a:pt x="7429" y="102919"/>
                        </a:cubicBezTo>
                        <a:cubicBezTo>
                          <a:pt x="15716" y="109110"/>
                          <a:pt x="27337" y="107395"/>
                          <a:pt x="33528" y="9920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1" name="Google Shape;1101;p7"/>
                  <p:cNvSpPr/>
                  <p:nvPr/>
                </p:nvSpPr>
                <p:spPr>
                  <a:xfrm>
                    <a:off x="5289708" y="4149180"/>
                    <a:ext cx="80586" cy="1091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586" h="109183" extrusionOk="0">
                        <a:moveTo>
                          <a:pt x="34004" y="101160"/>
                        </a:moveTo>
                        <a:cubicBezTo>
                          <a:pt x="50387" y="77634"/>
                          <a:pt x="65342" y="52678"/>
                          <a:pt x="78486" y="27246"/>
                        </a:cubicBezTo>
                        <a:cubicBezTo>
                          <a:pt x="83248" y="18102"/>
                          <a:pt x="79629" y="6863"/>
                          <a:pt x="70485" y="2100"/>
                        </a:cubicBezTo>
                        <a:cubicBezTo>
                          <a:pt x="61341" y="-2662"/>
                          <a:pt x="50101" y="957"/>
                          <a:pt x="45339" y="10102"/>
                        </a:cubicBezTo>
                        <a:cubicBezTo>
                          <a:pt x="32861" y="34104"/>
                          <a:pt x="18764" y="57631"/>
                          <a:pt x="3334" y="79920"/>
                        </a:cubicBezTo>
                        <a:cubicBezTo>
                          <a:pt x="1048" y="83158"/>
                          <a:pt x="0" y="86873"/>
                          <a:pt x="0" y="90492"/>
                        </a:cubicBezTo>
                        <a:cubicBezTo>
                          <a:pt x="0" y="96398"/>
                          <a:pt x="2762" y="102208"/>
                          <a:pt x="8001" y="105828"/>
                        </a:cubicBezTo>
                        <a:cubicBezTo>
                          <a:pt x="16478" y="111733"/>
                          <a:pt x="28099" y="109638"/>
                          <a:pt x="33909" y="10116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2" name="Google Shape;1102;p7"/>
                  <p:cNvSpPr/>
                  <p:nvPr/>
                </p:nvSpPr>
                <p:spPr>
                  <a:xfrm>
                    <a:off x="4883657" y="4237200"/>
                    <a:ext cx="114676" cy="6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676" h="69310" extrusionOk="0">
                        <a:moveTo>
                          <a:pt x="112585" y="9902"/>
                        </a:moveTo>
                        <a:cubicBezTo>
                          <a:pt x="107728" y="853"/>
                          <a:pt x="96488" y="-2671"/>
                          <a:pt x="87344" y="2187"/>
                        </a:cubicBezTo>
                        <a:cubicBezTo>
                          <a:pt x="63722" y="14760"/>
                          <a:pt x="38767" y="25047"/>
                          <a:pt x="13240" y="32857"/>
                        </a:cubicBezTo>
                        <a:cubicBezTo>
                          <a:pt x="5239" y="35334"/>
                          <a:pt x="0" y="42668"/>
                          <a:pt x="0" y="50669"/>
                        </a:cubicBezTo>
                        <a:cubicBezTo>
                          <a:pt x="0" y="52479"/>
                          <a:pt x="286" y="54288"/>
                          <a:pt x="857" y="56098"/>
                        </a:cubicBezTo>
                        <a:cubicBezTo>
                          <a:pt x="3905" y="65909"/>
                          <a:pt x="14288" y="71529"/>
                          <a:pt x="24098" y="68481"/>
                        </a:cubicBezTo>
                        <a:cubicBezTo>
                          <a:pt x="51911" y="60003"/>
                          <a:pt x="79058" y="48764"/>
                          <a:pt x="104775" y="35048"/>
                        </a:cubicBezTo>
                        <a:cubicBezTo>
                          <a:pt x="113824" y="30190"/>
                          <a:pt x="117348" y="18951"/>
                          <a:pt x="112490" y="98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3" name="Google Shape;1103;p7"/>
                  <p:cNvSpPr/>
                  <p:nvPr/>
                </p:nvSpPr>
                <p:spPr>
                  <a:xfrm>
                    <a:off x="5035962" y="4268219"/>
                    <a:ext cx="105565" cy="85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565" h="85920" extrusionOk="0">
                        <a:moveTo>
                          <a:pt x="74962" y="4219"/>
                        </a:moveTo>
                        <a:cubicBezTo>
                          <a:pt x="54292" y="21555"/>
                          <a:pt x="32099" y="37366"/>
                          <a:pt x="9049" y="51273"/>
                        </a:cubicBezTo>
                        <a:cubicBezTo>
                          <a:pt x="3238" y="54797"/>
                          <a:pt x="0" y="60893"/>
                          <a:pt x="0" y="67275"/>
                        </a:cubicBezTo>
                        <a:cubicBezTo>
                          <a:pt x="0" y="70513"/>
                          <a:pt x="857" y="73847"/>
                          <a:pt x="2667" y="76895"/>
                        </a:cubicBezTo>
                        <a:cubicBezTo>
                          <a:pt x="8001" y="85753"/>
                          <a:pt x="19431" y="88516"/>
                          <a:pt x="28289" y="83277"/>
                        </a:cubicBezTo>
                        <a:cubicBezTo>
                          <a:pt x="52959" y="68418"/>
                          <a:pt x="76676" y="51463"/>
                          <a:pt x="98869" y="32985"/>
                        </a:cubicBezTo>
                        <a:cubicBezTo>
                          <a:pt x="106775" y="26413"/>
                          <a:pt x="107823" y="14602"/>
                          <a:pt x="101251" y="6696"/>
                        </a:cubicBezTo>
                        <a:cubicBezTo>
                          <a:pt x="94678" y="-1210"/>
                          <a:pt x="82867" y="-2258"/>
                          <a:pt x="74962" y="431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4" name="Google Shape;1104;p7"/>
                  <p:cNvSpPr/>
                  <p:nvPr/>
                </p:nvSpPr>
                <p:spPr>
                  <a:xfrm>
                    <a:off x="5177408" y="4286664"/>
                    <a:ext cx="97406" cy="95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406" h="95752" extrusionOk="0">
                        <a:moveTo>
                          <a:pt x="64961" y="6157"/>
                        </a:moveTo>
                        <a:cubicBezTo>
                          <a:pt x="46768" y="26255"/>
                          <a:pt x="27146" y="45305"/>
                          <a:pt x="6572" y="62926"/>
                        </a:cubicBezTo>
                        <a:cubicBezTo>
                          <a:pt x="2286" y="66641"/>
                          <a:pt x="0" y="71880"/>
                          <a:pt x="0" y="77119"/>
                        </a:cubicBezTo>
                        <a:cubicBezTo>
                          <a:pt x="0" y="81405"/>
                          <a:pt x="1429" y="85691"/>
                          <a:pt x="4477" y="89215"/>
                        </a:cubicBezTo>
                        <a:cubicBezTo>
                          <a:pt x="11144" y="97026"/>
                          <a:pt x="22955" y="97978"/>
                          <a:pt x="30766" y="91311"/>
                        </a:cubicBezTo>
                        <a:cubicBezTo>
                          <a:pt x="52578" y="72642"/>
                          <a:pt x="73342" y="52449"/>
                          <a:pt x="92583" y="31208"/>
                        </a:cubicBezTo>
                        <a:cubicBezTo>
                          <a:pt x="99536" y="23588"/>
                          <a:pt x="98870" y="11777"/>
                          <a:pt x="91250" y="4824"/>
                        </a:cubicBezTo>
                        <a:cubicBezTo>
                          <a:pt x="83629" y="-2129"/>
                          <a:pt x="71819" y="-1462"/>
                          <a:pt x="64865" y="615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5" name="Google Shape;1105;p7"/>
                  <p:cNvSpPr/>
                  <p:nvPr/>
                </p:nvSpPr>
                <p:spPr>
                  <a:xfrm>
                    <a:off x="4774596" y="3957241"/>
                    <a:ext cx="71833" cy="499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833" h="49926" extrusionOk="0">
                        <a:moveTo>
                          <a:pt x="0" y="49926"/>
                        </a:moveTo>
                        <a:lnTo>
                          <a:pt x="0" y="49926"/>
                        </a:lnTo>
                        <a:cubicBezTo>
                          <a:pt x="21622" y="49926"/>
                          <a:pt x="42291" y="45069"/>
                          <a:pt x="61531" y="35353"/>
                        </a:cubicBezTo>
                        <a:cubicBezTo>
                          <a:pt x="70771" y="30686"/>
                          <a:pt x="74485" y="19542"/>
                          <a:pt x="69818" y="10302"/>
                        </a:cubicBezTo>
                        <a:cubicBezTo>
                          <a:pt x="65151" y="1063"/>
                          <a:pt x="54007" y="-2652"/>
                          <a:pt x="44767" y="2016"/>
                        </a:cubicBezTo>
                        <a:cubicBezTo>
                          <a:pt x="30861" y="9064"/>
                          <a:pt x="15716" y="12588"/>
                          <a:pt x="0" y="12588"/>
                        </a:cubicBezTo>
                        <a:lnTo>
                          <a:pt x="0" y="12588"/>
                        </a:lnTo>
                        <a:lnTo>
                          <a:pt x="0" y="4992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6" name="Google Shape;1106;p7"/>
                  <p:cNvSpPr/>
                  <p:nvPr/>
                </p:nvSpPr>
                <p:spPr>
                  <a:xfrm>
                    <a:off x="4881371" y="4354291"/>
                    <a:ext cx="117124" cy="62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124" h="62770" extrusionOk="0">
                        <a:moveTo>
                          <a:pt x="115729" y="11587"/>
                        </a:moveTo>
                        <a:cubicBezTo>
                          <a:pt x="111824" y="2062"/>
                          <a:pt x="100965" y="-2509"/>
                          <a:pt x="91440" y="1396"/>
                        </a:cubicBezTo>
                        <a:cubicBezTo>
                          <a:pt x="66485" y="11587"/>
                          <a:pt x="40577" y="19874"/>
                          <a:pt x="14383" y="26066"/>
                        </a:cubicBezTo>
                        <a:cubicBezTo>
                          <a:pt x="5810" y="28066"/>
                          <a:pt x="0" y="35781"/>
                          <a:pt x="0" y="44163"/>
                        </a:cubicBezTo>
                        <a:cubicBezTo>
                          <a:pt x="0" y="45592"/>
                          <a:pt x="191" y="47020"/>
                          <a:pt x="476" y="48449"/>
                        </a:cubicBezTo>
                        <a:cubicBezTo>
                          <a:pt x="2858" y="58450"/>
                          <a:pt x="12859" y="64642"/>
                          <a:pt x="22955" y="62260"/>
                        </a:cubicBezTo>
                        <a:cubicBezTo>
                          <a:pt x="51054" y="55593"/>
                          <a:pt x="78867" y="46735"/>
                          <a:pt x="105537" y="35781"/>
                        </a:cubicBezTo>
                        <a:cubicBezTo>
                          <a:pt x="115062" y="31876"/>
                          <a:pt x="119634" y="21017"/>
                          <a:pt x="115729" y="1149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7" name="Google Shape;1107;p7"/>
                  <p:cNvSpPr/>
                  <p:nvPr/>
                </p:nvSpPr>
                <p:spPr>
                  <a:xfrm>
                    <a:off x="5046153" y="4630552"/>
                    <a:ext cx="114897" cy="693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897" h="69348" extrusionOk="0">
                        <a:moveTo>
                          <a:pt x="104204" y="35554"/>
                        </a:moveTo>
                        <a:cubicBezTo>
                          <a:pt x="113538" y="31173"/>
                          <a:pt x="117538" y="20028"/>
                          <a:pt x="113062" y="10694"/>
                        </a:cubicBezTo>
                        <a:cubicBezTo>
                          <a:pt x="108680" y="1360"/>
                          <a:pt x="97536" y="-2641"/>
                          <a:pt x="88201" y="1836"/>
                        </a:cubicBezTo>
                        <a:cubicBezTo>
                          <a:pt x="63532" y="13456"/>
                          <a:pt x="38005" y="24029"/>
                          <a:pt x="12383" y="33173"/>
                        </a:cubicBezTo>
                        <a:cubicBezTo>
                          <a:pt x="4763" y="35935"/>
                          <a:pt x="0" y="43079"/>
                          <a:pt x="0" y="50699"/>
                        </a:cubicBezTo>
                        <a:cubicBezTo>
                          <a:pt x="0" y="52794"/>
                          <a:pt x="381" y="54890"/>
                          <a:pt x="1048" y="56985"/>
                        </a:cubicBezTo>
                        <a:cubicBezTo>
                          <a:pt x="4477" y="66701"/>
                          <a:pt x="15240" y="71749"/>
                          <a:pt x="24860" y="68225"/>
                        </a:cubicBezTo>
                        <a:cubicBezTo>
                          <a:pt x="51625" y="58605"/>
                          <a:pt x="78296" y="47651"/>
                          <a:pt x="104013" y="3545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8" name="Google Shape;1108;p7"/>
                  <p:cNvSpPr/>
                  <p:nvPr/>
                </p:nvSpPr>
                <p:spPr>
                  <a:xfrm>
                    <a:off x="4774691" y="4711711"/>
                    <a:ext cx="62980" cy="38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80" h="38501" extrusionOk="0">
                        <a:moveTo>
                          <a:pt x="62865" y="17737"/>
                        </a:moveTo>
                        <a:cubicBezTo>
                          <a:pt x="62389" y="7450"/>
                          <a:pt x="53626" y="-456"/>
                          <a:pt x="43339" y="20"/>
                        </a:cubicBezTo>
                        <a:cubicBezTo>
                          <a:pt x="28956" y="782"/>
                          <a:pt x="14383" y="1163"/>
                          <a:pt x="0" y="1163"/>
                        </a:cubicBezTo>
                        <a:lnTo>
                          <a:pt x="0" y="1163"/>
                        </a:lnTo>
                        <a:lnTo>
                          <a:pt x="0" y="38501"/>
                        </a:lnTo>
                        <a:lnTo>
                          <a:pt x="0" y="38501"/>
                        </a:lnTo>
                        <a:cubicBezTo>
                          <a:pt x="15050" y="38501"/>
                          <a:pt x="30194" y="38120"/>
                          <a:pt x="45244" y="37358"/>
                        </a:cubicBezTo>
                        <a:cubicBezTo>
                          <a:pt x="55531" y="36882"/>
                          <a:pt x="63437" y="28024"/>
                          <a:pt x="62960" y="1783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9" name="Google Shape;1109;p7"/>
                  <p:cNvSpPr/>
                  <p:nvPr/>
                </p:nvSpPr>
                <p:spPr>
                  <a:xfrm>
                    <a:off x="5311044" y="4298987"/>
                    <a:ext cx="90704" cy="1019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704" h="101911" extrusionOk="0">
                        <a:moveTo>
                          <a:pt x="32290" y="96038"/>
                        </a:moveTo>
                        <a:cubicBezTo>
                          <a:pt x="51721" y="75083"/>
                          <a:pt x="70104" y="52795"/>
                          <a:pt x="87058" y="29744"/>
                        </a:cubicBezTo>
                        <a:cubicBezTo>
                          <a:pt x="93154" y="21457"/>
                          <a:pt x="91440" y="9742"/>
                          <a:pt x="83153" y="3646"/>
                        </a:cubicBezTo>
                        <a:cubicBezTo>
                          <a:pt x="74867" y="-2450"/>
                          <a:pt x="63151" y="-736"/>
                          <a:pt x="57055" y="7551"/>
                        </a:cubicBezTo>
                        <a:cubicBezTo>
                          <a:pt x="40958" y="29458"/>
                          <a:pt x="23432" y="50604"/>
                          <a:pt x="4953" y="70606"/>
                        </a:cubicBezTo>
                        <a:cubicBezTo>
                          <a:pt x="1619" y="74226"/>
                          <a:pt x="0" y="78703"/>
                          <a:pt x="0" y="83275"/>
                        </a:cubicBezTo>
                        <a:cubicBezTo>
                          <a:pt x="0" y="88323"/>
                          <a:pt x="2000" y="93276"/>
                          <a:pt x="6001" y="96991"/>
                        </a:cubicBezTo>
                        <a:cubicBezTo>
                          <a:pt x="13525" y="103944"/>
                          <a:pt x="25337" y="103468"/>
                          <a:pt x="32385" y="9594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0" name="Google Shape;1110;p7"/>
                  <p:cNvSpPr/>
                  <p:nvPr/>
                </p:nvSpPr>
                <p:spPr>
                  <a:xfrm>
                    <a:off x="5410294" y="4154110"/>
                    <a:ext cx="75180" cy="1121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180" h="112158" extrusionOk="0">
                        <a:moveTo>
                          <a:pt x="34862" y="102803"/>
                        </a:moveTo>
                        <a:cubicBezTo>
                          <a:pt x="49149" y="78038"/>
                          <a:pt x="62198" y="52225"/>
                          <a:pt x="73628" y="26126"/>
                        </a:cubicBezTo>
                        <a:cubicBezTo>
                          <a:pt x="77724" y="16697"/>
                          <a:pt x="73438" y="5743"/>
                          <a:pt x="64008" y="1552"/>
                        </a:cubicBezTo>
                        <a:cubicBezTo>
                          <a:pt x="54578" y="-2544"/>
                          <a:pt x="43529" y="1742"/>
                          <a:pt x="39433" y="11172"/>
                        </a:cubicBezTo>
                        <a:cubicBezTo>
                          <a:pt x="28575" y="36032"/>
                          <a:pt x="16097" y="60607"/>
                          <a:pt x="2477" y="84134"/>
                        </a:cubicBezTo>
                        <a:cubicBezTo>
                          <a:pt x="762" y="87086"/>
                          <a:pt x="0" y="90325"/>
                          <a:pt x="0" y="93468"/>
                        </a:cubicBezTo>
                        <a:cubicBezTo>
                          <a:pt x="0" y="99945"/>
                          <a:pt x="3334" y="106136"/>
                          <a:pt x="9335" y="109661"/>
                        </a:cubicBezTo>
                        <a:cubicBezTo>
                          <a:pt x="18288" y="114804"/>
                          <a:pt x="29623" y="111756"/>
                          <a:pt x="34766" y="10280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1" name="Google Shape;1111;p7"/>
                  <p:cNvSpPr/>
                  <p:nvPr/>
                </p:nvSpPr>
                <p:spPr>
                  <a:xfrm>
                    <a:off x="4774596" y="4285865"/>
                    <a:ext cx="64296" cy="397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296" h="39722" extrusionOk="0">
                        <a:moveTo>
                          <a:pt x="0" y="39723"/>
                        </a:moveTo>
                        <a:lnTo>
                          <a:pt x="0" y="39723"/>
                        </a:lnTo>
                        <a:cubicBezTo>
                          <a:pt x="15907" y="39723"/>
                          <a:pt x="31909" y="38865"/>
                          <a:pt x="47530" y="37246"/>
                        </a:cubicBezTo>
                        <a:cubicBezTo>
                          <a:pt x="57817" y="36198"/>
                          <a:pt x="65246" y="27054"/>
                          <a:pt x="64198" y="16767"/>
                        </a:cubicBezTo>
                        <a:cubicBezTo>
                          <a:pt x="63151" y="6480"/>
                          <a:pt x="54007" y="-949"/>
                          <a:pt x="43720" y="99"/>
                        </a:cubicBezTo>
                        <a:cubicBezTo>
                          <a:pt x="29337" y="1623"/>
                          <a:pt x="14573" y="2384"/>
                          <a:pt x="0" y="2384"/>
                        </a:cubicBezTo>
                        <a:lnTo>
                          <a:pt x="0" y="2384"/>
                        </a:lnTo>
                        <a:lnTo>
                          <a:pt x="0" y="3972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2" name="Google Shape;1112;p7"/>
                  <p:cNvSpPr/>
                  <p:nvPr/>
                </p:nvSpPr>
                <p:spPr>
                  <a:xfrm>
                    <a:off x="4774596" y="4605888"/>
                    <a:ext cx="54997" cy="38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997" h="38215" extrusionOk="0">
                        <a:moveTo>
                          <a:pt x="37243" y="37263"/>
                        </a:moveTo>
                        <a:cubicBezTo>
                          <a:pt x="47530" y="36787"/>
                          <a:pt x="55626" y="28119"/>
                          <a:pt x="54959" y="17737"/>
                        </a:cubicBezTo>
                        <a:cubicBezTo>
                          <a:pt x="54483" y="7450"/>
                          <a:pt x="45720" y="-456"/>
                          <a:pt x="35433" y="20"/>
                        </a:cubicBezTo>
                        <a:cubicBezTo>
                          <a:pt x="23717" y="592"/>
                          <a:pt x="11811" y="878"/>
                          <a:pt x="0" y="878"/>
                        </a:cubicBezTo>
                        <a:lnTo>
                          <a:pt x="0" y="878"/>
                        </a:lnTo>
                        <a:lnTo>
                          <a:pt x="0" y="38216"/>
                        </a:lnTo>
                        <a:lnTo>
                          <a:pt x="0" y="38216"/>
                        </a:lnTo>
                        <a:cubicBezTo>
                          <a:pt x="12383" y="38216"/>
                          <a:pt x="24955" y="37930"/>
                          <a:pt x="37147" y="3735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3" name="Google Shape;1113;p7"/>
                  <p:cNvSpPr/>
                  <p:nvPr/>
                </p:nvSpPr>
                <p:spPr>
                  <a:xfrm>
                    <a:off x="4883657" y="4687044"/>
                    <a:ext cx="119556" cy="536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556" h="53659" extrusionOk="0">
                        <a:moveTo>
                          <a:pt x="286" y="37736"/>
                        </a:moveTo>
                        <a:cubicBezTo>
                          <a:pt x="1810" y="47928"/>
                          <a:pt x="11239" y="54977"/>
                          <a:pt x="21431" y="53453"/>
                        </a:cubicBezTo>
                        <a:cubicBezTo>
                          <a:pt x="49625" y="49262"/>
                          <a:pt x="77914" y="43642"/>
                          <a:pt x="105442" y="36688"/>
                        </a:cubicBezTo>
                        <a:cubicBezTo>
                          <a:pt x="115443" y="34212"/>
                          <a:pt x="121539" y="24020"/>
                          <a:pt x="118967" y="14114"/>
                        </a:cubicBezTo>
                        <a:cubicBezTo>
                          <a:pt x="116491" y="4113"/>
                          <a:pt x="106299" y="-1983"/>
                          <a:pt x="96393" y="589"/>
                        </a:cubicBezTo>
                        <a:cubicBezTo>
                          <a:pt x="70009" y="7161"/>
                          <a:pt x="42958" y="12590"/>
                          <a:pt x="15907" y="16591"/>
                        </a:cubicBezTo>
                        <a:cubicBezTo>
                          <a:pt x="6667" y="17924"/>
                          <a:pt x="0" y="25925"/>
                          <a:pt x="0" y="34974"/>
                        </a:cubicBezTo>
                        <a:cubicBezTo>
                          <a:pt x="0" y="35927"/>
                          <a:pt x="0" y="36784"/>
                          <a:pt x="191" y="3773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4" name="Google Shape;1114;p7"/>
                  <p:cNvSpPr/>
                  <p:nvPr/>
                </p:nvSpPr>
                <p:spPr>
                  <a:xfrm>
                    <a:off x="4878513" y="4468028"/>
                    <a:ext cx="118544" cy="582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544" h="58290" extrusionOk="0">
                        <a:moveTo>
                          <a:pt x="0" y="39582"/>
                        </a:moveTo>
                        <a:cubicBezTo>
                          <a:pt x="0" y="40725"/>
                          <a:pt x="95" y="41964"/>
                          <a:pt x="381" y="43107"/>
                        </a:cubicBezTo>
                        <a:cubicBezTo>
                          <a:pt x="2286" y="53203"/>
                          <a:pt x="12097" y="59871"/>
                          <a:pt x="22193" y="57966"/>
                        </a:cubicBezTo>
                        <a:cubicBezTo>
                          <a:pt x="50387" y="52536"/>
                          <a:pt x="78486" y="45297"/>
                          <a:pt x="105728" y="36344"/>
                        </a:cubicBezTo>
                        <a:cubicBezTo>
                          <a:pt x="115538" y="33105"/>
                          <a:pt x="120777" y="22533"/>
                          <a:pt x="117634" y="12817"/>
                        </a:cubicBezTo>
                        <a:cubicBezTo>
                          <a:pt x="114395" y="3006"/>
                          <a:pt x="103823" y="-2232"/>
                          <a:pt x="94107" y="911"/>
                        </a:cubicBezTo>
                        <a:cubicBezTo>
                          <a:pt x="68390" y="9388"/>
                          <a:pt x="41910" y="16246"/>
                          <a:pt x="15335" y="21390"/>
                        </a:cubicBezTo>
                        <a:cubicBezTo>
                          <a:pt x="6382" y="23104"/>
                          <a:pt x="191" y="30915"/>
                          <a:pt x="191" y="3967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5" name="Google Shape;1115;p7"/>
                  <p:cNvSpPr/>
                  <p:nvPr/>
                </p:nvSpPr>
                <p:spPr>
                  <a:xfrm>
                    <a:off x="4774596" y="4392782"/>
                    <a:ext cx="61202" cy="390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202" h="39009" extrusionOk="0">
                        <a:moveTo>
                          <a:pt x="44005" y="37200"/>
                        </a:moveTo>
                        <a:cubicBezTo>
                          <a:pt x="54292" y="36438"/>
                          <a:pt x="61913" y="27389"/>
                          <a:pt x="61150" y="17197"/>
                        </a:cubicBezTo>
                        <a:cubicBezTo>
                          <a:pt x="60388" y="6911"/>
                          <a:pt x="51340" y="-710"/>
                          <a:pt x="41148" y="53"/>
                        </a:cubicBezTo>
                        <a:cubicBezTo>
                          <a:pt x="27527" y="1100"/>
                          <a:pt x="13716" y="1672"/>
                          <a:pt x="0" y="1672"/>
                        </a:cubicBezTo>
                        <a:lnTo>
                          <a:pt x="0" y="1672"/>
                        </a:lnTo>
                        <a:lnTo>
                          <a:pt x="0" y="39010"/>
                        </a:lnTo>
                        <a:lnTo>
                          <a:pt x="0" y="39010"/>
                        </a:lnTo>
                        <a:cubicBezTo>
                          <a:pt x="14668" y="39010"/>
                          <a:pt x="29432" y="38438"/>
                          <a:pt x="44005" y="3729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6" name="Google Shape;1116;p7"/>
                  <p:cNvSpPr/>
                  <p:nvPr/>
                </p:nvSpPr>
                <p:spPr>
                  <a:xfrm>
                    <a:off x="4774691" y="4499390"/>
                    <a:ext cx="58036" cy="385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036" h="38510" extrusionOk="0">
                        <a:moveTo>
                          <a:pt x="57912" y="17555"/>
                        </a:moveTo>
                        <a:cubicBezTo>
                          <a:pt x="57341" y="7269"/>
                          <a:pt x="48482" y="-542"/>
                          <a:pt x="38195" y="29"/>
                        </a:cubicBezTo>
                        <a:cubicBezTo>
                          <a:pt x="25527" y="791"/>
                          <a:pt x="12668" y="1172"/>
                          <a:pt x="0" y="1172"/>
                        </a:cubicBezTo>
                        <a:lnTo>
                          <a:pt x="0" y="1172"/>
                        </a:lnTo>
                        <a:lnTo>
                          <a:pt x="0" y="38511"/>
                        </a:lnTo>
                        <a:cubicBezTo>
                          <a:pt x="13430" y="38511"/>
                          <a:pt x="27051" y="38129"/>
                          <a:pt x="40481" y="37272"/>
                        </a:cubicBezTo>
                        <a:cubicBezTo>
                          <a:pt x="50768" y="36701"/>
                          <a:pt x="58579" y="27938"/>
                          <a:pt x="58007" y="1755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7" name="Google Shape;1117;p7"/>
                  <p:cNvSpPr/>
                  <p:nvPr/>
                </p:nvSpPr>
                <p:spPr>
                  <a:xfrm>
                    <a:off x="5332475" y="4432439"/>
                    <a:ext cx="96793" cy="963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793" h="96378" extrusionOk="0">
                        <a:moveTo>
                          <a:pt x="91916" y="31261"/>
                        </a:moveTo>
                        <a:cubicBezTo>
                          <a:pt x="98870" y="23641"/>
                          <a:pt x="98298" y="11830"/>
                          <a:pt x="90773" y="4877"/>
                        </a:cubicBezTo>
                        <a:cubicBezTo>
                          <a:pt x="83153" y="-2076"/>
                          <a:pt x="71342" y="-1505"/>
                          <a:pt x="64389" y="6020"/>
                        </a:cubicBezTo>
                        <a:cubicBezTo>
                          <a:pt x="46006" y="26117"/>
                          <a:pt x="26384" y="45644"/>
                          <a:pt x="6191" y="63836"/>
                        </a:cubicBezTo>
                        <a:cubicBezTo>
                          <a:pt x="2096" y="67551"/>
                          <a:pt x="0" y="72600"/>
                          <a:pt x="0" y="77743"/>
                        </a:cubicBezTo>
                        <a:cubicBezTo>
                          <a:pt x="0" y="82220"/>
                          <a:pt x="1619" y="86697"/>
                          <a:pt x="4763" y="90221"/>
                        </a:cubicBezTo>
                        <a:cubicBezTo>
                          <a:pt x="11621" y="97841"/>
                          <a:pt x="23432" y="98508"/>
                          <a:pt x="31052" y="91554"/>
                        </a:cubicBezTo>
                        <a:cubicBezTo>
                          <a:pt x="52197" y="72504"/>
                          <a:pt x="72676" y="52216"/>
                          <a:pt x="91821" y="3116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8" name="Google Shape;1118;p7"/>
                  <p:cNvSpPr/>
                  <p:nvPr/>
                </p:nvSpPr>
                <p:spPr>
                  <a:xfrm>
                    <a:off x="4975287" y="3870007"/>
                    <a:ext cx="42386" cy="67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86" h="67586" extrusionOk="0">
                        <a:moveTo>
                          <a:pt x="36862" y="52864"/>
                        </a:moveTo>
                        <a:cubicBezTo>
                          <a:pt x="40672" y="35624"/>
                          <a:pt x="42386" y="17812"/>
                          <a:pt x="42386" y="0"/>
                        </a:cubicBezTo>
                        <a:lnTo>
                          <a:pt x="5144" y="0"/>
                        </a:lnTo>
                        <a:cubicBezTo>
                          <a:pt x="5144" y="15145"/>
                          <a:pt x="3715" y="30194"/>
                          <a:pt x="476" y="44863"/>
                        </a:cubicBezTo>
                        <a:cubicBezTo>
                          <a:pt x="191" y="46196"/>
                          <a:pt x="0" y="47625"/>
                          <a:pt x="0" y="48959"/>
                        </a:cubicBezTo>
                        <a:cubicBezTo>
                          <a:pt x="0" y="57531"/>
                          <a:pt x="5906" y="65246"/>
                          <a:pt x="14573" y="67151"/>
                        </a:cubicBezTo>
                        <a:cubicBezTo>
                          <a:pt x="24670" y="69342"/>
                          <a:pt x="34576" y="63056"/>
                          <a:pt x="36862" y="5295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9" name="Google Shape;1119;p7"/>
                  <p:cNvSpPr/>
                  <p:nvPr/>
                </p:nvSpPr>
                <p:spPr>
                  <a:xfrm>
                    <a:off x="5082920" y="3870007"/>
                    <a:ext cx="40957" cy="69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57" h="69764" extrusionOk="0">
                        <a:moveTo>
                          <a:pt x="36957" y="54007"/>
                        </a:moveTo>
                        <a:cubicBezTo>
                          <a:pt x="39719" y="36290"/>
                          <a:pt x="40958" y="18098"/>
                          <a:pt x="40958" y="0"/>
                        </a:cubicBezTo>
                        <a:lnTo>
                          <a:pt x="3715" y="0"/>
                        </a:lnTo>
                        <a:cubicBezTo>
                          <a:pt x="3715" y="16193"/>
                          <a:pt x="2667" y="32385"/>
                          <a:pt x="191" y="48292"/>
                        </a:cubicBezTo>
                        <a:cubicBezTo>
                          <a:pt x="0" y="49244"/>
                          <a:pt x="0" y="50197"/>
                          <a:pt x="0" y="51149"/>
                        </a:cubicBezTo>
                        <a:cubicBezTo>
                          <a:pt x="0" y="60198"/>
                          <a:pt x="6572" y="68104"/>
                          <a:pt x="15812" y="69533"/>
                        </a:cubicBezTo>
                        <a:cubicBezTo>
                          <a:pt x="26003" y="71152"/>
                          <a:pt x="35528" y="64103"/>
                          <a:pt x="37147" y="540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0" name="Google Shape;1120;p7"/>
                  <p:cNvSpPr/>
                  <p:nvPr/>
                </p:nvSpPr>
                <p:spPr>
                  <a:xfrm>
                    <a:off x="5189791" y="3870007"/>
                    <a:ext cx="40290" cy="719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290" h="71956" extrusionOk="0">
                        <a:moveTo>
                          <a:pt x="37052" y="55531"/>
                        </a:moveTo>
                        <a:cubicBezTo>
                          <a:pt x="39243" y="37243"/>
                          <a:pt x="40291" y="18574"/>
                          <a:pt x="40291" y="0"/>
                        </a:cubicBezTo>
                        <a:lnTo>
                          <a:pt x="3048" y="0"/>
                        </a:lnTo>
                        <a:cubicBezTo>
                          <a:pt x="3048" y="17050"/>
                          <a:pt x="2096" y="34195"/>
                          <a:pt x="95" y="51054"/>
                        </a:cubicBezTo>
                        <a:cubicBezTo>
                          <a:pt x="95" y="51816"/>
                          <a:pt x="0" y="52578"/>
                          <a:pt x="0" y="53340"/>
                        </a:cubicBezTo>
                        <a:cubicBezTo>
                          <a:pt x="0" y="62675"/>
                          <a:pt x="6953" y="70676"/>
                          <a:pt x="16383" y="71819"/>
                        </a:cubicBezTo>
                        <a:cubicBezTo>
                          <a:pt x="26575" y="73057"/>
                          <a:pt x="35909" y="65818"/>
                          <a:pt x="37147" y="5553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1" name="Google Shape;1121;p7"/>
                  <p:cNvSpPr/>
                  <p:nvPr/>
                </p:nvSpPr>
                <p:spPr>
                  <a:xfrm>
                    <a:off x="4865274" y="3870102"/>
                    <a:ext cx="46386" cy="645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386" h="64521" extrusionOk="0">
                        <a:moveTo>
                          <a:pt x="0" y="45815"/>
                        </a:moveTo>
                        <a:cubicBezTo>
                          <a:pt x="0" y="53054"/>
                          <a:pt x="4286" y="60007"/>
                          <a:pt x="11430" y="63055"/>
                        </a:cubicBezTo>
                        <a:cubicBezTo>
                          <a:pt x="20955" y="67056"/>
                          <a:pt x="31814" y="62579"/>
                          <a:pt x="35814" y="53150"/>
                        </a:cubicBezTo>
                        <a:cubicBezTo>
                          <a:pt x="42863" y="36290"/>
                          <a:pt x="46292" y="18193"/>
                          <a:pt x="46387" y="0"/>
                        </a:cubicBezTo>
                        <a:lnTo>
                          <a:pt x="9144" y="0"/>
                        </a:lnTo>
                        <a:cubicBezTo>
                          <a:pt x="9144" y="13240"/>
                          <a:pt x="6668" y="26479"/>
                          <a:pt x="1524" y="38671"/>
                        </a:cubicBezTo>
                        <a:cubicBezTo>
                          <a:pt x="572" y="41053"/>
                          <a:pt x="95" y="43529"/>
                          <a:pt x="95" y="4591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2" name="Google Shape;1122;p7"/>
                  <p:cNvSpPr/>
                  <p:nvPr/>
                </p:nvSpPr>
                <p:spPr>
                  <a:xfrm>
                    <a:off x="5016816" y="3982771"/>
                    <a:ext cx="80036" cy="1093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036" h="109315" extrusionOk="0">
                        <a:moveTo>
                          <a:pt x="44291" y="11347"/>
                        </a:moveTo>
                        <a:cubicBezTo>
                          <a:pt x="33814" y="35541"/>
                          <a:pt x="20193" y="58401"/>
                          <a:pt x="3905" y="79260"/>
                        </a:cubicBezTo>
                        <a:cubicBezTo>
                          <a:pt x="1238" y="82690"/>
                          <a:pt x="0" y="86690"/>
                          <a:pt x="0" y="90691"/>
                        </a:cubicBezTo>
                        <a:cubicBezTo>
                          <a:pt x="0" y="96215"/>
                          <a:pt x="2477" y="101740"/>
                          <a:pt x="7144" y="105359"/>
                        </a:cubicBezTo>
                        <a:cubicBezTo>
                          <a:pt x="15240" y="111741"/>
                          <a:pt x="26956" y="110217"/>
                          <a:pt x="33338" y="102120"/>
                        </a:cubicBezTo>
                        <a:cubicBezTo>
                          <a:pt x="51530" y="78784"/>
                          <a:pt x="66770" y="53162"/>
                          <a:pt x="78486" y="26111"/>
                        </a:cubicBezTo>
                        <a:cubicBezTo>
                          <a:pt x="82582" y="16681"/>
                          <a:pt x="78296" y="5632"/>
                          <a:pt x="68771" y="1536"/>
                        </a:cubicBezTo>
                        <a:cubicBezTo>
                          <a:pt x="59341" y="-2559"/>
                          <a:pt x="48387" y="1822"/>
                          <a:pt x="44196" y="1125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3" name="Google Shape;1123;p7"/>
                  <p:cNvSpPr/>
                  <p:nvPr/>
                </p:nvSpPr>
                <p:spPr>
                  <a:xfrm>
                    <a:off x="4883657" y="3976804"/>
                    <a:ext cx="95894" cy="966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894" h="96605" extrusionOk="0">
                        <a:moveTo>
                          <a:pt x="87725" y="3216"/>
                        </a:moveTo>
                        <a:cubicBezTo>
                          <a:pt x="79153" y="-2594"/>
                          <a:pt x="67628" y="-308"/>
                          <a:pt x="61817" y="8265"/>
                        </a:cubicBezTo>
                        <a:cubicBezTo>
                          <a:pt x="47339" y="29696"/>
                          <a:pt x="29242" y="47984"/>
                          <a:pt x="8001" y="62652"/>
                        </a:cubicBezTo>
                        <a:cubicBezTo>
                          <a:pt x="2762" y="66272"/>
                          <a:pt x="0" y="72082"/>
                          <a:pt x="0" y="77988"/>
                        </a:cubicBezTo>
                        <a:cubicBezTo>
                          <a:pt x="0" y="81607"/>
                          <a:pt x="1048" y="85322"/>
                          <a:pt x="3334" y="88560"/>
                        </a:cubicBezTo>
                        <a:cubicBezTo>
                          <a:pt x="9239" y="97038"/>
                          <a:pt x="20860" y="99133"/>
                          <a:pt x="29242" y="93323"/>
                        </a:cubicBezTo>
                        <a:cubicBezTo>
                          <a:pt x="54292" y="75987"/>
                          <a:pt x="75629" y="54366"/>
                          <a:pt x="92678" y="29124"/>
                        </a:cubicBezTo>
                        <a:cubicBezTo>
                          <a:pt x="98488" y="20552"/>
                          <a:pt x="96203" y="9027"/>
                          <a:pt x="87630" y="321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4" name="Google Shape;1124;p7"/>
                  <p:cNvSpPr/>
                  <p:nvPr/>
                </p:nvSpPr>
                <p:spPr>
                  <a:xfrm>
                    <a:off x="5509164" y="3870007"/>
                    <a:ext cx="39528" cy="782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528" h="78252" extrusionOk="0">
                        <a:moveTo>
                          <a:pt x="37147" y="61055"/>
                        </a:moveTo>
                        <a:cubicBezTo>
                          <a:pt x="38767" y="40862"/>
                          <a:pt x="39433" y="20384"/>
                          <a:pt x="39529" y="0"/>
                        </a:cubicBezTo>
                        <a:lnTo>
                          <a:pt x="2191" y="0"/>
                        </a:lnTo>
                        <a:cubicBezTo>
                          <a:pt x="2191" y="19431"/>
                          <a:pt x="1429" y="38958"/>
                          <a:pt x="0" y="58198"/>
                        </a:cubicBezTo>
                        <a:cubicBezTo>
                          <a:pt x="0" y="58674"/>
                          <a:pt x="0" y="59150"/>
                          <a:pt x="0" y="59627"/>
                        </a:cubicBezTo>
                        <a:cubicBezTo>
                          <a:pt x="0" y="69247"/>
                          <a:pt x="7429" y="77438"/>
                          <a:pt x="17240" y="78200"/>
                        </a:cubicBezTo>
                        <a:cubicBezTo>
                          <a:pt x="27527" y="78962"/>
                          <a:pt x="36481" y="71342"/>
                          <a:pt x="37242" y="6105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5" name="Google Shape;1125;p7"/>
                  <p:cNvSpPr/>
                  <p:nvPr/>
                </p:nvSpPr>
                <p:spPr>
                  <a:xfrm>
                    <a:off x="5296375" y="3870007"/>
                    <a:ext cx="39814" cy="74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814" h="74107" extrusionOk="0">
                        <a:moveTo>
                          <a:pt x="37052" y="57245"/>
                        </a:moveTo>
                        <a:cubicBezTo>
                          <a:pt x="38957" y="38386"/>
                          <a:pt x="39814" y="19145"/>
                          <a:pt x="39814" y="0"/>
                        </a:cubicBezTo>
                        <a:lnTo>
                          <a:pt x="2572" y="0"/>
                        </a:lnTo>
                        <a:cubicBezTo>
                          <a:pt x="2572" y="17907"/>
                          <a:pt x="1714" y="35909"/>
                          <a:pt x="0" y="53531"/>
                        </a:cubicBezTo>
                        <a:cubicBezTo>
                          <a:pt x="0" y="54197"/>
                          <a:pt x="0" y="54769"/>
                          <a:pt x="0" y="55436"/>
                        </a:cubicBezTo>
                        <a:cubicBezTo>
                          <a:pt x="0" y="64865"/>
                          <a:pt x="7144" y="72962"/>
                          <a:pt x="16764" y="74009"/>
                        </a:cubicBezTo>
                        <a:cubicBezTo>
                          <a:pt x="27051" y="75057"/>
                          <a:pt x="36195" y="67628"/>
                          <a:pt x="37147" y="5734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6" name="Google Shape;1126;p7"/>
                  <p:cNvSpPr/>
                  <p:nvPr/>
                </p:nvSpPr>
                <p:spPr>
                  <a:xfrm>
                    <a:off x="5616034" y="3869912"/>
                    <a:ext cx="38576" cy="692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76" h="69276" extrusionOk="0">
                        <a:moveTo>
                          <a:pt x="37243" y="51721"/>
                        </a:moveTo>
                        <a:cubicBezTo>
                          <a:pt x="38195" y="34576"/>
                          <a:pt x="38576" y="17335"/>
                          <a:pt x="38576" y="0"/>
                        </a:cubicBezTo>
                        <a:lnTo>
                          <a:pt x="1238" y="0"/>
                        </a:lnTo>
                        <a:cubicBezTo>
                          <a:pt x="1238" y="16573"/>
                          <a:pt x="953" y="33147"/>
                          <a:pt x="0" y="49530"/>
                        </a:cubicBezTo>
                        <a:cubicBezTo>
                          <a:pt x="0" y="49911"/>
                          <a:pt x="0" y="50292"/>
                          <a:pt x="0" y="50673"/>
                        </a:cubicBezTo>
                        <a:cubicBezTo>
                          <a:pt x="0" y="60484"/>
                          <a:pt x="7620" y="68675"/>
                          <a:pt x="17526" y="69247"/>
                        </a:cubicBezTo>
                        <a:cubicBezTo>
                          <a:pt x="27813" y="69818"/>
                          <a:pt x="36671" y="62008"/>
                          <a:pt x="37243" y="5172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7" name="Google Shape;1127;p7"/>
                  <p:cNvSpPr/>
                  <p:nvPr/>
                </p:nvSpPr>
                <p:spPr>
                  <a:xfrm>
                    <a:off x="5402770" y="3870007"/>
                    <a:ext cx="39624" cy="761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624" h="76171" extrusionOk="0">
                        <a:moveTo>
                          <a:pt x="37147" y="59150"/>
                        </a:moveTo>
                        <a:cubicBezTo>
                          <a:pt x="38862" y="39624"/>
                          <a:pt x="39624" y="19717"/>
                          <a:pt x="39624" y="0"/>
                        </a:cubicBezTo>
                        <a:lnTo>
                          <a:pt x="2381" y="0"/>
                        </a:lnTo>
                        <a:cubicBezTo>
                          <a:pt x="2381" y="18669"/>
                          <a:pt x="1619" y="37433"/>
                          <a:pt x="0" y="55912"/>
                        </a:cubicBezTo>
                        <a:cubicBezTo>
                          <a:pt x="0" y="56483"/>
                          <a:pt x="0" y="57055"/>
                          <a:pt x="0" y="57531"/>
                        </a:cubicBezTo>
                        <a:cubicBezTo>
                          <a:pt x="0" y="67056"/>
                          <a:pt x="7334" y="75248"/>
                          <a:pt x="17050" y="76105"/>
                        </a:cubicBezTo>
                        <a:cubicBezTo>
                          <a:pt x="27337" y="76962"/>
                          <a:pt x="36385" y="69437"/>
                          <a:pt x="37243" y="5915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8" name="Google Shape;1128;p7"/>
                  <p:cNvSpPr/>
                  <p:nvPr/>
                </p:nvSpPr>
                <p:spPr>
                  <a:xfrm>
                    <a:off x="4774691" y="3870007"/>
                    <a:ext cx="30956" cy="309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956" h="30956" extrusionOk="0">
                        <a:moveTo>
                          <a:pt x="30956" y="0"/>
                        </a:moveTo>
                        <a:lnTo>
                          <a:pt x="6287" y="0"/>
                        </a:lnTo>
                        <a:cubicBezTo>
                          <a:pt x="6287" y="3429"/>
                          <a:pt x="3429" y="6287"/>
                          <a:pt x="0" y="6287"/>
                        </a:cubicBezTo>
                        <a:lnTo>
                          <a:pt x="0" y="6287"/>
                        </a:lnTo>
                        <a:lnTo>
                          <a:pt x="0" y="30956"/>
                        </a:lnTo>
                        <a:lnTo>
                          <a:pt x="0" y="30956"/>
                        </a:lnTo>
                        <a:cubicBezTo>
                          <a:pt x="17050" y="30956"/>
                          <a:pt x="30956" y="17050"/>
                          <a:pt x="3095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9" name="Google Shape;1129;p7"/>
                  <p:cNvSpPr/>
                  <p:nvPr/>
                </p:nvSpPr>
                <p:spPr>
                  <a:xfrm>
                    <a:off x="5164168" y="4142463"/>
                    <a:ext cx="87589" cy="1042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89" h="104297" extrusionOk="0">
                        <a:moveTo>
                          <a:pt x="53245" y="8627"/>
                        </a:moveTo>
                        <a:cubicBezTo>
                          <a:pt x="38767" y="31297"/>
                          <a:pt x="22479" y="53109"/>
                          <a:pt x="4667" y="73397"/>
                        </a:cubicBezTo>
                        <a:cubicBezTo>
                          <a:pt x="1524" y="76922"/>
                          <a:pt x="0" y="81303"/>
                          <a:pt x="0" y="85684"/>
                        </a:cubicBezTo>
                        <a:cubicBezTo>
                          <a:pt x="0" y="90828"/>
                          <a:pt x="2191" y="96067"/>
                          <a:pt x="6382" y="99686"/>
                        </a:cubicBezTo>
                        <a:cubicBezTo>
                          <a:pt x="14097" y="106449"/>
                          <a:pt x="25908" y="105687"/>
                          <a:pt x="32671" y="97972"/>
                        </a:cubicBezTo>
                        <a:cubicBezTo>
                          <a:pt x="51721" y="76255"/>
                          <a:pt x="69247" y="52918"/>
                          <a:pt x="84677" y="28630"/>
                        </a:cubicBezTo>
                        <a:cubicBezTo>
                          <a:pt x="90202" y="19962"/>
                          <a:pt x="87630" y="8437"/>
                          <a:pt x="78962" y="2912"/>
                        </a:cubicBezTo>
                        <a:cubicBezTo>
                          <a:pt x="70295" y="-2612"/>
                          <a:pt x="58769" y="-41"/>
                          <a:pt x="53245" y="862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0" name="Google Shape;1130;p7"/>
                  <p:cNvSpPr/>
                  <p:nvPr/>
                </p:nvSpPr>
                <p:spPr>
                  <a:xfrm>
                    <a:off x="4885181" y="4113689"/>
                    <a:ext cx="109600" cy="794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600" h="79456" extrusionOk="0">
                        <a:moveTo>
                          <a:pt x="105632" y="7302"/>
                        </a:moveTo>
                        <a:cubicBezTo>
                          <a:pt x="99346" y="-890"/>
                          <a:pt x="87630" y="-2414"/>
                          <a:pt x="79438" y="3873"/>
                        </a:cubicBezTo>
                        <a:cubicBezTo>
                          <a:pt x="58483" y="19970"/>
                          <a:pt x="35528" y="33400"/>
                          <a:pt x="11335" y="43687"/>
                        </a:cubicBezTo>
                        <a:cubicBezTo>
                          <a:pt x="4191" y="46735"/>
                          <a:pt x="0" y="53593"/>
                          <a:pt x="0" y="60832"/>
                        </a:cubicBezTo>
                        <a:cubicBezTo>
                          <a:pt x="0" y="63309"/>
                          <a:pt x="476" y="65690"/>
                          <a:pt x="1524" y="68071"/>
                        </a:cubicBezTo>
                        <a:cubicBezTo>
                          <a:pt x="5525" y="77596"/>
                          <a:pt x="16478" y="81978"/>
                          <a:pt x="26003" y="77977"/>
                        </a:cubicBezTo>
                        <a:cubicBezTo>
                          <a:pt x="53150" y="66452"/>
                          <a:pt x="78867" y="51403"/>
                          <a:pt x="102298" y="33400"/>
                        </a:cubicBezTo>
                        <a:cubicBezTo>
                          <a:pt x="110490" y="27114"/>
                          <a:pt x="112014" y="15398"/>
                          <a:pt x="105727" y="72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1" name="Google Shape;1131;p7"/>
                  <p:cNvSpPr/>
                  <p:nvPr/>
                </p:nvSpPr>
                <p:spPr>
                  <a:xfrm>
                    <a:off x="4774596" y="4178600"/>
                    <a:ext cx="67263" cy="408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263" h="40878" extrusionOk="0">
                        <a:moveTo>
                          <a:pt x="0" y="40784"/>
                        </a:moveTo>
                        <a:lnTo>
                          <a:pt x="0" y="40784"/>
                        </a:lnTo>
                        <a:cubicBezTo>
                          <a:pt x="17240" y="40784"/>
                          <a:pt x="34480" y="39545"/>
                          <a:pt x="51340" y="37069"/>
                        </a:cubicBezTo>
                        <a:cubicBezTo>
                          <a:pt x="61531" y="35545"/>
                          <a:pt x="68580" y="26115"/>
                          <a:pt x="67056" y="15923"/>
                        </a:cubicBezTo>
                        <a:cubicBezTo>
                          <a:pt x="65532" y="5732"/>
                          <a:pt x="56102" y="-1317"/>
                          <a:pt x="45910" y="207"/>
                        </a:cubicBezTo>
                        <a:cubicBezTo>
                          <a:pt x="30861" y="2398"/>
                          <a:pt x="15335" y="3541"/>
                          <a:pt x="0" y="3541"/>
                        </a:cubicBezTo>
                        <a:lnTo>
                          <a:pt x="0" y="3541"/>
                        </a:lnTo>
                        <a:lnTo>
                          <a:pt x="0" y="4087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2" name="Google Shape;1132;p7"/>
                  <p:cNvSpPr/>
                  <p:nvPr/>
                </p:nvSpPr>
                <p:spPr>
                  <a:xfrm>
                    <a:off x="5030818" y="4132123"/>
                    <a:ext cx="97032" cy="960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32" h="96079" extrusionOk="0">
                        <a:moveTo>
                          <a:pt x="64199" y="6775"/>
                        </a:moveTo>
                        <a:cubicBezTo>
                          <a:pt x="46958" y="27253"/>
                          <a:pt x="27718" y="46208"/>
                          <a:pt x="6953" y="62972"/>
                        </a:cubicBezTo>
                        <a:cubicBezTo>
                          <a:pt x="2381" y="66687"/>
                          <a:pt x="0" y="72021"/>
                          <a:pt x="0" y="77450"/>
                        </a:cubicBezTo>
                        <a:cubicBezTo>
                          <a:pt x="0" y="81546"/>
                          <a:pt x="1333" y="85737"/>
                          <a:pt x="4191" y="89166"/>
                        </a:cubicBezTo>
                        <a:cubicBezTo>
                          <a:pt x="10668" y="97167"/>
                          <a:pt x="22384" y="98405"/>
                          <a:pt x="30385" y="91928"/>
                        </a:cubicBezTo>
                        <a:cubicBezTo>
                          <a:pt x="52959" y="73640"/>
                          <a:pt x="73914" y="52971"/>
                          <a:pt x="92678" y="30682"/>
                        </a:cubicBezTo>
                        <a:cubicBezTo>
                          <a:pt x="99250" y="22777"/>
                          <a:pt x="98298" y="11061"/>
                          <a:pt x="90392" y="4393"/>
                        </a:cubicBezTo>
                        <a:cubicBezTo>
                          <a:pt x="82487" y="-2274"/>
                          <a:pt x="70771" y="-1226"/>
                          <a:pt x="64103" y="667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3" name="Google Shape;1133;p7"/>
                  <p:cNvSpPr/>
                  <p:nvPr/>
                </p:nvSpPr>
                <p:spPr>
                  <a:xfrm>
                    <a:off x="4774691" y="4070099"/>
                    <a:ext cx="70132" cy="432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132" h="43271" extrusionOk="0">
                        <a:moveTo>
                          <a:pt x="55721" y="36795"/>
                        </a:moveTo>
                        <a:cubicBezTo>
                          <a:pt x="65722" y="34414"/>
                          <a:pt x="72009" y="24412"/>
                          <a:pt x="69628" y="14411"/>
                        </a:cubicBezTo>
                        <a:cubicBezTo>
                          <a:pt x="67246" y="4410"/>
                          <a:pt x="57245" y="-1877"/>
                          <a:pt x="47244" y="504"/>
                        </a:cubicBezTo>
                        <a:cubicBezTo>
                          <a:pt x="31813" y="4124"/>
                          <a:pt x="16002" y="5934"/>
                          <a:pt x="0" y="5934"/>
                        </a:cubicBezTo>
                        <a:lnTo>
                          <a:pt x="0" y="5934"/>
                        </a:lnTo>
                        <a:lnTo>
                          <a:pt x="0" y="43272"/>
                        </a:lnTo>
                        <a:cubicBezTo>
                          <a:pt x="18764" y="43272"/>
                          <a:pt x="37529" y="41081"/>
                          <a:pt x="55721" y="3689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4" name="Google Shape;1134;p7"/>
                  <p:cNvSpPr/>
                  <p:nvPr/>
                </p:nvSpPr>
                <p:spPr>
                  <a:xfrm>
                    <a:off x="5532595" y="4147478"/>
                    <a:ext cx="69905" cy="1146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905" h="114623" extrusionOk="0">
                        <a:moveTo>
                          <a:pt x="35433" y="104005"/>
                        </a:moveTo>
                        <a:cubicBezTo>
                          <a:pt x="47815" y="78383"/>
                          <a:pt x="59055" y="51808"/>
                          <a:pt x="68771" y="25043"/>
                        </a:cubicBezTo>
                        <a:cubicBezTo>
                          <a:pt x="72295" y="15422"/>
                          <a:pt x="67342" y="4659"/>
                          <a:pt x="57626" y="1135"/>
                        </a:cubicBezTo>
                        <a:cubicBezTo>
                          <a:pt x="47911" y="-2390"/>
                          <a:pt x="37243" y="2564"/>
                          <a:pt x="33719" y="12279"/>
                        </a:cubicBezTo>
                        <a:cubicBezTo>
                          <a:pt x="24384" y="37901"/>
                          <a:pt x="13621" y="63333"/>
                          <a:pt x="1810" y="87812"/>
                        </a:cubicBezTo>
                        <a:cubicBezTo>
                          <a:pt x="571" y="90384"/>
                          <a:pt x="0" y="93146"/>
                          <a:pt x="0" y="95909"/>
                        </a:cubicBezTo>
                        <a:cubicBezTo>
                          <a:pt x="0" y="102862"/>
                          <a:pt x="3905" y="109529"/>
                          <a:pt x="10573" y="112768"/>
                        </a:cubicBezTo>
                        <a:cubicBezTo>
                          <a:pt x="19812" y="117244"/>
                          <a:pt x="30956" y="113339"/>
                          <a:pt x="35433" y="10410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5" name="Google Shape;1135;p7"/>
                  <p:cNvSpPr/>
                  <p:nvPr/>
                </p:nvSpPr>
                <p:spPr>
                  <a:xfrm>
                    <a:off x="5477636" y="3994170"/>
                    <a:ext cx="57600" cy="1186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600" h="118610" extrusionOk="0">
                        <a:moveTo>
                          <a:pt x="36386" y="105485"/>
                        </a:moveTo>
                        <a:cubicBezTo>
                          <a:pt x="44863" y="78243"/>
                          <a:pt x="51816" y="50144"/>
                          <a:pt x="57245" y="22141"/>
                        </a:cubicBezTo>
                        <a:cubicBezTo>
                          <a:pt x="59246" y="12044"/>
                          <a:pt x="52578" y="2234"/>
                          <a:pt x="42482" y="328"/>
                        </a:cubicBezTo>
                        <a:cubicBezTo>
                          <a:pt x="32385" y="-1576"/>
                          <a:pt x="22574" y="4996"/>
                          <a:pt x="20669" y="15092"/>
                        </a:cubicBezTo>
                        <a:cubicBezTo>
                          <a:pt x="15526" y="41762"/>
                          <a:pt x="8858" y="68432"/>
                          <a:pt x="858" y="94435"/>
                        </a:cubicBezTo>
                        <a:cubicBezTo>
                          <a:pt x="286" y="96245"/>
                          <a:pt x="0" y="98150"/>
                          <a:pt x="0" y="99960"/>
                        </a:cubicBezTo>
                        <a:cubicBezTo>
                          <a:pt x="0" y="107961"/>
                          <a:pt x="5144" y="115295"/>
                          <a:pt x="13145" y="117772"/>
                        </a:cubicBezTo>
                        <a:cubicBezTo>
                          <a:pt x="22955" y="120820"/>
                          <a:pt x="33433" y="115295"/>
                          <a:pt x="36481" y="10548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6" name="Google Shape;1136;p7"/>
                  <p:cNvSpPr/>
                  <p:nvPr/>
                </p:nvSpPr>
                <p:spPr>
                  <a:xfrm>
                    <a:off x="5590221" y="3985311"/>
                    <a:ext cx="54240" cy="119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240" h="119320" extrusionOk="0">
                        <a:moveTo>
                          <a:pt x="36671" y="105485"/>
                        </a:moveTo>
                        <a:cubicBezTo>
                          <a:pt x="43815" y="77958"/>
                          <a:pt x="49625" y="49669"/>
                          <a:pt x="54007" y="21570"/>
                        </a:cubicBezTo>
                        <a:cubicBezTo>
                          <a:pt x="55626" y="11378"/>
                          <a:pt x="48673" y="1853"/>
                          <a:pt x="38481" y="234"/>
                        </a:cubicBezTo>
                        <a:cubicBezTo>
                          <a:pt x="28289" y="-1385"/>
                          <a:pt x="18764" y="5568"/>
                          <a:pt x="17145" y="15760"/>
                        </a:cubicBezTo>
                        <a:cubicBezTo>
                          <a:pt x="12954" y="42716"/>
                          <a:pt x="7334" y="69671"/>
                          <a:pt x="571" y="96056"/>
                        </a:cubicBezTo>
                        <a:cubicBezTo>
                          <a:pt x="191" y="97580"/>
                          <a:pt x="0" y="99199"/>
                          <a:pt x="0" y="100723"/>
                        </a:cubicBezTo>
                        <a:cubicBezTo>
                          <a:pt x="0" y="109010"/>
                          <a:pt x="5620" y="116630"/>
                          <a:pt x="14002" y="118725"/>
                        </a:cubicBezTo>
                        <a:cubicBezTo>
                          <a:pt x="24003" y="121297"/>
                          <a:pt x="34100" y="115296"/>
                          <a:pt x="36767" y="10529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7" name="Google Shape;1137;p7"/>
                  <p:cNvSpPr/>
                  <p:nvPr/>
                </p:nvSpPr>
                <p:spPr>
                  <a:xfrm>
                    <a:off x="5253894" y="3989230"/>
                    <a:ext cx="64704" cy="1165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704" h="116548" extrusionOk="0">
                        <a:moveTo>
                          <a:pt x="28099" y="13936"/>
                        </a:moveTo>
                        <a:cubicBezTo>
                          <a:pt x="21241" y="40035"/>
                          <a:pt x="12383" y="65752"/>
                          <a:pt x="1524" y="90422"/>
                        </a:cubicBezTo>
                        <a:cubicBezTo>
                          <a:pt x="476" y="92899"/>
                          <a:pt x="0" y="95375"/>
                          <a:pt x="0" y="97852"/>
                        </a:cubicBezTo>
                        <a:cubicBezTo>
                          <a:pt x="0" y="104995"/>
                          <a:pt x="4191" y="111853"/>
                          <a:pt x="11144" y="114997"/>
                        </a:cubicBezTo>
                        <a:cubicBezTo>
                          <a:pt x="20574" y="119093"/>
                          <a:pt x="31623" y="114806"/>
                          <a:pt x="35719" y="105376"/>
                        </a:cubicBezTo>
                        <a:cubicBezTo>
                          <a:pt x="47244" y="78897"/>
                          <a:pt x="56864" y="51370"/>
                          <a:pt x="64103" y="23366"/>
                        </a:cubicBezTo>
                        <a:cubicBezTo>
                          <a:pt x="66675" y="13460"/>
                          <a:pt x="60770" y="3173"/>
                          <a:pt x="50768" y="601"/>
                        </a:cubicBezTo>
                        <a:cubicBezTo>
                          <a:pt x="40767" y="-1970"/>
                          <a:pt x="30575" y="3935"/>
                          <a:pt x="28004" y="1393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8" name="Google Shape;1138;p7"/>
                  <p:cNvSpPr/>
                  <p:nvPr/>
                </p:nvSpPr>
                <p:spPr>
                  <a:xfrm>
                    <a:off x="5138165" y="3986358"/>
                    <a:ext cx="70719" cy="1140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719" h="114092" extrusionOk="0">
                        <a:moveTo>
                          <a:pt x="34385" y="12903"/>
                        </a:moveTo>
                        <a:cubicBezTo>
                          <a:pt x="26098" y="38335"/>
                          <a:pt x="15335" y="63005"/>
                          <a:pt x="2381" y="86436"/>
                        </a:cubicBezTo>
                        <a:cubicBezTo>
                          <a:pt x="762" y="89294"/>
                          <a:pt x="0" y="92437"/>
                          <a:pt x="0" y="95485"/>
                        </a:cubicBezTo>
                        <a:cubicBezTo>
                          <a:pt x="0" y="102057"/>
                          <a:pt x="3429" y="108439"/>
                          <a:pt x="9620" y="111773"/>
                        </a:cubicBezTo>
                        <a:cubicBezTo>
                          <a:pt x="18574" y="116725"/>
                          <a:pt x="30004" y="113487"/>
                          <a:pt x="34957" y="104533"/>
                        </a:cubicBezTo>
                        <a:cubicBezTo>
                          <a:pt x="49149" y="79006"/>
                          <a:pt x="60865" y="52051"/>
                          <a:pt x="69818" y="24428"/>
                        </a:cubicBezTo>
                        <a:cubicBezTo>
                          <a:pt x="72962" y="14617"/>
                          <a:pt x="67627" y="4140"/>
                          <a:pt x="57817" y="901"/>
                        </a:cubicBezTo>
                        <a:cubicBezTo>
                          <a:pt x="48006" y="-2242"/>
                          <a:pt x="37529" y="3092"/>
                          <a:pt x="34290" y="1290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9" name="Google Shape;1139;p7"/>
                  <p:cNvSpPr/>
                  <p:nvPr/>
                </p:nvSpPr>
                <p:spPr>
                  <a:xfrm>
                    <a:off x="5366574" y="3991968"/>
                    <a:ext cx="60633" cy="117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633" h="117764" extrusionOk="0">
                        <a:moveTo>
                          <a:pt x="23813" y="14437"/>
                        </a:moveTo>
                        <a:cubicBezTo>
                          <a:pt x="18002" y="40916"/>
                          <a:pt x="10382" y="67206"/>
                          <a:pt x="1143" y="92732"/>
                        </a:cubicBezTo>
                        <a:cubicBezTo>
                          <a:pt x="381" y="94828"/>
                          <a:pt x="0" y="96924"/>
                          <a:pt x="0" y="99114"/>
                        </a:cubicBezTo>
                        <a:cubicBezTo>
                          <a:pt x="0" y="106734"/>
                          <a:pt x="4763" y="113878"/>
                          <a:pt x="12287" y="116640"/>
                        </a:cubicBezTo>
                        <a:cubicBezTo>
                          <a:pt x="22003" y="120165"/>
                          <a:pt x="32671" y="115116"/>
                          <a:pt x="36195" y="105496"/>
                        </a:cubicBezTo>
                        <a:cubicBezTo>
                          <a:pt x="46006" y="78540"/>
                          <a:pt x="54007" y="50632"/>
                          <a:pt x="60198" y="22629"/>
                        </a:cubicBezTo>
                        <a:cubicBezTo>
                          <a:pt x="62389" y="12532"/>
                          <a:pt x="56102" y="2626"/>
                          <a:pt x="46006" y="435"/>
                        </a:cubicBezTo>
                        <a:cubicBezTo>
                          <a:pt x="35909" y="-1755"/>
                          <a:pt x="26003" y="4531"/>
                          <a:pt x="23813" y="1462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140" name="Google Shape;1140;p7"/>
              <p:cNvGrpSpPr/>
              <p:nvPr/>
            </p:nvGrpSpPr>
            <p:grpSpPr>
              <a:xfrm>
                <a:off x="7933532" y="3632677"/>
                <a:ext cx="637384" cy="639684"/>
                <a:chOff x="4774596" y="2105691"/>
                <a:chExt cx="884396" cy="884396"/>
              </a:xfrm>
            </p:grpSpPr>
            <p:sp>
              <p:nvSpPr>
                <p:cNvPr id="1141" name="Google Shape;1141;p7"/>
                <p:cNvSpPr/>
                <p:nvPr/>
              </p:nvSpPr>
              <p:spPr>
                <a:xfrm>
                  <a:off x="4774596" y="2110073"/>
                  <a:ext cx="880014" cy="880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14" h="880014" extrusionOk="0">
                      <a:moveTo>
                        <a:pt x="0" y="0"/>
                      </a:moveTo>
                      <a:lnTo>
                        <a:pt x="880015" y="0"/>
                      </a:lnTo>
                      <a:lnTo>
                        <a:pt x="880015" y="880015"/>
                      </a:lnTo>
                      <a:lnTo>
                        <a:pt x="0" y="88001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2" name="Google Shape;1142;p7"/>
                <p:cNvSpPr/>
                <p:nvPr/>
              </p:nvSpPr>
              <p:spPr>
                <a:xfrm>
                  <a:off x="4774596" y="2105691"/>
                  <a:ext cx="884396" cy="88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4396" h="884396" extrusionOk="0">
                      <a:moveTo>
                        <a:pt x="0" y="884396"/>
                      </a:moveTo>
                      <a:lnTo>
                        <a:pt x="321945" y="884396"/>
                      </a:lnTo>
                      <a:cubicBezTo>
                        <a:pt x="321945" y="573786"/>
                        <a:pt x="573786" y="321945"/>
                        <a:pt x="884396" y="321945"/>
                      </a:cubicBezTo>
                      <a:lnTo>
                        <a:pt x="884396" y="0"/>
                      </a:lnTo>
                      <a:cubicBezTo>
                        <a:pt x="395954" y="0"/>
                        <a:pt x="0" y="395954"/>
                        <a:pt x="0" y="88439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43" name="Google Shape;1143;p7"/>
            <p:cNvGrpSpPr/>
            <p:nvPr/>
          </p:nvGrpSpPr>
          <p:grpSpPr>
            <a:xfrm rot="-5400000">
              <a:off x="2648490" y="3597358"/>
              <a:ext cx="329400" cy="2304430"/>
              <a:chOff x="7933532" y="450300"/>
              <a:chExt cx="637384" cy="4459036"/>
            </a:xfrm>
          </p:grpSpPr>
          <p:sp>
            <p:nvSpPr>
              <p:cNvPr id="1144" name="Google Shape;1144;p7"/>
              <p:cNvSpPr/>
              <p:nvPr/>
            </p:nvSpPr>
            <p:spPr>
              <a:xfrm flipH="1">
                <a:off x="7934727" y="2359852"/>
                <a:ext cx="635599" cy="635673"/>
              </a:xfrm>
              <a:custGeom>
                <a:avLst/>
                <a:gdLst/>
                <a:ahLst/>
                <a:cxnLst/>
                <a:rect l="l" t="t" r="r" b="b"/>
                <a:pathLst>
                  <a:path w="882776" h="879824" extrusionOk="0">
                    <a:moveTo>
                      <a:pt x="882777" y="833628"/>
                    </a:moveTo>
                    <a:lnTo>
                      <a:pt x="882777" y="879824"/>
                    </a:lnTo>
                    <a:lnTo>
                      <a:pt x="0" y="879824"/>
                    </a:lnTo>
                    <a:lnTo>
                      <a:pt x="0" y="833628"/>
                    </a:lnTo>
                    <a:lnTo>
                      <a:pt x="882777" y="833628"/>
                    </a:lnTo>
                    <a:close/>
                    <a:moveTo>
                      <a:pt x="0" y="729424"/>
                    </a:moveTo>
                    <a:lnTo>
                      <a:pt x="0" y="775621"/>
                    </a:lnTo>
                    <a:lnTo>
                      <a:pt x="882777" y="775621"/>
                    </a:lnTo>
                    <a:lnTo>
                      <a:pt x="882777" y="729424"/>
                    </a:lnTo>
                    <a:lnTo>
                      <a:pt x="0" y="729424"/>
                    </a:lnTo>
                    <a:close/>
                    <a:moveTo>
                      <a:pt x="0" y="625221"/>
                    </a:moveTo>
                    <a:lnTo>
                      <a:pt x="0" y="671417"/>
                    </a:lnTo>
                    <a:lnTo>
                      <a:pt x="882777" y="671417"/>
                    </a:lnTo>
                    <a:lnTo>
                      <a:pt x="882777" y="625221"/>
                    </a:lnTo>
                    <a:lnTo>
                      <a:pt x="0" y="625221"/>
                    </a:lnTo>
                    <a:close/>
                    <a:moveTo>
                      <a:pt x="0" y="521017"/>
                    </a:moveTo>
                    <a:lnTo>
                      <a:pt x="0" y="567214"/>
                    </a:lnTo>
                    <a:lnTo>
                      <a:pt x="882777" y="567214"/>
                    </a:lnTo>
                    <a:lnTo>
                      <a:pt x="882777" y="521017"/>
                    </a:lnTo>
                    <a:lnTo>
                      <a:pt x="0" y="521017"/>
                    </a:lnTo>
                    <a:close/>
                    <a:moveTo>
                      <a:pt x="0" y="416814"/>
                    </a:moveTo>
                    <a:lnTo>
                      <a:pt x="0" y="463010"/>
                    </a:lnTo>
                    <a:lnTo>
                      <a:pt x="882777" y="463010"/>
                    </a:lnTo>
                    <a:lnTo>
                      <a:pt x="882777" y="416814"/>
                    </a:lnTo>
                    <a:lnTo>
                      <a:pt x="0" y="416814"/>
                    </a:lnTo>
                    <a:close/>
                    <a:moveTo>
                      <a:pt x="0" y="312611"/>
                    </a:moveTo>
                    <a:lnTo>
                      <a:pt x="0" y="358807"/>
                    </a:lnTo>
                    <a:lnTo>
                      <a:pt x="882777" y="358807"/>
                    </a:lnTo>
                    <a:lnTo>
                      <a:pt x="882777" y="312611"/>
                    </a:lnTo>
                    <a:lnTo>
                      <a:pt x="0" y="312611"/>
                    </a:lnTo>
                    <a:close/>
                    <a:moveTo>
                      <a:pt x="0" y="208407"/>
                    </a:moveTo>
                    <a:lnTo>
                      <a:pt x="0" y="254603"/>
                    </a:lnTo>
                    <a:lnTo>
                      <a:pt x="882777" y="254603"/>
                    </a:lnTo>
                    <a:lnTo>
                      <a:pt x="882777" y="208407"/>
                    </a:lnTo>
                    <a:lnTo>
                      <a:pt x="0" y="208407"/>
                    </a:lnTo>
                    <a:close/>
                    <a:moveTo>
                      <a:pt x="0" y="104204"/>
                    </a:moveTo>
                    <a:lnTo>
                      <a:pt x="0" y="150400"/>
                    </a:lnTo>
                    <a:lnTo>
                      <a:pt x="882777" y="150400"/>
                    </a:lnTo>
                    <a:lnTo>
                      <a:pt x="882777" y="104204"/>
                    </a:lnTo>
                    <a:lnTo>
                      <a:pt x="0" y="104204"/>
                    </a:lnTo>
                    <a:close/>
                    <a:moveTo>
                      <a:pt x="0" y="0"/>
                    </a:moveTo>
                    <a:lnTo>
                      <a:pt x="0" y="46196"/>
                    </a:lnTo>
                    <a:lnTo>
                      <a:pt x="882777" y="46196"/>
                    </a:lnTo>
                    <a:lnTo>
                      <a:pt x="88277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7"/>
              <p:cNvSpPr/>
              <p:nvPr/>
            </p:nvSpPr>
            <p:spPr>
              <a:xfrm flipH="1">
                <a:off x="7935754" y="2996231"/>
                <a:ext cx="633542" cy="635810"/>
              </a:xfrm>
              <a:custGeom>
                <a:avLst/>
                <a:gdLst/>
                <a:ahLst/>
                <a:cxnLst/>
                <a:rect l="l" t="t" r="r" b="b"/>
                <a:pathLst>
                  <a:path w="879919" h="880014" extrusionOk="0">
                    <a:moveTo>
                      <a:pt x="0" y="0"/>
                    </a:moveTo>
                    <a:lnTo>
                      <a:pt x="0" y="880015"/>
                    </a:lnTo>
                    <a:lnTo>
                      <a:pt x="7525" y="880015"/>
                    </a:lnTo>
                    <a:cubicBezTo>
                      <a:pt x="487490" y="876014"/>
                      <a:pt x="875919" y="487585"/>
                      <a:pt x="879920" y="7525"/>
                    </a:cubicBezTo>
                    <a:lnTo>
                      <a:pt x="8799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7"/>
              <p:cNvSpPr/>
              <p:nvPr/>
            </p:nvSpPr>
            <p:spPr>
              <a:xfrm flipH="1">
                <a:off x="7935686" y="450300"/>
                <a:ext cx="633610" cy="635810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47" name="Google Shape;1147;p7"/>
              <p:cNvGrpSpPr/>
              <p:nvPr/>
            </p:nvGrpSpPr>
            <p:grpSpPr>
              <a:xfrm flipH="1">
                <a:off x="7934750" y="1086743"/>
                <a:ext cx="634226" cy="1272960"/>
                <a:chOff x="6534530" y="2110073"/>
                <a:chExt cx="880014" cy="1759934"/>
              </a:xfrm>
            </p:grpSpPr>
            <p:sp>
              <p:nvSpPr>
                <p:cNvPr id="1148" name="Google Shape;1148;p7"/>
                <p:cNvSpPr/>
                <p:nvPr/>
              </p:nvSpPr>
              <p:spPr>
                <a:xfrm>
                  <a:off x="6534530" y="2110073"/>
                  <a:ext cx="880014" cy="1759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14" h="1759934" extrusionOk="0">
                      <a:moveTo>
                        <a:pt x="880015" y="879920"/>
                      </a:moveTo>
                      <a:lnTo>
                        <a:pt x="880015" y="0"/>
                      </a:lnTo>
                      <a:lnTo>
                        <a:pt x="872490" y="0"/>
                      </a:lnTo>
                      <a:cubicBezTo>
                        <a:pt x="392430" y="4000"/>
                        <a:pt x="4000" y="392430"/>
                        <a:pt x="0" y="872395"/>
                      </a:cubicBezTo>
                      <a:lnTo>
                        <a:pt x="0" y="887444"/>
                      </a:lnTo>
                      <a:cubicBezTo>
                        <a:pt x="4000" y="1367504"/>
                        <a:pt x="392430" y="1755934"/>
                        <a:pt x="872490" y="1759934"/>
                      </a:cubicBezTo>
                      <a:lnTo>
                        <a:pt x="880015" y="1759934"/>
                      </a:lnTo>
                      <a:lnTo>
                        <a:pt x="880015" y="87992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9" name="Google Shape;1149;p7"/>
                <p:cNvSpPr/>
                <p:nvPr/>
              </p:nvSpPr>
              <p:spPr>
                <a:xfrm>
                  <a:off x="6542150" y="2117597"/>
                  <a:ext cx="872394" cy="872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394" h="872489" extrusionOk="0">
                      <a:moveTo>
                        <a:pt x="0" y="872490"/>
                      </a:moveTo>
                      <a:lnTo>
                        <a:pt x="872395" y="872490"/>
                      </a:lnTo>
                      <a:lnTo>
                        <a:pt x="872395" y="0"/>
                      </a:lnTo>
                      <a:cubicBezTo>
                        <a:pt x="868394" y="480060"/>
                        <a:pt x="479965" y="868490"/>
                        <a:pt x="0" y="87249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50" name="Google Shape;1150;p7"/>
              <p:cNvGrpSpPr/>
              <p:nvPr/>
            </p:nvGrpSpPr>
            <p:grpSpPr>
              <a:xfrm>
                <a:off x="7935021" y="4272615"/>
                <a:ext cx="634226" cy="636721"/>
                <a:chOff x="4774596" y="3869912"/>
                <a:chExt cx="880014" cy="880300"/>
              </a:xfrm>
            </p:grpSpPr>
            <p:sp>
              <p:nvSpPr>
                <p:cNvPr id="1151" name="Google Shape;1151;p7"/>
                <p:cNvSpPr/>
                <p:nvPr/>
              </p:nvSpPr>
              <p:spPr>
                <a:xfrm>
                  <a:off x="4774596" y="3870102"/>
                  <a:ext cx="880014" cy="880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14" h="880014" extrusionOk="0">
                      <a:moveTo>
                        <a:pt x="0" y="0"/>
                      </a:moveTo>
                      <a:lnTo>
                        <a:pt x="880015" y="0"/>
                      </a:lnTo>
                      <a:lnTo>
                        <a:pt x="880015" y="880015"/>
                      </a:lnTo>
                      <a:lnTo>
                        <a:pt x="0" y="88001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152" name="Google Shape;1152;p7"/>
                <p:cNvGrpSpPr/>
                <p:nvPr/>
              </p:nvGrpSpPr>
              <p:grpSpPr>
                <a:xfrm>
                  <a:off x="4774596" y="3869912"/>
                  <a:ext cx="880014" cy="880300"/>
                  <a:chOff x="4774596" y="3869912"/>
                  <a:chExt cx="880014" cy="880300"/>
                </a:xfrm>
              </p:grpSpPr>
              <p:sp>
                <p:nvSpPr>
                  <p:cNvPr id="1153" name="Google Shape;1153;p7"/>
                  <p:cNvSpPr/>
                  <p:nvPr/>
                </p:nvSpPr>
                <p:spPr>
                  <a:xfrm>
                    <a:off x="5184457" y="4422030"/>
                    <a:ext cx="103582" cy="88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582" h="88672" extrusionOk="0">
                        <a:moveTo>
                          <a:pt x="72771" y="4618"/>
                        </a:moveTo>
                        <a:cubicBezTo>
                          <a:pt x="52197" y="22430"/>
                          <a:pt x="30480" y="39289"/>
                          <a:pt x="8096" y="54720"/>
                        </a:cubicBezTo>
                        <a:cubicBezTo>
                          <a:pt x="2858" y="58339"/>
                          <a:pt x="0" y="64149"/>
                          <a:pt x="0" y="70055"/>
                        </a:cubicBezTo>
                        <a:cubicBezTo>
                          <a:pt x="0" y="73674"/>
                          <a:pt x="1048" y="77389"/>
                          <a:pt x="3334" y="80628"/>
                        </a:cubicBezTo>
                        <a:cubicBezTo>
                          <a:pt x="9144" y="89105"/>
                          <a:pt x="20764" y="91200"/>
                          <a:pt x="29242" y="85390"/>
                        </a:cubicBezTo>
                        <a:cubicBezTo>
                          <a:pt x="52768" y="69197"/>
                          <a:pt x="75533" y="51481"/>
                          <a:pt x="97155" y="32717"/>
                        </a:cubicBezTo>
                        <a:cubicBezTo>
                          <a:pt x="104966" y="25954"/>
                          <a:pt x="105727" y="14238"/>
                          <a:pt x="99060" y="6428"/>
                        </a:cubicBezTo>
                        <a:cubicBezTo>
                          <a:pt x="92297" y="-1383"/>
                          <a:pt x="80486" y="-2145"/>
                          <a:pt x="72771" y="452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4" name="Google Shape;1154;p7"/>
                  <p:cNvSpPr/>
                  <p:nvPr/>
                </p:nvSpPr>
                <p:spPr>
                  <a:xfrm>
                    <a:off x="5037391" y="4395415"/>
                    <a:ext cx="110195" cy="7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195" h="78523" extrusionOk="0">
                        <a:moveTo>
                          <a:pt x="107251" y="8468"/>
                        </a:moveTo>
                        <a:cubicBezTo>
                          <a:pt x="101632" y="-199"/>
                          <a:pt x="90107" y="-2581"/>
                          <a:pt x="81439" y="3039"/>
                        </a:cubicBezTo>
                        <a:cubicBezTo>
                          <a:pt x="58769" y="17803"/>
                          <a:pt x="34957" y="31328"/>
                          <a:pt x="10573" y="43044"/>
                        </a:cubicBezTo>
                        <a:cubicBezTo>
                          <a:pt x="3905" y="46283"/>
                          <a:pt x="0" y="52950"/>
                          <a:pt x="0" y="59903"/>
                        </a:cubicBezTo>
                        <a:cubicBezTo>
                          <a:pt x="0" y="62570"/>
                          <a:pt x="571" y="65333"/>
                          <a:pt x="1810" y="68000"/>
                        </a:cubicBezTo>
                        <a:cubicBezTo>
                          <a:pt x="6287" y="77239"/>
                          <a:pt x="17431" y="81144"/>
                          <a:pt x="26670" y="76668"/>
                        </a:cubicBezTo>
                        <a:cubicBezTo>
                          <a:pt x="52483" y="64190"/>
                          <a:pt x="77724" y="49997"/>
                          <a:pt x="101727" y="34281"/>
                        </a:cubicBezTo>
                        <a:cubicBezTo>
                          <a:pt x="110395" y="28661"/>
                          <a:pt x="112776" y="17136"/>
                          <a:pt x="107156" y="846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5" name="Google Shape;1155;p7"/>
                  <p:cNvSpPr/>
                  <p:nvPr/>
                </p:nvSpPr>
                <p:spPr>
                  <a:xfrm>
                    <a:off x="5037105" y="4517118"/>
                    <a:ext cx="113269" cy="727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269" h="72783" extrusionOk="0">
                        <a:moveTo>
                          <a:pt x="110966" y="9828"/>
                        </a:moveTo>
                        <a:cubicBezTo>
                          <a:pt x="106108" y="779"/>
                          <a:pt x="94774" y="-2650"/>
                          <a:pt x="85725" y="2208"/>
                        </a:cubicBezTo>
                        <a:cubicBezTo>
                          <a:pt x="61817" y="15067"/>
                          <a:pt x="36862" y="26688"/>
                          <a:pt x="11716" y="36784"/>
                        </a:cubicBezTo>
                        <a:cubicBezTo>
                          <a:pt x="4477" y="39737"/>
                          <a:pt x="0" y="46690"/>
                          <a:pt x="0" y="54120"/>
                        </a:cubicBezTo>
                        <a:cubicBezTo>
                          <a:pt x="0" y="56405"/>
                          <a:pt x="476" y="58787"/>
                          <a:pt x="1333" y="61073"/>
                        </a:cubicBezTo>
                        <a:cubicBezTo>
                          <a:pt x="5143" y="70598"/>
                          <a:pt x="16002" y="75265"/>
                          <a:pt x="25622" y="71455"/>
                        </a:cubicBezTo>
                        <a:cubicBezTo>
                          <a:pt x="52102" y="60882"/>
                          <a:pt x="78296" y="48595"/>
                          <a:pt x="103442" y="35070"/>
                        </a:cubicBezTo>
                        <a:cubicBezTo>
                          <a:pt x="112490" y="30212"/>
                          <a:pt x="115919" y="18877"/>
                          <a:pt x="111062" y="982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6" name="Google Shape;1156;p7"/>
                  <p:cNvSpPr/>
                  <p:nvPr/>
                </p:nvSpPr>
                <p:spPr>
                  <a:xfrm>
                    <a:off x="5197696" y="4544637"/>
                    <a:ext cx="107087" cy="83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087" h="83769" extrusionOk="0">
                        <a:moveTo>
                          <a:pt x="99536" y="33649"/>
                        </a:moveTo>
                        <a:cubicBezTo>
                          <a:pt x="107823" y="27553"/>
                          <a:pt x="109538" y="15838"/>
                          <a:pt x="103442" y="7551"/>
                        </a:cubicBezTo>
                        <a:cubicBezTo>
                          <a:pt x="97346" y="-736"/>
                          <a:pt x="85630" y="-2450"/>
                          <a:pt x="77343" y="3646"/>
                        </a:cubicBezTo>
                        <a:cubicBezTo>
                          <a:pt x="55435" y="19838"/>
                          <a:pt x="32385" y="35173"/>
                          <a:pt x="9049" y="49175"/>
                        </a:cubicBezTo>
                        <a:cubicBezTo>
                          <a:pt x="3238" y="52699"/>
                          <a:pt x="0" y="58891"/>
                          <a:pt x="0" y="65177"/>
                        </a:cubicBezTo>
                        <a:cubicBezTo>
                          <a:pt x="0" y="68416"/>
                          <a:pt x="857" y="71749"/>
                          <a:pt x="2667" y="74702"/>
                        </a:cubicBezTo>
                        <a:cubicBezTo>
                          <a:pt x="7906" y="83560"/>
                          <a:pt x="19431" y="86418"/>
                          <a:pt x="28289" y="81084"/>
                        </a:cubicBezTo>
                        <a:cubicBezTo>
                          <a:pt x="52673" y="66511"/>
                          <a:pt x="76676" y="50509"/>
                          <a:pt x="99631" y="3355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7" name="Google Shape;1157;p7"/>
                  <p:cNvSpPr/>
                  <p:nvPr/>
                </p:nvSpPr>
                <p:spPr>
                  <a:xfrm>
                    <a:off x="4875656" y="4579448"/>
                    <a:ext cx="119233" cy="55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233" h="55078" extrusionOk="0">
                        <a:moveTo>
                          <a:pt x="118586" y="13697"/>
                        </a:moveTo>
                        <a:cubicBezTo>
                          <a:pt x="115824" y="3791"/>
                          <a:pt x="105537" y="-2020"/>
                          <a:pt x="95631" y="647"/>
                        </a:cubicBezTo>
                        <a:cubicBezTo>
                          <a:pt x="69437" y="7886"/>
                          <a:pt x="42577" y="13697"/>
                          <a:pt x="15716" y="17983"/>
                        </a:cubicBezTo>
                        <a:cubicBezTo>
                          <a:pt x="6572" y="19412"/>
                          <a:pt x="0" y="27413"/>
                          <a:pt x="0" y="36366"/>
                        </a:cubicBezTo>
                        <a:cubicBezTo>
                          <a:pt x="0" y="37319"/>
                          <a:pt x="0" y="38366"/>
                          <a:pt x="190" y="39319"/>
                        </a:cubicBezTo>
                        <a:cubicBezTo>
                          <a:pt x="1810" y="49511"/>
                          <a:pt x="11335" y="56464"/>
                          <a:pt x="21526" y="54845"/>
                        </a:cubicBezTo>
                        <a:cubicBezTo>
                          <a:pt x="49721" y="50368"/>
                          <a:pt x="78010" y="44177"/>
                          <a:pt x="105537" y="36652"/>
                        </a:cubicBezTo>
                        <a:cubicBezTo>
                          <a:pt x="115443" y="33890"/>
                          <a:pt x="121253" y="23603"/>
                          <a:pt x="118586" y="1369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8" name="Google Shape;1158;p7"/>
                  <p:cNvSpPr/>
                  <p:nvPr/>
                </p:nvSpPr>
                <p:spPr>
                  <a:xfrm>
                    <a:off x="5445537" y="4298488"/>
                    <a:ext cx="84249" cy="1066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249" h="106645" extrusionOk="0">
                        <a:moveTo>
                          <a:pt x="33528" y="99299"/>
                        </a:moveTo>
                        <a:cubicBezTo>
                          <a:pt x="50578" y="76535"/>
                          <a:pt x="66770" y="52627"/>
                          <a:pt x="81534" y="28338"/>
                        </a:cubicBezTo>
                        <a:cubicBezTo>
                          <a:pt x="86868" y="19575"/>
                          <a:pt x="84106" y="8050"/>
                          <a:pt x="75343" y="2716"/>
                        </a:cubicBezTo>
                        <a:cubicBezTo>
                          <a:pt x="66580" y="-2618"/>
                          <a:pt x="55054" y="144"/>
                          <a:pt x="49720" y="8907"/>
                        </a:cubicBezTo>
                        <a:cubicBezTo>
                          <a:pt x="35528" y="32148"/>
                          <a:pt x="20098" y="55008"/>
                          <a:pt x="3715" y="76820"/>
                        </a:cubicBezTo>
                        <a:cubicBezTo>
                          <a:pt x="1238" y="80154"/>
                          <a:pt x="0" y="84059"/>
                          <a:pt x="0" y="87964"/>
                        </a:cubicBezTo>
                        <a:cubicBezTo>
                          <a:pt x="0" y="93679"/>
                          <a:pt x="2572" y="99204"/>
                          <a:pt x="7429" y="102919"/>
                        </a:cubicBezTo>
                        <a:cubicBezTo>
                          <a:pt x="15716" y="109110"/>
                          <a:pt x="27337" y="107395"/>
                          <a:pt x="33528" y="9920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9" name="Google Shape;1159;p7"/>
                  <p:cNvSpPr/>
                  <p:nvPr/>
                </p:nvSpPr>
                <p:spPr>
                  <a:xfrm>
                    <a:off x="5289708" y="4149180"/>
                    <a:ext cx="80586" cy="1091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586" h="109183" extrusionOk="0">
                        <a:moveTo>
                          <a:pt x="34004" y="101160"/>
                        </a:moveTo>
                        <a:cubicBezTo>
                          <a:pt x="50387" y="77634"/>
                          <a:pt x="65342" y="52678"/>
                          <a:pt x="78486" y="27246"/>
                        </a:cubicBezTo>
                        <a:cubicBezTo>
                          <a:pt x="83248" y="18102"/>
                          <a:pt x="79629" y="6863"/>
                          <a:pt x="70485" y="2100"/>
                        </a:cubicBezTo>
                        <a:cubicBezTo>
                          <a:pt x="61341" y="-2662"/>
                          <a:pt x="50101" y="957"/>
                          <a:pt x="45339" y="10102"/>
                        </a:cubicBezTo>
                        <a:cubicBezTo>
                          <a:pt x="32861" y="34104"/>
                          <a:pt x="18764" y="57631"/>
                          <a:pt x="3334" y="79920"/>
                        </a:cubicBezTo>
                        <a:cubicBezTo>
                          <a:pt x="1048" y="83158"/>
                          <a:pt x="0" y="86873"/>
                          <a:pt x="0" y="90492"/>
                        </a:cubicBezTo>
                        <a:cubicBezTo>
                          <a:pt x="0" y="96398"/>
                          <a:pt x="2762" y="102208"/>
                          <a:pt x="8001" y="105828"/>
                        </a:cubicBezTo>
                        <a:cubicBezTo>
                          <a:pt x="16478" y="111733"/>
                          <a:pt x="28099" y="109638"/>
                          <a:pt x="33909" y="10116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0" name="Google Shape;1160;p7"/>
                  <p:cNvSpPr/>
                  <p:nvPr/>
                </p:nvSpPr>
                <p:spPr>
                  <a:xfrm>
                    <a:off x="4883657" y="4237200"/>
                    <a:ext cx="114676" cy="6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676" h="69310" extrusionOk="0">
                        <a:moveTo>
                          <a:pt x="112585" y="9902"/>
                        </a:moveTo>
                        <a:cubicBezTo>
                          <a:pt x="107728" y="853"/>
                          <a:pt x="96488" y="-2671"/>
                          <a:pt x="87344" y="2187"/>
                        </a:cubicBezTo>
                        <a:cubicBezTo>
                          <a:pt x="63722" y="14760"/>
                          <a:pt x="38767" y="25047"/>
                          <a:pt x="13240" y="32857"/>
                        </a:cubicBezTo>
                        <a:cubicBezTo>
                          <a:pt x="5239" y="35334"/>
                          <a:pt x="0" y="42668"/>
                          <a:pt x="0" y="50669"/>
                        </a:cubicBezTo>
                        <a:cubicBezTo>
                          <a:pt x="0" y="52479"/>
                          <a:pt x="286" y="54288"/>
                          <a:pt x="857" y="56098"/>
                        </a:cubicBezTo>
                        <a:cubicBezTo>
                          <a:pt x="3905" y="65909"/>
                          <a:pt x="14288" y="71529"/>
                          <a:pt x="24098" y="68481"/>
                        </a:cubicBezTo>
                        <a:cubicBezTo>
                          <a:pt x="51911" y="60003"/>
                          <a:pt x="79058" y="48764"/>
                          <a:pt x="104775" y="35048"/>
                        </a:cubicBezTo>
                        <a:cubicBezTo>
                          <a:pt x="113824" y="30190"/>
                          <a:pt x="117348" y="18951"/>
                          <a:pt x="112490" y="98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1" name="Google Shape;1161;p7"/>
                  <p:cNvSpPr/>
                  <p:nvPr/>
                </p:nvSpPr>
                <p:spPr>
                  <a:xfrm>
                    <a:off x="5035962" y="4268219"/>
                    <a:ext cx="105565" cy="85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565" h="85920" extrusionOk="0">
                        <a:moveTo>
                          <a:pt x="74962" y="4219"/>
                        </a:moveTo>
                        <a:cubicBezTo>
                          <a:pt x="54292" y="21555"/>
                          <a:pt x="32099" y="37366"/>
                          <a:pt x="9049" y="51273"/>
                        </a:cubicBezTo>
                        <a:cubicBezTo>
                          <a:pt x="3238" y="54797"/>
                          <a:pt x="0" y="60893"/>
                          <a:pt x="0" y="67275"/>
                        </a:cubicBezTo>
                        <a:cubicBezTo>
                          <a:pt x="0" y="70513"/>
                          <a:pt x="857" y="73847"/>
                          <a:pt x="2667" y="76895"/>
                        </a:cubicBezTo>
                        <a:cubicBezTo>
                          <a:pt x="8001" y="85753"/>
                          <a:pt x="19431" y="88516"/>
                          <a:pt x="28289" y="83277"/>
                        </a:cubicBezTo>
                        <a:cubicBezTo>
                          <a:pt x="52959" y="68418"/>
                          <a:pt x="76676" y="51463"/>
                          <a:pt x="98869" y="32985"/>
                        </a:cubicBezTo>
                        <a:cubicBezTo>
                          <a:pt x="106775" y="26413"/>
                          <a:pt x="107823" y="14602"/>
                          <a:pt x="101251" y="6696"/>
                        </a:cubicBezTo>
                        <a:cubicBezTo>
                          <a:pt x="94678" y="-1210"/>
                          <a:pt x="82867" y="-2258"/>
                          <a:pt x="74962" y="431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2" name="Google Shape;1162;p7"/>
                  <p:cNvSpPr/>
                  <p:nvPr/>
                </p:nvSpPr>
                <p:spPr>
                  <a:xfrm>
                    <a:off x="5177408" y="4286664"/>
                    <a:ext cx="97406" cy="95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406" h="95752" extrusionOk="0">
                        <a:moveTo>
                          <a:pt x="64961" y="6157"/>
                        </a:moveTo>
                        <a:cubicBezTo>
                          <a:pt x="46768" y="26255"/>
                          <a:pt x="27146" y="45305"/>
                          <a:pt x="6572" y="62926"/>
                        </a:cubicBezTo>
                        <a:cubicBezTo>
                          <a:pt x="2286" y="66641"/>
                          <a:pt x="0" y="71880"/>
                          <a:pt x="0" y="77119"/>
                        </a:cubicBezTo>
                        <a:cubicBezTo>
                          <a:pt x="0" y="81405"/>
                          <a:pt x="1429" y="85691"/>
                          <a:pt x="4477" y="89215"/>
                        </a:cubicBezTo>
                        <a:cubicBezTo>
                          <a:pt x="11144" y="97026"/>
                          <a:pt x="22955" y="97978"/>
                          <a:pt x="30766" y="91311"/>
                        </a:cubicBezTo>
                        <a:cubicBezTo>
                          <a:pt x="52578" y="72642"/>
                          <a:pt x="73342" y="52449"/>
                          <a:pt x="92583" y="31208"/>
                        </a:cubicBezTo>
                        <a:cubicBezTo>
                          <a:pt x="99536" y="23588"/>
                          <a:pt x="98870" y="11777"/>
                          <a:pt x="91250" y="4824"/>
                        </a:cubicBezTo>
                        <a:cubicBezTo>
                          <a:pt x="83629" y="-2129"/>
                          <a:pt x="71819" y="-1462"/>
                          <a:pt x="64865" y="615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3" name="Google Shape;1163;p7"/>
                  <p:cNvSpPr/>
                  <p:nvPr/>
                </p:nvSpPr>
                <p:spPr>
                  <a:xfrm>
                    <a:off x="4774596" y="3957241"/>
                    <a:ext cx="71833" cy="499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833" h="49926" extrusionOk="0">
                        <a:moveTo>
                          <a:pt x="0" y="49926"/>
                        </a:moveTo>
                        <a:lnTo>
                          <a:pt x="0" y="49926"/>
                        </a:lnTo>
                        <a:cubicBezTo>
                          <a:pt x="21622" y="49926"/>
                          <a:pt x="42291" y="45069"/>
                          <a:pt x="61531" y="35353"/>
                        </a:cubicBezTo>
                        <a:cubicBezTo>
                          <a:pt x="70771" y="30686"/>
                          <a:pt x="74485" y="19542"/>
                          <a:pt x="69818" y="10302"/>
                        </a:cubicBezTo>
                        <a:cubicBezTo>
                          <a:pt x="65151" y="1063"/>
                          <a:pt x="54007" y="-2652"/>
                          <a:pt x="44767" y="2016"/>
                        </a:cubicBezTo>
                        <a:cubicBezTo>
                          <a:pt x="30861" y="9064"/>
                          <a:pt x="15716" y="12588"/>
                          <a:pt x="0" y="12588"/>
                        </a:cubicBezTo>
                        <a:lnTo>
                          <a:pt x="0" y="12588"/>
                        </a:lnTo>
                        <a:lnTo>
                          <a:pt x="0" y="4992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4" name="Google Shape;1164;p7"/>
                  <p:cNvSpPr/>
                  <p:nvPr/>
                </p:nvSpPr>
                <p:spPr>
                  <a:xfrm>
                    <a:off x="4881371" y="4354291"/>
                    <a:ext cx="117124" cy="62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124" h="62770" extrusionOk="0">
                        <a:moveTo>
                          <a:pt x="115729" y="11587"/>
                        </a:moveTo>
                        <a:cubicBezTo>
                          <a:pt x="111824" y="2062"/>
                          <a:pt x="100965" y="-2509"/>
                          <a:pt x="91440" y="1396"/>
                        </a:cubicBezTo>
                        <a:cubicBezTo>
                          <a:pt x="66485" y="11587"/>
                          <a:pt x="40577" y="19874"/>
                          <a:pt x="14383" y="26066"/>
                        </a:cubicBezTo>
                        <a:cubicBezTo>
                          <a:pt x="5810" y="28066"/>
                          <a:pt x="0" y="35781"/>
                          <a:pt x="0" y="44163"/>
                        </a:cubicBezTo>
                        <a:cubicBezTo>
                          <a:pt x="0" y="45592"/>
                          <a:pt x="191" y="47020"/>
                          <a:pt x="476" y="48449"/>
                        </a:cubicBezTo>
                        <a:cubicBezTo>
                          <a:pt x="2858" y="58450"/>
                          <a:pt x="12859" y="64642"/>
                          <a:pt x="22955" y="62260"/>
                        </a:cubicBezTo>
                        <a:cubicBezTo>
                          <a:pt x="51054" y="55593"/>
                          <a:pt x="78867" y="46735"/>
                          <a:pt x="105537" y="35781"/>
                        </a:cubicBezTo>
                        <a:cubicBezTo>
                          <a:pt x="115062" y="31876"/>
                          <a:pt x="119634" y="21017"/>
                          <a:pt x="115729" y="1149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5" name="Google Shape;1165;p7"/>
                  <p:cNvSpPr/>
                  <p:nvPr/>
                </p:nvSpPr>
                <p:spPr>
                  <a:xfrm>
                    <a:off x="5046153" y="4630552"/>
                    <a:ext cx="114897" cy="693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897" h="69348" extrusionOk="0">
                        <a:moveTo>
                          <a:pt x="104204" y="35554"/>
                        </a:moveTo>
                        <a:cubicBezTo>
                          <a:pt x="113538" y="31173"/>
                          <a:pt x="117538" y="20028"/>
                          <a:pt x="113062" y="10694"/>
                        </a:cubicBezTo>
                        <a:cubicBezTo>
                          <a:pt x="108680" y="1360"/>
                          <a:pt x="97536" y="-2641"/>
                          <a:pt x="88201" y="1836"/>
                        </a:cubicBezTo>
                        <a:cubicBezTo>
                          <a:pt x="63532" y="13456"/>
                          <a:pt x="38005" y="24029"/>
                          <a:pt x="12383" y="33173"/>
                        </a:cubicBezTo>
                        <a:cubicBezTo>
                          <a:pt x="4763" y="35935"/>
                          <a:pt x="0" y="43079"/>
                          <a:pt x="0" y="50699"/>
                        </a:cubicBezTo>
                        <a:cubicBezTo>
                          <a:pt x="0" y="52794"/>
                          <a:pt x="381" y="54890"/>
                          <a:pt x="1048" y="56985"/>
                        </a:cubicBezTo>
                        <a:cubicBezTo>
                          <a:pt x="4477" y="66701"/>
                          <a:pt x="15240" y="71749"/>
                          <a:pt x="24860" y="68225"/>
                        </a:cubicBezTo>
                        <a:cubicBezTo>
                          <a:pt x="51625" y="58605"/>
                          <a:pt x="78296" y="47651"/>
                          <a:pt x="104013" y="3545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6" name="Google Shape;1166;p7"/>
                  <p:cNvSpPr/>
                  <p:nvPr/>
                </p:nvSpPr>
                <p:spPr>
                  <a:xfrm>
                    <a:off x="4774691" y="4711711"/>
                    <a:ext cx="62980" cy="38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80" h="38501" extrusionOk="0">
                        <a:moveTo>
                          <a:pt x="62865" y="17737"/>
                        </a:moveTo>
                        <a:cubicBezTo>
                          <a:pt x="62389" y="7450"/>
                          <a:pt x="53626" y="-456"/>
                          <a:pt x="43339" y="20"/>
                        </a:cubicBezTo>
                        <a:cubicBezTo>
                          <a:pt x="28956" y="782"/>
                          <a:pt x="14383" y="1163"/>
                          <a:pt x="0" y="1163"/>
                        </a:cubicBezTo>
                        <a:lnTo>
                          <a:pt x="0" y="1163"/>
                        </a:lnTo>
                        <a:lnTo>
                          <a:pt x="0" y="38501"/>
                        </a:lnTo>
                        <a:lnTo>
                          <a:pt x="0" y="38501"/>
                        </a:lnTo>
                        <a:cubicBezTo>
                          <a:pt x="15050" y="38501"/>
                          <a:pt x="30194" y="38120"/>
                          <a:pt x="45244" y="37358"/>
                        </a:cubicBezTo>
                        <a:cubicBezTo>
                          <a:pt x="55531" y="36882"/>
                          <a:pt x="63437" y="28024"/>
                          <a:pt x="62960" y="1783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7" name="Google Shape;1167;p7"/>
                  <p:cNvSpPr/>
                  <p:nvPr/>
                </p:nvSpPr>
                <p:spPr>
                  <a:xfrm>
                    <a:off x="5311044" y="4298987"/>
                    <a:ext cx="90704" cy="1019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704" h="101911" extrusionOk="0">
                        <a:moveTo>
                          <a:pt x="32290" y="96038"/>
                        </a:moveTo>
                        <a:cubicBezTo>
                          <a:pt x="51721" y="75083"/>
                          <a:pt x="70104" y="52795"/>
                          <a:pt x="87058" y="29744"/>
                        </a:cubicBezTo>
                        <a:cubicBezTo>
                          <a:pt x="93154" y="21457"/>
                          <a:pt x="91440" y="9742"/>
                          <a:pt x="83153" y="3646"/>
                        </a:cubicBezTo>
                        <a:cubicBezTo>
                          <a:pt x="74867" y="-2450"/>
                          <a:pt x="63151" y="-736"/>
                          <a:pt x="57055" y="7551"/>
                        </a:cubicBezTo>
                        <a:cubicBezTo>
                          <a:pt x="40958" y="29458"/>
                          <a:pt x="23432" y="50604"/>
                          <a:pt x="4953" y="70606"/>
                        </a:cubicBezTo>
                        <a:cubicBezTo>
                          <a:pt x="1619" y="74226"/>
                          <a:pt x="0" y="78703"/>
                          <a:pt x="0" y="83275"/>
                        </a:cubicBezTo>
                        <a:cubicBezTo>
                          <a:pt x="0" y="88323"/>
                          <a:pt x="2000" y="93276"/>
                          <a:pt x="6001" y="96991"/>
                        </a:cubicBezTo>
                        <a:cubicBezTo>
                          <a:pt x="13525" y="103944"/>
                          <a:pt x="25337" y="103468"/>
                          <a:pt x="32385" y="9594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8" name="Google Shape;1168;p7"/>
                  <p:cNvSpPr/>
                  <p:nvPr/>
                </p:nvSpPr>
                <p:spPr>
                  <a:xfrm>
                    <a:off x="5410294" y="4154110"/>
                    <a:ext cx="75180" cy="1121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180" h="112158" extrusionOk="0">
                        <a:moveTo>
                          <a:pt x="34862" y="102803"/>
                        </a:moveTo>
                        <a:cubicBezTo>
                          <a:pt x="49149" y="78038"/>
                          <a:pt x="62198" y="52225"/>
                          <a:pt x="73628" y="26126"/>
                        </a:cubicBezTo>
                        <a:cubicBezTo>
                          <a:pt x="77724" y="16697"/>
                          <a:pt x="73438" y="5743"/>
                          <a:pt x="64008" y="1552"/>
                        </a:cubicBezTo>
                        <a:cubicBezTo>
                          <a:pt x="54578" y="-2544"/>
                          <a:pt x="43529" y="1742"/>
                          <a:pt x="39433" y="11172"/>
                        </a:cubicBezTo>
                        <a:cubicBezTo>
                          <a:pt x="28575" y="36032"/>
                          <a:pt x="16097" y="60607"/>
                          <a:pt x="2477" y="84134"/>
                        </a:cubicBezTo>
                        <a:cubicBezTo>
                          <a:pt x="762" y="87086"/>
                          <a:pt x="0" y="90325"/>
                          <a:pt x="0" y="93468"/>
                        </a:cubicBezTo>
                        <a:cubicBezTo>
                          <a:pt x="0" y="99945"/>
                          <a:pt x="3334" y="106136"/>
                          <a:pt x="9335" y="109661"/>
                        </a:cubicBezTo>
                        <a:cubicBezTo>
                          <a:pt x="18288" y="114804"/>
                          <a:pt x="29623" y="111756"/>
                          <a:pt x="34766" y="10280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9" name="Google Shape;1169;p7"/>
                  <p:cNvSpPr/>
                  <p:nvPr/>
                </p:nvSpPr>
                <p:spPr>
                  <a:xfrm>
                    <a:off x="4774596" y="4285865"/>
                    <a:ext cx="64296" cy="397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296" h="39722" extrusionOk="0">
                        <a:moveTo>
                          <a:pt x="0" y="39723"/>
                        </a:moveTo>
                        <a:lnTo>
                          <a:pt x="0" y="39723"/>
                        </a:lnTo>
                        <a:cubicBezTo>
                          <a:pt x="15907" y="39723"/>
                          <a:pt x="31909" y="38865"/>
                          <a:pt x="47530" y="37246"/>
                        </a:cubicBezTo>
                        <a:cubicBezTo>
                          <a:pt x="57817" y="36198"/>
                          <a:pt x="65246" y="27054"/>
                          <a:pt x="64198" y="16767"/>
                        </a:cubicBezTo>
                        <a:cubicBezTo>
                          <a:pt x="63151" y="6480"/>
                          <a:pt x="54007" y="-949"/>
                          <a:pt x="43720" y="99"/>
                        </a:cubicBezTo>
                        <a:cubicBezTo>
                          <a:pt x="29337" y="1623"/>
                          <a:pt x="14573" y="2384"/>
                          <a:pt x="0" y="2384"/>
                        </a:cubicBezTo>
                        <a:lnTo>
                          <a:pt x="0" y="2384"/>
                        </a:lnTo>
                        <a:lnTo>
                          <a:pt x="0" y="3972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0" name="Google Shape;1170;p7"/>
                  <p:cNvSpPr/>
                  <p:nvPr/>
                </p:nvSpPr>
                <p:spPr>
                  <a:xfrm>
                    <a:off x="4774596" y="4605888"/>
                    <a:ext cx="54997" cy="38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997" h="38215" extrusionOk="0">
                        <a:moveTo>
                          <a:pt x="37243" y="37263"/>
                        </a:moveTo>
                        <a:cubicBezTo>
                          <a:pt x="47530" y="36787"/>
                          <a:pt x="55626" y="28119"/>
                          <a:pt x="54959" y="17737"/>
                        </a:cubicBezTo>
                        <a:cubicBezTo>
                          <a:pt x="54483" y="7450"/>
                          <a:pt x="45720" y="-456"/>
                          <a:pt x="35433" y="20"/>
                        </a:cubicBezTo>
                        <a:cubicBezTo>
                          <a:pt x="23717" y="592"/>
                          <a:pt x="11811" y="878"/>
                          <a:pt x="0" y="878"/>
                        </a:cubicBezTo>
                        <a:lnTo>
                          <a:pt x="0" y="878"/>
                        </a:lnTo>
                        <a:lnTo>
                          <a:pt x="0" y="38216"/>
                        </a:lnTo>
                        <a:lnTo>
                          <a:pt x="0" y="38216"/>
                        </a:lnTo>
                        <a:cubicBezTo>
                          <a:pt x="12383" y="38216"/>
                          <a:pt x="24955" y="37930"/>
                          <a:pt x="37147" y="3735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1" name="Google Shape;1171;p7"/>
                  <p:cNvSpPr/>
                  <p:nvPr/>
                </p:nvSpPr>
                <p:spPr>
                  <a:xfrm>
                    <a:off x="4883657" y="4687044"/>
                    <a:ext cx="119556" cy="536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556" h="53659" extrusionOk="0">
                        <a:moveTo>
                          <a:pt x="286" y="37736"/>
                        </a:moveTo>
                        <a:cubicBezTo>
                          <a:pt x="1810" y="47928"/>
                          <a:pt x="11239" y="54977"/>
                          <a:pt x="21431" y="53453"/>
                        </a:cubicBezTo>
                        <a:cubicBezTo>
                          <a:pt x="49625" y="49262"/>
                          <a:pt x="77914" y="43642"/>
                          <a:pt x="105442" y="36688"/>
                        </a:cubicBezTo>
                        <a:cubicBezTo>
                          <a:pt x="115443" y="34212"/>
                          <a:pt x="121539" y="24020"/>
                          <a:pt x="118967" y="14114"/>
                        </a:cubicBezTo>
                        <a:cubicBezTo>
                          <a:pt x="116491" y="4113"/>
                          <a:pt x="106299" y="-1983"/>
                          <a:pt x="96393" y="589"/>
                        </a:cubicBezTo>
                        <a:cubicBezTo>
                          <a:pt x="70009" y="7161"/>
                          <a:pt x="42958" y="12590"/>
                          <a:pt x="15907" y="16591"/>
                        </a:cubicBezTo>
                        <a:cubicBezTo>
                          <a:pt x="6667" y="17924"/>
                          <a:pt x="0" y="25925"/>
                          <a:pt x="0" y="34974"/>
                        </a:cubicBezTo>
                        <a:cubicBezTo>
                          <a:pt x="0" y="35927"/>
                          <a:pt x="0" y="36784"/>
                          <a:pt x="191" y="3773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2" name="Google Shape;1172;p7"/>
                  <p:cNvSpPr/>
                  <p:nvPr/>
                </p:nvSpPr>
                <p:spPr>
                  <a:xfrm>
                    <a:off x="4878513" y="4468028"/>
                    <a:ext cx="118544" cy="582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544" h="58290" extrusionOk="0">
                        <a:moveTo>
                          <a:pt x="0" y="39582"/>
                        </a:moveTo>
                        <a:cubicBezTo>
                          <a:pt x="0" y="40725"/>
                          <a:pt x="95" y="41964"/>
                          <a:pt x="381" y="43107"/>
                        </a:cubicBezTo>
                        <a:cubicBezTo>
                          <a:pt x="2286" y="53203"/>
                          <a:pt x="12097" y="59871"/>
                          <a:pt x="22193" y="57966"/>
                        </a:cubicBezTo>
                        <a:cubicBezTo>
                          <a:pt x="50387" y="52536"/>
                          <a:pt x="78486" y="45297"/>
                          <a:pt x="105728" y="36344"/>
                        </a:cubicBezTo>
                        <a:cubicBezTo>
                          <a:pt x="115538" y="33105"/>
                          <a:pt x="120777" y="22533"/>
                          <a:pt x="117634" y="12817"/>
                        </a:cubicBezTo>
                        <a:cubicBezTo>
                          <a:pt x="114395" y="3006"/>
                          <a:pt x="103823" y="-2232"/>
                          <a:pt x="94107" y="911"/>
                        </a:cubicBezTo>
                        <a:cubicBezTo>
                          <a:pt x="68390" y="9388"/>
                          <a:pt x="41910" y="16246"/>
                          <a:pt x="15335" y="21390"/>
                        </a:cubicBezTo>
                        <a:cubicBezTo>
                          <a:pt x="6382" y="23104"/>
                          <a:pt x="191" y="30915"/>
                          <a:pt x="191" y="3967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3" name="Google Shape;1173;p7"/>
                  <p:cNvSpPr/>
                  <p:nvPr/>
                </p:nvSpPr>
                <p:spPr>
                  <a:xfrm>
                    <a:off x="4774596" y="4392782"/>
                    <a:ext cx="61202" cy="390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202" h="39009" extrusionOk="0">
                        <a:moveTo>
                          <a:pt x="44005" y="37200"/>
                        </a:moveTo>
                        <a:cubicBezTo>
                          <a:pt x="54292" y="36438"/>
                          <a:pt x="61913" y="27389"/>
                          <a:pt x="61150" y="17197"/>
                        </a:cubicBezTo>
                        <a:cubicBezTo>
                          <a:pt x="60388" y="6911"/>
                          <a:pt x="51340" y="-710"/>
                          <a:pt x="41148" y="53"/>
                        </a:cubicBezTo>
                        <a:cubicBezTo>
                          <a:pt x="27527" y="1100"/>
                          <a:pt x="13716" y="1672"/>
                          <a:pt x="0" y="1672"/>
                        </a:cubicBezTo>
                        <a:lnTo>
                          <a:pt x="0" y="1672"/>
                        </a:lnTo>
                        <a:lnTo>
                          <a:pt x="0" y="39010"/>
                        </a:lnTo>
                        <a:lnTo>
                          <a:pt x="0" y="39010"/>
                        </a:lnTo>
                        <a:cubicBezTo>
                          <a:pt x="14668" y="39010"/>
                          <a:pt x="29432" y="38438"/>
                          <a:pt x="44005" y="3729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4" name="Google Shape;1174;p7"/>
                  <p:cNvSpPr/>
                  <p:nvPr/>
                </p:nvSpPr>
                <p:spPr>
                  <a:xfrm>
                    <a:off x="4774691" y="4499390"/>
                    <a:ext cx="58036" cy="385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036" h="38510" extrusionOk="0">
                        <a:moveTo>
                          <a:pt x="57912" y="17555"/>
                        </a:moveTo>
                        <a:cubicBezTo>
                          <a:pt x="57341" y="7269"/>
                          <a:pt x="48482" y="-542"/>
                          <a:pt x="38195" y="29"/>
                        </a:cubicBezTo>
                        <a:cubicBezTo>
                          <a:pt x="25527" y="791"/>
                          <a:pt x="12668" y="1172"/>
                          <a:pt x="0" y="1172"/>
                        </a:cubicBezTo>
                        <a:lnTo>
                          <a:pt x="0" y="1172"/>
                        </a:lnTo>
                        <a:lnTo>
                          <a:pt x="0" y="38511"/>
                        </a:lnTo>
                        <a:cubicBezTo>
                          <a:pt x="13430" y="38511"/>
                          <a:pt x="27051" y="38129"/>
                          <a:pt x="40481" y="37272"/>
                        </a:cubicBezTo>
                        <a:cubicBezTo>
                          <a:pt x="50768" y="36701"/>
                          <a:pt x="58579" y="27938"/>
                          <a:pt x="58007" y="1755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5" name="Google Shape;1175;p7"/>
                  <p:cNvSpPr/>
                  <p:nvPr/>
                </p:nvSpPr>
                <p:spPr>
                  <a:xfrm>
                    <a:off x="5332475" y="4432439"/>
                    <a:ext cx="96793" cy="963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793" h="96378" extrusionOk="0">
                        <a:moveTo>
                          <a:pt x="91916" y="31261"/>
                        </a:moveTo>
                        <a:cubicBezTo>
                          <a:pt x="98870" y="23641"/>
                          <a:pt x="98298" y="11830"/>
                          <a:pt x="90773" y="4877"/>
                        </a:cubicBezTo>
                        <a:cubicBezTo>
                          <a:pt x="83153" y="-2076"/>
                          <a:pt x="71342" y="-1505"/>
                          <a:pt x="64389" y="6020"/>
                        </a:cubicBezTo>
                        <a:cubicBezTo>
                          <a:pt x="46006" y="26117"/>
                          <a:pt x="26384" y="45644"/>
                          <a:pt x="6191" y="63836"/>
                        </a:cubicBezTo>
                        <a:cubicBezTo>
                          <a:pt x="2096" y="67551"/>
                          <a:pt x="0" y="72600"/>
                          <a:pt x="0" y="77743"/>
                        </a:cubicBezTo>
                        <a:cubicBezTo>
                          <a:pt x="0" y="82220"/>
                          <a:pt x="1619" y="86697"/>
                          <a:pt x="4763" y="90221"/>
                        </a:cubicBezTo>
                        <a:cubicBezTo>
                          <a:pt x="11621" y="97841"/>
                          <a:pt x="23432" y="98508"/>
                          <a:pt x="31052" y="91554"/>
                        </a:cubicBezTo>
                        <a:cubicBezTo>
                          <a:pt x="52197" y="72504"/>
                          <a:pt x="72676" y="52216"/>
                          <a:pt x="91821" y="3116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6" name="Google Shape;1176;p7"/>
                  <p:cNvSpPr/>
                  <p:nvPr/>
                </p:nvSpPr>
                <p:spPr>
                  <a:xfrm>
                    <a:off x="4975287" y="3870007"/>
                    <a:ext cx="42386" cy="67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86" h="67586" extrusionOk="0">
                        <a:moveTo>
                          <a:pt x="36862" y="52864"/>
                        </a:moveTo>
                        <a:cubicBezTo>
                          <a:pt x="40672" y="35624"/>
                          <a:pt x="42386" y="17812"/>
                          <a:pt x="42386" y="0"/>
                        </a:cubicBezTo>
                        <a:lnTo>
                          <a:pt x="5144" y="0"/>
                        </a:lnTo>
                        <a:cubicBezTo>
                          <a:pt x="5144" y="15145"/>
                          <a:pt x="3715" y="30194"/>
                          <a:pt x="476" y="44863"/>
                        </a:cubicBezTo>
                        <a:cubicBezTo>
                          <a:pt x="191" y="46196"/>
                          <a:pt x="0" y="47625"/>
                          <a:pt x="0" y="48959"/>
                        </a:cubicBezTo>
                        <a:cubicBezTo>
                          <a:pt x="0" y="57531"/>
                          <a:pt x="5906" y="65246"/>
                          <a:pt x="14573" y="67151"/>
                        </a:cubicBezTo>
                        <a:cubicBezTo>
                          <a:pt x="24670" y="69342"/>
                          <a:pt x="34576" y="63056"/>
                          <a:pt x="36862" y="5295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7" name="Google Shape;1177;p7"/>
                  <p:cNvSpPr/>
                  <p:nvPr/>
                </p:nvSpPr>
                <p:spPr>
                  <a:xfrm>
                    <a:off x="5082920" y="3870007"/>
                    <a:ext cx="40957" cy="69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57" h="69764" extrusionOk="0">
                        <a:moveTo>
                          <a:pt x="36957" y="54007"/>
                        </a:moveTo>
                        <a:cubicBezTo>
                          <a:pt x="39719" y="36290"/>
                          <a:pt x="40958" y="18098"/>
                          <a:pt x="40958" y="0"/>
                        </a:cubicBezTo>
                        <a:lnTo>
                          <a:pt x="3715" y="0"/>
                        </a:lnTo>
                        <a:cubicBezTo>
                          <a:pt x="3715" y="16193"/>
                          <a:pt x="2667" y="32385"/>
                          <a:pt x="191" y="48292"/>
                        </a:cubicBezTo>
                        <a:cubicBezTo>
                          <a:pt x="0" y="49244"/>
                          <a:pt x="0" y="50197"/>
                          <a:pt x="0" y="51149"/>
                        </a:cubicBezTo>
                        <a:cubicBezTo>
                          <a:pt x="0" y="60198"/>
                          <a:pt x="6572" y="68104"/>
                          <a:pt x="15812" y="69533"/>
                        </a:cubicBezTo>
                        <a:cubicBezTo>
                          <a:pt x="26003" y="71152"/>
                          <a:pt x="35528" y="64103"/>
                          <a:pt x="37147" y="540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8" name="Google Shape;1178;p7"/>
                  <p:cNvSpPr/>
                  <p:nvPr/>
                </p:nvSpPr>
                <p:spPr>
                  <a:xfrm>
                    <a:off x="5189791" y="3870007"/>
                    <a:ext cx="40290" cy="719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290" h="71956" extrusionOk="0">
                        <a:moveTo>
                          <a:pt x="37052" y="55531"/>
                        </a:moveTo>
                        <a:cubicBezTo>
                          <a:pt x="39243" y="37243"/>
                          <a:pt x="40291" y="18574"/>
                          <a:pt x="40291" y="0"/>
                        </a:cubicBezTo>
                        <a:lnTo>
                          <a:pt x="3048" y="0"/>
                        </a:lnTo>
                        <a:cubicBezTo>
                          <a:pt x="3048" y="17050"/>
                          <a:pt x="2096" y="34195"/>
                          <a:pt x="95" y="51054"/>
                        </a:cubicBezTo>
                        <a:cubicBezTo>
                          <a:pt x="95" y="51816"/>
                          <a:pt x="0" y="52578"/>
                          <a:pt x="0" y="53340"/>
                        </a:cubicBezTo>
                        <a:cubicBezTo>
                          <a:pt x="0" y="62675"/>
                          <a:pt x="6953" y="70676"/>
                          <a:pt x="16383" y="71819"/>
                        </a:cubicBezTo>
                        <a:cubicBezTo>
                          <a:pt x="26575" y="73057"/>
                          <a:pt x="35909" y="65818"/>
                          <a:pt x="37147" y="5553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9" name="Google Shape;1179;p7"/>
                  <p:cNvSpPr/>
                  <p:nvPr/>
                </p:nvSpPr>
                <p:spPr>
                  <a:xfrm>
                    <a:off x="4865274" y="3870102"/>
                    <a:ext cx="46386" cy="645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386" h="64521" extrusionOk="0">
                        <a:moveTo>
                          <a:pt x="0" y="45815"/>
                        </a:moveTo>
                        <a:cubicBezTo>
                          <a:pt x="0" y="53054"/>
                          <a:pt x="4286" y="60007"/>
                          <a:pt x="11430" y="63055"/>
                        </a:cubicBezTo>
                        <a:cubicBezTo>
                          <a:pt x="20955" y="67056"/>
                          <a:pt x="31814" y="62579"/>
                          <a:pt x="35814" y="53150"/>
                        </a:cubicBezTo>
                        <a:cubicBezTo>
                          <a:pt x="42863" y="36290"/>
                          <a:pt x="46292" y="18193"/>
                          <a:pt x="46387" y="0"/>
                        </a:cubicBezTo>
                        <a:lnTo>
                          <a:pt x="9144" y="0"/>
                        </a:lnTo>
                        <a:cubicBezTo>
                          <a:pt x="9144" y="13240"/>
                          <a:pt x="6668" y="26479"/>
                          <a:pt x="1524" y="38671"/>
                        </a:cubicBezTo>
                        <a:cubicBezTo>
                          <a:pt x="572" y="41053"/>
                          <a:pt x="95" y="43529"/>
                          <a:pt x="95" y="4591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0" name="Google Shape;1180;p7"/>
                  <p:cNvSpPr/>
                  <p:nvPr/>
                </p:nvSpPr>
                <p:spPr>
                  <a:xfrm>
                    <a:off x="5016816" y="3982771"/>
                    <a:ext cx="80036" cy="1093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036" h="109315" extrusionOk="0">
                        <a:moveTo>
                          <a:pt x="44291" y="11347"/>
                        </a:moveTo>
                        <a:cubicBezTo>
                          <a:pt x="33814" y="35541"/>
                          <a:pt x="20193" y="58401"/>
                          <a:pt x="3905" y="79260"/>
                        </a:cubicBezTo>
                        <a:cubicBezTo>
                          <a:pt x="1238" y="82690"/>
                          <a:pt x="0" y="86690"/>
                          <a:pt x="0" y="90691"/>
                        </a:cubicBezTo>
                        <a:cubicBezTo>
                          <a:pt x="0" y="96215"/>
                          <a:pt x="2477" y="101740"/>
                          <a:pt x="7144" y="105359"/>
                        </a:cubicBezTo>
                        <a:cubicBezTo>
                          <a:pt x="15240" y="111741"/>
                          <a:pt x="26956" y="110217"/>
                          <a:pt x="33338" y="102120"/>
                        </a:cubicBezTo>
                        <a:cubicBezTo>
                          <a:pt x="51530" y="78784"/>
                          <a:pt x="66770" y="53162"/>
                          <a:pt x="78486" y="26111"/>
                        </a:cubicBezTo>
                        <a:cubicBezTo>
                          <a:pt x="82582" y="16681"/>
                          <a:pt x="78296" y="5632"/>
                          <a:pt x="68771" y="1536"/>
                        </a:cubicBezTo>
                        <a:cubicBezTo>
                          <a:pt x="59341" y="-2559"/>
                          <a:pt x="48387" y="1822"/>
                          <a:pt x="44196" y="1125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1" name="Google Shape;1181;p7"/>
                  <p:cNvSpPr/>
                  <p:nvPr/>
                </p:nvSpPr>
                <p:spPr>
                  <a:xfrm>
                    <a:off x="4883657" y="3976804"/>
                    <a:ext cx="95894" cy="966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894" h="96605" extrusionOk="0">
                        <a:moveTo>
                          <a:pt x="87725" y="3216"/>
                        </a:moveTo>
                        <a:cubicBezTo>
                          <a:pt x="79153" y="-2594"/>
                          <a:pt x="67628" y="-308"/>
                          <a:pt x="61817" y="8265"/>
                        </a:cubicBezTo>
                        <a:cubicBezTo>
                          <a:pt x="47339" y="29696"/>
                          <a:pt x="29242" y="47984"/>
                          <a:pt x="8001" y="62652"/>
                        </a:cubicBezTo>
                        <a:cubicBezTo>
                          <a:pt x="2762" y="66272"/>
                          <a:pt x="0" y="72082"/>
                          <a:pt x="0" y="77988"/>
                        </a:cubicBezTo>
                        <a:cubicBezTo>
                          <a:pt x="0" y="81607"/>
                          <a:pt x="1048" y="85322"/>
                          <a:pt x="3334" y="88560"/>
                        </a:cubicBezTo>
                        <a:cubicBezTo>
                          <a:pt x="9239" y="97038"/>
                          <a:pt x="20860" y="99133"/>
                          <a:pt x="29242" y="93323"/>
                        </a:cubicBezTo>
                        <a:cubicBezTo>
                          <a:pt x="54292" y="75987"/>
                          <a:pt x="75629" y="54366"/>
                          <a:pt x="92678" y="29124"/>
                        </a:cubicBezTo>
                        <a:cubicBezTo>
                          <a:pt x="98488" y="20552"/>
                          <a:pt x="96203" y="9027"/>
                          <a:pt x="87630" y="321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2" name="Google Shape;1182;p7"/>
                  <p:cNvSpPr/>
                  <p:nvPr/>
                </p:nvSpPr>
                <p:spPr>
                  <a:xfrm>
                    <a:off x="5509164" y="3870007"/>
                    <a:ext cx="39528" cy="782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528" h="78252" extrusionOk="0">
                        <a:moveTo>
                          <a:pt x="37147" y="61055"/>
                        </a:moveTo>
                        <a:cubicBezTo>
                          <a:pt x="38767" y="40862"/>
                          <a:pt x="39433" y="20384"/>
                          <a:pt x="39529" y="0"/>
                        </a:cubicBezTo>
                        <a:lnTo>
                          <a:pt x="2191" y="0"/>
                        </a:lnTo>
                        <a:cubicBezTo>
                          <a:pt x="2191" y="19431"/>
                          <a:pt x="1429" y="38958"/>
                          <a:pt x="0" y="58198"/>
                        </a:cubicBezTo>
                        <a:cubicBezTo>
                          <a:pt x="0" y="58674"/>
                          <a:pt x="0" y="59150"/>
                          <a:pt x="0" y="59627"/>
                        </a:cubicBezTo>
                        <a:cubicBezTo>
                          <a:pt x="0" y="69247"/>
                          <a:pt x="7429" y="77438"/>
                          <a:pt x="17240" y="78200"/>
                        </a:cubicBezTo>
                        <a:cubicBezTo>
                          <a:pt x="27527" y="78962"/>
                          <a:pt x="36481" y="71342"/>
                          <a:pt x="37242" y="6105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3" name="Google Shape;1183;p7"/>
                  <p:cNvSpPr/>
                  <p:nvPr/>
                </p:nvSpPr>
                <p:spPr>
                  <a:xfrm>
                    <a:off x="5296375" y="3870007"/>
                    <a:ext cx="39814" cy="74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814" h="74107" extrusionOk="0">
                        <a:moveTo>
                          <a:pt x="37052" y="57245"/>
                        </a:moveTo>
                        <a:cubicBezTo>
                          <a:pt x="38957" y="38386"/>
                          <a:pt x="39814" y="19145"/>
                          <a:pt x="39814" y="0"/>
                        </a:cubicBezTo>
                        <a:lnTo>
                          <a:pt x="2572" y="0"/>
                        </a:lnTo>
                        <a:cubicBezTo>
                          <a:pt x="2572" y="17907"/>
                          <a:pt x="1714" y="35909"/>
                          <a:pt x="0" y="53531"/>
                        </a:cubicBezTo>
                        <a:cubicBezTo>
                          <a:pt x="0" y="54197"/>
                          <a:pt x="0" y="54769"/>
                          <a:pt x="0" y="55436"/>
                        </a:cubicBezTo>
                        <a:cubicBezTo>
                          <a:pt x="0" y="64865"/>
                          <a:pt x="7144" y="72962"/>
                          <a:pt x="16764" y="74009"/>
                        </a:cubicBezTo>
                        <a:cubicBezTo>
                          <a:pt x="27051" y="75057"/>
                          <a:pt x="36195" y="67628"/>
                          <a:pt x="37147" y="5734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4" name="Google Shape;1184;p7"/>
                  <p:cNvSpPr/>
                  <p:nvPr/>
                </p:nvSpPr>
                <p:spPr>
                  <a:xfrm>
                    <a:off x="5616034" y="3869912"/>
                    <a:ext cx="38576" cy="692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76" h="69276" extrusionOk="0">
                        <a:moveTo>
                          <a:pt x="37243" y="51721"/>
                        </a:moveTo>
                        <a:cubicBezTo>
                          <a:pt x="38195" y="34576"/>
                          <a:pt x="38576" y="17335"/>
                          <a:pt x="38576" y="0"/>
                        </a:cubicBezTo>
                        <a:lnTo>
                          <a:pt x="1238" y="0"/>
                        </a:lnTo>
                        <a:cubicBezTo>
                          <a:pt x="1238" y="16573"/>
                          <a:pt x="953" y="33147"/>
                          <a:pt x="0" y="49530"/>
                        </a:cubicBezTo>
                        <a:cubicBezTo>
                          <a:pt x="0" y="49911"/>
                          <a:pt x="0" y="50292"/>
                          <a:pt x="0" y="50673"/>
                        </a:cubicBezTo>
                        <a:cubicBezTo>
                          <a:pt x="0" y="60484"/>
                          <a:pt x="7620" y="68675"/>
                          <a:pt x="17526" y="69247"/>
                        </a:cubicBezTo>
                        <a:cubicBezTo>
                          <a:pt x="27813" y="69818"/>
                          <a:pt x="36671" y="62008"/>
                          <a:pt x="37243" y="5172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5" name="Google Shape;1185;p7"/>
                  <p:cNvSpPr/>
                  <p:nvPr/>
                </p:nvSpPr>
                <p:spPr>
                  <a:xfrm>
                    <a:off x="5402770" y="3870007"/>
                    <a:ext cx="39624" cy="761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624" h="76171" extrusionOk="0">
                        <a:moveTo>
                          <a:pt x="37147" y="59150"/>
                        </a:moveTo>
                        <a:cubicBezTo>
                          <a:pt x="38862" y="39624"/>
                          <a:pt x="39624" y="19717"/>
                          <a:pt x="39624" y="0"/>
                        </a:cubicBezTo>
                        <a:lnTo>
                          <a:pt x="2381" y="0"/>
                        </a:lnTo>
                        <a:cubicBezTo>
                          <a:pt x="2381" y="18669"/>
                          <a:pt x="1619" y="37433"/>
                          <a:pt x="0" y="55912"/>
                        </a:cubicBezTo>
                        <a:cubicBezTo>
                          <a:pt x="0" y="56483"/>
                          <a:pt x="0" y="57055"/>
                          <a:pt x="0" y="57531"/>
                        </a:cubicBezTo>
                        <a:cubicBezTo>
                          <a:pt x="0" y="67056"/>
                          <a:pt x="7334" y="75248"/>
                          <a:pt x="17050" y="76105"/>
                        </a:cubicBezTo>
                        <a:cubicBezTo>
                          <a:pt x="27337" y="76962"/>
                          <a:pt x="36385" y="69437"/>
                          <a:pt x="37243" y="5915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6" name="Google Shape;1186;p7"/>
                  <p:cNvSpPr/>
                  <p:nvPr/>
                </p:nvSpPr>
                <p:spPr>
                  <a:xfrm>
                    <a:off x="4774691" y="3870007"/>
                    <a:ext cx="30956" cy="309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956" h="30956" extrusionOk="0">
                        <a:moveTo>
                          <a:pt x="30956" y="0"/>
                        </a:moveTo>
                        <a:lnTo>
                          <a:pt x="6287" y="0"/>
                        </a:lnTo>
                        <a:cubicBezTo>
                          <a:pt x="6287" y="3429"/>
                          <a:pt x="3429" y="6287"/>
                          <a:pt x="0" y="6287"/>
                        </a:cubicBezTo>
                        <a:lnTo>
                          <a:pt x="0" y="6287"/>
                        </a:lnTo>
                        <a:lnTo>
                          <a:pt x="0" y="30956"/>
                        </a:lnTo>
                        <a:lnTo>
                          <a:pt x="0" y="30956"/>
                        </a:lnTo>
                        <a:cubicBezTo>
                          <a:pt x="17050" y="30956"/>
                          <a:pt x="30956" y="17050"/>
                          <a:pt x="3095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7" name="Google Shape;1187;p7"/>
                  <p:cNvSpPr/>
                  <p:nvPr/>
                </p:nvSpPr>
                <p:spPr>
                  <a:xfrm>
                    <a:off x="5164168" y="4142463"/>
                    <a:ext cx="87589" cy="1042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89" h="104297" extrusionOk="0">
                        <a:moveTo>
                          <a:pt x="53245" y="8627"/>
                        </a:moveTo>
                        <a:cubicBezTo>
                          <a:pt x="38767" y="31297"/>
                          <a:pt x="22479" y="53109"/>
                          <a:pt x="4667" y="73397"/>
                        </a:cubicBezTo>
                        <a:cubicBezTo>
                          <a:pt x="1524" y="76922"/>
                          <a:pt x="0" y="81303"/>
                          <a:pt x="0" y="85684"/>
                        </a:cubicBezTo>
                        <a:cubicBezTo>
                          <a:pt x="0" y="90828"/>
                          <a:pt x="2191" y="96067"/>
                          <a:pt x="6382" y="99686"/>
                        </a:cubicBezTo>
                        <a:cubicBezTo>
                          <a:pt x="14097" y="106449"/>
                          <a:pt x="25908" y="105687"/>
                          <a:pt x="32671" y="97972"/>
                        </a:cubicBezTo>
                        <a:cubicBezTo>
                          <a:pt x="51721" y="76255"/>
                          <a:pt x="69247" y="52918"/>
                          <a:pt x="84677" y="28630"/>
                        </a:cubicBezTo>
                        <a:cubicBezTo>
                          <a:pt x="90202" y="19962"/>
                          <a:pt x="87630" y="8437"/>
                          <a:pt x="78962" y="2912"/>
                        </a:cubicBezTo>
                        <a:cubicBezTo>
                          <a:pt x="70295" y="-2612"/>
                          <a:pt x="58769" y="-41"/>
                          <a:pt x="53245" y="862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8" name="Google Shape;1188;p7"/>
                  <p:cNvSpPr/>
                  <p:nvPr/>
                </p:nvSpPr>
                <p:spPr>
                  <a:xfrm>
                    <a:off x="4885181" y="4113689"/>
                    <a:ext cx="109600" cy="794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600" h="79456" extrusionOk="0">
                        <a:moveTo>
                          <a:pt x="105632" y="7302"/>
                        </a:moveTo>
                        <a:cubicBezTo>
                          <a:pt x="99346" y="-890"/>
                          <a:pt x="87630" y="-2414"/>
                          <a:pt x="79438" y="3873"/>
                        </a:cubicBezTo>
                        <a:cubicBezTo>
                          <a:pt x="58483" y="19970"/>
                          <a:pt x="35528" y="33400"/>
                          <a:pt x="11335" y="43687"/>
                        </a:cubicBezTo>
                        <a:cubicBezTo>
                          <a:pt x="4191" y="46735"/>
                          <a:pt x="0" y="53593"/>
                          <a:pt x="0" y="60832"/>
                        </a:cubicBezTo>
                        <a:cubicBezTo>
                          <a:pt x="0" y="63309"/>
                          <a:pt x="476" y="65690"/>
                          <a:pt x="1524" y="68071"/>
                        </a:cubicBezTo>
                        <a:cubicBezTo>
                          <a:pt x="5525" y="77596"/>
                          <a:pt x="16478" y="81978"/>
                          <a:pt x="26003" y="77977"/>
                        </a:cubicBezTo>
                        <a:cubicBezTo>
                          <a:pt x="53150" y="66452"/>
                          <a:pt x="78867" y="51403"/>
                          <a:pt x="102298" y="33400"/>
                        </a:cubicBezTo>
                        <a:cubicBezTo>
                          <a:pt x="110490" y="27114"/>
                          <a:pt x="112014" y="15398"/>
                          <a:pt x="105727" y="72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9" name="Google Shape;1189;p7"/>
                  <p:cNvSpPr/>
                  <p:nvPr/>
                </p:nvSpPr>
                <p:spPr>
                  <a:xfrm>
                    <a:off x="4774596" y="4178600"/>
                    <a:ext cx="67263" cy="408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263" h="40878" extrusionOk="0">
                        <a:moveTo>
                          <a:pt x="0" y="40784"/>
                        </a:moveTo>
                        <a:lnTo>
                          <a:pt x="0" y="40784"/>
                        </a:lnTo>
                        <a:cubicBezTo>
                          <a:pt x="17240" y="40784"/>
                          <a:pt x="34480" y="39545"/>
                          <a:pt x="51340" y="37069"/>
                        </a:cubicBezTo>
                        <a:cubicBezTo>
                          <a:pt x="61531" y="35545"/>
                          <a:pt x="68580" y="26115"/>
                          <a:pt x="67056" y="15923"/>
                        </a:cubicBezTo>
                        <a:cubicBezTo>
                          <a:pt x="65532" y="5732"/>
                          <a:pt x="56102" y="-1317"/>
                          <a:pt x="45910" y="207"/>
                        </a:cubicBezTo>
                        <a:cubicBezTo>
                          <a:pt x="30861" y="2398"/>
                          <a:pt x="15335" y="3541"/>
                          <a:pt x="0" y="3541"/>
                        </a:cubicBezTo>
                        <a:lnTo>
                          <a:pt x="0" y="3541"/>
                        </a:lnTo>
                        <a:lnTo>
                          <a:pt x="0" y="4087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0" name="Google Shape;1190;p7"/>
                  <p:cNvSpPr/>
                  <p:nvPr/>
                </p:nvSpPr>
                <p:spPr>
                  <a:xfrm>
                    <a:off x="5030818" y="4132123"/>
                    <a:ext cx="97032" cy="960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32" h="96079" extrusionOk="0">
                        <a:moveTo>
                          <a:pt x="64199" y="6775"/>
                        </a:moveTo>
                        <a:cubicBezTo>
                          <a:pt x="46958" y="27253"/>
                          <a:pt x="27718" y="46208"/>
                          <a:pt x="6953" y="62972"/>
                        </a:cubicBezTo>
                        <a:cubicBezTo>
                          <a:pt x="2381" y="66687"/>
                          <a:pt x="0" y="72021"/>
                          <a:pt x="0" y="77450"/>
                        </a:cubicBezTo>
                        <a:cubicBezTo>
                          <a:pt x="0" y="81546"/>
                          <a:pt x="1333" y="85737"/>
                          <a:pt x="4191" y="89166"/>
                        </a:cubicBezTo>
                        <a:cubicBezTo>
                          <a:pt x="10668" y="97167"/>
                          <a:pt x="22384" y="98405"/>
                          <a:pt x="30385" y="91928"/>
                        </a:cubicBezTo>
                        <a:cubicBezTo>
                          <a:pt x="52959" y="73640"/>
                          <a:pt x="73914" y="52971"/>
                          <a:pt x="92678" y="30682"/>
                        </a:cubicBezTo>
                        <a:cubicBezTo>
                          <a:pt x="99250" y="22777"/>
                          <a:pt x="98298" y="11061"/>
                          <a:pt x="90392" y="4393"/>
                        </a:cubicBezTo>
                        <a:cubicBezTo>
                          <a:pt x="82487" y="-2274"/>
                          <a:pt x="70771" y="-1226"/>
                          <a:pt x="64103" y="667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1" name="Google Shape;1191;p7"/>
                  <p:cNvSpPr/>
                  <p:nvPr/>
                </p:nvSpPr>
                <p:spPr>
                  <a:xfrm>
                    <a:off x="4774691" y="4070099"/>
                    <a:ext cx="70132" cy="432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132" h="43271" extrusionOk="0">
                        <a:moveTo>
                          <a:pt x="55721" y="36795"/>
                        </a:moveTo>
                        <a:cubicBezTo>
                          <a:pt x="65722" y="34414"/>
                          <a:pt x="72009" y="24412"/>
                          <a:pt x="69628" y="14411"/>
                        </a:cubicBezTo>
                        <a:cubicBezTo>
                          <a:pt x="67246" y="4410"/>
                          <a:pt x="57245" y="-1877"/>
                          <a:pt x="47244" y="504"/>
                        </a:cubicBezTo>
                        <a:cubicBezTo>
                          <a:pt x="31813" y="4124"/>
                          <a:pt x="16002" y="5934"/>
                          <a:pt x="0" y="5934"/>
                        </a:cubicBezTo>
                        <a:lnTo>
                          <a:pt x="0" y="5934"/>
                        </a:lnTo>
                        <a:lnTo>
                          <a:pt x="0" y="43272"/>
                        </a:lnTo>
                        <a:cubicBezTo>
                          <a:pt x="18764" y="43272"/>
                          <a:pt x="37529" y="41081"/>
                          <a:pt x="55721" y="3689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2" name="Google Shape;1192;p7"/>
                  <p:cNvSpPr/>
                  <p:nvPr/>
                </p:nvSpPr>
                <p:spPr>
                  <a:xfrm>
                    <a:off x="5532595" y="4147478"/>
                    <a:ext cx="69905" cy="1146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905" h="114623" extrusionOk="0">
                        <a:moveTo>
                          <a:pt x="35433" y="104005"/>
                        </a:moveTo>
                        <a:cubicBezTo>
                          <a:pt x="47815" y="78383"/>
                          <a:pt x="59055" y="51808"/>
                          <a:pt x="68771" y="25043"/>
                        </a:cubicBezTo>
                        <a:cubicBezTo>
                          <a:pt x="72295" y="15422"/>
                          <a:pt x="67342" y="4659"/>
                          <a:pt x="57626" y="1135"/>
                        </a:cubicBezTo>
                        <a:cubicBezTo>
                          <a:pt x="47911" y="-2390"/>
                          <a:pt x="37243" y="2564"/>
                          <a:pt x="33719" y="12279"/>
                        </a:cubicBezTo>
                        <a:cubicBezTo>
                          <a:pt x="24384" y="37901"/>
                          <a:pt x="13621" y="63333"/>
                          <a:pt x="1810" y="87812"/>
                        </a:cubicBezTo>
                        <a:cubicBezTo>
                          <a:pt x="571" y="90384"/>
                          <a:pt x="0" y="93146"/>
                          <a:pt x="0" y="95909"/>
                        </a:cubicBezTo>
                        <a:cubicBezTo>
                          <a:pt x="0" y="102862"/>
                          <a:pt x="3905" y="109529"/>
                          <a:pt x="10573" y="112768"/>
                        </a:cubicBezTo>
                        <a:cubicBezTo>
                          <a:pt x="19812" y="117244"/>
                          <a:pt x="30956" y="113339"/>
                          <a:pt x="35433" y="10410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3" name="Google Shape;1193;p7"/>
                  <p:cNvSpPr/>
                  <p:nvPr/>
                </p:nvSpPr>
                <p:spPr>
                  <a:xfrm>
                    <a:off x="5477636" y="3994170"/>
                    <a:ext cx="57600" cy="1186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600" h="118610" extrusionOk="0">
                        <a:moveTo>
                          <a:pt x="36386" y="105485"/>
                        </a:moveTo>
                        <a:cubicBezTo>
                          <a:pt x="44863" y="78243"/>
                          <a:pt x="51816" y="50144"/>
                          <a:pt x="57245" y="22141"/>
                        </a:cubicBezTo>
                        <a:cubicBezTo>
                          <a:pt x="59246" y="12044"/>
                          <a:pt x="52578" y="2234"/>
                          <a:pt x="42482" y="328"/>
                        </a:cubicBezTo>
                        <a:cubicBezTo>
                          <a:pt x="32385" y="-1576"/>
                          <a:pt x="22574" y="4996"/>
                          <a:pt x="20669" y="15092"/>
                        </a:cubicBezTo>
                        <a:cubicBezTo>
                          <a:pt x="15526" y="41762"/>
                          <a:pt x="8858" y="68432"/>
                          <a:pt x="858" y="94435"/>
                        </a:cubicBezTo>
                        <a:cubicBezTo>
                          <a:pt x="286" y="96245"/>
                          <a:pt x="0" y="98150"/>
                          <a:pt x="0" y="99960"/>
                        </a:cubicBezTo>
                        <a:cubicBezTo>
                          <a:pt x="0" y="107961"/>
                          <a:pt x="5144" y="115295"/>
                          <a:pt x="13145" y="117772"/>
                        </a:cubicBezTo>
                        <a:cubicBezTo>
                          <a:pt x="22955" y="120820"/>
                          <a:pt x="33433" y="115295"/>
                          <a:pt x="36481" y="10548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4" name="Google Shape;1194;p7"/>
                  <p:cNvSpPr/>
                  <p:nvPr/>
                </p:nvSpPr>
                <p:spPr>
                  <a:xfrm>
                    <a:off x="5590221" y="3985311"/>
                    <a:ext cx="54240" cy="119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240" h="119320" extrusionOk="0">
                        <a:moveTo>
                          <a:pt x="36671" y="105485"/>
                        </a:moveTo>
                        <a:cubicBezTo>
                          <a:pt x="43815" y="77958"/>
                          <a:pt x="49625" y="49669"/>
                          <a:pt x="54007" y="21570"/>
                        </a:cubicBezTo>
                        <a:cubicBezTo>
                          <a:pt x="55626" y="11378"/>
                          <a:pt x="48673" y="1853"/>
                          <a:pt x="38481" y="234"/>
                        </a:cubicBezTo>
                        <a:cubicBezTo>
                          <a:pt x="28289" y="-1385"/>
                          <a:pt x="18764" y="5568"/>
                          <a:pt x="17145" y="15760"/>
                        </a:cubicBezTo>
                        <a:cubicBezTo>
                          <a:pt x="12954" y="42716"/>
                          <a:pt x="7334" y="69671"/>
                          <a:pt x="571" y="96056"/>
                        </a:cubicBezTo>
                        <a:cubicBezTo>
                          <a:pt x="191" y="97580"/>
                          <a:pt x="0" y="99199"/>
                          <a:pt x="0" y="100723"/>
                        </a:cubicBezTo>
                        <a:cubicBezTo>
                          <a:pt x="0" y="109010"/>
                          <a:pt x="5620" y="116630"/>
                          <a:pt x="14002" y="118725"/>
                        </a:cubicBezTo>
                        <a:cubicBezTo>
                          <a:pt x="24003" y="121297"/>
                          <a:pt x="34100" y="115296"/>
                          <a:pt x="36767" y="10529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5" name="Google Shape;1195;p7"/>
                  <p:cNvSpPr/>
                  <p:nvPr/>
                </p:nvSpPr>
                <p:spPr>
                  <a:xfrm>
                    <a:off x="5253894" y="3989230"/>
                    <a:ext cx="64704" cy="1165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704" h="116548" extrusionOk="0">
                        <a:moveTo>
                          <a:pt x="28099" y="13936"/>
                        </a:moveTo>
                        <a:cubicBezTo>
                          <a:pt x="21241" y="40035"/>
                          <a:pt x="12383" y="65752"/>
                          <a:pt x="1524" y="90422"/>
                        </a:cubicBezTo>
                        <a:cubicBezTo>
                          <a:pt x="476" y="92899"/>
                          <a:pt x="0" y="95375"/>
                          <a:pt x="0" y="97852"/>
                        </a:cubicBezTo>
                        <a:cubicBezTo>
                          <a:pt x="0" y="104995"/>
                          <a:pt x="4191" y="111853"/>
                          <a:pt x="11144" y="114997"/>
                        </a:cubicBezTo>
                        <a:cubicBezTo>
                          <a:pt x="20574" y="119093"/>
                          <a:pt x="31623" y="114806"/>
                          <a:pt x="35719" y="105376"/>
                        </a:cubicBezTo>
                        <a:cubicBezTo>
                          <a:pt x="47244" y="78897"/>
                          <a:pt x="56864" y="51370"/>
                          <a:pt x="64103" y="23366"/>
                        </a:cubicBezTo>
                        <a:cubicBezTo>
                          <a:pt x="66675" y="13460"/>
                          <a:pt x="60770" y="3173"/>
                          <a:pt x="50768" y="601"/>
                        </a:cubicBezTo>
                        <a:cubicBezTo>
                          <a:pt x="40767" y="-1970"/>
                          <a:pt x="30575" y="3935"/>
                          <a:pt x="28004" y="1393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6" name="Google Shape;1196;p7"/>
                  <p:cNvSpPr/>
                  <p:nvPr/>
                </p:nvSpPr>
                <p:spPr>
                  <a:xfrm>
                    <a:off x="5138165" y="3986358"/>
                    <a:ext cx="70719" cy="1140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719" h="114092" extrusionOk="0">
                        <a:moveTo>
                          <a:pt x="34385" y="12903"/>
                        </a:moveTo>
                        <a:cubicBezTo>
                          <a:pt x="26098" y="38335"/>
                          <a:pt x="15335" y="63005"/>
                          <a:pt x="2381" y="86436"/>
                        </a:cubicBezTo>
                        <a:cubicBezTo>
                          <a:pt x="762" y="89294"/>
                          <a:pt x="0" y="92437"/>
                          <a:pt x="0" y="95485"/>
                        </a:cubicBezTo>
                        <a:cubicBezTo>
                          <a:pt x="0" y="102057"/>
                          <a:pt x="3429" y="108439"/>
                          <a:pt x="9620" y="111773"/>
                        </a:cubicBezTo>
                        <a:cubicBezTo>
                          <a:pt x="18574" y="116725"/>
                          <a:pt x="30004" y="113487"/>
                          <a:pt x="34957" y="104533"/>
                        </a:cubicBezTo>
                        <a:cubicBezTo>
                          <a:pt x="49149" y="79006"/>
                          <a:pt x="60865" y="52051"/>
                          <a:pt x="69818" y="24428"/>
                        </a:cubicBezTo>
                        <a:cubicBezTo>
                          <a:pt x="72962" y="14617"/>
                          <a:pt x="67627" y="4140"/>
                          <a:pt x="57817" y="901"/>
                        </a:cubicBezTo>
                        <a:cubicBezTo>
                          <a:pt x="48006" y="-2242"/>
                          <a:pt x="37529" y="3092"/>
                          <a:pt x="34290" y="1290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7" name="Google Shape;1197;p7"/>
                  <p:cNvSpPr/>
                  <p:nvPr/>
                </p:nvSpPr>
                <p:spPr>
                  <a:xfrm>
                    <a:off x="5366574" y="3991968"/>
                    <a:ext cx="60633" cy="117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633" h="117764" extrusionOk="0">
                        <a:moveTo>
                          <a:pt x="23813" y="14437"/>
                        </a:moveTo>
                        <a:cubicBezTo>
                          <a:pt x="18002" y="40916"/>
                          <a:pt x="10382" y="67206"/>
                          <a:pt x="1143" y="92732"/>
                        </a:cubicBezTo>
                        <a:cubicBezTo>
                          <a:pt x="381" y="94828"/>
                          <a:pt x="0" y="96924"/>
                          <a:pt x="0" y="99114"/>
                        </a:cubicBezTo>
                        <a:cubicBezTo>
                          <a:pt x="0" y="106734"/>
                          <a:pt x="4763" y="113878"/>
                          <a:pt x="12287" y="116640"/>
                        </a:cubicBezTo>
                        <a:cubicBezTo>
                          <a:pt x="22003" y="120165"/>
                          <a:pt x="32671" y="115116"/>
                          <a:pt x="36195" y="105496"/>
                        </a:cubicBezTo>
                        <a:cubicBezTo>
                          <a:pt x="46006" y="78540"/>
                          <a:pt x="54007" y="50632"/>
                          <a:pt x="60198" y="22629"/>
                        </a:cubicBezTo>
                        <a:cubicBezTo>
                          <a:pt x="62389" y="12532"/>
                          <a:pt x="56102" y="2626"/>
                          <a:pt x="46006" y="435"/>
                        </a:cubicBezTo>
                        <a:cubicBezTo>
                          <a:pt x="35909" y="-1755"/>
                          <a:pt x="26003" y="4531"/>
                          <a:pt x="23813" y="1462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198" name="Google Shape;1198;p7"/>
              <p:cNvGrpSpPr/>
              <p:nvPr/>
            </p:nvGrpSpPr>
            <p:grpSpPr>
              <a:xfrm>
                <a:off x="7933532" y="3632677"/>
                <a:ext cx="637384" cy="639684"/>
                <a:chOff x="4774596" y="2105691"/>
                <a:chExt cx="884396" cy="884396"/>
              </a:xfrm>
            </p:grpSpPr>
            <p:sp>
              <p:nvSpPr>
                <p:cNvPr id="1199" name="Google Shape;1199;p7"/>
                <p:cNvSpPr/>
                <p:nvPr/>
              </p:nvSpPr>
              <p:spPr>
                <a:xfrm>
                  <a:off x="4774596" y="2110073"/>
                  <a:ext cx="880014" cy="880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14" h="880014" extrusionOk="0">
                      <a:moveTo>
                        <a:pt x="0" y="0"/>
                      </a:moveTo>
                      <a:lnTo>
                        <a:pt x="880015" y="0"/>
                      </a:lnTo>
                      <a:lnTo>
                        <a:pt x="880015" y="880015"/>
                      </a:lnTo>
                      <a:lnTo>
                        <a:pt x="0" y="88001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0" name="Google Shape;1200;p7"/>
                <p:cNvSpPr/>
                <p:nvPr/>
              </p:nvSpPr>
              <p:spPr>
                <a:xfrm>
                  <a:off x="4774596" y="2105691"/>
                  <a:ext cx="884396" cy="88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4396" h="884396" extrusionOk="0">
                      <a:moveTo>
                        <a:pt x="0" y="884396"/>
                      </a:moveTo>
                      <a:lnTo>
                        <a:pt x="321945" y="884396"/>
                      </a:lnTo>
                      <a:cubicBezTo>
                        <a:pt x="321945" y="573786"/>
                        <a:pt x="573786" y="321945"/>
                        <a:pt x="884396" y="321945"/>
                      </a:cubicBezTo>
                      <a:lnTo>
                        <a:pt x="884396" y="0"/>
                      </a:lnTo>
                      <a:cubicBezTo>
                        <a:pt x="395954" y="0"/>
                        <a:pt x="0" y="395954"/>
                        <a:pt x="0" y="88439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201" name="Google Shape;1201;p7"/>
            <p:cNvGrpSpPr/>
            <p:nvPr/>
          </p:nvGrpSpPr>
          <p:grpSpPr>
            <a:xfrm rot="-5400000">
              <a:off x="837493" y="4090787"/>
              <a:ext cx="329400" cy="1317573"/>
              <a:chOff x="7933532" y="2359852"/>
              <a:chExt cx="637384" cy="2549484"/>
            </a:xfrm>
          </p:grpSpPr>
          <p:sp>
            <p:nvSpPr>
              <p:cNvPr id="1202" name="Google Shape;1202;p7"/>
              <p:cNvSpPr/>
              <p:nvPr/>
            </p:nvSpPr>
            <p:spPr>
              <a:xfrm flipH="1">
                <a:off x="7934727" y="2359852"/>
                <a:ext cx="635599" cy="635673"/>
              </a:xfrm>
              <a:custGeom>
                <a:avLst/>
                <a:gdLst/>
                <a:ahLst/>
                <a:cxnLst/>
                <a:rect l="l" t="t" r="r" b="b"/>
                <a:pathLst>
                  <a:path w="882776" h="879824" extrusionOk="0">
                    <a:moveTo>
                      <a:pt x="882777" y="833628"/>
                    </a:moveTo>
                    <a:lnTo>
                      <a:pt x="882777" y="879824"/>
                    </a:lnTo>
                    <a:lnTo>
                      <a:pt x="0" y="879824"/>
                    </a:lnTo>
                    <a:lnTo>
                      <a:pt x="0" y="833628"/>
                    </a:lnTo>
                    <a:lnTo>
                      <a:pt x="882777" y="833628"/>
                    </a:lnTo>
                    <a:close/>
                    <a:moveTo>
                      <a:pt x="0" y="729424"/>
                    </a:moveTo>
                    <a:lnTo>
                      <a:pt x="0" y="775621"/>
                    </a:lnTo>
                    <a:lnTo>
                      <a:pt x="882777" y="775621"/>
                    </a:lnTo>
                    <a:lnTo>
                      <a:pt x="882777" y="729424"/>
                    </a:lnTo>
                    <a:lnTo>
                      <a:pt x="0" y="729424"/>
                    </a:lnTo>
                    <a:close/>
                    <a:moveTo>
                      <a:pt x="0" y="625221"/>
                    </a:moveTo>
                    <a:lnTo>
                      <a:pt x="0" y="671417"/>
                    </a:lnTo>
                    <a:lnTo>
                      <a:pt x="882777" y="671417"/>
                    </a:lnTo>
                    <a:lnTo>
                      <a:pt x="882777" y="625221"/>
                    </a:lnTo>
                    <a:lnTo>
                      <a:pt x="0" y="625221"/>
                    </a:lnTo>
                    <a:close/>
                    <a:moveTo>
                      <a:pt x="0" y="521017"/>
                    </a:moveTo>
                    <a:lnTo>
                      <a:pt x="0" y="567214"/>
                    </a:lnTo>
                    <a:lnTo>
                      <a:pt x="882777" y="567214"/>
                    </a:lnTo>
                    <a:lnTo>
                      <a:pt x="882777" y="521017"/>
                    </a:lnTo>
                    <a:lnTo>
                      <a:pt x="0" y="521017"/>
                    </a:lnTo>
                    <a:close/>
                    <a:moveTo>
                      <a:pt x="0" y="416814"/>
                    </a:moveTo>
                    <a:lnTo>
                      <a:pt x="0" y="463010"/>
                    </a:lnTo>
                    <a:lnTo>
                      <a:pt x="882777" y="463010"/>
                    </a:lnTo>
                    <a:lnTo>
                      <a:pt x="882777" y="416814"/>
                    </a:lnTo>
                    <a:lnTo>
                      <a:pt x="0" y="416814"/>
                    </a:lnTo>
                    <a:close/>
                    <a:moveTo>
                      <a:pt x="0" y="312611"/>
                    </a:moveTo>
                    <a:lnTo>
                      <a:pt x="0" y="358807"/>
                    </a:lnTo>
                    <a:lnTo>
                      <a:pt x="882777" y="358807"/>
                    </a:lnTo>
                    <a:lnTo>
                      <a:pt x="882777" y="312611"/>
                    </a:lnTo>
                    <a:lnTo>
                      <a:pt x="0" y="312611"/>
                    </a:lnTo>
                    <a:close/>
                    <a:moveTo>
                      <a:pt x="0" y="208407"/>
                    </a:moveTo>
                    <a:lnTo>
                      <a:pt x="0" y="254603"/>
                    </a:lnTo>
                    <a:lnTo>
                      <a:pt x="882777" y="254603"/>
                    </a:lnTo>
                    <a:lnTo>
                      <a:pt x="882777" y="208407"/>
                    </a:lnTo>
                    <a:lnTo>
                      <a:pt x="0" y="208407"/>
                    </a:lnTo>
                    <a:close/>
                    <a:moveTo>
                      <a:pt x="0" y="104204"/>
                    </a:moveTo>
                    <a:lnTo>
                      <a:pt x="0" y="150400"/>
                    </a:lnTo>
                    <a:lnTo>
                      <a:pt x="882777" y="150400"/>
                    </a:lnTo>
                    <a:lnTo>
                      <a:pt x="882777" y="104204"/>
                    </a:lnTo>
                    <a:lnTo>
                      <a:pt x="0" y="104204"/>
                    </a:lnTo>
                    <a:close/>
                    <a:moveTo>
                      <a:pt x="0" y="0"/>
                    </a:moveTo>
                    <a:lnTo>
                      <a:pt x="0" y="46196"/>
                    </a:lnTo>
                    <a:lnTo>
                      <a:pt x="882777" y="46196"/>
                    </a:lnTo>
                    <a:lnTo>
                      <a:pt x="88277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7"/>
              <p:cNvSpPr/>
              <p:nvPr/>
            </p:nvSpPr>
            <p:spPr>
              <a:xfrm flipH="1">
                <a:off x="7935754" y="2996231"/>
                <a:ext cx="633542" cy="635810"/>
              </a:xfrm>
              <a:custGeom>
                <a:avLst/>
                <a:gdLst/>
                <a:ahLst/>
                <a:cxnLst/>
                <a:rect l="l" t="t" r="r" b="b"/>
                <a:pathLst>
                  <a:path w="879919" h="880014" extrusionOk="0">
                    <a:moveTo>
                      <a:pt x="0" y="0"/>
                    </a:moveTo>
                    <a:lnTo>
                      <a:pt x="0" y="880015"/>
                    </a:lnTo>
                    <a:lnTo>
                      <a:pt x="7525" y="880015"/>
                    </a:lnTo>
                    <a:cubicBezTo>
                      <a:pt x="487490" y="876014"/>
                      <a:pt x="875919" y="487585"/>
                      <a:pt x="879920" y="7525"/>
                    </a:cubicBezTo>
                    <a:lnTo>
                      <a:pt x="8799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04" name="Google Shape;1204;p7"/>
              <p:cNvGrpSpPr/>
              <p:nvPr/>
            </p:nvGrpSpPr>
            <p:grpSpPr>
              <a:xfrm>
                <a:off x="7935021" y="4272615"/>
                <a:ext cx="634226" cy="636721"/>
                <a:chOff x="4774596" y="3869912"/>
                <a:chExt cx="880014" cy="880300"/>
              </a:xfrm>
            </p:grpSpPr>
            <p:sp>
              <p:nvSpPr>
                <p:cNvPr id="1205" name="Google Shape;1205;p7"/>
                <p:cNvSpPr/>
                <p:nvPr/>
              </p:nvSpPr>
              <p:spPr>
                <a:xfrm>
                  <a:off x="4774596" y="3870102"/>
                  <a:ext cx="880014" cy="880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14" h="880014" extrusionOk="0">
                      <a:moveTo>
                        <a:pt x="0" y="0"/>
                      </a:moveTo>
                      <a:lnTo>
                        <a:pt x="880015" y="0"/>
                      </a:lnTo>
                      <a:lnTo>
                        <a:pt x="880015" y="880015"/>
                      </a:lnTo>
                      <a:lnTo>
                        <a:pt x="0" y="88001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206" name="Google Shape;1206;p7"/>
                <p:cNvGrpSpPr/>
                <p:nvPr/>
              </p:nvGrpSpPr>
              <p:grpSpPr>
                <a:xfrm>
                  <a:off x="4774596" y="3869912"/>
                  <a:ext cx="880014" cy="880300"/>
                  <a:chOff x="4774596" y="3869912"/>
                  <a:chExt cx="880014" cy="880300"/>
                </a:xfrm>
              </p:grpSpPr>
              <p:sp>
                <p:nvSpPr>
                  <p:cNvPr id="1207" name="Google Shape;1207;p7"/>
                  <p:cNvSpPr/>
                  <p:nvPr/>
                </p:nvSpPr>
                <p:spPr>
                  <a:xfrm>
                    <a:off x="5184457" y="4422030"/>
                    <a:ext cx="103582" cy="88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582" h="88672" extrusionOk="0">
                        <a:moveTo>
                          <a:pt x="72771" y="4618"/>
                        </a:moveTo>
                        <a:cubicBezTo>
                          <a:pt x="52197" y="22430"/>
                          <a:pt x="30480" y="39289"/>
                          <a:pt x="8096" y="54720"/>
                        </a:cubicBezTo>
                        <a:cubicBezTo>
                          <a:pt x="2858" y="58339"/>
                          <a:pt x="0" y="64149"/>
                          <a:pt x="0" y="70055"/>
                        </a:cubicBezTo>
                        <a:cubicBezTo>
                          <a:pt x="0" y="73674"/>
                          <a:pt x="1048" y="77389"/>
                          <a:pt x="3334" y="80628"/>
                        </a:cubicBezTo>
                        <a:cubicBezTo>
                          <a:pt x="9144" y="89105"/>
                          <a:pt x="20764" y="91200"/>
                          <a:pt x="29242" y="85390"/>
                        </a:cubicBezTo>
                        <a:cubicBezTo>
                          <a:pt x="52768" y="69197"/>
                          <a:pt x="75533" y="51481"/>
                          <a:pt x="97155" y="32717"/>
                        </a:cubicBezTo>
                        <a:cubicBezTo>
                          <a:pt x="104966" y="25954"/>
                          <a:pt x="105727" y="14238"/>
                          <a:pt x="99060" y="6428"/>
                        </a:cubicBezTo>
                        <a:cubicBezTo>
                          <a:pt x="92297" y="-1383"/>
                          <a:pt x="80486" y="-2145"/>
                          <a:pt x="72771" y="452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8" name="Google Shape;1208;p7"/>
                  <p:cNvSpPr/>
                  <p:nvPr/>
                </p:nvSpPr>
                <p:spPr>
                  <a:xfrm>
                    <a:off x="5037391" y="4395415"/>
                    <a:ext cx="110195" cy="7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195" h="78523" extrusionOk="0">
                        <a:moveTo>
                          <a:pt x="107251" y="8468"/>
                        </a:moveTo>
                        <a:cubicBezTo>
                          <a:pt x="101632" y="-199"/>
                          <a:pt x="90107" y="-2581"/>
                          <a:pt x="81439" y="3039"/>
                        </a:cubicBezTo>
                        <a:cubicBezTo>
                          <a:pt x="58769" y="17803"/>
                          <a:pt x="34957" y="31328"/>
                          <a:pt x="10573" y="43044"/>
                        </a:cubicBezTo>
                        <a:cubicBezTo>
                          <a:pt x="3905" y="46283"/>
                          <a:pt x="0" y="52950"/>
                          <a:pt x="0" y="59903"/>
                        </a:cubicBezTo>
                        <a:cubicBezTo>
                          <a:pt x="0" y="62570"/>
                          <a:pt x="571" y="65333"/>
                          <a:pt x="1810" y="68000"/>
                        </a:cubicBezTo>
                        <a:cubicBezTo>
                          <a:pt x="6287" y="77239"/>
                          <a:pt x="17431" y="81144"/>
                          <a:pt x="26670" y="76668"/>
                        </a:cubicBezTo>
                        <a:cubicBezTo>
                          <a:pt x="52483" y="64190"/>
                          <a:pt x="77724" y="49997"/>
                          <a:pt x="101727" y="34281"/>
                        </a:cubicBezTo>
                        <a:cubicBezTo>
                          <a:pt x="110395" y="28661"/>
                          <a:pt x="112776" y="17136"/>
                          <a:pt x="107156" y="846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9" name="Google Shape;1209;p7"/>
                  <p:cNvSpPr/>
                  <p:nvPr/>
                </p:nvSpPr>
                <p:spPr>
                  <a:xfrm>
                    <a:off x="5037105" y="4517118"/>
                    <a:ext cx="113269" cy="727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269" h="72783" extrusionOk="0">
                        <a:moveTo>
                          <a:pt x="110966" y="9828"/>
                        </a:moveTo>
                        <a:cubicBezTo>
                          <a:pt x="106108" y="779"/>
                          <a:pt x="94774" y="-2650"/>
                          <a:pt x="85725" y="2208"/>
                        </a:cubicBezTo>
                        <a:cubicBezTo>
                          <a:pt x="61817" y="15067"/>
                          <a:pt x="36862" y="26688"/>
                          <a:pt x="11716" y="36784"/>
                        </a:cubicBezTo>
                        <a:cubicBezTo>
                          <a:pt x="4477" y="39737"/>
                          <a:pt x="0" y="46690"/>
                          <a:pt x="0" y="54120"/>
                        </a:cubicBezTo>
                        <a:cubicBezTo>
                          <a:pt x="0" y="56405"/>
                          <a:pt x="476" y="58787"/>
                          <a:pt x="1333" y="61073"/>
                        </a:cubicBezTo>
                        <a:cubicBezTo>
                          <a:pt x="5143" y="70598"/>
                          <a:pt x="16002" y="75265"/>
                          <a:pt x="25622" y="71455"/>
                        </a:cubicBezTo>
                        <a:cubicBezTo>
                          <a:pt x="52102" y="60882"/>
                          <a:pt x="78296" y="48595"/>
                          <a:pt x="103442" y="35070"/>
                        </a:cubicBezTo>
                        <a:cubicBezTo>
                          <a:pt x="112490" y="30212"/>
                          <a:pt x="115919" y="18877"/>
                          <a:pt x="111062" y="982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0" name="Google Shape;1210;p7"/>
                  <p:cNvSpPr/>
                  <p:nvPr/>
                </p:nvSpPr>
                <p:spPr>
                  <a:xfrm>
                    <a:off x="5197696" y="4544637"/>
                    <a:ext cx="107087" cy="83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087" h="83769" extrusionOk="0">
                        <a:moveTo>
                          <a:pt x="99536" y="33649"/>
                        </a:moveTo>
                        <a:cubicBezTo>
                          <a:pt x="107823" y="27553"/>
                          <a:pt x="109538" y="15838"/>
                          <a:pt x="103442" y="7551"/>
                        </a:cubicBezTo>
                        <a:cubicBezTo>
                          <a:pt x="97346" y="-736"/>
                          <a:pt x="85630" y="-2450"/>
                          <a:pt x="77343" y="3646"/>
                        </a:cubicBezTo>
                        <a:cubicBezTo>
                          <a:pt x="55435" y="19838"/>
                          <a:pt x="32385" y="35173"/>
                          <a:pt x="9049" y="49175"/>
                        </a:cubicBezTo>
                        <a:cubicBezTo>
                          <a:pt x="3238" y="52699"/>
                          <a:pt x="0" y="58891"/>
                          <a:pt x="0" y="65177"/>
                        </a:cubicBezTo>
                        <a:cubicBezTo>
                          <a:pt x="0" y="68416"/>
                          <a:pt x="857" y="71749"/>
                          <a:pt x="2667" y="74702"/>
                        </a:cubicBezTo>
                        <a:cubicBezTo>
                          <a:pt x="7906" y="83560"/>
                          <a:pt x="19431" y="86418"/>
                          <a:pt x="28289" y="81084"/>
                        </a:cubicBezTo>
                        <a:cubicBezTo>
                          <a:pt x="52673" y="66511"/>
                          <a:pt x="76676" y="50509"/>
                          <a:pt x="99631" y="3355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1" name="Google Shape;1211;p7"/>
                  <p:cNvSpPr/>
                  <p:nvPr/>
                </p:nvSpPr>
                <p:spPr>
                  <a:xfrm>
                    <a:off x="4875656" y="4579448"/>
                    <a:ext cx="119233" cy="55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233" h="55078" extrusionOk="0">
                        <a:moveTo>
                          <a:pt x="118586" y="13697"/>
                        </a:moveTo>
                        <a:cubicBezTo>
                          <a:pt x="115824" y="3791"/>
                          <a:pt x="105537" y="-2020"/>
                          <a:pt x="95631" y="647"/>
                        </a:cubicBezTo>
                        <a:cubicBezTo>
                          <a:pt x="69437" y="7886"/>
                          <a:pt x="42577" y="13697"/>
                          <a:pt x="15716" y="17983"/>
                        </a:cubicBezTo>
                        <a:cubicBezTo>
                          <a:pt x="6572" y="19412"/>
                          <a:pt x="0" y="27413"/>
                          <a:pt x="0" y="36366"/>
                        </a:cubicBezTo>
                        <a:cubicBezTo>
                          <a:pt x="0" y="37319"/>
                          <a:pt x="0" y="38366"/>
                          <a:pt x="190" y="39319"/>
                        </a:cubicBezTo>
                        <a:cubicBezTo>
                          <a:pt x="1810" y="49511"/>
                          <a:pt x="11335" y="56464"/>
                          <a:pt x="21526" y="54845"/>
                        </a:cubicBezTo>
                        <a:cubicBezTo>
                          <a:pt x="49721" y="50368"/>
                          <a:pt x="78010" y="44177"/>
                          <a:pt x="105537" y="36652"/>
                        </a:cubicBezTo>
                        <a:cubicBezTo>
                          <a:pt x="115443" y="33890"/>
                          <a:pt x="121253" y="23603"/>
                          <a:pt x="118586" y="1369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2" name="Google Shape;1212;p7"/>
                  <p:cNvSpPr/>
                  <p:nvPr/>
                </p:nvSpPr>
                <p:spPr>
                  <a:xfrm>
                    <a:off x="5445537" y="4298488"/>
                    <a:ext cx="84249" cy="1066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249" h="106645" extrusionOk="0">
                        <a:moveTo>
                          <a:pt x="33528" y="99299"/>
                        </a:moveTo>
                        <a:cubicBezTo>
                          <a:pt x="50578" y="76535"/>
                          <a:pt x="66770" y="52627"/>
                          <a:pt x="81534" y="28338"/>
                        </a:cubicBezTo>
                        <a:cubicBezTo>
                          <a:pt x="86868" y="19575"/>
                          <a:pt x="84106" y="8050"/>
                          <a:pt x="75343" y="2716"/>
                        </a:cubicBezTo>
                        <a:cubicBezTo>
                          <a:pt x="66580" y="-2618"/>
                          <a:pt x="55054" y="144"/>
                          <a:pt x="49720" y="8907"/>
                        </a:cubicBezTo>
                        <a:cubicBezTo>
                          <a:pt x="35528" y="32148"/>
                          <a:pt x="20098" y="55008"/>
                          <a:pt x="3715" y="76820"/>
                        </a:cubicBezTo>
                        <a:cubicBezTo>
                          <a:pt x="1238" y="80154"/>
                          <a:pt x="0" y="84059"/>
                          <a:pt x="0" y="87964"/>
                        </a:cubicBezTo>
                        <a:cubicBezTo>
                          <a:pt x="0" y="93679"/>
                          <a:pt x="2572" y="99204"/>
                          <a:pt x="7429" y="102919"/>
                        </a:cubicBezTo>
                        <a:cubicBezTo>
                          <a:pt x="15716" y="109110"/>
                          <a:pt x="27337" y="107395"/>
                          <a:pt x="33528" y="9920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3" name="Google Shape;1213;p7"/>
                  <p:cNvSpPr/>
                  <p:nvPr/>
                </p:nvSpPr>
                <p:spPr>
                  <a:xfrm>
                    <a:off x="5289708" y="4149180"/>
                    <a:ext cx="80586" cy="1091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586" h="109183" extrusionOk="0">
                        <a:moveTo>
                          <a:pt x="34004" y="101160"/>
                        </a:moveTo>
                        <a:cubicBezTo>
                          <a:pt x="50387" y="77634"/>
                          <a:pt x="65342" y="52678"/>
                          <a:pt x="78486" y="27246"/>
                        </a:cubicBezTo>
                        <a:cubicBezTo>
                          <a:pt x="83248" y="18102"/>
                          <a:pt x="79629" y="6863"/>
                          <a:pt x="70485" y="2100"/>
                        </a:cubicBezTo>
                        <a:cubicBezTo>
                          <a:pt x="61341" y="-2662"/>
                          <a:pt x="50101" y="957"/>
                          <a:pt x="45339" y="10102"/>
                        </a:cubicBezTo>
                        <a:cubicBezTo>
                          <a:pt x="32861" y="34104"/>
                          <a:pt x="18764" y="57631"/>
                          <a:pt x="3334" y="79920"/>
                        </a:cubicBezTo>
                        <a:cubicBezTo>
                          <a:pt x="1048" y="83158"/>
                          <a:pt x="0" y="86873"/>
                          <a:pt x="0" y="90492"/>
                        </a:cubicBezTo>
                        <a:cubicBezTo>
                          <a:pt x="0" y="96398"/>
                          <a:pt x="2762" y="102208"/>
                          <a:pt x="8001" y="105828"/>
                        </a:cubicBezTo>
                        <a:cubicBezTo>
                          <a:pt x="16478" y="111733"/>
                          <a:pt x="28099" y="109638"/>
                          <a:pt x="33909" y="10116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4" name="Google Shape;1214;p7"/>
                  <p:cNvSpPr/>
                  <p:nvPr/>
                </p:nvSpPr>
                <p:spPr>
                  <a:xfrm>
                    <a:off x="4883657" y="4237200"/>
                    <a:ext cx="114676" cy="69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676" h="69310" extrusionOk="0">
                        <a:moveTo>
                          <a:pt x="112585" y="9902"/>
                        </a:moveTo>
                        <a:cubicBezTo>
                          <a:pt x="107728" y="853"/>
                          <a:pt x="96488" y="-2671"/>
                          <a:pt x="87344" y="2187"/>
                        </a:cubicBezTo>
                        <a:cubicBezTo>
                          <a:pt x="63722" y="14760"/>
                          <a:pt x="38767" y="25047"/>
                          <a:pt x="13240" y="32857"/>
                        </a:cubicBezTo>
                        <a:cubicBezTo>
                          <a:pt x="5239" y="35334"/>
                          <a:pt x="0" y="42668"/>
                          <a:pt x="0" y="50669"/>
                        </a:cubicBezTo>
                        <a:cubicBezTo>
                          <a:pt x="0" y="52479"/>
                          <a:pt x="286" y="54288"/>
                          <a:pt x="857" y="56098"/>
                        </a:cubicBezTo>
                        <a:cubicBezTo>
                          <a:pt x="3905" y="65909"/>
                          <a:pt x="14288" y="71529"/>
                          <a:pt x="24098" y="68481"/>
                        </a:cubicBezTo>
                        <a:cubicBezTo>
                          <a:pt x="51911" y="60003"/>
                          <a:pt x="79058" y="48764"/>
                          <a:pt x="104775" y="35048"/>
                        </a:cubicBezTo>
                        <a:cubicBezTo>
                          <a:pt x="113824" y="30190"/>
                          <a:pt x="117348" y="18951"/>
                          <a:pt x="112490" y="98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5" name="Google Shape;1215;p7"/>
                  <p:cNvSpPr/>
                  <p:nvPr/>
                </p:nvSpPr>
                <p:spPr>
                  <a:xfrm>
                    <a:off x="5035962" y="4268219"/>
                    <a:ext cx="105565" cy="85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565" h="85920" extrusionOk="0">
                        <a:moveTo>
                          <a:pt x="74962" y="4219"/>
                        </a:moveTo>
                        <a:cubicBezTo>
                          <a:pt x="54292" y="21555"/>
                          <a:pt x="32099" y="37366"/>
                          <a:pt x="9049" y="51273"/>
                        </a:cubicBezTo>
                        <a:cubicBezTo>
                          <a:pt x="3238" y="54797"/>
                          <a:pt x="0" y="60893"/>
                          <a:pt x="0" y="67275"/>
                        </a:cubicBezTo>
                        <a:cubicBezTo>
                          <a:pt x="0" y="70513"/>
                          <a:pt x="857" y="73847"/>
                          <a:pt x="2667" y="76895"/>
                        </a:cubicBezTo>
                        <a:cubicBezTo>
                          <a:pt x="8001" y="85753"/>
                          <a:pt x="19431" y="88516"/>
                          <a:pt x="28289" y="83277"/>
                        </a:cubicBezTo>
                        <a:cubicBezTo>
                          <a:pt x="52959" y="68418"/>
                          <a:pt x="76676" y="51463"/>
                          <a:pt x="98869" y="32985"/>
                        </a:cubicBezTo>
                        <a:cubicBezTo>
                          <a:pt x="106775" y="26413"/>
                          <a:pt x="107823" y="14602"/>
                          <a:pt x="101251" y="6696"/>
                        </a:cubicBezTo>
                        <a:cubicBezTo>
                          <a:pt x="94678" y="-1210"/>
                          <a:pt x="82867" y="-2258"/>
                          <a:pt x="74962" y="431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6" name="Google Shape;1216;p7"/>
                  <p:cNvSpPr/>
                  <p:nvPr/>
                </p:nvSpPr>
                <p:spPr>
                  <a:xfrm>
                    <a:off x="5177408" y="4286664"/>
                    <a:ext cx="97406" cy="95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406" h="95752" extrusionOk="0">
                        <a:moveTo>
                          <a:pt x="64961" y="6157"/>
                        </a:moveTo>
                        <a:cubicBezTo>
                          <a:pt x="46768" y="26255"/>
                          <a:pt x="27146" y="45305"/>
                          <a:pt x="6572" y="62926"/>
                        </a:cubicBezTo>
                        <a:cubicBezTo>
                          <a:pt x="2286" y="66641"/>
                          <a:pt x="0" y="71880"/>
                          <a:pt x="0" y="77119"/>
                        </a:cubicBezTo>
                        <a:cubicBezTo>
                          <a:pt x="0" y="81405"/>
                          <a:pt x="1429" y="85691"/>
                          <a:pt x="4477" y="89215"/>
                        </a:cubicBezTo>
                        <a:cubicBezTo>
                          <a:pt x="11144" y="97026"/>
                          <a:pt x="22955" y="97978"/>
                          <a:pt x="30766" y="91311"/>
                        </a:cubicBezTo>
                        <a:cubicBezTo>
                          <a:pt x="52578" y="72642"/>
                          <a:pt x="73342" y="52449"/>
                          <a:pt x="92583" y="31208"/>
                        </a:cubicBezTo>
                        <a:cubicBezTo>
                          <a:pt x="99536" y="23588"/>
                          <a:pt x="98870" y="11777"/>
                          <a:pt x="91250" y="4824"/>
                        </a:cubicBezTo>
                        <a:cubicBezTo>
                          <a:pt x="83629" y="-2129"/>
                          <a:pt x="71819" y="-1462"/>
                          <a:pt x="64865" y="615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7" name="Google Shape;1217;p7"/>
                  <p:cNvSpPr/>
                  <p:nvPr/>
                </p:nvSpPr>
                <p:spPr>
                  <a:xfrm>
                    <a:off x="4774596" y="3957241"/>
                    <a:ext cx="71833" cy="499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833" h="49926" extrusionOk="0">
                        <a:moveTo>
                          <a:pt x="0" y="49926"/>
                        </a:moveTo>
                        <a:lnTo>
                          <a:pt x="0" y="49926"/>
                        </a:lnTo>
                        <a:cubicBezTo>
                          <a:pt x="21622" y="49926"/>
                          <a:pt x="42291" y="45069"/>
                          <a:pt x="61531" y="35353"/>
                        </a:cubicBezTo>
                        <a:cubicBezTo>
                          <a:pt x="70771" y="30686"/>
                          <a:pt x="74485" y="19542"/>
                          <a:pt x="69818" y="10302"/>
                        </a:cubicBezTo>
                        <a:cubicBezTo>
                          <a:pt x="65151" y="1063"/>
                          <a:pt x="54007" y="-2652"/>
                          <a:pt x="44767" y="2016"/>
                        </a:cubicBezTo>
                        <a:cubicBezTo>
                          <a:pt x="30861" y="9064"/>
                          <a:pt x="15716" y="12588"/>
                          <a:pt x="0" y="12588"/>
                        </a:cubicBezTo>
                        <a:lnTo>
                          <a:pt x="0" y="12588"/>
                        </a:lnTo>
                        <a:lnTo>
                          <a:pt x="0" y="4992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8" name="Google Shape;1218;p7"/>
                  <p:cNvSpPr/>
                  <p:nvPr/>
                </p:nvSpPr>
                <p:spPr>
                  <a:xfrm>
                    <a:off x="4881371" y="4354291"/>
                    <a:ext cx="117124" cy="62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124" h="62770" extrusionOk="0">
                        <a:moveTo>
                          <a:pt x="115729" y="11587"/>
                        </a:moveTo>
                        <a:cubicBezTo>
                          <a:pt x="111824" y="2062"/>
                          <a:pt x="100965" y="-2509"/>
                          <a:pt x="91440" y="1396"/>
                        </a:cubicBezTo>
                        <a:cubicBezTo>
                          <a:pt x="66485" y="11587"/>
                          <a:pt x="40577" y="19874"/>
                          <a:pt x="14383" y="26066"/>
                        </a:cubicBezTo>
                        <a:cubicBezTo>
                          <a:pt x="5810" y="28066"/>
                          <a:pt x="0" y="35781"/>
                          <a:pt x="0" y="44163"/>
                        </a:cubicBezTo>
                        <a:cubicBezTo>
                          <a:pt x="0" y="45592"/>
                          <a:pt x="191" y="47020"/>
                          <a:pt x="476" y="48449"/>
                        </a:cubicBezTo>
                        <a:cubicBezTo>
                          <a:pt x="2858" y="58450"/>
                          <a:pt x="12859" y="64642"/>
                          <a:pt x="22955" y="62260"/>
                        </a:cubicBezTo>
                        <a:cubicBezTo>
                          <a:pt x="51054" y="55593"/>
                          <a:pt x="78867" y="46735"/>
                          <a:pt x="105537" y="35781"/>
                        </a:cubicBezTo>
                        <a:cubicBezTo>
                          <a:pt x="115062" y="31876"/>
                          <a:pt x="119634" y="21017"/>
                          <a:pt x="115729" y="1149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9" name="Google Shape;1219;p7"/>
                  <p:cNvSpPr/>
                  <p:nvPr/>
                </p:nvSpPr>
                <p:spPr>
                  <a:xfrm>
                    <a:off x="5046153" y="4630552"/>
                    <a:ext cx="114897" cy="693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897" h="69348" extrusionOk="0">
                        <a:moveTo>
                          <a:pt x="104204" y="35554"/>
                        </a:moveTo>
                        <a:cubicBezTo>
                          <a:pt x="113538" y="31173"/>
                          <a:pt x="117538" y="20028"/>
                          <a:pt x="113062" y="10694"/>
                        </a:cubicBezTo>
                        <a:cubicBezTo>
                          <a:pt x="108680" y="1360"/>
                          <a:pt x="97536" y="-2641"/>
                          <a:pt x="88201" y="1836"/>
                        </a:cubicBezTo>
                        <a:cubicBezTo>
                          <a:pt x="63532" y="13456"/>
                          <a:pt x="38005" y="24029"/>
                          <a:pt x="12383" y="33173"/>
                        </a:cubicBezTo>
                        <a:cubicBezTo>
                          <a:pt x="4763" y="35935"/>
                          <a:pt x="0" y="43079"/>
                          <a:pt x="0" y="50699"/>
                        </a:cubicBezTo>
                        <a:cubicBezTo>
                          <a:pt x="0" y="52794"/>
                          <a:pt x="381" y="54890"/>
                          <a:pt x="1048" y="56985"/>
                        </a:cubicBezTo>
                        <a:cubicBezTo>
                          <a:pt x="4477" y="66701"/>
                          <a:pt x="15240" y="71749"/>
                          <a:pt x="24860" y="68225"/>
                        </a:cubicBezTo>
                        <a:cubicBezTo>
                          <a:pt x="51625" y="58605"/>
                          <a:pt x="78296" y="47651"/>
                          <a:pt x="104013" y="3545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0" name="Google Shape;1220;p7"/>
                  <p:cNvSpPr/>
                  <p:nvPr/>
                </p:nvSpPr>
                <p:spPr>
                  <a:xfrm>
                    <a:off x="4774691" y="4711711"/>
                    <a:ext cx="62980" cy="38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80" h="38501" extrusionOk="0">
                        <a:moveTo>
                          <a:pt x="62865" y="17737"/>
                        </a:moveTo>
                        <a:cubicBezTo>
                          <a:pt x="62389" y="7450"/>
                          <a:pt x="53626" y="-456"/>
                          <a:pt x="43339" y="20"/>
                        </a:cubicBezTo>
                        <a:cubicBezTo>
                          <a:pt x="28956" y="782"/>
                          <a:pt x="14383" y="1163"/>
                          <a:pt x="0" y="1163"/>
                        </a:cubicBezTo>
                        <a:lnTo>
                          <a:pt x="0" y="1163"/>
                        </a:lnTo>
                        <a:lnTo>
                          <a:pt x="0" y="38501"/>
                        </a:lnTo>
                        <a:lnTo>
                          <a:pt x="0" y="38501"/>
                        </a:lnTo>
                        <a:cubicBezTo>
                          <a:pt x="15050" y="38501"/>
                          <a:pt x="30194" y="38120"/>
                          <a:pt x="45244" y="37358"/>
                        </a:cubicBezTo>
                        <a:cubicBezTo>
                          <a:pt x="55531" y="36882"/>
                          <a:pt x="63437" y="28024"/>
                          <a:pt x="62960" y="1783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1" name="Google Shape;1221;p7"/>
                  <p:cNvSpPr/>
                  <p:nvPr/>
                </p:nvSpPr>
                <p:spPr>
                  <a:xfrm>
                    <a:off x="5311044" y="4298987"/>
                    <a:ext cx="90704" cy="1019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704" h="101911" extrusionOk="0">
                        <a:moveTo>
                          <a:pt x="32290" y="96038"/>
                        </a:moveTo>
                        <a:cubicBezTo>
                          <a:pt x="51721" y="75083"/>
                          <a:pt x="70104" y="52795"/>
                          <a:pt x="87058" y="29744"/>
                        </a:cubicBezTo>
                        <a:cubicBezTo>
                          <a:pt x="93154" y="21457"/>
                          <a:pt x="91440" y="9742"/>
                          <a:pt x="83153" y="3646"/>
                        </a:cubicBezTo>
                        <a:cubicBezTo>
                          <a:pt x="74867" y="-2450"/>
                          <a:pt x="63151" y="-736"/>
                          <a:pt x="57055" y="7551"/>
                        </a:cubicBezTo>
                        <a:cubicBezTo>
                          <a:pt x="40958" y="29458"/>
                          <a:pt x="23432" y="50604"/>
                          <a:pt x="4953" y="70606"/>
                        </a:cubicBezTo>
                        <a:cubicBezTo>
                          <a:pt x="1619" y="74226"/>
                          <a:pt x="0" y="78703"/>
                          <a:pt x="0" y="83275"/>
                        </a:cubicBezTo>
                        <a:cubicBezTo>
                          <a:pt x="0" y="88323"/>
                          <a:pt x="2000" y="93276"/>
                          <a:pt x="6001" y="96991"/>
                        </a:cubicBezTo>
                        <a:cubicBezTo>
                          <a:pt x="13525" y="103944"/>
                          <a:pt x="25337" y="103468"/>
                          <a:pt x="32385" y="9594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2" name="Google Shape;1222;p7"/>
                  <p:cNvSpPr/>
                  <p:nvPr/>
                </p:nvSpPr>
                <p:spPr>
                  <a:xfrm>
                    <a:off x="5410294" y="4154110"/>
                    <a:ext cx="75180" cy="1121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180" h="112158" extrusionOk="0">
                        <a:moveTo>
                          <a:pt x="34862" y="102803"/>
                        </a:moveTo>
                        <a:cubicBezTo>
                          <a:pt x="49149" y="78038"/>
                          <a:pt x="62198" y="52225"/>
                          <a:pt x="73628" y="26126"/>
                        </a:cubicBezTo>
                        <a:cubicBezTo>
                          <a:pt x="77724" y="16697"/>
                          <a:pt x="73438" y="5743"/>
                          <a:pt x="64008" y="1552"/>
                        </a:cubicBezTo>
                        <a:cubicBezTo>
                          <a:pt x="54578" y="-2544"/>
                          <a:pt x="43529" y="1742"/>
                          <a:pt x="39433" y="11172"/>
                        </a:cubicBezTo>
                        <a:cubicBezTo>
                          <a:pt x="28575" y="36032"/>
                          <a:pt x="16097" y="60607"/>
                          <a:pt x="2477" y="84134"/>
                        </a:cubicBezTo>
                        <a:cubicBezTo>
                          <a:pt x="762" y="87086"/>
                          <a:pt x="0" y="90325"/>
                          <a:pt x="0" y="93468"/>
                        </a:cubicBezTo>
                        <a:cubicBezTo>
                          <a:pt x="0" y="99945"/>
                          <a:pt x="3334" y="106136"/>
                          <a:pt x="9335" y="109661"/>
                        </a:cubicBezTo>
                        <a:cubicBezTo>
                          <a:pt x="18288" y="114804"/>
                          <a:pt x="29623" y="111756"/>
                          <a:pt x="34766" y="10280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3" name="Google Shape;1223;p7"/>
                  <p:cNvSpPr/>
                  <p:nvPr/>
                </p:nvSpPr>
                <p:spPr>
                  <a:xfrm>
                    <a:off x="4774596" y="4285865"/>
                    <a:ext cx="64296" cy="397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296" h="39722" extrusionOk="0">
                        <a:moveTo>
                          <a:pt x="0" y="39723"/>
                        </a:moveTo>
                        <a:lnTo>
                          <a:pt x="0" y="39723"/>
                        </a:lnTo>
                        <a:cubicBezTo>
                          <a:pt x="15907" y="39723"/>
                          <a:pt x="31909" y="38865"/>
                          <a:pt x="47530" y="37246"/>
                        </a:cubicBezTo>
                        <a:cubicBezTo>
                          <a:pt x="57817" y="36198"/>
                          <a:pt x="65246" y="27054"/>
                          <a:pt x="64198" y="16767"/>
                        </a:cubicBezTo>
                        <a:cubicBezTo>
                          <a:pt x="63151" y="6480"/>
                          <a:pt x="54007" y="-949"/>
                          <a:pt x="43720" y="99"/>
                        </a:cubicBezTo>
                        <a:cubicBezTo>
                          <a:pt x="29337" y="1623"/>
                          <a:pt x="14573" y="2384"/>
                          <a:pt x="0" y="2384"/>
                        </a:cubicBezTo>
                        <a:lnTo>
                          <a:pt x="0" y="2384"/>
                        </a:lnTo>
                        <a:lnTo>
                          <a:pt x="0" y="3972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4" name="Google Shape;1224;p7"/>
                  <p:cNvSpPr/>
                  <p:nvPr/>
                </p:nvSpPr>
                <p:spPr>
                  <a:xfrm>
                    <a:off x="4774596" y="4605888"/>
                    <a:ext cx="54997" cy="38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997" h="38215" extrusionOk="0">
                        <a:moveTo>
                          <a:pt x="37243" y="37263"/>
                        </a:moveTo>
                        <a:cubicBezTo>
                          <a:pt x="47530" y="36787"/>
                          <a:pt x="55626" y="28119"/>
                          <a:pt x="54959" y="17737"/>
                        </a:cubicBezTo>
                        <a:cubicBezTo>
                          <a:pt x="54483" y="7450"/>
                          <a:pt x="45720" y="-456"/>
                          <a:pt x="35433" y="20"/>
                        </a:cubicBezTo>
                        <a:cubicBezTo>
                          <a:pt x="23717" y="592"/>
                          <a:pt x="11811" y="878"/>
                          <a:pt x="0" y="878"/>
                        </a:cubicBezTo>
                        <a:lnTo>
                          <a:pt x="0" y="878"/>
                        </a:lnTo>
                        <a:lnTo>
                          <a:pt x="0" y="38216"/>
                        </a:lnTo>
                        <a:lnTo>
                          <a:pt x="0" y="38216"/>
                        </a:lnTo>
                        <a:cubicBezTo>
                          <a:pt x="12383" y="38216"/>
                          <a:pt x="24955" y="37930"/>
                          <a:pt x="37147" y="3735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5" name="Google Shape;1225;p7"/>
                  <p:cNvSpPr/>
                  <p:nvPr/>
                </p:nvSpPr>
                <p:spPr>
                  <a:xfrm>
                    <a:off x="4883657" y="4687044"/>
                    <a:ext cx="119556" cy="536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556" h="53659" extrusionOk="0">
                        <a:moveTo>
                          <a:pt x="286" y="37736"/>
                        </a:moveTo>
                        <a:cubicBezTo>
                          <a:pt x="1810" y="47928"/>
                          <a:pt x="11239" y="54977"/>
                          <a:pt x="21431" y="53453"/>
                        </a:cubicBezTo>
                        <a:cubicBezTo>
                          <a:pt x="49625" y="49262"/>
                          <a:pt x="77914" y="43642"/>
                          <a:pt x="105442" y="36688"/>
                        </a:cubicBezTo>
                        <a:cubicBezTo>
                          <a:pt x="115443" y="34212"/>
                          <a:pt x="121539" y="24020"/>
                          <a:pt x="118967" y="14114"/>
                        </a:cubicBezTo>
                        <a:cubicBezTo>
                          <a:pt x="116491" y="4113"/>
                          <a:pt x="106299" y="-1983"/>
                          <a:pt x="96393" y="589"/>
                        </a:cubicBezTo>
                        <a:cubicBezTo>
                          <a:pt x="70009" y="7161"/>
                          <a:pt x="42958" y="12590"/>
                          <a:pt x="15907" y="16591"/>
                        </a:cubicBezTo>
                        <a:cubicBezTo>
                          <a:pt x="6667" y="17924"/>
                          <a:pt x="0" y="25925"/>
                          <a:pt x="0" y="34974"/>
                        </a:cubicBezTo>
                        <a:cubicBezTo>
                          <a:pt x="0" y="35927"/>
                          <a:pt x="0" y="36784"/>
                          <a:pt x="191" y="3773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6" name="Google Shape;1226;p7"/>
                  <p:cNvSpPr/>
                  <p:nvPr/>
                </p:nvSpPr>
                <p:spPr>
                  <a:xfrm>
                    <a:off x="4878513" y="4468028"/>
                    <a:ext cx="118544" cy="582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544" h="58290" extrusionOk="0">
                        <a:moveTo>
                          <a:pt x="0" y="39582"/>
                        </a:moveTo>
                        <a:cubicBezTo>
                          <a:pt x="0" y="40725"/>
                          <a:pt x="95" y="41964"/>
                          <a:pt x="381" y="43107"/>
                        </a:cubicBezTo>
                        <a:cubicBezTo>
                          <a:pt x="2286" y="53203"/>
                          <a:pt x="12097" y="59871"/>
                          <a:pt x="22193" y="57966"/>
                        </a:cubicBezTo>
                        <a:cubicBezTo>
                          <a:pt x="50387" y="52536"/>
                          <a:pt x="78486" y="45297"/>
                          <a:pt x="105728" y="36344"/>
                        </a:cubicBezTo>
                        <a:cubicBezTo>
                          <a:pt x="115538" y="33105"/>
                          <a:pt x="120777" y="22533"/>
                          <a:pt x="117634" y="12817"/>
                        </a:cubicBezTo>
                        <a:cubicBezTo>
                          <a:pt x="114395" y="3006"/>
                          <a:pt x="103823" y="-2232"/>
                          <a:pt x="94107" y="911"/>
                        </a:cubicBezTo>
                        <a:cubicBezTo>
                          <a:pt x="68390" y="9388"/>
                          <a:pt x="41910" y="16246"/>
                          <a:pt x="15335" y="21390"/>
                        </a:cubicBezTo>
                        <a:cubicBezTo>
                          <a:pt x="6382" y="23104"/>
                          <a:pt x="191" y="30915"/>
                          <a:pt x="191" y="3967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7" name="Google Shape;1227;p7"/>
                  <p:cNvSpPr/>
                  <p:nvPr/>
                </p:nvSpPr>
                <p:spPr>
                  <a:xfrm>
                    <a:off x="4774596" y="4392782"/>
                    <a:ext cx="61202" cy="390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202" h="39009" extrusionOk="0">
                        <a:moveTo>
                          <a:pt x="44005" y="37200"/>
                        </a:moveTo>
                        <a:cubicBezTo>
                          <a:pt x="54292" y="36438"/>
                          <a:pt x="61913" y="27389"/>
                          <a:pt x="61150" y="17197"/>
                        </a:cubicBezTo>
                        <a:cubicBezTo>
                          <a:pt x="60388" y="6911"/>
                          <a:pt x="51340" y="-710"/>
                          <a:pt x="41148" y="53"/>
                        </a:cubicBezTo>
                        <a:cubicBezTo>
                          <a:pt x="27527" y="1100"/>
                          <a:pt x="13716" y="1672"/>
                          <a:pt x="0" y="1672"/>
                        </a:cubicBezTo>
                        <a:lnTo>
                          <a:pt x="0" y="1672"/>
                        </a:lnTo>
                        <a:lnTo>
                          <a:pt x="0" y="39010"/>
                        </a:lnTo>
                        <a:lnTo>
                          <a:pt x="0" y="39010"/>
                        </a:lnTo>
                        <a:cubicBezTo>
                          <a:pt x="14668" y="39010"/>
                          <a:pt x="29432" y="38438"/>
                          <a:pt x="44005" y="3729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8" name="Google Shape;1228;p7"/>
                  <p:cNvSpPr/>
                  <p:nvPr/>
                </p:nvSpPr>
                <p:spPr>
                  <a:xfrm>
                    <a:off x="4774691" y="4499390"/>
                    <a:ext cx="58036" cy="385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036" h="38510" extrusionOk="0">
                        <a:moveTo>
                          <a:pt x="57912" y="17555"/>
                        </a:moveTo>
                        <a:cubicBezTo>
                          <a:pt x="57341" y="7269"/>
                          <a:pt x="48482" y="-542"/>
                          <a:pt x="38195" y="29"/>
                        </a:cubicBezTo>
                        <a:cubicBezTo>
                          <a:pt x="25527" y="791"/>
                          <a:pt x="12668" y="1172"/>
                          <a:pt x="0" y="1172"/>
                        </a:cubicBezTo>
                        <a:lnTo>
                          <a:pt x="0" y="1172"/>
                        </a:lnTo>
                        <a:lnTo>
                          <a:pt x="0" y="38511"/>
                        </a:lnTo>
                        <a:cubicBezTo>
                          <a:pt x="13430" y="38511"/>
                          <a:pt x="27051" y="38129"/>
                          <a:pt x="40481" y="37272"/>
                        </a:cubicBezTo>
                        <a:cubicBezTo>
                          <a:pt x="50768" y="36701"/>
                          <a:pt x="58579" y="27938"/>
                          <a:pt x="58007" y="1755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9" name="Google Shape;1229;p7"/>
                  <p:cNvSpPr/>
                  <p:nvPr/>
                </p:nvSpPr>
                <p:spPr>
                  <a:xfrm>
                    <a:off x="5332475" y="4432439"/>
                    <a:ext cx="96793" cy="963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793" h="96378" extrusionOk="0">
                        <a:moveTo>
                          <a:pt x="91916" y="31261"/>
                        </a:moveTo>
                        <a:cubicBezTo>
                          <a:pt x="98870" y="23641"/>
                          <a:pt x="98298" y="11830"/>
                          <a:pt x="90773" y="4877"/>
                        </a:cubicBezTo>
                        <a:cubicBezTo>
                          <a:pt x="83153" y="-2076"/>
                          <a:pt x="71342" y="-1505"/>
                          <a:pt x="64389" y="6020"/>
                        </a:cubicBezTo>
                        <a:cubicBezTo>
                          <a:pt x="46006" y="26117"/>
                          <a:pt x="26384" y="45644"/>
                          <a:pt x="6191" y="63836"/>
                        </a:cubicBezTo>
                        <a:cubicBezTo>
                          <a:pt x="2096" y="67551"/>
                          <a:pt x="0" y="72600"/>
                          <a:pt x="0" y="77743"/>
                        </a:cubicBezTo>
                        <a:cubicBezTo>
                          <a:pt x="0" y="82220"/>
                          <a:pt x="1619" y="86697"/>
                          <a:pt x="4763" y="90221"/>
                        </a:cubicBezTo>
                        <a:cubicBezTo>
                          <a:pt x="11621" y="97841"/>
                          <a:pt x="23432" y="98508"/>
                          <a:pt x="31052" y="91554"/>
                        </a:cubicBezTo>
                        <a:cubicBezTo>
                          <a:pt x="52197" y="72504"/>
                          <a:pt x="72676" y="52216"/>
                          <a:pt x="91821" y="3116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0" name="Google Shape;1230;p7"/>
                  <p:cNvSpPr/>
                  <p:nvPr/>
                </p:nvSpPr>
                <p:spPr>
                  <a:xfrm>
                    <a:off x="4975287" y="3870007"/>
                    <a:ext cx="42386" cy="67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86" h="67586" extrusionOk="0">
                        <a:moveTo>
                          <a:pt x="36862" y="52864"/>
                        </a:moveTo>
                        <a:cubicBezTo>
                          <a:pt x="40672" y="35624"/>
                          <a:pt x="42386" y="17812"/>
                          <a:pt x="42386" y="0"/>
                        </a:cubicBezTo>
                        <a:lnTo>
                          <a:pt x="5144" y="0"/>
                        </a:lnTo>
                        <a:cubicBezTo>
                          <a:pt x="5144" y="15145"/>
                          <a:pt x="3715" y="30194"/>
                          <a:pt x="476" y="44863"/>
                        </a:cubicBezTo>
                        <a:cubicBezTo>
                          <a:pt x="191" y="46196"/>
                          <a:pt x="0" y="47625"/>
                          <a:pt x="0" y="48959"/>
                        </a:cubicBezTo>
                        <a:cubicBezTo>
                          <a:pt x="0" y="57531"/>
                          <a:pt x="5906" y="65246"/>
                          <a:pt x="14573" y="67151"/>
                        </a:cubicBezTo>
                        <a:cubicBezTo>
                          <a:pt x="24670" y="69342"/>
                          <a:pt x="34576" y="63056"/>
                          <a:pt x="36862" y="5295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1" name="Google Shape;1231;p7"/>
                  <p:cNvSpPr/>
                  <p:nvPr/>
                </p:nvSpPr>
                <p:spPr>
                  <a:xfrm>
                    <a:off x="5082920" y="3870007"/>
                    <a:ext cx="40957" cy="69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57" h="69764" extrusionOk="0">
                        <a:moveTo>
                          <a:pt x="36957" y="54007"/>
                        </a:moveTo>
                        <a:cubicBezTo>
                          <a:pt x="39719" y="36290"/>
                          <a:pt x="40958" y="18098"/>
                          <a:pt x="40958" y="0"/>
                        </a:cubicBezTo>
                        <a:lnTo>
                          <a:pt x="3715" y="0"/>
                        </a:lnTo>
                        <a:cubicBezTo>
                          <a:pt x="3715" y="16193"/>
                          <a:pt x="2667" y="32385"/>
                          <a:pt x="191" y="48292"/>
                        </a:cubicBezTo>
                        <a:cubicBezTo>
                          <a:pt x="0" y="49244"/>
                          <a:pt x="0" y="50197"/>
                          <a:pt x="0" y="51149"/>
                        </a:cubicBezTo>
                        <a:cubicBezTo>
                          <a:pt x="0" y="60198"/>
                          <a:pt x="6572" y="68104"/>
                          <a:pt x="15812" y="69533"/>
                        </a:cubicBezTo>
                        <a:cubicBezTo>
                          <a:pt x="26003" y="71152"/>
                          <a:pt x="35528" y="64103"/>
                          <a:pt x="37147" y="540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2" name="Google Shape;1232;p7"/>
                  <p:cNvSpPr/>
                  <p:nvPr/>
                </p:nvSpPr>
                <p:spPr>
                  <a:xfrm>
                    <a:off x="5189791" y="3870007"/>
                    <a:ext cx="40290" cy="719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290" h="71956" extrusionOk="0">
                        <a:moveTo>
                          <a:pt x="37052" y="55531"/>
                        </a:moveTo>
                        <a:cubicBezTo>
                          <a:pt x="39243" y="37243"/>
                          <a:pt x="40291" y="18574"/>
                          <a:pt x="40291" y="0"/>
                        </a:cubicBezTo>
                        <a:lnTo>
                          <a:pt x="3048" y="0"/>
                        </a:lnTo>
                        <a:cubicBezTo>
                          <a:pt x="3048" y="17050"/>
                          <a:pt x="2096" y="34195"/>
                          <a:pt x="95" y="51054"/>
                        </a:cubicBezTo>
                        <a:cubicBezTo>
                          <a:pt x="95" y="51816"/>
                          <a:pt x="0" y="52578"/>
                          <a:pt x="0" y="53340"/>
                        </a:cubicBezTo>
                        <a:cubicBezTo>
                          <a:pt x="0" y="62675"/>
                          <a:pt x="6953" y="70676"/>
                          <a:pt x="16383" y="71819"/>
                        </a:cubicBezTo>
                        <a:cubicBezTo>
                          <a:pt x="26575" y="73057"/>
                          <a:pt x="35909" y="65818"/>
                          <a:pt x="37147" y="5553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3" name="Google Shape;1233;p7"/>
                  <p:cNvSpPr/>
                  <p:nvPr/>
                </p:nvSpPr>
                <p:spPr>
                  <a:xfrm>
                    <a:off x="4865274" y="3870102"/>
                    <a:ext cx="46386" cy="645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386" h="64521" extrusionOk="0">
                        <a:moveTo>
                          <a:pt x="0" y="45815"/>
                        </a:moveTo>
                        <a:cubicBezTo>
                          <a:pt x="0" y="53054"/>
                          <a:pt x="4286" y="60007"/>
                          <a:pt x="11430" y="63055"/>
                        </a:cubicBezTo>
                        <a:cubicBezTo>
                          <a:pt x="20955" y="67056"/>
                          <a:pt x="31814" y="62579"/>
                          <a:pt x="35814" y="53150"/>
                        </a:cubicBezTo>
                        <a:cubicBezTo>
                          <a:pt x="42863" y="36290"/>
                          <a:pt x="46292" y="18193"/>
                          <a:pt x="46387" y="0"/>
                        </a:cubicBezTo>
                        <a:lnTo>
                          <a:pt x="9144" y="0"/>
                        </a:lnTo>
                        <a:cubicBezTo>
                          <a:pt x="9144" y="13240"/>
                          <a:pt x="6668" y="26479"/>
                          <a:pt x="1524" y="38671"/>
                        </a:cubicBezTo>
                        <a:cubicBezTo>
                          <a:pt x="572" y="41053"/>
                          <a:pt x="95" y="43529"/>
                          <a:pt x="95" y="4591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4" name="Google Shape;1234;p7"/>
                  <p:cNvSpPr/>
                  <p:nvPr/>
                </p:nvSpPr>
                <p:spPr>
                  <a:xfrm>
                    <a:off x="5016816" y="3982771"/>
                    <a:ext cx="80036" cy="1093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036" h="109315" extrusionOk="0">
                        <a:moveTo>
                          <a:pt x="44291" y="11347"/>
                        </a:moveTo>
                        <a:cubicBezTo>
                          <a:pt x="33814" y="35541"/>
                          <a:pt x="20193" y="58401"/>
                          <a:pt x="3905" y="79260"/>
                        </a:cubicBezTo>
                        <a:cubicBezTo>
                          <a:pt x="1238" y="82690"/>
                          <a:pt x="0" y="86690"/>
                          <a:pt x="0" y="90691"/>
                        </a:cubicBezTo>
                        <a:cubicBezTo>
                          <a:pt x="0" y="96215"/>
                          <a:pt x="2477" y="101740"/>
                          <a:pt x="7144" y="105359"/>
                        </a:cubicBezTo>
                        <a:cubicBezTo>
                          <a:pt x="15240" y="111741"/>
                          <a:pt x="26956" y="110217"/>
                          <a:pt x="33338" y="102120"/>
                        </a:cubicBezTo>
                        <a:cubicBezTo>
                          <a:pt x="51530" y="78784"/>
                          <a:pt x="66770" y="53162"/>
                          <a:pt x="78486" y="26111"/>
                        </a:cubicBezTo>
                        <a:cubicBezTo>
                          <a:pt x="82582" y="16681"/>
                          <a:pt x="78296" y="5632"/>
                          <a:pt x="68771" y="1536"/>
                        </a:cubicBezTo>
                        <a:cubicBezTo>
                          <a:pt x="59341" y="-2559"/>
                          <a:pt x="48387" y="1822"/>
                          <a:pt x="44196" y="1125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5" name="Google Shape;1235;p7"/>
                  <p:cNvSpPr/>
                  <p:nvPr/>
                </p:nvSpPr>
                <p:spPr>
                  <a:xfrm>
                    <a:off x="4883657" y="3976804"/>
                    <a:ext cx="95894" cy="966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894" h="96605" extrusionOk="0">
                        <a:moveTo>
                          <a:pt x="87725" y="3216"/>
                        </a:moveTo>
                        <a:cubicBezTo>
                          <a:pt x="79153" y="-2594"/>
                          <a:pt x="67628" y="-308"/>
                          <a:pt x="61817" y="8265"/>
                        </a:cubicBezTo>
                        <a:cubicBezTo>
                          <a:pt x="47339" y="29696"/>
                          <a:pt x="29242" y="47984"/>
                          <a:pt x="8001" y="62652"/>
                        </a:cubicBezTo>
                        <a:cubicBezTo>
                          <a:pt x="2762" y="66272"/>
                          <a:pt x="0" y="72082"/>
                          <a:pt x="0" y="77988"/>
                        </a:cubicBezTo>
                        <a:cubicBezTo>
                          <a:pt x="0" y="81607"/>
                          <a:pt x="1048" y="85322"/>
                          <a:pt x="3334" y="88560"/>
                        </a:cubicBezTo>
                        <a:cubicBezTo>
                          <a:pt x="9239" y="97038"/>
                          <a:pt x="20860" y="99133"/>
                          <a:pt x="29242" y="93323"/>
                        </a:cubicBezTo>
                        <a:cubicBezTo>
                          <a:pt x="54292" y="75987"/>
                          <a:pt x="75629" y="54366"/>
                          <a:pt x="92678" y="29124"/>
                        </a:cubicBezTo>
                        <a:cubicBezTo>
                          <a:pt x="98488" y="20552"/>
                          <a:pt x="96203" y="9027"/>
                          <a:pt x="87630" y="321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6" name="Google Shape;1236;p7"/>
                  <p:cNvSpPr/>
                  <p:nvPr/>
                </p:nvSpPr>
                <p:spPr>
                  <a:xfrm>
                    <a:off x="5509164" y="3870007"/>
                    <a:ext cx="39528" cy="782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528" h="78252" extrusionOk="0">
                        <a:moveTo>
                          <a:pt x="37147" y="61055"/>
                        </a:moveTo>
                        <a:cubicBezTo>
                          <a:pt x="38767" y="40862"/>
                          <a:pt x="39433" y="20384"/>
                          <a:pt x="39529" y="0"/>
                        </a:cubicBezTo>
                        <a:lnTo>
                          <a:pt x="2191" y="0"/>
                        </a:lnTo>
                        <a:cubicBezTo>
                          <a:pt x="2191" y="19431"/>
                          <a:pt x="1429" y="38958"/>
                          <a:pt x="0" y="58198"/>
                        </a:cubicBezTo>
                        <a:cubicBezTo>
                          <a:pt x="0" y="58674"/>
                          <a:pt x="0" y="59150"/>
                          <a:pt x="0" y="59627"/>
                        </a:cubicBezTo>
                        <a:cubicBezTo>
                          <a:pt x="0" y="69247"/>
                          <a:pt x="7429" y="77438"/>
                          <a:pt x="17240" y="78200"/>
                        </a:cubicBezTo>
                        <a:cubicBezTo>
                          <a:pt x="27527" y="78962"/>
                          <a:pt x="36481" y="71342"/>
                          <a:pt x="37242" y="6105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7" name="Google Shape;1237;p7"/>
                  <p:cNvSpPr/>
                  <p:nvPr/>
                </p:nvSpPr>
                <p:spPr>
                  <a:xfrm>
                    <a:off x="5296375" y="3870007"/>
                    <a:ext cx="39814" cy="74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814" h="74107" extrusionOk="0">
                        <a:moveTo>
                          <a:pt x="37052" y="57245"/>
                        </a:moveTo>
                        <a:cubicBezTo>
                          <a:pt x="38957" y="38386"/>
                          <a:pt x="39814" y="19145"/>
                          <a:pt x="39814" y="0"/>
                        </a:cubicBezTo>
                        <a:lnTo>
                          <a:pt x="2572" y="0"/>
                        </a:lnTo>
                        <a:cubicBezTo>
                          <a:pt x="2572" y="17907"/>
                          <a:pt x="1714" y="35909"/>
                          <a:pt x="0" y="53531"/>
                        </a:cubicBezTo>
                        <a:cubicBezTo>
                          <a:pt x="0" y="54197"/>
                          <a:pt x="0" y="54769"/>
                          <a:pt x="0" y="55436"/>
                        </a:cubicBezTo>
                        <a:cubicBezTo>
                          <a:pt x="0" y="64865"/>
                          <a:pt x="7144" y="72962"/>
                          <a:pt x="16764" y="74009"/>
                        </a:cubicBezTo>
                        <a:cubicBezTo>
                          <a:pt x="27051" y="75057"/>
                          <a:pt x="36195" y="67628"/>
                          <a:pt x="37147" y="5734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8" name="Google Shape;1238;p7"/>
                  <p:cNvSpPr/>
                  <p:nvPr/>
                </p:nvSpPr>
                <p:spPr>
                  <a:xfrm>
                    <a:off x="5616034" y="3869912"/>
                    <a:ext cx="38576" cy="692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76" h="69276" extrusionOk="0">
                        <a:moveTo>
                          <a:pt x="37243" y="51721"/>
                        </a:moveTo>
                        <a:cubicBezTo>
                          <a:pt x="38195" y="34576"/>
                          <a:pt x="38576" y="17335"/>
                          <a:pt x="38576" y="0"/>
                        </a:cubicBezTo>
                        <a:lnTo>
                          <a:pt x="1238" y="0"/>
                        </a:lnTo>
                        <a:cubicBezTo>
                          <a:pt x="1238" y="16573"/>
                          <a:pt x="953" y="33147"/>
                          <a:pt x="0" y="49530"/>
                        </a:cubicBezTo>
                        <a:cubicBezTo>
                          <a:pt x="0" y="49911"/>
                          <a:pt x="0" y="50292"/>
                          <a:pt x="0" y="50673"/>
                        </a:cubicBezTo>
                        <a:cubicBezTo>
                          <a:pt x="0" y="60484"/>
                          <a:pt x="7620" y="68675"/>
                          <a:pt x="17526" y="69247"/>
                        </a:cubicBezTo>
                        <a:cubicBezTo>
                          <a:pt x="27813" y="69818"/>
                          <a:pt x="36671" y="62008"/>
                          <a:pt x="37243" y="5172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9" name="Google Shape;1239;p7"/>
                  <p:cNvSpPr/>
                  <p:nvPr/>
                </p:nvSpPr>
                <p:spPr>
                  <a:xfrm>
                    <a:off x="5402770" y="3870007"/>
                    <a:ext cx="39624" cy="761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624" h="76171" extrusionOk="0">
                        <a:moveTo>
                          <a:pt x="37147" y="59150"/>
                        </a:moveTo>
                        <a:cubicBezTo>
                          <a:pt x="38862" y="39624"/>
                          <a:pt x="39624" y="19717"/>
                          <a:pt x="39624" y="0"/>
                        </a:cubicBezTo>
                        <a:lnTo>
                          <a:pt x="2381" y="0"/>
                        </a:lnTo>
                        <a:cubicBezTo>
                          <a:pt x="2381" y="18669"/>
                          <a:pt x="1619" y="37433"/>
                          <a:pt x="0" y="55912"/>
                        </a:cubicBezTo>
                        <a:cubicBezTo>
                          <a:pt x="0" y="56483"/>
                          <a:pt x="0" y="57055"/>
                          <a:pt x="0" y="57531"/>
                        </a:cubicBezTo>
                        <a:cubicBezTo>
                          <a:pt x="0" y="67056"/>
                          <a:pt x="7334" y="75248"/>
                          <a:pt x="17050" y="76105"/>
                        </a:cubicBezTo>
                        <a:cubicBezTo>
                          <a:pt x="27337" y="76962"/>
                          <a:pt x="36385" y="69437"/>
                          <a:pt x="37243" y="5915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0" name="Google Shape;1240;p7"/>
                  <p:cNvSpPr/>
                  <p:nvPr/>
                </p:nvSpPr>
                <p:spPr>
                  <a:xfrm>
                    <a:off x="4774691" y="3870007"/>
                    <a:ext cx="30956" cy="309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956" h="30956" extrusionOk="0">
                        <a:moveTo>
                          <a:pt x="30956" y="0"/>
                        </a:moveTo>
                        <a:lnTo>
                          <a:pt x="6287" y="0"/>
                        </a:lnTo>
                        <a:cubicBezTo>
                          <a:pt x="6287" y="3429"/>
                          <a:pt x="3429" y="6287"/>
                          <a:pt x="0" y="6287"/>
                        </a:cubicBezTo>
                        <a:lnTo>
                          <a:pt x="0" y="6287"/>
                        </a:lnTo>
                        <a:lnTo>
                          <a:pt x="0" y="30956"/>
                        </a:lnTo>
                        <a:lnTo>
                          <a:pt x="0" y="30956"/>
                        </a:lnTo>
                        <a:cubicBezTo>
                          <a:pt x="17050" y="30956"/>
                          <a:pt x="30956" y="17050"/>
                          <a:pt x="3095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1" name="Google Shape;1241;p7"/>
                  <p:cNvSpPr/>
                  <p:nvPr/>
                </p:nvSpPr>
                <p:spPr>
                  <a:xfrm>
                    <a:off x="5164168" y="4142463"/>
                    <a:ext cx="87589" cy="1042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89" h="104297" extrusionOk="0">
                        <a:moveTo>
                          <a:pt x="53245" y="8627"/>
                        </a:moveTo>
                        <a:cubicBezTo>
                          <a:pt x="38767" y="31297"/>
                          <a:pt x="22479" y="53109"/>
                          <a:pt x="4667" y="73397"/>
                        </a:cubicBezTo>
                        <a:cubicBezTo>
                          <a:pt x="1524" y="76922"/>
                          <a:pt x="0" y="81303"/>
                          <a:pt x="0" y="85684"/>
                        </a:cubicBezTo>
                        <a:cubicBezTo>
                          <a:pt x="0" y="90828"/>
                          <a:pt x="2191" y="96067"/>
                          <a:pt x="6382" y="99686"/>
                        </a:cubicBezTo>
                        <a:cubicBezTo>
                          <a:pt x="14097" y="106449"/>
                          <a:pt x="25908" y="105687"/>
                          <a:pt x="32671" y="97972"/>
                        </a:cubicBezTo>
                        <a:cubicBezTo>
                          <a:pt x="51721" y="76255"/>
                          <a:pt x="69247" y="52918"/>
                          <a:pt x="84677" y="28630"/>
                        </a:cubicBezTo>
                        <a:cubicBezTo>
                          <a:pt x="90202" y="19962"/>
                          <a:pt x="87630" y="8437"/>
                          <a:pt x="78962" y="2912"/>
                        </a:cubicBezTo>
                        <a:cubicBezTo>
                          <a:pt x="70295" y="-2612"/>
                          <a:pt x="58769" y="-41"/>
                          <a:pt x="53245" y="862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2" name="Google Shape;1242;p7"/>
                  <p:cNvSpPr/>
                  <p:nvPr/>
                </p:nvSpPr>
                <p:spPr>
                  <a:xfrm>
                    <a:off x="4885181" y="4113689"/>
                    <a:ext cx="109600" cy="794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600" h="79456" extrusionOk="0">
                        <a:moveTo>
                          <a:pt x="105632" y="7302"/>
                        </a:moveTo>
                        <a:cubicBezTo>
                          <a:pt x="99346" y="-890"/>
                          <a:pt x="87630" y="-2414"/>
                          <a:pt x="79438" y="3873"/>
                        </a:cubicBezTo>
                        <a:cubicBezTo>
                          <a:pt x="58483" y="19970"/>
                          <a:pt x="35528" y="33400"/>
                          <a:pt x="11335" y="43687"/>
                        </a:cubicBezTo>
                        <a:cubicBezTo>
                          <a:pt x="4191" y="46735"/>
                          <a:pt x="0" y="53593"/>
                          <a:pt x="0" y="60832"/>
                        </a:cubicBezTo>
                        <a:cubicBezTo>
                          <a:pt x="0" y="63309"/>
                          <a:pt x="476" y="65690"/>
                          <a:pt x="1524" y="68071"/>
                        </a:cubicBezTo>
                        <a:cubicBezTo>
                          <a:pt x="5525" y="77596"/>
                          <a:pt x="16478" y="81978"/>
                          <a:pt x="26003" y="77977"/>
                        </a:cubicBezTo>
                        <a:cubicBezTo>
                          <a:pt x="53150" y="66452"/>
                          <a:pt x="78867" y="51403"/>
                          <a:pt x="102298" y="33400"/>
                        </a:cubicBezTo>
                        <a:cubicBezTo>
                          <a:pt x="110490" y="27114"/>
                          <a:pt x="112014" y="15398"/>
                          <a:pt x="105727" y="72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3" name="Google Shape;1243;p7"/>
                  <p:cNvSpPr/>
                  <p:nvPr/>
                </p:nvSpPr>
                <p:spPr>
                  <a:xfrm>
                    <a:off x="4774596" y="4178600"/>
                    <a:ext cx="67263" cy="408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263" h="40878" extrusionOk="0">
                        <a:moveTo>
                          <a:pt x="0" y="40784"/>
                        </a:moveTo>
                        <a:lnTo>
                          <a:pt x="0" y="40784"/>
                        </a:lnTo>
                        <a:cubicBezTo>
                          <a:pt x="17240" y="40784"/>
                          <a:pt x="34480" y="39545"/>
                          <a:pt x="51340" y="37069"/>
                        </a:cubicBezTo>
                        <a:cubicBezTo>
                          <a:pt x="61531" y="35545"/>
                          <a:pt x="68580" y="26115"/>
                          <a:pt x="67056" y="15923"/>
                        </a:cubicBezTo>
                        <a:cubicBezTo>
                          <a:pt x="65532" y="5732"/>
                          <a:pt x="56102" y="-1317"/>
                          <a:pt x="45910" y="207"/>
                        </a:cubicBezTo>
                        <a:cubicBezTo>
                          <a:pt x="30861" y="2398"/>
                          <a:pt x="15335" y="3541"/>
                          <a:pt x="0" y="3541"/>
                        </a:cubicBezTo>
                        <a:lnTo>
                          <a:pt x="0" y="3541"/>
                        </a:lnTo>
                        <a:lnTo>
                          <a:pt x="0" y="4087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4" name="Google Shape;1244;p7"/>
                  <p:cNvSpPr/>
                  <p:nvPr/>
                </p:nvSpPr>
                <p:spPr>
                  <a:xfrm>
                    <a:off x="5030818" y="4132123"/>
                    <a:ext cx="97032" cy="960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32" h="96079" extrusionOk="0">
                        <a:moveTo>
                          <a:pt x="64199" y="6775"/>
                        </a:moveTo>
                        <a:cubicBezTo>
                          <a:pt x="46958" y="27253"/>
                          <a:pt x="27718" y="46208"/>
                          <a:pt x="6953" y="62972"/>
                        </a:cubicBezTo>
                        <a:cubicBezTo>
                          <a:pt x="2381" y="66687"/>
                          <a:pt x="0" y="72021"/>
                          <a:pt x="0" y="77450"/>
                        </a:cubicBezTo>
                        <a:cubicBezTo>
                          <a:pt x="0" y="81546"/>
                          <a:pt x="1333" y="85737"/>
                          <a:pt x="4191" y="89166"/>
                        </a:cubicBezTo>
                        <a:cubicBezTo>
                          <a:pt x="10668" y="97167"/>
                          <a:pt x="22384" y="98405"/>
                          <a:pt x="30385" y="91928"/>
                        </a:cubicBezTo>
                        <a:cubicBezTo>
                          <a:pt x="52959" y="73640"/>
                          <a:pt x="73914" y="52971"/>
                          <a:pt x="92678" y="30682"/>
                        </a:cubicBezTo>
                        <a:cubicBezTo>
                          <a:pt x="99250" y="22777"/>
                          <a:pt x="98298" y="11061"/>
                          <a:pt x="90392" y="4393"/>
                        </a:cubicBezTo>
                        <a:cubicBezTo>
                          <a:pt x="82487" y="-2274"/>
                          <a:pt x="70771" y="-1226"/>
                          <a:pt x="64103" y="667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5" name="Google Shape;1245;p7"/>
                  <p:cNvSpPr/>
                  <p:nvPr/>
                </p:nvSpPr>
                <p:spPr>
                  <a:xfrm>
                    <a:off x="4774691" y="4070099"/>
                    <a:ext cx="70132" cy="432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132" h="43271" extrusionOk="0">
                        <a:moveTo>
                          <a:pt x="55721" y="36795"/>
                        </a:moveTo>
                        <a:cubicBezTo>
                          <a:pt x="65722" y="34414"/>
                          <a:pt x="72009" y="24412"/>
                          <a:pt x="69628" y="14411"/>
                        </a:cubicBezTo>
                        <a:cubicBezTo>
                          <a:pt x="67246" y="4410"/>
                          <a:pt x="57245" y="-1877"/>
                          <a:pt x="47244" y="504"/>
                        </a:cubicBezTo>
                        <a:cubicBezTo>
                          <a:pt x="31813" y="4124"/>
                          <a:pt x="16002" y="5934"/>
                          <a:pt x="0" y="5934"/>
                        </a:cubicBezTo>
                        <a:lnTo>
                          <a:pt x="0" y="5934"/>
                        </a:lnTo>
                        <a:lnTo>
                          <a:pt x="0" y="43272"/>
                        </a:lnTo>
                        <a:cubicBezTo>
                          <a:pt x="18764" y="43272"/>
                          <a:pt x="37529" y="41081"/>
                          <a:pt x="55721" y="3689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6" name="Google Shape;1246;p7"/>
                  <p:cNvSpPr/>
                  <p:nvPr/>
                </p:nvSpPr>
                <p:spPr>
                  <a:xfrm>
                    <a:off x="5532595" y="4147478"/>
                    <a:ext cx="69905" cy="1146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905" h="114623" extrusionOk="0">
                        <a:moveTo>
                          <a:pt x="35433" y="104005"/>
                        </a:moveTo>
                        <a:cubicBezTo>
                          <a:pt x="47815" y="78383"/>
                          <a:pt x="59055" y="51808"/>
                          <a:pt x="68771" y="25043"/>
                        </a:cubicBezTo>
                        <a:cubicBezTo>
                          <a:pt x="72295" y="15422"/>
                          <a:pt x="67342" y="4659"/>
                          <a:pt x="57626" y="1135"/>
                        </a:cubicBezTo>
                        <a:cubicBezTo>
                          <a:pt x="47911" y="-2390"/>
                          <a:pt x="37243" y="2564"/>
                          <a:pt x="33719" y="12279"/>
                        </a:cubicBezTo>
                        <a:cubicBezTo>
                          <a:pt x="24384" y="37901"/>
                          <a:pt x="13621" y="63333"/>
                          <a:pt x="1810" y="87812"/>
                        </a:cubicBezTo>
                        <a:cubicBezTo>
                          <a:pt x="571" y="90384"/>
                          <a:pt x="0" y="93146"/>
                          <a:pt x="0" y="95909"/>
                        </a:cubicBezTo>
                        <a:cubicBezTo>
                          <a:pt x="0" y="102862"/>
                          <a:pt x="3905" y="109529"/>
                          <a:pt x="10573" y="112768"/>
                        </a:cubicBezTo>
                        <a:cubicBezTo>
                          <a:pt x="19812" y="117244"/>
                          <a:pt x="30956" y="113339"/>
                          <a:pt x="35433" y="10410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7" name="Google Shape;1247;p7"/>
                  <p:cNvSpPr/>
                  <p:nvPr/>
                </p:nvSpPr>
                <p:spPr>
                  <a:xfrm>
                    <a:off x="5477636" y="3994170"/>
                    <a:ext cx="57600" cy="1186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600" h="118610" extrusionOk="0">
                        <a:moveTo>
                          <a:pt x="36386" y="105485"/>
                        </a:moveTo>
                        <a:cubicBezTo>
                          <a:pt x="44863" y="78243"/>
                          <a:pt x="51816" y="50144"/>
                          <a:pt x="57245" y="22141"/>
                        </a:cubicBezTo>
                        <a:cubicBezTo>
                          <a:pt x="59246" y="12044"/>
                          <a:pt x="52578" y="2234"/>
                          <a:pt x="42482" y="328"/>
                        </a:cubicBezTo>
                        <a:cubicBezTo>
                          <a:pt x="32385" y="-1576"/>
                          <a:pt x="22574" y="4996"/>
                          <a:pt x="20669" y="15092"/>
                        </a:cubicBezTo>
                        <a:cubicBezTo>
                          <a:pt x="15526" y="41762"/>
                          <a:pt x="8858" y="68432"/>
                          <a:pt x="858" y="94435"/>
                        </a:cubicBezTo>
                        <a:cubicBezTo>
                          <a:pt x="286" y="96245"/>
                          <a:pt x="0" y="98150"/>
                          <a:pt x="0" y="99960"/>
                        </a:cubicBezTo>
                        <a:cubicBezTo>
                          <a:pt x="0" y="107961"/>
                          <a:pt x="5144" y="115295"/>
                          <a:pt x="13145" y="117772"/>
                        </a:cubicBezTo>
                        <a:cubicBezTo>
                          <a:pt x="22955" y="120820"/>
                          <a:pt x="33433" y="115295"/>
                          <a:pt x="36481" y="10548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8" name="Google Shape;1248;p7"/>
                  <p:cNvSpPr/>
                  <p:nvPr/>
                </p:nvSpPr>
                <p:spPr>
                  <a:xfrm>
                    <a:off x="5590221" y="3985311"/>
                    <a:ext cx="54240" cy="119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240" h="119320" extrusionOk="0">
                        <a:moveTo>
                          <a:pt x="36671" y="105485"/>
                        </a:moveTo>
                        <a:cubicBezTo>
                          <a:pt x="43815" y="77958"/>
                          <a:pt x="49625" y="49669"/>
                          <a:pt x="54007" y="21570"/>
                        </a:cubicBezTo>
                        <a:cubicBezTo>
                          <a:pt x="55626" y="11378"/>
                          <a:pt x="48673" y="1853"/>
                          <a:pt x="38481" y="234"/>
                        </a:cubicBezTo>
                        <a:cubicBezTo>
                          <a:pt x="28289" y="-1385"/>
                          <a:pt x="18764" y="5568"/>
                          <a:pt x="17145" y="15760"/>
                        </a:cubicBezTo>
                        <a:cubicBezTo>
                          <a:pt x="12954" y="42716"/>
                          <a:pt x="7334" y="69671"/>
                          <a:pt x="571" y="96056"/>
                        </a:cubicBezTo>
                        <a:cubicBezTo>
                          <a:pt x="191" y="97580"/>
                          <a:pt x="0" y="99199"/>
                          <a:pt x="0" y="100723"/>
                        </a:cubicBezTo>
                        <a:cubicBezTo>
                          <a:pt x="0" y="109010"/>
                          <a:pt x="5620" y="116630"/>
                          <a:pt x="14002" y="118725"/>
                        </a:cubicBezTo>
                        <a:cubicBezTo>
                          <a:pt x="24003" y="121297"/>
                          <a:pt x="34100" y="115296"/>
                          <a:pt x="36767" y="10529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9" name="Google Shape;1249;p7"/>
                  <p:cNvSpPr/>
                  <p:nvPr/>
                </p:nvSpPr>
                <p:spPr>
                  <a:xfrm>
                    <a:off x="5253894" y="3989230"/>
                    <a:ext cx="64704" cy="1165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704" h="116548" extrusionOk="0">
                        <a:moveTo>
                          <a:pt x="28099" y="13936"/>
                        </a:moveTo>
                        <a:cubicBezTo>
                          <a:pt x="21241" y="40035"/>
                          <a:pt x="12383" y="65752"/>
                          <a:pt x="1524" y="90422"/>
                        </a:cubicBezTo>
                        <a:cubicBezTo>
                          <a:pt x="476" y="92899"/>
                          <a:pt x="0" y="95375"/>
                          <a:pt x="0" y="97852"/>
                        </a:cubicBezTo>
                        <a:cubicBezTo>
                          <a:pt x="0" y="104995"/>
                          <a:pt x="4191" y="111853"/>
                          <a:pt x="11144" y="114997"/>
                        </a:cubicBezTo>
                        <a:cubicBezTo>
                          <a:pt x="20574" y="119093"/>
                          <a:pt x="31623" y="114806"/>
                          <a:pt x="35719" y="105376"/>
                        </a:cubicBezTo>
                        <a:cubicBezTo>
                          <a:pt x="47244" y="78897"/>
                          <a:pt x="56864" y="51370"/>
                          <a:pt x="64103" y="23366"/>
                        </a:cubicBezTo>
                        <a:cubicBezTo>
                          <a:pt x="66675" y="13460"/>
                          <a:pt x="60770" y="3173"/>
                          <a:pt x="50768" y="601"/>
                        </a:cubicBezTo>
                        <a:cubicBezTo>
                          <a:pt x="40767" y="-1970"/>
                          <a:pt x="30575" y="3935"/>
                          <a:pt x="28004" y="1393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0" name="Google Shape;1250;p7"/>
                  <p:cNvSpPr/>
                  <p:nvPr/>
                </p:nvSpPr>
                <p:spPr>
                  <a:xfrm>
                    <a:off x="5138165" y="3986358"/>
                    <a:ext cx="70719" cy="1140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719" h="114092" extrusionOk="0">
                        <a:moveTo>
                          <a:pt x="34385" y="12903"/>
                        </a:moveTo>
                        <a:cubicBezTo>
                          <a:pt x="26098" y="38335"/>
                          <a:pt x="15335" y="63005"/>
                          <a:pt x="2381" y="86436"/>
                        </a:cubicBezTo>
                        <a:cubicBezTo>
                          <a:pt x="762" y="89294"/>
                          <a:pt x="0" y="92437"/>
                          <a:pt x="0" y="95485"/>
                        </a:cubicBezTo>
                        <a:cubicBezTo>
                          <a:pt x="0" y="102057"/>
                          <a:pt x="3429" y="108439"/>
                          <a:pt x="9620" y="111773"/>
                        </a:cubicBezTo>
                        <a:cubicBezTo>
                          <a:pt x="18574" y="116725"/>
                          <a:pt x="30004" y="113487"/>
                          <a:pt x="34957" y="104533"/>
                        </a:cubicBezTo>
                        <a:cubicBezTo>
                          <a:pt x="49149" y="79006"/>
                          <a:pt x="60865" y="52051"/>
                          <a:pt x="69818" y="24428"/>
                        </a:cubicBezTo>
                        <a:cubicBezTo>
                          <a:pt x="72962" y="14617"/>
                          <a:pt x="67627" y="4140"/>
                          <a:pt x="57817" y="901"/>
                        </a:cubicBezTo>
                        <a:cubicBezTo>
                          <a:pt x="48006" y="-2242"/>
                          <a:pt x="37529" y="3092"/>
                          <a:pt x="34290" y="1290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1" name="Google Shape;1251;p7"/>
                  <p:cNvSpPr/>
                  <p:nvPr/>
                </p:nvSpPr>
                <p:spPr>
                  <a:xfrm>
                    <a:off x="5366574" y="3991968"/>
                    <a:ext cx="60633" cy="117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633" h="117764" extrusionOk="0">
                        <a:moveTo>
                          <a:pt x="23813" y="14437"/>
                        </a:moveTo>
                        <a:cubicBezTo>
                          <a:pt x="18002" y="40916"/>
                          <a:pt x="10382" y="67206"/>
                          <a:pt x="1143" y="92732"/>
                        </a:cubicBezTo>
                        <a:cubicBezTo>
                          <a:pt x="381" y="94828"/>
                          <a:pt x="0" y="96924"/>
                          <a:pt x="0" y="99114"/>
                        </a:cubicBezTo>
                        <a:cubicBezTo>
                          <a:pt x="0" y="106734"/>
                          <a:pt x="4763" y="113878"/>
                          <a:pt x="12287" y="116640"/>
                        </a:cubicBezTo>
                        <a:cubicBezTo>
                          <a:pt x="22003" y="120165"/>
                          <a:pt x="32671" y="115116"/>
                          <a:pt x="36195" y="105496"/>
                        </a:cubicBezTo>
                        <a:cubicBezTo>
                          <a:pt x="46006" y="78540"/>
                          <a:pt x="54007" y="50632"/>
                          <a:pt x="60198" y="22629"/>
                        </a:cubicBezTo>
                        <a:cubicBezTo>
                          <a:pt x="62389" y="12532"/>
                          <a:pt x="56102" y="2626"/>
                          <a:pt x="46006" y="435"/>
                        </a:cubicBezTo>
                        <a:cubicBezTo>
                          <a:pt x="35909" y="-1755"/>
                          <a:pt x="26003" y="4531"/>
                          <a:pt x="23813" y="1462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252" name="Google Shape;1252;p7"/>
              <p:cNvGrpSpPr/>
              <p:nvPr/>
            </p:nvGrpSpPr>
            <p:grpSpPr>
              <a:xfrm>
                <a:off x="7933532" y="3632677"/>
                <a:ext cx="637384" cy="639684"/>
                <a:chOff x="4774596" y="2105691"/>
                <a:chExt cx="884396" cy="884396"/>
              </a:xfrm>
            </p:grpSpPr>
            <p:sp>
              <p:nvSpPr>
                <p:cNvPr id="1253" name="Google Shape;1253;p7"/>
                <p:cNvSpPr/>
                <p:nvPr/>
              </p:nvSpPr>
              <p:spPr>
                <a:xfrm>
                  <a:off x="4774596" y="2110073"/>
                  <a:ext cx="880014" cy="880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14" h="880014" extrusionOk="0">
                      <a:moveTo>
                        <a:pt x="0" y="0"/>
                      </a:moveTo>
                      <a:lnTo>
                        <a:pt x="880015" y="0"/>
                      </a:lnTo>
                      <a:lnTo>
                        <a:pt x="880015" y="880015"/>
                      </a:lnTo>
                      <a:lnTo>
                        <a:pt x="0" y="88001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4" name="Google Shape;1254;p7"/>
                <p:cNvSpPr/>
                <p:nvPr/>
              </p:nvSpPr>
              <p:spPr>
                <a:xfrm>
                  <a:off x="4774596" y="2105691"/>
                  <a:ext cx="884396" cy="88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4396" h="884396" extrusionOk="0">
                      <a:moveTo>
                        <a:pt x="0" y="884396"/>
                      </a:moveTo>
                      <a:lnTo>
                        <a:pt x="321945" y="884396"/>
                      </a:lnTo>
                      <a:cubicBezTo>
                        <a:pt x="321945" y="573786"/>
                        <a:pt x="573786" y="321945"/>
                        <a:pt x="884396" y="321945"/>
                      </a:cubicBezTo>
                      <a:lnTo>
                        <a:pt x="884396" y="0"/>
                      </a:lnTo>
                      <a:cubicBezTo>
                        <a:pt x="395954" y="0"/>
                        <a:pt x="0" y="395954"/>
                        <a:pt x="0" y="88439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07" name="Google Shape;1407;p10"/>
          <p:cNvSpPr txBox="1">
            <a:spLocks noGrp="1"/>
          </p:cNvSpPr>
          <p:nvPr>
            <p:ph type="title"/>
          </p:nvPr>
        </p:nvSpPr>
        <p:spPr>
          <a:xfrm>
            <a:off x="2536850" y="4014450"/>
            <a:ext cx="4070400" cy="572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9" name="Google Shape;1409;p11"/>
          <p:cNvGrpSpPr/>
          <p:nvPr/>
        </p:nvGrpSpPr>
        <p:grpSpPr>
          <a:xfrm>
            <a:off x="-2575" y="-14250"/>
            <a:ext cx="9162000" cy="5172000"/>
            <a:chOff x="-2575" y="-14250"/>
            <a:chExt cx="9162000" cy="5172000"/>
          </a:xfrm>
        </p:grpSpPr>
        <p:grpSp>
          <p:nvGrpSpPr>
            <p:cNvPr id="1410" name="Google Shape;1410;p11"/>
            <p:cNvGrpSpPr/>
            <p:nvPr/>
          </p:nvGrpSpPr>
          <p:grpSpPr>
            <a:xfrm>
              <a:off x="239200" y="-14250"/>
              <a:ext cx="8665600" cy="5172000"/>
              <a:chOff x="239200" y="-14250"/>
              <a:chExt cx="8665600" cy="5172000"/>
            </a:xfrm>
          </p:grpSpPr>
          <p:cxnSp>
            <p:nvCxnSpPr>
              <p:cNvPr id="1411" name="Google Shape;1411;p11"/>
              <p:cNvCxnSpPr/>
              <p:nvPr/>
            </p:nvCxnSpPr>
            <p:spPr>
              <a:xfrm>
                <a:off x="2392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11"/>
              <p:cNvCxnSpPr/>
              <p:nvPr/>
            </p:nvCxnSpPr>
            <p:spPr>
              <a:xfrm>
                <a:off x="518476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3" name="Google Shape;1413;p11"/>
              <p:cNvCxnSpPr/>
              <p:nvPr/>
            </p:nvCxnSpPr>
            <p:spPr>
              <a:xfrm>
                <a:off x="805723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4" name="Google Shape;1414;p11"/>
              <p:cNvCxnSpPr/>
              <p:nvPr/>
            </p:nvCxnSpPr>
            <p:spPr>
              <a:xfrm>
                <a:off x="108499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5" name="Google Shape;1415;p11"/>
              <p:cNvCxnSpPr/>
              <p:nvPr/>
            </p:nvCxnSpPr>
            <p:spPr>
              <a:xfrm>
                <a:off x="13643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6" name="Google Shape;1416;p11"/>
              <p:cNvCxnSpPr/>
              <p:nvPr/>
            </p:nvCxnSpPr>
            <p:spPr>
              <a:xfrm>
                <a:off x="1643576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7" name="Google Shape;1417;p11"/>
              <p:cNvCxnSpPr/>
              <p:nvPr/>
            </p:nvCxnSpPr>
            <p:spPr>
              <a:xfrm>
                <a:off x="1930823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8" name="Google Shape;1418;p11"/>
              <p:cNvCxnSpPr/>
              <p:nvPr/>
            </p:nvCxnSpPr>
            <p:spPr>
              <a:xfrm>
                <a:off x="221009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9" name="Google Shape;1419;p11"/>
              <p:cNvCxnSpPr/>
              <p:nvPr/>
            </p:nvCxnSpPr>
            <p:spPr>
              <a:xfrm>
                <a:off x="246546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0" name="Google Shape;1420;p11"/>
              <p:cNvCxnSpPr/>
              <p:nvPr/>
            </p:nvCxnSpPr>
            <p:spPr>
              <a:xfrm>
                <a:off x="2744737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1" name="Google Shape;1421;p11"/>
              <p:cNvCxnSpPr/>
              <p:nvPr/>
            </p:nvCxnSpPr>
            <p:spPr>
              <a:xfrm>
                <a:off x="3031984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2" name="Google Shape;1422;p11"/>
              <p:cNvCxnSpPr/>
              <p:nvPr/>
            </p:nvCxnSpPr>
            <p:spPr>
              <a:xfrm>
                <a:off x="331126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11"/>
              <p:cNvCxnSpPr/>
              <p:nvPr/>
            </p:nvCxnSpPr>
            <p:spPr>
              <a:xfrm>
                <a:off x="3590562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11"/>
              <p:cNvCxnSpPr/>
              <p:nvPr/>
            </p:nvCxnSpPr>
            <p:spPr>
              <a:xfrm>
                <a:off x="3869838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11"/>
              <p:cNvCxnSpPr/>
              <p:nvPr/>
            </p:nvCxnSpPr>
            <p:spPr>
              <a:xfrm>
                <a:off x="4157085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11"/>
              <p:cNvCxnSpPr/>
              <p:nvPr/>
            </p:nvCxnSpPr>
            <p:spPr>
              <a:xfrm>
                <a:off x="443636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11"/>
              <p:cNvCxnSpPr/>
              <p:nvPr/>
            </p:nvCxnSpPr>
            <p:spPr>
              <a:xfrm>
                <a:off x="470763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11"/>
              <p:cNvCxnSpPr/>
              <p:nvPr/>
            </p:nvCxnSpPr>
            <p:spPr>
              <a:xfrm>
                <a:off x="4986915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11"/>
              <p:cNvCxnSpPr/>
              <p:nvPr/>
            </p:nvCxnSpPr>
            <p:spPr>
              <a:xfrm>
                <a:off x="5274162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11"/>
              <p:cNvCxnSpPr/>
              <p:nvPr/>
            </p:nvCxnSpPr>
            <p:spPr>
              <a:xfrm>
                <a:off x="5553438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11"/>
              <p:cNvCxnSpPr/>
              <p:nvPr/>
            </p:nvCxnSpPr>
            <p:spPr>
              <a:xfrm>
                <a:off x="583274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11"/>
              <p:cNvCxnSpPr/>
              <p:nvPr/>
            </p:nvCxnSpPr>
            <p:spPr>
              <a:xfrm>
                <a:off x="6112016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11"/>
              <p:cNvCxnSpPr/>
              <p:nvPr/>
            </p:nvCxnSpPr>
            <p:spPr>
              <a:xfrm>
                <a:off x="6399263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11"/>
              <p:cNvCxnSpPr/>
              <p:nvPr/>
            </p:nvCxnSpPr>
            <p:spPr>
              <a:xfrm>
                <a:off x="667853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11"/>
              <p:cNvCxnSpPr/>
              <p:nvPr/>
            </p:nvCxnSpPr>
            <p:spPr>
              <a:xfrm>
                <a:off x="693390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11"/>
              <p:cNvCxnSpPr/>
              <p:nvPr/>
            </p:nvCxnSpPr>
            <p:spPr>
              <a:xfrm>
                <a:off x="7213177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11"/>
              <p:cNvCxnSpPr/>
              <p:nvPr/>
            </p:nvCxnSpPr>
            <p:spPr>
              <a:xfrm>
                <a:off x="7500424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8" name="Google Shape;1438;p11"/>
              <p:cNvCxnSpPr/>
              <p:nvPr/>
            </p:nvCxnSpPr>
            <p:spPr>
              <a:xfrm>
                <a:off x="77797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9" name="Google Shape;1439;p11"/>
              <p:cNvCxnSpPr/>
              <p:nvPr/>
            </p:nvCxnSpPr>
            <p:spPr>
              <a:xfrm>
                <a:off x="805900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11"/>
              <p:cNvCxnSpPr/>
              <p:nvPr/>
            </p:nvCxnSpPr>
            <p:spPr>
              <a:xfrm>
                <a:off x="8338277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1" name="Google Shape;1441;p11"/>
              <p:cNvCxnSpPr/>
              <p:nvPr/>
            </p:nvCxnSpPr>
            <p:spPr>
              <a:xfrm>
                <a:off x="8625524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2" name="Google Shape;1442;p11"/>
              <p:cNvCxnSpPr/>
              <p:nvPr/>
            </p:nvCxnSpPr>
            <p:spPr>
              <a:xfrm>
                <a:off x="89048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443" name="Google Shape;1443;p11"/>
            <p:cNvCxnSpPr/>
            <p:nvPr/>
          </p:nvCxnSpPr>
          <p:spPr>
            <a:xfrm>
              <a:off x="-2575" y="1991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4" name="Google Shape;1444;p11"/>
            <p:cNvCxnSpPr/>
            <p:nvPr/>
          </p:nvCxnSpPr>
          <p:spPr>
            <a:xfrm>
              <a:off x="-2575" y="4551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5" name="Google Shape;1445;p11"/>
            <p:cNvCxnSpPr/>
            <p:nvPr/>
          </p:nvCxnSpPr>
          <p:spPr>
            <a:xfrm>
              <a:off x="-2575" y="7344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6" name="Google Shape;1446;p11"/>
            <p:cNvCxnSpPr/>
            <p:nvPr/>
          </p:nvCxnSpPr>
          <p:spPr>
            <a:xfrm>
              <a:off x="-2575" y="9904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7" name="Google Shape;1447;p11"/>
            <p:cNvCxnSpPr/>
            <p:nvPr/>
          </p:nvCxnSpPr>
          <p:spPr>
            <a:xfrm>
              <a:off x="-2575" y="12619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8" name="Google Shape;1448;p11"/>
            <p:cNvCxnSpPr/>
            <p:nvPr/>
          </p:nvCxnSpPr>
          <p:spPr>
            <a:xfrm>
              <a:off x="-2575" y="15179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9" name="Google Shape;1449;p11"/>
            <p:cNvCxnSpPr/>
            <p:nvPr/>
          </p:nvCxnSpPr>
          <p:spPr>
            <a:xfrm>
              <a:off x="-2575" y="17972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0" name="Google Shape;1450;p11"/>
            <p:cNvCxnSpPr/>
            <p:nvPr/>
          </p:nvCxnSpPr>
          <p:spPr>
            <a:xfrm>
              <a:off x="-2575" y="20532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1" name="Google Shape;1451;p11"/>
            <p:cNvCxnSpPr/>
            <p:nvPr/>
          </p:nvCxnSpPr>
          <p:spPr>
            <a:xfrm>
              <a:off x="-2575" y="23325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2" name="Google Shape;1452;p11"/>
            <p:cNvCxnSpPr/>
            <p:nvPr/>
          </p:nvCxnSpPr>
          <p:spPr>
            <a:xfrm>
              <a:off x="-2575" y="25885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3" name="Google Shape;1453;p11"/>
            <p:cNvCxnSpPr/>
            <p:nvPr/>
          </p:nvCxnSpPr>
          <p:spPr>
            <a:xfrm>
              <a:off x="-2575" y="28678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4" name="Google Shape;1454;p11"/>
            <p:cNvCxnSpPr/>
            <p:nvPr/>
          </p:nvCxnSpPr>
          <p:spPr>
            <a:xfrm>
              <a:off x="-2575" y="31238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5" name="Google Shape;1455;p11"/>
            <p:cNvCxnSpPr/>
            <p:nvPr/>
          </p:nvCxnSpPr>
          <p:spPr>
            <a:xfrm>
              <a:off x="-2575" y="33953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6" name="Google Shape;1456;p11"/>
            <p:cNvCxnSpPr/>
            <p:nvPr/>
          </p:nvCxnSpPr>
          <p:spPr>
            <a:xfrm>
              <a:off x="-2575" y="36514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7" name="Google Shape;1457;p11"/>
            <p:cNvCxnSpPr/>
            <p:nvPr/>
          </p:nvCxnSpPr>
          <p:spPr>
            <a:xfrm>
              <a:off x="-2575" y="39306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8" name="Google Shape;1458;p11"/>
            <p:cNvCxnSpPr/>
            <p:nvPr/>
          </p:nvCxnSpPr>
          <p:spPr>
            <a:xfrm>
              <a:off x="-2575" y="41867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9" name="Google Shape;1459;p11"/>
            <p:cNvCxnSpPr/>
            <p:nvPr/>
          </p:nvCxnSpPr>
          <p:spPr>
            <a:xfrm>
              <a:off x="-2575" y="4411683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0" name="Google Shape;1460;p11"/>
            <p:cNvCxnSpPr/>
            <p:nvPr/>
          </p:nvCxnSpPr>
          <p:spPr>
            <a:xfrm>
              <a:off x="-2575" y="4690958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1" name="Google Shape;1461;p11"/>
            <p:cNvCxnSpPr/>
            <p:nvPr/>
          </p:nvCxnSpPr>
          <p:spPr>
            <a:xfrm>
              <a:off x="-2575" y="4946983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2" name="Google Shape;1462;p11"/>
          <p:cNvGrpSpPr/>
          <p:nvPr/>
        </p:nvGrpSpPr>
        <p:grpSpPr>
          <a:xfrm>
            <a:off x="362011" y="236100"/>
            <a:ext cx="8412300" cy="4671304"/>
            <a:chOff x="362011" y="236100"/>
            <a:chExt cx="8412300" cy="4671304"/>
          </a:xfrm>
        </p:grpSpPr>
        <p:grpSp>
          <p:nvGrpSpPr>
            <p:cNvPr id="1463" name="Google Shape;1463;p11"/>
            <p:cNvGrpSpPr/>
            <p:nvPr/>
          </p:nvGrpSpPr>
          <p:grpSpPr>
            <a:xfrm>
              <a:off x="362025" y="236100"/>
              <a:ext cx="8409600" cy="4671300"/>
              <a:chOff x="362025" y="236100"/>
              <a:chExt cx="8409600" cy="4671300"/>
            </a:xfrm>
          </p:grpSpPr>
          <p:sp>
            <p:nvSpPr>
              <p:cNvPr id="1464" name="Google Shape;1464;p11"/>
              <p:cNvSpPr/>
              <p:nvPr/>
            </p:nvSpPr>
            <p:spPr>
              <a:xfrm>
                <a:off x="362025" y="392100"/>
                <a:ext cx="8409600" cy="4515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65" name="Google Shape;1465;p11"/>
              <p:cNvSpPr/>
              <p:nvPr/>
            </p:nvSpPr>
            <p:spPr>
              <a:xfrm>
                <a:off x="362025" y="236100"/>
                <a:ext cx="8409600" cy="2088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1466" name="Google Shape;1466;p11"/>
              <p:cNvGrpSpPr/>
              <p:nvPr/>
            </p:nvGrpSpPr>
            <p:grpSpPr>
              <a:xfrm>
                <a:off x="8293264" y="278266"/>
                <a:ext cx="130737" cy="127428"/>
                <a:chOff x="6372025" y="2686650"/>
                <a:chExt cx="1220700" cy="1189800"/>
              </a:xfrm>
            </p:grpSpPr>
            <p:sp>
              <p:nvSpPr>
                <p:cNvPr id="1467" name="Google Shape;1467;p11"/>
                <p:cNvSpPr/>
                <p:nvPr/>
              </p:nvSpPr>
              <p:spPr>
                <a:xfrm>
                  <a:off x="6372025" y="2686650"/>
                  <a:ext cx="1220700" cy="1189800"/>
                </a:xfrm>
                <a:prstGeom prst="rect">
                  <a:avLst/>
                </a:pr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grpSp>
              <p:nvGrpSpPr>
                <p:cNvPr id="1468" name="Google Shape;1468;p11"/>
                <p:cNvGrpSpPr/>
                <p:nvPr/>
              </p:nvGrpSpPr>
              <p:grpSpPr>
                <a:xfrm>
                  <a:off x="6635425" y="2934750"/>
                  <a:ext cx="693900" cy="693600"/>
                  <a:chOff x="6635425" y="2934750"/>
                  <a:chExt cx="693900" cy="693600"/>
                </a:xfrm>
              </p:grpSpPr>
              <p:cxnSp>
                <p:nvCxnSpPr>
                  <p:cNvPr id="1469" name="Google Shape;1469;p11"/>
                  <p:cNvCxnSpPr/>
                  <p:nvPr/>
                </p:nvCxnSpPr>
                <p:spPr>
                  <a:xfrm rot="10800000" flipH="1">
                    <a:off x="6635425" y="2934750"/>
                    <a:ext cx="693900" cy="6936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70" name="Google Shape;1470;p11"/>
                  <p:cNvCxnSpPr/>
                  <p:nvPr/>
                </p:nvCxnSpPr>
                <p:spPr>
                  <a:xfrm>
                    <a:off x="6660325" y="2937450"/>
                    <a:ext cx="644100" cy="6882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1471" name="Google Shape;1471;p11"/>
              <p:cNvGrpSpPr/>
              <p:nvPr/>
            </p:nvGrpSpPr>
            <p:grpSpPr>
              <a:xfrm>
                <a:off x="8100481" y="278266"/>
                <a:ext cx="130737" cy="127428"/>
                <a:chOff x="4572000" y="2686650"/>
                <a:chExt cx="1220700" cy="1189800"/>
              </a:xfrm>
            </p:grpSpPr>
            <p:sp>
              <p:nvSpPr>
                <p:cNvPr id="1472" name="Google Shape;1472;p11"/>
                <p:cNvSpPr/>
                <p:nvPr/>
              </p:nvSpPr>
              <p:spPr>
                <a:xfrm>
                  <a:off x="4572000" y="2686650"/>
                  <a:ext cx="1220700" cy="1189800"/>
                </a:xfrm>
                <a:prstGeom prst="rect">
                  <a:avLst/>
                </a:pr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473" name="Google Shape;1473;p11"/>
                <p:cNvSpPr/>
                <p:nvPr/>
              </p:nvSpPr>
              <p:spPr>
                <a:xfrm>
                  <a:off x="4790550" y="2899643"/>
                  <a:ext cx="783600" cy="7638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474" name="Google Shape;1474;p11"/>
                <p:cNvSpPr/>
                <p:nvPr/>
              </p:nvSpPr>
              <p:spPr>
                <a:xfrm>
                  <a:off x="4790550" y="2899649"/>
                  <a:ext cx="783600" cy="84600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1475" name="Google Shape;1475;p11"/>
              <p:cNvGrpSpPr/>
              <p:nvPr/>
            </p:nvGrpSpPr>
            <p:grpSpPr>
              <a:xfrm>
                <a:off x="7907699" y="278266"/>
                <a:ext cx="130737" cy="127428"/>
                <a:chOff x="2771975" y="2686650"/>
                <a:chExt cx="1220700" cy="1189800"/>
              </a:xfrm>
            </p:grpSpPr>
            <p:sp>
              <p:nvSpPr>
                <p:cNvPr id="1476" name="Google Shape;1476;p11"/>
                <p:cNvSpPr/>
                <p:nvPr/>
              </p:nvSpPr>
              <p:spPr>
                <a:xfrm>
                  <a:off x="2771975" y="2686650"/>
                  <a:ext cx="1220700" cy="1189800"/>
                </a:xfrm>
                <a:prstGeom prst="rect">
                  <a:avLst/>
                </a:prstGeom>
                <a:solidFill>
                  <a:schemeClr val="accent3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477" name="Google Shape;1477;p11"/>
                <p:cNvSpPr/>
                <p:nvPr/>
              </p:nvSpPr>
              <p:spPr>
                <a:xfrm>
                  <a:off x="2990525" y="3617575"/>
                  <a:ext cx="783600" cy="41700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1478" name="Google Shape;1478;p11"/>
              <p:cNvSpPr/>
              <p:nvPr/>
            </p:nvSpPr>
            <p:spPr>
              <a:xfrm>
                <a:off x="5331475" y="238764"/>
                <a:ext cx="1500000" cy="2064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  <p:grpSp>
          <p:nvGrpSpPr>
            <p:cNvPr id="1479" name="Google Shape;1479;p11"/>
            <p:cNvGrpSpPr/>
            <p:nvPr/>
          </p:nvGrpSpPr>
          <p:grpSpPr>
            <a:xfrm>
              <a:off x="362011" y="4705669"/>
              <a:ext cx="8412300" cy="201735"/>
              <a:chOff x="362011" y="4651543"/>
              <a:chExt cx="8412300" cy="194706"/>
            </a:xfrm>
          </p:grpSpPr>
          <p:sp>
            <p:nvSpPr>
              <p:cNvPr id="1480" name="Google Shape;1480;p11"/>
              <p:cNvSpPr/>
              <p:nvPr/>
            </p:nvSpPr>
            <p:spPr>
              <a:xfrm rot="5400000">
                <a:off x="4470811" y="542749"/>
                <a:ext cx="194700" cy="8412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81" name="Google Shape;1481;p11"/>
              <p:cNvSpPr/>
              <p:nvPr/>
            </p:nvSpPr>
            <p:spPr>
              <a:xfrm rot="5400000">
                <a:off x="4470788" y="4108393"/>
                <a:ext cx="194700" cy="1281000"/>
              </a:xfrm>
              <a:prstGeom prst="rect">
                <a:avLst/>
              </a:prstGeom>
              <a:solidFill>
                <a:srgbClr val="464646">
                  <a:alpha val="17720"/>
                </a:srgbClr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482" name="Google Shape;1482;p11"/>
          <p:cNvSpPr txBox="1">
            <a:spLocks noGrp="1"/>
          </p:cNvSpPr>
          <p:nvPr>
            <p:ph type="title" hasCustomPrompt="1"/>
          </p:nvPr>
        </p:nvSpPr>
        <p:spPr>
          <a:xfrm>
            <a:off x="2521500" y="1708050"/>
            <a:ext cx="41010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83" name="Google Shape;1483;p11"/>
          <p:cNvSpPr txBox="1">
            <a:spLocks noGrp="1"/>
          </p:cNvSpPr>
          <p:nvPr>
            <p:ph type="subTitle" idx="1"/>
          </p:nvPr>
        </p:nvSpPr>
        <p:spPr>
          <a:xfrm>
            <a:off x="2521500" y="2938350"/>
            <a:ext cx="4101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6" name="Google Shape;1486;p13"/>
          <p:cNvGrpSpPr/>
          <p:nvPr/>
        </p:nvGrpSpPr>
        <p:grpSpPr>
          <a:xfrm>
            <a:off x="-2575" y="-14250"/>
            <a:ext cx="9162000" cy="5172000"/>
            <a:chOff x="-2575" y="-14250"/>
            <a:chExt cx="9162000" cy="5172000"/>
          </a:xfrm>
        </p:grpSpPr>
        <p:grpSp>
          <p:nvGrpSpPr>
            <p:cNvPr id="1487" name="Google Shape;1487;p13"/>
            <p:cNvGrpSpPr/>
            <p:nvPr/>
          </p:nvGrpSpPr>
          <p:grpSpPr>
            <a:xfrm>
              <a:off x="239200" y="-14250"/>
              <a:ext cx="8665600" cy="5172000"/>
              <a:chOff x="239200" y="-14250"/>
              <a:chExt cx="8665600" cy="5172000"/>
            </a:xfrm>
          </p:grpSpPr>
          <p:cxnSp>
            <p:nvCxnSpPr>
              <p:cNvPr id="1488" name="Google Shape;1488;p13"/>
              <p:cNvCxnSpPr/>
              <p:nvPr/>
            </p:nvCxnSpPr>
            <p:spPr>
              <a:xfrm>
                <a:off x="2392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9" name="Google Shape;1489;p13"/>
              <p:cNvCxnSpPr/>
              <p:nvPr/>
            </p:nvCxnSpPr>
            <p:spPr>
              <a:xfrm>
                <a:off x="518476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0" name="Google Shape;1490;p13"/>
              <p:cNvCxnSpPr/>
              <p:nvPr/>
            </p:nvCxnSpPr>
            <p:spPr>
              <a:xfrm>
                <a:off x="805723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1" name="Google Shape;1491;p13"/>
              <p:cNvCxnSpPr/>
              <p:nvPr/>
            </p:nvCxnSpPr>
            <p:spPr>
              <a:xfrm>
                <a:off x="108499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2" name="Google Shape;1492;p13"/>
              <p:cNvCxnSpPr/>
              <p:nvPr/>
            </p:nvCxnSpPr>
            <p:spPr>
              <a:xfrm>
                <a:off x="13643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3" name="Google Shape;1493;p13"/>
              <p:cNvCxnSpPr/>
              <p:nvPr/>
            </p:nvCxnSpPr>
            <p:spPr>
              <a:xfrm>
                <a:off x="1643576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4" name="Google Shape;1494;p13"/>
              <p:cNvCxnSpPr/>
              <p:nvPr/>
            </p:nvCxnSpPr>
            <p:spPr>
              <a:xfrm>
                <a:off x="1930823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5" name="Google Shape;1495;p13"/>
              <p:cNvCxnSpPr/>
              <p:nvPr/>
            </p:nvCxnSpPr>
            <p:spPr>
              <a:xfrm>
                <a:off x="221009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6" name="Google Shape;1496;p13"/>
              <p:cNvCxnSpPr/>
              <p:nvPr/>
            </p:nvCxnSpPr>
            <p:spPr>
              <a:xfrm>
                <a:off x="246546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7" name="Google Shape;1497;p13"/>
              <p:cNvCxnSpPr/>
              <p:nvPr/>
            </p:nvCxnSpPr>
            <p:spPr>
              <a:xfrm>
                <a:off x="2744737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8" name="Google Shape;1498;p13"/>
              <p:cNvCxnSpPr/>
              <p:nvPr/>
            </p:nvCxnSpPr>
            <p:spPr>
              <a:xfrm>
                <a:off x="3031984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9" name="Google Shape;1499;p13"/>
              <p:cNvCxnSpPr/>
              <p:nvPr/>
            </p:nvCxnSpPr>
            <p:spPr>
              <a:xfrm>
                <a:off x="331126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0" name="Google Shape;1500;p13"/>
              <p:cNvCxnSpPr/>
              <p:nvPr/>
            </p:nvCxnSpPr>
            <p:spPr>
              <a:xfrm>
                <a:off x="3590562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1" name="Google Shape;1501;p13"/>
              <p:cNvCxnSpPr/>
              <p:nvPr/>
            </p:nvCxnSpPr>
            <p:spPr>
              <a:xfrm>
                <a:off x="3869838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2" name="Google Shape;1502;p13"/>
              <p:cNvCxnSpPr/>
              <p:nvPr/>
            </p:nvCxnSpPr>
            <p:spPr>
              <a:xfrm>
                <a:off x="4157085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3" name="Google Shape;1503;p13"/>
              <p:cNvCxnSpPr/>
              <p:nvPr/>
            </p:nvCxnSpPr>
            <p:spPr>
              <a:xfrm>
                <a:off x="443636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4" name="Google Shape;1504;p13"/>
              <p:cNvCxnSpPr/>
              <p:nvPr/>
            </p:nvCxnSpPr>
            <p:spPr>
              <a:xfrm>
                <a:off x="470763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5" name="Google Shape;1505;p13"/>
              <p:cNvCxnSpPr/>
              <p:nvPr/>
            </p:nvCxnSpPr>
            <p:spPr>
              <a:xfrm>
                <a:off x="4986915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6" name="Google Shape;1506;p13"/>
              <p:cNvCxnSpPr/>
              <p:nvPr/>
            </p:nvCxnSpPr>
            <p:spPr>
              <a:xfrm>
                <a:off x="5274162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7" name="Google Shape;1507;p13"/>
              <p:cNvCxnSpPr/>
              <p:nvPr/>
            </p:nvCxnSpPr>
            <p:spPr>
              <a:xfrm>
                <a:off x="5553438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8" name="Google Shape;1508;p13"/>
              <p:cNvCxnSpPr/>
              <p:nvPr/>
            </p:nvCxnSpPr>
            <p:spPr>
              <a:xfrm>
                <a:off x="583274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9" name="Google Shape;1509;p13"/>
              <p:cNvCxnSpPr/>
              <p:nvPr/>
            </p:nvCxnSpPr>
            <p:spPr>
              <a:xfrm>
                <a:off x="6112016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0" name="Google Shape;1510;p13"/>
              <p:cNvCxnSpPr/>
              <p:nvPr/>
            </p:nvCxnSpPr>
            <p:spPr>
              <a:xfrm>
                <a:off x="6399263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1" name="Google Shape;1511;p13"/>
              <p:cNvCxnSpPr/>
              <p:nvPr/>
            </p:nvCxnSpPr>
            <p:spPr>
              <a:xfrm>
                <a:off x="6678539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2" name="Google Shape;1512;p13"/>
              <p:cNvCxnSpPr/>
              <p:nvPr/>
            </p:nvCxnSpPr>
            <p:spPr>
              <a:xfrm>
                <a:off x="693390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3" name="Google Shape;1513;p13"/>
              <p:cNvCxnSpPr/>
              <p:nvPr/>
            </p:nvCxnSpPr>
            <p:spPr>
              <a:xfrm>
                <a:off x="7213177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4" name="Google Shape;1514;p13"/>
              <p:cNvCxnSpPr/>
              <p:nvPr/>
            </p:nvCxnSpPr>
            <p:spPr>
              <a:xfrm>
                <a:off x="7500424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5" name="Google Shape;1515;p13"/>
              <p:cNvCxnSpPr/>
              <p:nvPr/>
            </p:nvCxnSpPr>
            <p:spPr>
              <a:xfrm>
                <a:off x="77797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6" name="Google Shape;1516;p13"/>
              <p:cNvCxnSpPr/>
              <p:nvPr/>
            </p:nvCxnSpPr>
            <p:spPr>
              <a:xfrm>
                <a:off x="8059001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7" name="Google Shape;1517;p13"/>
              <p:cNvCxnSpPr/>
              <p:nvPr/>
            </p:nvCxnSpPr>
            <p:spPr>
              <a:xfrm>
                <a:off x="8338277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8" name="Google Shape;1518;p13"/>
              <p:cNvCxnSpPr/>
              <p:nvPr/>
            </p:nvCxnSpPr>
            <p:spPr>
              <a:xfrm>
                <a:off x="8625524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9" name="Google Shape;1519;p13"/>
              <p:cNvCxnSpPr/>
              <p:nvPr/>
            </p:nvCxnSpPr>
            <p:spPr>
              <a:xfrm>
                <a:off x="8904800" y="-14250"/>
                <a:ext cx="0" cy="517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520" name="Google Shape;1520;p13"/>
            <p:cNvCxnSpPr/>
            <p:nvPr/>
          </p:nvCxnSpPr>
          <p:spPr>
            <a:xfrm>
              <a:off x="-2575" y="1991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1" name="Google Shape;1521;p13"/>
            <p:cNvCxnSpPr/>
            <p:nvPr/>
          </p:nvCxnSpPr>
          <p:spPr>
            <a:xfrm>
              <a:off x="-2575" y="4551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2" name="Google Shape;1522;p13"/>
            <p:cNvCxnSpPr/>
            <p:nvPr/>
          </p:nvCxnSpPr>
          <p:spPr>
            <a:xfrm>
              <a:off x="-2575" y="7344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3" name="Google Shape;1523;p13"/>
            <p:cNvCxnSpPr/>
            <p:nvPr/>
          </p:nvCxnSpPr>
          <p:spPr>
            <a:xfrm>
              <a:off x="-2575" y="9904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4" name="Google Shape;1524;p13"/>
            <p:cNvCxnSpPr/>
            <p:nvPr/>
          </p:nvCxnSpPr>
          <p:spPr>
            <a:xfrm>
              <a:off x="-2575" y="12619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5" name="Google Shape;1525;p13"/>
            <p:cNvCxnSpPr/>
            <p:nvPr/>
          </p:nvCxnSpPr>
          <p:spPr>
            <a:xfrm>
              <a:off x="-2575" y="15179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6" name="Google Shape;1526;p13"/>
            <p:cNvCxnSpPr/>
            <p:nvPr/>
          </p:nvCxnSpPr>
          <p:spPr>
            <a:xfrm>
              <a:off x="-2575" y="17972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7" name="Google Shape;1527;p13"/>
            <p:cNvCxnSpPr/>
            <p:nvPr/>
          </p:nvCxnSpPr>
          <p:spPr>
            <a:xfrm>
              <a:off x="-2575" y="20532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8" name="Google Shape;1528;p13"/>
            <p:cNvCxnSpPr/>
            <p:nvPr/>
          </p:nvCxnSpPr>
          <p:spPr>
            <a:xfrm>
              <a:off x="-2575" y="23325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9" name="Google Shape;1529;p13"/>
            <p:cNvCxnSpPr/>
            <p:nvPr/>
          </p:nvCxnSpPr>
          <p:spPr>
            <a:xfrm>
              <a:off x="-2575" y="25885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0" name="Google Shape;1530;p13"/>
            <p:cNvCxnSpPr/>
            <p:nvPr/>
          </p:nvCxnSpPr>
          <p:spPr>
            <a:xfrm>
              <a:off x="-2575" y="286782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1" name="Google Shape;1531;p13"/>
            <p:cNvCxnSpPr/>
            <p:nvPr/>
          </p:nvCxnSpPr>
          <p:spPr>
            <a:xfrm>
              <a:off x="-2575" y="312385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2" name="Google Shape;1532;p13"/>
            <p:cNvCxnSpPr/>
            <p:nvPr/>
          </p:nvCxnSpPr>
          <p:spPr>
            <a:xfrm>
              <a:off x="-2575" y="33953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3" name="Google Shape;1533;p13"/>
            <p:cNvCxnSpPr/>
            <p:nvPr/>
          </p:nvCxnSpPr>
          <p:spPr>
            <a:xfrm>
              <a:off x="-2575" y="36514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4" name="Google Shape;1534;p13"/>
            <p:cNvCxnSpPr/>
            <p:nvPr/>
          </p:nvCxnSpPr>
          <p:spPr>
            <a:xfrm>
              <a:off x="-2575" y="3930675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5" name="Google Shape;1535;p13"/>
            <p:cNvCxnSpPr/>
            <p:nvPr/>
          </p:nvCxnSpPr>
          <p:spPr>
            <a:xfrm>
              <a:off x="-2575" y="4186700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6" name="Google Shape;1536;p13"/>
            <p:cNvCxnSpPr/>
            <p:nvPr/>
          </p:nvCxnSpPr>
          <p:spPr>
            <a:xfrm>
              <a:off x="-2575" y="4411683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7" name="Google Shape;1537;p13"/>
            <p:cNvCxnSpPr/>
            <p:nvPr/>
          </p:nvCxnSpPr>
          <p:spPr>
            <a:xfrm>
              <a:off x="-2575" y="4690958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8" name="Google Shape;1538;p13"/>
            <p:cNvCxnSpPr/>
            <p:nvPr/>
          </p:nvCxnSpPr>
          <p:spPr>
            <a:xfrm>
              <a:off x="-2575" y="4946983"/>
              <a:ext cx="916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39" name="Google Shape;1539;p13"/>
          <p:cNvGrpSpPr/>
          <p:nvPr/>
        </p:nvGrpSpPr>
        <p:grpSpPr>
          <a:xfrm>
            <a:off x="362011" y="236100"/>
            <a:ext cx="8412300" cy="4671304"/>
            <a:chOff x="362011" y="236100"/>
            <a:chExt cx="8412300" cy="4671304"/>
          </a:xfrm>
        </p:grpSpPr>
        <p:sp>
          <p:nvSpPr>
            <p:cNvPr id="1540" name="Google Shape;1540;p13"/>
            <p:cNvSpPr/>
            <p:nvPr/>
          </p:nvSpPr>
          <p:spPr>
            <a:xfrm>
              <a:off x="362025" y="392100"/>
              <a:ext cx="8409600" cy="4515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41" name="Google Shape;1541;p13"/>
            <p:cNvSpPr/>
            <p:nvPr/>
          </p:nvSpPr>
          <p:spPr>
            <a:xfrm>
              <a:off x="362025" y="236100"/>
              <a:ext cx="8409600" cy="208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542" name="Google Shape;1542;p13"/>
            <p:cNvGrpSpPr/>
            <p:nvPr/>
          </p:nvGrpSpPr>
          <p:grpSpPr>
            <a:xfrm>
              <a:off x="362011" y="4705669"/>
              <a:ext cx="8412300" cy="201735"/>
              <a:chOff x="362011" y="4651543"/>
              <a:chExt cx="8412300" cy="194706"/>
            </a:xfrm>
          </p:grpSpPr>
          <p:sp>
            <p:nvSpPr>
              <p:cNvPr id="1543" name="Google Shape;1543;p13"/>
              <p:cNvSpPr/>
              <p:nvPr/>
            </p:nvSpPr>
            <p:spPr>
              <a:xfrm rot="5400000">
                <a:off x="4470811" y="542749"/>
                <a:ext cx="194700" cy="8412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44" name="Google Shape;1544;p13"/>
              <p:cNvSpPr/>
              <p:nvPr/>
            </p:nvSpPr>
            <p:spPr>
              <a:xfrm rot="5400000">
                <a:off x="3088888" y="4108393"/>
                <a:ext cx="194700" cy="1281000"/>
              </a:xfrm>
              <a:prstGeom prst="rect">
                <a:avLst/>
              </a:prstGeom>
              <a:solidFill>
                <a:srgbClr val="464646">
                  <a:alpha val="17720"/>
                </a:srgbClr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545" name="Google Shape;1545;p13"/>
            <p:cNvGrpSpPr/>
            <p:nvPr/>
          </p:nvGrpSpPr>
          <p:grpSpPr>
            <a:xfrm>
              <a:off x="8293264" y="278266"/>
              <a:ext cx="130737" cy="127428"/>
              <a:chOff x="6372025" y="2686650"/>
              <a:chExt cx="1220700" cy="1189800"/>
            </a:xfrm>
          </p:grpSpPr>
          <p:sp>
            <p:nvSpPr>
              <p:cNvPr id="1546" name="Google Shape;1546;p13"/>
              <p:cNvSpPr/>
              <p:nvPr/>
            </p:nvSpPr>
            <p:spPr>
              <a:xfrm>
                <a:off x="6372025" y="2686650"/>
                <a:ext cx="1220700" cy="11898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1547" name="Google Shape;1547;p13"/>
              <p:cNvGrpSpPr/>
              <p:nvPr/>
            </p:nvGrpSpPr>
            <p:grpSpPr>
              <a:xfrm>
                <a:off x="6635425" y="2934750"/>
                <a:ext cx="693900" cy="693600"/>
                <a:chOff x="6635425" y="2934750"/>
                <a:chExt cx="693900" cy="693600"/>
              </a:xfrm>
            </p:grpSpPr>
            <p:cxnSp>
              <p:nvCxnSpPr>
                <p:cNvPr id="1548" name="Google Shape;1548;p13"/>
                <p:cNvCxnSpPr/>
                <p:nvPr/>
              </p:nvCxnSpPr>
              <p:spPr>
                <a:xfrm rot="10800000" flipH="1">
                  <a:off x="6635425" y="2934750"/>
                  <a:ext cx="693900" cy="69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49" name="Google Shape;1549;p13"/>
                <p:cNvCxnSpPr/>
                <p:nvPr/>
              </p:nvCxnSpPr>
              <p:spPr>
                <a:xfrm>
                  <a:off x="6660325" y="2937450"/>
                  <a:ext cx="644100" cy="68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550" name="Google Shape;1550;p13"/>
            <p:cNvGrpSpPr/>
            <p:nvPr/>
          </p:nvGrpSpPr>
          <p:grpSpPr>
            <a:xfrm>
              <a:off x="8100481" y="278266"/>
              <a:ext cx="130737" cy="127428"/>
              <a:chOff x="4572000" y="2686650"/>
              <a:chExt cx="1220700" cy="1189800"/>
            </a:xfrm>
          </p:grpSpPr>
          <p:sp>
            <p:nvSpPr>
              <p:cNvPr id="1551" name="Google Shape;1551;p13"/>
              <p:cNvSpPr/>
              <p:nvPr/>
            </p:nvSpPr>
            <p:spPr>
              <a:xfrm>
                <a:off x="4572000" y="2686650"/>
                <a:ext cx="1220700" cy="11898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52" name="Google Shape;1552;p13"/>
              <p:cNvSpPr/>
              <p:nvPr/>
            </p:nvSpPr>
            <p:spPr>
              <a:xfrm>
                <a:off x="4790550" y="2899643"/>
                <a:ext cx="783600" cy="763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53" name="Google Shape;1553;p13"/>
              <p:cNvSpPr/>
              <p:nvPr/>
            </p:nvSpPr>
            <p:spPr>
              <a:xfrm>
                <a:off x="4790550" y="2899649"/>
                <a:ext cx="783600" cy="846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554" name="Google Shape;1554;p13"/>
            <p:cNvGrpSpPr/>
            <p:nvPr/>
          </p:nvGrpSpPr>
          <p:grpSpPr>
            <a:xfrm>
              <a:off x="7907699" y="278266"/>
              <a:ext cx="130737" cy="127428"/>
              <a:chOff x="2771975" y="2686650"/>
              <a:chExt cx="1220700" cy="1189800"/>
            </a:xfrm>
          </p:grpSpPr>
          <p:sp>
            <p:nvSpPr>
              <p:cNvPr id="1555" name="Google Shape;1555;p13"/>
              <p:cNvSpPr/>
              <p:nvPr/>
            </p:nvSpPr>
            <p:spPr>
              <a:xfrm>
                <a:off x="2771975" y="2686650"/>
                <a:ext cx="1220700" cy="11898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56" name="Google Shape;1556;p13"/>
              <p:cNvSpPr/>
              <p:nvPr/>
            </p:nvSpPr>
            <p:spPr>
              <a:xfrm>
                <a:off x="2990525" y="3617575"/>
                <a:ext cx="783600" cy="417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557" name="Google Shape;1557;p13"/>
            <p:cNvSpPr/>
            <p:nvPr/>
          </p:nvSpPr>
          <p:spPr>
            <a:xfrm>
              <a:off x="362025" y="238764"/>
              <a:ext cx="1500000" cy="2064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558" name="Google Shape;155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59" name="Google Shape;1559;p13"/>
          <p:cNvSpPr txBox="1">
            <a:spLocks noGrp="1"/>
          </p:cNvSpPr>
          <p:nvPr>
            <p:ph type="title" idx="2" hasCustomPrompt="1"/>
          </p:nvPr>
        </p:nvSpPr>
        <p:spPr>
          <a:xfrm>
            <a:off x="2126852" y="1672400"/>
            <a:ext cx="677100" cy="627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0" name="Google Shape;1560;p13"/>
          <p:cNvSpPr txBox="1">
            <a:spLocks noGrp="1"/>
          </p:cNvSpPr>
          <p:nvPr>
            <p:ph type="title" idx="3" hasCustomPrompt="1"/>
          </p:nvPr>
        </p:nvSpPr>
        <p:spPr>
          <a:xfrm>
            <a:off x="2126852" y="3040577"/>
            <a:ext cx="677100" cy="627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1" name="Google Shape;1561;p13"/>
          <p:cNvSpPr txBox="1">
            <a:spLocks noGrp="1"/>
          </p:cNvSpPr>
          <p:nvPr>
            <p:ph type="title" idx="4" hasCustomPrompt="1"/>
          </p:nvPr>
        </p:nvSpPr>
        <p:spPr>
          <a:xfrm>
            <a:off x="4233487" y="1672400"/>
            <a:ext cx="677100" cy="627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2" name="Google Shape;1562;p13"/>
          <p:cNvSpPr txBox="1">
            <a:spLocks noGrp="1"/>
          </p:cNvSpPr>
          <p:nvPr>
            <p:ph type="title" idx="5" hasCustomPrompt="1"/>
          </p:nvPr>
        </p:nvSpPr>
        <p:spPr>
          <a:xfrm>
            <a:off x="4233487" y="3040577"/>
            <a:ext cx="677100" cy="627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3" name="Google Shape;1563;p13"/>
          <p:cNvSpPr txBox="1">
            <a:spLocks noGrp="1"/>
          </p:cNvSpPr>
          <p:nvPr>
            <p:ph type="title" idx="6" hasCustomPrompt="1"/>
          </p:nvPr>
        </p:nvSpPr>
        <p:spPr>
          <a:xfrm>
            <a:off x="6340128" y="1672400"/>
            <a:ext cx="677100" cy="627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4" name="Google Shape;1564;p13"/>
          <p:cNvSpPr txBox="1">
            <a:spLocks noGrp="1"/>
          </p:cNvSpPr>
          <p:nvPr>
            <p:ph type="title" idx="7" hasCustomPrompt="1"/>
          </p:nvPr>
        </p:nvSpPr>
        <p:spPr>
          <a:xfrm>
            <a:off x="6340128" y="3040577"/>
            <a:ext cx="677100" cy="627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5" name="Google Shape;1565;p13"/>
          <p:cNvSpPr txBox="1">
            <a:spLocks noGrp="1"/>
          </p:cNvSpPr>
          <p:nvPr>
            <p:ph type="subTitle" idx="1"/>
          </p:nvPr>
        </p:nvSpPr>
        <p:spPr>
          <a:xfrm>
            <a:off x="1732192" y="2321300"/>
            <a:ext cx="146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66" name="Google Shape;1566;p13"/>
          <p:cNvSpPr txBox="1">
            <a:spLocks noGrp="1"/>
          </p:cNvSpPr>
          <p:nvPr>
            <p:ph type="subTitle" idx="8"/>
          </p:nvPr>
        </p:nvSpPr>
        <p:spPr>
          <a:xfrm>
            <a:off x="3838768" y="2321300"/>
            <a:ext cx="146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67" name="Google Shape;1567;p13"/>
          <p:cNvSpPr txBox="1">
            <a:spLocks noGrp="1"/>
          </p:cNvSpPr>
          <p:nvPr>
            <p:ph type="subTitle" idx="9"/>
          </p:nvPr>
        </p:nvSpPr>
        <p:spPr>
          <a:xfrm>
            <a:off x="5945408" y="2321300"/>
            <a:ext cx="146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68" name="Google Shape;1568;p13"/>
          <p:cNvSpPr txBox="1">
            <a:spLocks noGrp="1"/>
          </p:cNvSpPr>
          <p:nvPr>
            <p:ph type="subTitle" idx="13"/>
          </p:nvPr>
        </p:nvSpPr>
        <p:spPr>
          <a:xfrm>
            <a:off x="1732192" y="3689428"/>
            <a:ext cx="146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69" name="Google Shape;1569;p13"/>
          <p:cNvSpPr txBox="1">
            <a:spLocks noGrp="1"/>
          </p:cNvSpPr>
          <p:nvPr>
            <p:ph type="subTitle" idx="14"/>
          </p:nvPr>
        </p:nvSpPr>
        <p:spPr>
          <a:xfrm>
            <a:off x="3838768" y="3689428"/>
            <a:ext cx="146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70" name="Google Shape;1570;p13"/>
          <p:cNvSpPr txBox="1">
            <a:spLocks noGrp="1"/>
          </p:cNvSpPr>
          <p:nvPr>
            <p:ph type="subTitle" idx="15"/>
          </p:nvPr>
        </p:nvSpPr>
        <p:spPr>
          <a:xfrm>
            <a:off x="5945408" y="3689428"/>
            <a:ext cx="146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arlow Condensed"/>
              <a:buNone/>
              <a:defRPr sz="3500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leway"/>
              <a:buNone/>
              <a:defRPr sz="35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leway"/>
              <a:buNone/>
              <a:defRPr sz="35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leway"/>
              <a:buNone/>
              <a:defRPr sz="35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leway"/>
              <a:buNone/>
              <a:defRPr sz="35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leway"/>
              <a:buNone/>
              <a:defRPr sz="35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leway"/>
              <a:buNone/>
              <a:defRPr sz="35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leway"/>
              <a:buNone/>
              <a:defRPr sz="35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leway"/>
              <a:buNone/>
              <a:defRPr sz="35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ap Condensed"/>
              <a:buChar char="●"/>
              <a:defRPr sz="1200">
                <a:solidFill>
                  <a:schemeClr val="accent1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ap Condensed"/>
              <a:buChar char="○"/>
              <a:defRPr sz="1200">
                <a:solidFill>
                  <a:schemeClr val="accent1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ap Condensed"/>
              <a:buChar char="■"/>
              <a:defRPr sz="1200">
                <a:solidFill>
                  <a:schemeClr val="accent1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ap Condensed"/>
              <a:buChar char="●"/>
              <a:defRPr sz="1200">
                <a:solidFill>
                  <a:schemeClr val="accent1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ap Condensed"/>
              <a:buChar char="○"/>
              <a:defRPr sz="1200">
                <a:solidFill>
                  <a:schemeClr val="accent1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ap Condensed"/>
              <a:buChar char="■"/>
              <a:defRPr sz="1200">
                <a:solidFill>
                  <a:schemeClr val="accent1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ap Condensed"/>
              <a:buChar char="●"/>
              <a:defRPr sz="1200">
                <a:solidFill>
                  <a:schemeClr val="accent1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ap Condensed"/>
              <a:buChar char="○"/>
              <a:defRPr sz="1200">
                <a:solidFill>
                  <a:schemeClr val="accent1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ap Condensed"/>
              <a:buChar char="■"/>
              <a:defRPr sz="1200">
                <a:solidFill>
                  <a:schemeClr val="accent1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1" r:id="rId10"/>
    <p:sldLayoutId id="2147483663" r:id="rId11"/>
    <p:sldLayoutId id="2147483675" r:id="rId12"/>
    <p:sldLayoutId id="2147483676" r:id="rId13"/>
    <p:sldLayoutId id="2147483677" r:id="rId14"/>
    <p:sldLayoutId id="214748367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hyperlink" Target="https://bit.ly/3U4obQ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mayurv19/" TargetMode="External"/><Relationship Id="rId5" Type="http://schemas.openxmlformats.org/officeDocument/2006/relationships/image" Target="../media/image2.jpeg"/><Relationship Id="rId4" Type="http://schemas.openxmlformats.org/officeDocument/2006/relationships/hyperlink" Target="https://freepngimg.com/png/49808-communication-tower-photos-free-hd-imag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4.png"/><Relationship Id="rId7" Type="http://schemas.openxmlformats.org/officeDocument/2006/relationships/slide" Target="slide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.xml"/><Relationship Id="rId11" Type="http://schemas.openxmlformats.org/officeDocument/2006/relationships/hyperlink" Target="https://bit.ly/3U4obQE" TargetMode="External"/><Relationship Id="rId5" Type="http://schemas.openxmlformats.org/officeDocument/2006/relationships/slide" Target="slide5.xml"/><Relationship Id="rId10" Type="http://schemas.openxmlformats.org/officeDocument/2006/relationships/slide" Target="slide35.xml"/><Relationship Id="rId4" Type="http://schemas.openxmlformats.org/officeDocument/2006/relationships/hyperlink" Target="https://en.wikipedia.org/wiki/File:Blank_US_map_borders_labels.svg" TargetMode="External"/><Relationship Id="rId9" Type="http://schemas.openxmlformats.org/officeDocument/2006/relationships/slide" Target="slide3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U4obQ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U4obQE" TargetMode="External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tmp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U4obQ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CECD59-F80C-ADE1-BE11-6911B1E02A2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695443" y="3052191"/>
            <a:ext cx="1811456" cy="18114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C7C070-76B8-DB5E-E1BD-21D1C5BE64A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35000"/>
          </a:blip>
          <a:srcRect l="3995" t="1295" r="3995" b="1295"/>
          <a:stretch/>
        </p:blipFill>
        <p:spPr>
          <a:xfrm>
            <a:off x="365312" y="241040"/>
            <a:ext cx="8413261" cy="4661419"/>
          </a:xfrm>
          <a:prstGeom prst="rect">
            <a:avLst/>
          </a:prstGeom>
        </p:spPr>
      </p:pic>
      <p:sp>
        <p:nvSpPr>
          <p:cNvPr id="5393" name="Google Shape;5393;p36"/>
          <p:cNvSpPr txBox="1">
            <a:spLocks noGrp="1"/>
          </p:cNvSpPr>
          <p:nvPr>
            <p:ph type="ctrTitle"/>
          </p:nvPr>
        </p:nvSpPr>
        <p:spPr>
          <a:xfrm>
            <a:off x="1850694" y="566225"/>
            <a:ext cx="5533200" cy="17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TELECOM CUSTOMER CHURN ANALYSIS</a:t>
            </a:r>
          </a:p>
        </p:txBody>
      </p:sp>
      <p:sp>
        <p:nvSpPr>
          <p:cNvPr id="5394" name="Google Shape;5394;p36"/>
          <p:cNvSpPr txBox="1">
            <a:spLocks noGrp="1"/>
          </p:cNvSpPr>
          <p:nvPr>
            <p:ph type="subTitle" idx="1"/>
          </p:nvPr>
        </p:nvSpPr>
        <p:spPr>
          <a:xfrm>
            <a:off x="2843942" y="2901780"/>
            <a:ext cx="3456000" cy="893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Case Study by: </a:t>
            </a:r>
            <a:r>
              <a:rPr lang="en" sz="2000" dirty="0">
                <a:hlinkClick r:id="rId6"/>
              </a:rPr>
              <a:t>MAYUR V</a:t>
            </a:r>
            <a:endParaRPr lang="en"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solidFill>
                <a:schemeClr val="bg1">
                  <a:lumMod val="60000"/>
                  <a:lumOff val="40000"/>
                </a:schemeClr>
              </a:solidFill>
              <a:highlight>
                <a:srgbClr val="FFFF00"/>
              </a:highlight>
            </a:endParaRPr>
          </a:p>
        </p:txBody>
      </p:sp>
      <p:grpSp>
        <p:nvGrpSpPr>
          <p:cNvPr id="5395" name="Google Shape;5395;p36"/>
          <p:cNvGrpSpPr/>
          <p:nvPr/>
        </p:nvGrpSpPr>
        <p:grpSpPr>
          <a:xfrm>
            <a:off x="7933532" y="450300"/>
            <a:ext cx="637384" cy="4459036"/>
            <a:chOff x="7933532" y="450300"/>
            <a:chExt cx="637384" cy="4459036"/>
          </a:xfrm>
        </p:grpSpPr>
        <p:sp>
          <p:nvSpPr>
            <p:cNvPr id="5396" name="Google Shape;5396;p36"/>
            <p:cNvSpPr/>
            <p:nvPr/>
          </p:nvSpPr>
          <p:spPr>
            <a:xfrm flipH="1">
              <a:off x="7934727" y="2359852"/>
              <a:ext cx="635599" cy="635673"/>
            </a:xfrm>
            <a:custGeom>
              <a:avLst/>
              <a:gdLst/>
              <a:ahLst/>
              <a:cxnLst/>
              <a:rect l="l" t="t" r="r" b="b"/>
              <a:pathLst>
                <a:path w="882776" h="879824" extrusionOk="0">
                  <a:moveTo>
                    <a:pt x="882777" y="833628"/>
                  </a:moveTo>
                  <a:lnTo>
                    <a:pt x="882777" y="879824"/>
                  </a:lnTo>
                  <a:lnTo>
                    <a:pt x="0" y="879824"/>
                  </a:lnTo>
                  <a:lnTo>
                    <a:pt x="0" y="833628"/>
                  </a:lnTo>
                  <a:lnTo>
                    <a:pt x="882777" y="833628"/>
                  </a:lnTo>
                  <a:close/>
                  <a:moveTo>
                    <a:pt x="0" y="729424"/>
                  </a:moveTo>
                  <a:lnTo>
                    <a:pt x="0" y="775621"/>
                  </a:lnTo>
                  <a:lnTo>
                    <a:pt x="882777" y="775621"/>
                  </a:lnTo>
                  <a:lnTo>
                    <a:pt x="882777" y="729424"/>
                  </a:lnTo>
                  <a:lnTo>
                    <a:pt x="0" y="729424"/>
                  </a:lnTo>
                  <a:close/>
                  <a:moveTo>
                    <a:pt x="0" y="625221"/>
                  </a:moveTo>
                  <a:lnTo>
                    <a:pt x="0" y="671417"/>
                  </a:lnTo>
                  <a:lnTo>
                    <a:pt x="882777" y="671417"/>
                  </a:lnTo>
                  <a:lnTo>
                    <a:pt x="882777" y="625221"/>
                  </a:lnTo>
                  <a:lnTo>
                    <a:pt x="0" y="625221"/>
                  </a:lnTo>
                  <a:close/>
                  <a:moveTo>
                    <a:pt x="0" y="521017"/>
                  </a:moveTo>
                  <a:lnTo>
                    <a:pt x="0" y="567214"/>
                  </a:lnTo>
                  <a:lnTo>
                    <a:pt x="882777" y="567214"/>
                  </a:lnTo>
                  <a:lnTo>
                    <a:pt x="882777" y="521017"/>
                  </a:lnTo>
                  <a:lnTo>
                    <a:pt x="0" y="521017"/>
                  </a:lnTo>
                  <a:close/>
                  <a:moveTo>
                    <a:pt x="0" y="416814"/>
                  </a:moveTo>
                  <a:lnTo>
                    <a:pt x="0" y="463010"/>
                  </a:lnTo>
                  <a:lnTo>
                    <a:pt x="882777" y="463010"/>
                  </a:lnTo>
                  <a:lnTo>
                    <a:pt x="882777" y="416814"/>
                  </a:lnTo>
                  <a:lnTo>
                    <a:pt x="0" y="416814"/>
                  </a:lnTo>
                  <a:close/>
                  <a:moveTo>
                    <a:pt x="0" y="312611"/>
                  </a:moveTo>
                  <a:lnTo>
                    <a:pt x="0" y="358807"/>
                  </a:lnTo>
                  <a:lnTo>
                    <a:pt x="882777" y="358807"/>
                  </a:lnTo>
                  <a:lnTo>
                    <a:pt x="882777" y="312611"/>
                  </a:lnTo>
                  <a:lnTo>
                    <a:pt x="0" y="312611"/>
                  </a:lnTo>
                  <a:close/>
                  <a:moveTo>
                    <a:pt x="0" y="208407"/>
                  </a:moveTo>
                  <a:lnTo>
                    <a:pt x="0" y="254603"/>
                  </a:lnTo>
                  <a:lnTo>
                    <a:pt x="882777" y="254603"/>
                  </a:lnTo>
                  <a:lnTo>
                    <a:pt x="882777" y="208407"/>
                  </a:lnTo>
                  <a:lnTo>
                    <a:pt x="0" y="208407"/>
                  </a:lnTo>
                  <a:close/>
                  <a:moveTo>
                    <a:pt x="0" y="104204"/>
                  </a:moveTo>
                  <a:lnTo>
                    <a:pt x="0" y="150400"/>
                  </a:lnTo>
                  <a:lnTo>
                    <a:pt x="882777" y="150400"/>
                  </a:lnTo>
                  <a:lnTo>
                    <a:pt x="882777" y="104204"/>
                  </a:lnTo>
                  <a:lnTo>
                    <a:pt x="0" y="104204"/>
                  </a:lnTo>
                  <a:close/>
                  <a:moveTo>
                    <a:pt x="0" y="0"/>
                  </a:moveTo>
                  <a:lnTo>
                    <a:pt x="0" y="46196"/>
                  </a:lnTo>
                  <a:lnTo>
                    <a:pt x="882777" y="46196"/>
                  </a:lnTo>
                  <a:lnTo>
                    <a:pt x="8827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7" name="Google Shape;5397;p36"/>
            <p:cNvSpPr/>
            <p:nvPr/>
          </p:nvSpPr>
          <p:spPr>
            <a:xfrm flipH="1">
              <a:off x="7935754" y="2996231"/>
              <a:ext cx="633542" cy="635810"/>
            </a:xfrm>
            <a:custGeom>
              <a:avLst/>
              <a:gdLst/>
              <a:ahLst/>
              <a:cxnLst/>
              <a:rect l="l" t="t" r="r" b="b"/>
              <a:pathLst>
                <a:path w="879919" h="880014" extrusionOk="0">
                  <a:moveTo>
                    <a:pt x="0" y="0"/>
                  </a:moveTo>
                  <a:lnTo>
                    <a:pt x="0" y="880015"/>
                  </a:lnTo>
                  <a:lnTo>
                    <a:pt x="7525" y="880015"/>
                  </a:lnTo>
                  <a:cubicBezTo>
                    <a:pt x="487490" y="876014"/>
                    <a:pt x="875919" y="487585"/>
                    <a:pt x="879920" y="7525"/>
                  </a:cubicBezTo>
                  <a:lnTo>
                    <a:pt x="8799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8" name="Google Shape;5398;p36"/>
            <p:cNvSpPr/>
            <p:nvPr/>
          </p:nvSpPr>
          <p:spPr>
            <a:xfrm flipH="1">
              <a:off x="7935686" y="450300"/>
              <a:ext cx="633610" cy="635810"/>
            </a:xfrm>
            <a:custGeom>
              <a:avLst/>
              <a:gdLst/>
              <a:ahLst/>
              <a:cxnLst/>
              <a:rect l="l" t="t" r="r" b="b"/>
              <a:pathLst>
                <a:path w="880014" h="880014" extrusionOk="0">
                  <a:moveTo>
                    <a:pt x="0" y="0"/>
                  </a:moveTo>
                  <a:lnTo>
                    <a:pt x="880015" y="0"/>
                  </a:lnTo>
                  <a:lnTo>
                    <a:pt x="880015" y="880015"/>
                  </a:lnTo>
                  <a:lnTo>
                    <a:pt x="0" y="8800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99" name="Google Shape;5399;p36"/>
            <p:cNvGrpSpPr/>
            <p:nvPr/>
          </p:nvGrpSpPr>
          <p:grpSpPr>
            <a:xfrm flipH="1">
              <a:off x="7934750" y="1086743"/>
              <a:ext cx="634226" cy="1272960"/>
              <a:chOff x="6534530" y="2110073"/>
              <a:chExt cx="880014" cy="1759934"/>
            </a:xfrm>
          </p:grpSpPr>
          <p:sp>
            <p:nvSpPr>
              <p:cNvPr id="5400" name="Google Shape;5400;p36"/>
              <p:cNvSpPr/>
              <p:nvPr/>
            </p:nvSpPr>
            <p:spPr>
              <a:xfrm>
                <a:off x="6534530" y="2110073"/>
                <a:ext cx="880014" cy="175993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1759934" extrusionOk="0">
                    <a:moveTo>
                      <a:pt x="880015" y="879920"/>
                    </a:moveTo>
                    <a:lnTo>
                      <a:pt x="880015" y="0"/>
                    </a:lnTo>
                    <a:lnTo>
                      <a:pt x="872490" y="0"/>
                    </a:lnTo>
                    <a:cubicBezTo>
                      <a:pt x="392430" y="4000"/>
                      <a:pt x="4000" y="392430"/>
                      <a:pt x="0" y="872395"/>
                    </a:cubicBezTo>
                    <a:lnTo>
                      <a:pt x="0" y="887444"/>
                    </a:lnTo>
                    <a:cubicBezTo>
                      <a:pt x="4000" y="1367504"/>
                      <a:pt x="392430" y="1755934"/>
                      <a:pt x="872490" y="1759934"/>
                    </a:cubicBezTo>
                    <a:lnTo>
                      <a:pt x="880015" y="1759934"/>
                    </a:lnTo>
                    <a:lnTo>
                      <a:pt x="880015" y="8799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1" name="Google Shape;5401;p36"/>
              <p:cNvSpPr/>
              <p:nvPr/>
            </p:nvSpPr>
            <p:spPr>
              <a:xfrm>
                <a:off x="6542150" y="2117597"/>
                <a:ext cx="872394" cy="872489"/>
              </a:xfrm>
              <a:custGeom>
                <a:avLst/>
                <a:gdLst/>
                <a:ahLst/>
                <a:cxnLst/>
                <a:rect l="l" t="t" r="r" b="b"/>
                <a:pathLst>
                  <a:path w="872394" h="872489" extrusionOk="0">
                    <a:moveTo>
                      <a:pt x="0" y="872490"/>
                    </a:moveTo>
                    <a:lnTo>
                      <a:pt x="872395" y="872490"/>
                    </a:lnTo>
                    <a:lnTo>
                      <a:pt x="872395" y="0"/>
                    </a:lnTo>
                    <a:cubicBezTo>
                      <a:pt x="868394" y="480060"/>
                      <a:pt x="479965" y="868490"/>
                      <a:pt x="0" y="87249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02" name="Google Shape;5402;p36"/>
            <p:cNvGrpSpPr/>
            <p:nvPr/>
          </p:nvGrpSpPr>
          <p:grpSpPr>
            <a:xfrm>
              <a:off x="7935021" y="4272615"/>
              <a:ext cx="634226" cy="636721"/>
              <a:chOff x="4774596" y="3869912"/>
              <a:chExt cx="880014" cy="880300"/>
            </a:xfrm>
          </p:grpSpPr>
          <p:sp>
            <p:nvSpPr>
              <p:cNvPr id="5403" name="Google Shape;5403;p36"/>
              <p:cNvSpPr/>
              <p:nvPr/>
            </p:nvSpPr>
            <p:spPr>
              <a:xfrm>
                <a:off x="4774596" y="3870102"/>
                <a:ext cx="880014" cy="88001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404" name="Google Shape;5404;p36"/>
              <p:cNvGrpSpPr/>
              <p:nvPr/>
            </p:nvGrpSpPr>
            <p:grpSpPr>
              <a:xfrm>
                <a:off x="4774596" y="3869912"/>
                <a:ext cx="880014" cy="880300"/>
                <a:chOff x="4774596" y="3869912"/>
                <a:chExt cx="880014" cy="880300"/>
              </a:xfrm>
            </p:grpSpPr>
            <p:sp>
              <p:nvSpPr>
                <p:cNvPr id="5405" name="Google Shape;5405;p36"/>
                <p:cNvSpPr/>
                <p:nvPr/>
              </p:nvSpPr>
              <p:spPr>
                <a:xfrm>
                  <a:off x="5184457" y="4422030"/>
                  <a:ext cx="103582" cy="88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82" h="88672" extrusionOk="0">
                      <a:moveTo>
                        <a:pt x="72771" y="4618"/>
                      </a:moveTo>
                      <a:cubicBezTo>
                        <a:pt x="52197" y="22430"/>
                        <a:pt x="30480" y="39289"/>
                        <a:pt x="8096" y="54720"/>
                      </a:cubicBezTo>
                      <a:cubicBezTo>
                        <a:pt x="2858" y="58339"/>
                        <a:pt x="0" y="64149"/>
                        <a:pt x="0" y="70055"/>
                      </a:cubicBezTo>
                      <a:cubicBezTo>
                        <a:pt x="0" y="73674"/>
                        <a:pt x="1048" y="77389"/>
                        <a:pt x="3334" y="80628"/>
                      </a:cubicBezTo>
                      <a:cubicBezTo>
                        <a:pt x="9144" y="89105"/>
                        <a:pt x="20764" y="91200"/>
                        <a:pt x="29242" y="85390"/>
                      </a:cubicBezTo>
                      <a:cubicBezTo>
                        <a:pt x="52768" y="69197"/>
                        <a:pt x="75533" y="51481"/>
                        <a:pt x="97155" y="32717"/>
                      </a:cubicBezTo>
                      <a:cubicBezTo>
                        <a:pt x="104966" y="25954"/>
                        <a:pt x="105727" y="14238"/>
                        <a:pt x="99060" y="6428"/>
                      </a:cubicBezTo>
                      <a:cubicBezTo>
                        <a:pt x="92297" y="-1383"/>
                        <a:pt x="80486" y="-2145"/>
                        <a:pt x="72771" y="452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06" name="Google Shape;5406;p36"/>
                <p:cNvSpPr/>
                <p:nvPr/>
              </p:nvSpPr>
              <p:spPr>
                <a:xfrm>
                  <a:off x="5037391" y="4395415"/>
                  <a:ext cx="110195" cy="78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95" h="78523" extrusionOk="0">
                      <a:moveTo>
                        <a:pt x="107251" y="8468"/>
                      </a:moveTo>
                      <a:cubicBezTo>
                        <a:pt x="101632" y="-199"/>
                        <a:pt x="90107" y="-2581"/>
                        <a:pt x="81439" y="3039"/>
                      </a:cubicBezTo>
                      <a:cubicBezTo>
                        <a:pt x="58769" y="17803"/>
                        <a:pt x="34957" y="31328"/>
                        <a:pt x="10573" y="43044"/>
                      </a:cubicBezTo>
                      <a:cubicBezTo>
                        <a:pt x="3905" y="46283"/>
                        <a:pt x="0" y="52950"/>
                        <a:pt x="0" y="59903"/>
                      </a:cubicBezTo>
                      <a:cubicBezTo>
                        <a:pt x="0" y="62570"/>
                        <a:pt x="571" y="65333"/>
                        <a:pt x="1810" y="68000"/>
                      </a:cubicBezTo>
                      <a:cubicBezTo>
                        <a:pt x="6287" y="77239"/>
                        <a:pt x="17431" y="81144"/>
                        <a:pt x="26670" y="76668"/>
                      </a:cubicBezTo>
                      <a:cubicBezTo>
                        <a:pt x="52483" y="64190"/>
                        <a:pt x="77724" y="49997"/>
                        <a:pt x="101727" y="34281"/>
                      </a:cubicBezTo>
                      <a:cubicBezTo>
                        <a:pt x="110395" y="28661"/>
                        <a:pt x="112776" y="17136"/>
                        <a:pt x="107156" y="846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07" name="Google Shape;5407;p36"/>
                <p:cNvSpPr/>
                <p:nvPr/>
              </p:nvSpPr>
              <p:spPr>
                <a:xfrm>
                  <a:off x="5037105" y="4517118"/>
                  <a:ext cx="113269" cy="72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269" h="72783" extrusionOk="0">
                      <a:moveTo>
                        <a:pt x="110966" y="9828"/>
                      </a:moveTo>
                      <a:cubicBezTo>
                        <a:pt x="106108" y="779"/>
                        <a:pt x="94774" y="-2650"/>
                        <a:pt x="85725" y="2208"/>
                      </a:cubicBezTo>
                      <a:cubicBezTo>
                        <a:pt x="61817" y="15067"/>
                        <a:pt x="36862" y="26688"/>
                        <a:pt x="11716" y="36784"/>
                      </a:cubicBezTo>
                      <a:cubicBezTo>
                        <a:pt x="4477" y="39737"/>
                        <a:pt x="0" y="46690"/>
                        <a:pt x="0" y="54120"/>
                      </a:cubicBezTo>
                      <a:cubicBezTo>
                        <a:pt x="0" y="56405"/>
                        <a:pt x="476" y="58787"/>
                        <a:pt x="1333" y="61073"/>
                      </a:cubicBezTo>
                      <a:cubicBezTo>
                        <a:pt x="5143" y="70598"/>
                        <a:pt x="16002" y="75265"/>
                        <a:pt x="25622" y="71455"/>
                      </a:cubicBezTo>
                      <a:cubicBezTo>
                        <a:pt x="52102" y="60882"/>
                        <a:pt x="78296" y="48595"/>
                        <a:pt x="103442" y="35070"/>
                      </a:cubicBezTo>
                      <a:cubicBezTo>
                        <a:pt x="112490" y="30212"/>
                        <a:pt x="115919" y="18877"/>
                        <a:pt x="111062" y="98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08" name="Google Shape;5408;p36"/>
                <p:cNvSpPr/>
                <p:nvPr/>
              </p:nvSpPr>
              <p:spPr>
                <a:xfrm>
                  <a:off x="5197696" y="4544637"/>
                  <a:ext cx="107087" cy="83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87" h="83769" extrusionOk="0">
                      <a:moveTo>
                        <a:pt x="99536" y="33649"/>
                      </a:moveTo>
                      <a:cubicBezTo>
                        <a:pt x="107823" y="27553"/>
                        <a:pt x="109538" y="15838"/>
                        <a:pt x="103442" y="7551"/>
                      </a:cubicBezTo>
                      <a:cubicBezTo>
                        <a:pt x="97346" y="-736"/>
                        <a:pt x="85630" y="-2450"/>
                        <a:pt x="77343" y="3646"/>
                      </a:cubicBezTo>
                      <a:cubicBezTo>
                        <a:pt x="55435" y="19838"/>
                        <a:pt x="32385" y="35173"/>
                        <a:pt x="9049" y="49175"/>
                      </a:cubicBezTo>
                      <a:cubicBezTo>
                        <a:pt x="3238" y="52699"/>
                        <a:pt x="0" y="58891"/>
                        <a:pt x="0" y="65177"/>
                      </a:cubicBezTo>
                      <a:cubicBezTo>
                        <a:pt x="0" y="68416"/>
                        <a:pt x="857" y="71749"/>
                        <a:pt x="2667" y="74702"/>
                      </a:cubicBezTo>
                      <a:cubicBezTo>
                        <a:pt x="7906" y="83560"/>
                        <a:pt x="19431" y="86418"/>
                        <a:pt x="28289" y="81084"/>
                      </a:cubicBezTo>
                      <a:cubicBezTo>
                        <a:pt x="52673" y="66511"/>
                        <a:pt x="76676" y="50509"/>
                        <a:pt x="99631" y="3355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09" name="Google Shape;5409;p36"/>
                <p:cNvSpPr/>
                <p:nvPr/>
              </p:nvSpPr>
              <p:spPr>
                <a:xfrm>
                  <a:off x="4875656" y="4579448"/>
                  <a:ext cx="119233" cy="55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33" h="55078" extrusionOk="0">
                      <a:moveTo>
                        <a:pt x="118586" y="13697"/>
                      </a:moveTo>
                      <a:cubicBezTo>
                        <a:pt x="115824" y="3791"/>
                        <a:pt x="105537" y="-2020"/>
                        <a:pt x="95631" y="647"/>
                      </a:cubicBezTo>
                      <a:cubicBezTo>
                        <a:pt x="69437" y="7886"/>
                        <a:pt x="42577" y="13697"/>
                        <a:pt x="15716" y="17983"/>
                      </a:cubicBezTo>
                      <a:cubicBezTo>
                        <a:pt x="6572" y="19412"/>
                        <a:pt x="0" y="27413"/>
                        <a:pt x="0" y="36366"/>
                      </a:cubicBezTo>
                      <a:cubicBezTo>
                        <a:pt x="0" y="37319"/>
                        <a:pt x="0" y="38366"/>
                        <a:pt x="190" y="39319"/>
                      </a:cubicBezTo>
                      <a:cubicBezTo>
                        <a:pt x="1810" y="49511"/>
                        <a:pt x="11335" y="56464"/>
                        <a:pt x="21526" y="54845"/>
                      </a:cubicBezTo>
                      <a:cubicBezTo>
                        <a:pt x="49721" y="50368"/>
                        <a:pt x="78010" y="44177"/>
                        <a:pt x="105537" y="36652"/>
                      </a:cubicBezTo>
                      <a:cubicBezTo>
                        <a:pt x="115443" y="33890"/>
                        <a:pt x="121253" y="23603"/>
                        <a:pt x="118586" y="1369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10" name="Google Shape;5410;p36"/>
                <p:cNvSpPr/>
                <p:nvPr/>
              </p:nvSpPr>
              <p:spPr>
                <a:xfrm>
                  <a:off x="5445537" y="4298488"/>
                  <a:ext cx="84249" cy="106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249" h="106645" extrusionOk="0">
                      <a:moveTo>
                        <a:pt x="33528" y="99299"/>
                      </a:moveTo>
                      <a:cubicBezTo>
                        <a:pt x="50578" y="76535"/>
                        <a:pt x="66770" y="52627"/>
                        <a:pt x="81534" y="28338"/>
                      </a:cubicBezTo>
                      <a:cubicBezTo>
                        <a:pt x="86868" y="19575"/>
                        <a:pt x="84106" y="8050"/>
                        <a:pt x="75343" y="2716"/>
                      </a:cubicBezTo>
                      <a:cubicBezTo>
                        <a:pt x="66580" y="-2618"/>
                        <a:pt x="55054" y="144"/>
                        <a:pt x="49720" y="8907"/>
                      </a:cubicBezTo>
                      <a:cubicBezTo>
                        <a:pt x="35528" y="32148"/>
                        <a:pt x="20098" y="55008"/>
                        <a:pt x="3715" y="76820"/>
                      </a:cubicBezTo>
                      <a:cubicBezTo>
                        <a:pt x="1238" y="80154"/>
                        <a:pt x="0" y="84059"/>
                        <a:pt x="0" y="87964"/>
                      </a:cubicBezTo>
                      <a:cubicBezTo>
                        <a:pt x="0" y="93679"/>
                        <a:pt x="2572" y="99204"/>
                        <a:pt x="7429" y="102919"/>
                      </a:cubicBezTo>
                      <a:cubicBezTo>
                        <a:pt x="15716" y="109110"/>
                        <a:pt x="27337" y="107395"/>
                        <a:pt x="33528" y="9920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11" name="Google Shape;5411;p36"/>
                <p:cNvSpPr/>
                <p:nvPr/>
              </p:nvSpPr>
              <p:spPr>
                <a:xfrm>
                  <a:off x="5289708" y="4149180"/>
                  <a:ext cx="80586" cy="109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586" h="109183" extrusionOk="0">
                      <a:moveTo>
                        <a:pt x="34004" y="101160"/>
                      </a:moveTo>
                      <a:cubicBezTo>
                        <a:pt x="50387" y="77634"/>
                        <a:pt x="65342" y="52678"/>
                        <a:pt x="78486" y="27246"/>
                      </a:cubicBezTo>
                      <a:cubicBezTo>
                        <a:pt x="83248" y="18102"/>
                        <a:pt x="79629" y="6863"/>
                        <a:pt x="70485" y="2100"/>
                      </a:cubicBezTo>
                      <a:cubicBezTo>
                        <a:pt x="61341" y="-2662"/>
                        <a:pt x="50101" y="957"/>
                        <a:pt x="45339" y="10102"/>
                      </a:cubicBezTo>
                      <a:cubicBezTo>
                        <a:pt x="32861" y="34104"/>
                        <a:pt x="18764" y="57631"/>
                        <a:pt x="3334" y="79920"/>
                      </a:cubicBezTo>
                      <a:cubicBezTo>
                        <a:pt x="1048" y="83158"/>
                        <a:pt x="0" y="86873"/>
                        <a:pt x="0" y="90492"/>
                      </a:cubicBezTo>
                      <a:cubicBezTo>
                        <a:pt x="0" y="96398"/>
                        <a:pt x="2762" y="102208"/>
                        <a:pt x="8001" y="105828"/>
                      </a:cubicBezTo>
                      <a:cubicBezTo>
                        <a:pt x="16478" y="111733"/>
                        <a:pt x="28099" y="109638"/>
                        <a:pt x="33909" y="10116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12" name="Google Shape;5412;p36"/>
                <p:cNvSpPr/>
                <p:nvPr/>
              </p:nvSpPr>
              <p:spPr>
                <a:xfrm>
                  <a:off x="4883657" y="4237200"/>
                  <a:ext cx="114676" cy="69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676" h="69310" extrusionOk="0">
                      <a:moveTo>
                        <a:pt x="112585" y="9902"/>
                      </a:moveTo>
                      <a:cubicBezTo>
                        <a:pt x="107728" y="853"/>
                        <a:pt x="96488" y="-2671"/>
                        <a:pt x="87344" y="2187"/>
                      </a:cubicBezTo>
                      <a:cubicBezTo>
                        <a:pt x="63722" y="14760"/>
                        <a:pt x="38767" y="25047"/>
                        <a:pt x="13240" y="32857"/>
                      </a:cubicBezTo>
                      <a:cubicBezTo>
                        <a:pt x="5239" y="35334"/>
                        <a:pt x="0" y="42668"/>
                        <a:pt x="0" y="50669"/>
                      </a:cubicBezTo>
                      <a:cubicBezTo>
                        <a:pt x="0" y="52479"/>
                        <a:pt x="286" y="54288"/>
                        <a:pt x="857" y="56098"/>
                      </a:cubicBezTo>
                      <a:cubicBezTo>
                        <a:pt x="3905" y="65909"/>
                        <a:pt x="14288" y="71529"/>
                        <a:pt x="24098" y="68481"/>
                      </a:cubicBezTo>
                      <a:cubicBezTo>
                        <a:pt x="51911" y="60003"/>
                        <a:pt x="79058" y="48764"/>
                        <a:pt x="104775" y="35048"/>
                      </a:cubicBezTo>
                      <a:cubicBezTo>
                        <a:pt x="113824" y="30190"/>
                        <a:pt x="117348" y="18951"/>
                        <a:pt x="112490" y="980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13" name="Google Shape;5413;p36"/>
                <p:cNvSpPr/>
                <p:nvPr/>
              </p:nvSpPr>
              <p:spPr>
                <a:xfrm>
                  <a:off x="5035962" y="4268219"/>
                  <a:ext cx="105565" cy="85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65" h="85920" extrusionOk="0">
                      <a:moveTo>
                        <a:pt x="74962" y="4219"/>
                      </a:moveTo>
                      <a:cubicBezTo>
                        <a:pt x="54292" y="21555"/>
                        <a:pt x="32099" y="37366"/>
                        <a:pt x="9049" y="51273"/>
                      </a:cubicBezTo>
                      <a:cubicBezTo>
                        <a:pt x="3238" y="54797"/>
                        <a:pt x="0" y="60893"/>
                        <a:pt x="0" y="67275"/>
                      </a:cubicBezTo>
                      <a:cubicBezTo>
                        <a:pt x="0" y="70513"/>
                        <a:pt x="857" y="73847"/>
                        <a:pt x="2667" y="76895"/>
                      </a:cubicBezTo>
                      <a:cubicBezTo>
                        <a:pt x="8001" y="85753"/>
                        <a:pt x="19431" y="88516"/>
                        <a:pt x="28289" y="83277"/>
                      </a:cubicBezTo>
                      <a:cubicBezTo>
                        <a:pt x="52959" y="68418"/>
                        <a:pt x="76676" y="51463"/>
                        <a:pt x="98869" y="32985"/>
                      </a:cubicBezTo>
                      <a:cubicBezTo>
                        <a:pt x="106775" y="26413"/>
                        <a:pt x="107823" y="14602"/>
                        <a:pt x="101251" y="6696"/>
                      </a:cubicBezTo>
                      <a:cubicBezTo>
                        <a:pt x="94678" y="-1210"/>
                        <a:pt x="82867" y="-2258"/>
                        <a:pt x="74962" y="431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14" name="Google Shape;5414;p36"/>
                <p:cNvSpPr/>
                <p:nvPr/>
              </p:nvSpPr>
              <p:spPr>
                <a:xfrm>
                  <a:off x="5177408" y="4286664"/>
                  <a:ext cx="97406" cy="95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06" h="95752" extrusionOk="0">
                      <a:moveTo>
                        <a:pt x="64961" y="6157"/>
                      </a:moveTo>
                      <a:cubicBezTo>
                        <a:pt x="46768" y="26255"/>
                        <a:pt x="27146" y="45305"/>
                        <a:pt x="6572" y="62926"/>
                      </a:cubicBezTo>
                      <a:cubicBezTo>
                        <a:pt x="2286" y="66641"/>
                        <a:pt x="0" y="71880"/>
                        <a:pt x="0" y="77119"/>
                      </a:cubicBezTo>
                      <a:cubicBezTo>
                        <a:pt x="0" y="81405"/>
                        <a:pt x="1429" y="85691"/>
                        <a:pt x="4477" y="89215"/>
                      </a:cubicBezTo>
                      <a:cubicBezTo>
                        <a:pt x="11144" y="97026"/>
                        <a:pt x="22955" y="97978"/>
                        <a:pt x="30766" y="91311"/>
                      </a:cubicBezTo>
                      <a:cubicBezTo>
                        <a:pt x="52578" y="72642"/>
                        <a:pt x="73342" y="52449"/>
                        <a:pt x="92583" y="31208"/>
                      </a:cubicBezTo>
                      <a:cubicBezTo>
                        <a:pt x="99536" y="23588"/>
                        <a:pt x="98870" y="11777"/>
                        <a:pt x="91250" y="4824"/>
                      </a:cubicBezTo>
                      <a:cubicBezTo>
                        <a:pt x="83629" y="-2129"/>
                        <a:pt x="71819" y="-1462"/>
                        <a:pt x="64865" y="615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15" name="Google Shape;5415;p36"/>
                <p:cNvSpPr/>
                <p:nvPr/>
              </p:nvSpPr>
              <p:spPr>
                <a:xfrm>
                  <a:off x="4774596" y="3957241"/>
                  <a:ext cx="71833" cy="49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33" h="49926" extrusionOk="0">
                      <a:moveTo>
                        <a:pt x="0" y="49926"/>
                      </a:moveTo>
                      <a:lnTo>
                        <a:pt x="0" y="49926"/>
                      </a:lnTo>
                      <a:cubicBezTo>
                        <a:pt x="21622" y="49926"/>
                        <a:pt x="42291" y="45069"/>
                        <a:pt x="61531" y="35353"/>
                      </a:cubicBezTo>
                      <a:cubicBezTo>
                        <a:pt x="70771" y="30686"/>
                        <a:pt x="74485" y="19542"/>
                        <a:pt x="69818" y="10302"/>
                      </a:cubicBezTo>
                      <a:cubicBezTo>
                        <a:pt x="65151" y="1063"/>
                        <a:pt x="54007" y="-2652"/>
                        <a:pt x="44767" y="2016"/>
                      </a:cubicBezTo>
                      <a:cubicBezTo>
                        <a:pt x="30861" y="9064"/>
                        <a:pt x="15716" y="12588"/>
                        <a:pt x="0" y="12588"/>
                      </a:cubicBezTo>
                      <a:lnTo>
                        <a:pt x="0" y="12588"/>
                      </a:lnTo>
                      <a:lnTo>
                        <a:pt x="0" y="4992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16" name="Google Shape;5416;p36"/>
                <p:cNvSpPr/>
                <p:nvPr/>
              </p:nvSpPr>
              <p:spPr>
                <a:xfrm>
                  <a:off x="4881371" y="4354291"/>
                  <a:ext cx="117124" cy="62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124" h="62770" extrusionOk="0">
                      <a:moveTo>
                        <a:pt x="115729" y="11587"/>
                      </a:moveTo>
                      <a:cubicBezTo>
                        <a:pt x="111824" y="2062"/>
                        <a:pt x="100965" y="-2509"/>
                        <a:pt x="91440" y="1396"/>
                      </a:cubicBezTo>
                      <a:cubicBezTo>
                        <a:pt x="66485" y="11587"/>
                        <a:pt x="40577" y="19874"/>
                        <a:pt x="14383" y="26066"/>
                      </a:cubicBezTo>
                      <a:cubicBezTo>
                        <a:pt x="5810" y="28066"/>
                        <a:pt x="0" y="35781"/>
                        <a:pt x="0" y="44163"/>
                      </a:cubicBezTo>
                      <a:cubicBezTo>
                        <a:pt x="0" y="45592"/>
                        <a:pt x="191" y="47020"/>
                        <a:pt x="476" y="48449"/>
                      </a:cubicBezTo>
                      <a:cubicBezTo>
                        <a:pt x="2858" y="58450"/>
                        <a:pt x="12859" y="64642"/>
                        <a:pt x="22955" y="62260"/>
                      </a:cubicBezTo>
                      <a:cubicBezTo>
                        <a:pt x="51054" y="55593"/>
                        <a:pt x="78867" y="46735"/>
                        <a:pt x="105537" y="35781"/>
                      </a:cubicBezTo>
                      <a:cubicBezTo>
                        <a:pt x="115062" y="31876"/>
                        <a:pt x="119634" y="21017"/>
                        <a:pt x="115729" y="1149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17" name="Google Shape;5417;p36"/>
                <p:cNvSpPr/>
                <p:nvPr/>
              </p:nvSpPr>
              <p:spPr>
                <a:xfrm>
                  <a:off x="5046153" y="4630552"/>
                  <a:ext cx="114897" cy="69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97" h="69348" extrusionOk="0">
                      <a:moveTo>
                        <a:pt x="104204" y="35554"/>
                      </a:moveTo>
                      <a:cubicBezTo>
                        <a:pt x="113538" y="31173"/>
                        <a:pt x="117538" y="20028"/>
                        <a:pt x="113062" y="10694"/>
                      </a:cubicBezTo>
                      <a:cubicBezTo>
                        <a:pt x="108680" y="1360"/>
                        <a:pt x="97536" y="-2641"/>
                        <a:pt x="88201" y="1836"/>
                      </a:cubicBezTo>
                      <a:cubicBezTo>
                        <a:pt x="63532" y="13456"/>
                        <a:pt x="38005" y="24029"/>
                        <a:pt x="12383" y="33173"/>
                      </a:cubicBezTo>
                      <a:cubicBezTo>
                        <a:pt x="4763" y="35935"/>
                        <a:pt x="0" y="43079"/>
                        <a:pt x="0" y="50699"/>
                      </a:cubicBezTo>
                      <a:cubicBezTo>
                        <a:pt x="0" y="52794"/>
                        <a:pt x="381" y="54890"/>
                        <a:pt x="1048" y="56985"/>
                      </a:cubicBezTo>
                      <a:cubicBezTo>
                        <a:pt x="4477" y="66701"/>
                        <a:pt x="15240" y="71749"/>
                        <a:pt x="24860" y="68225"/>
                      </a:cubicBezTo>
                      <a:cubicBezTo>
                        <a:pt x="51625" y="58605"/>
                        <a:pt x="78296" y="47651"/>
                        <a:pt x="104013" y="3545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18" name="Google Shape;5418;p36"/>
                <p:cNvSpPr/>
                <p:nvPr/>
              </p:nvSpPr>
              <p:spPr>
                <a:xfrm>
                  <a:off x="4774691" y="4711711"/>
                  <a:ext cx="62980" cy="38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80" h="38501" extrusionOk="0">
                      <a:moveTo>
                        <a:pt x="62865" y="17737"/>
                      </a:moveTo>
                      <a:cubicBezTo>
                        <a:pt x="62389" y="7450"/>
                        <a:pt x="53626" y="-456"/>
                        <a:pt x="43339" y="20"/>
                      </a:cubicBezTo>
                      <a:cubicBezTo>
                        <a:pt x="28956" y="782"/>
                        <a:pt x="14383" y="1163"/>
                        <a:pt x="0" y="1163"/>
                      </a:cubicBezTo>
                      <a:lnTo>
                        <a:pt x="0" y="1163"/>
                      </a:lnTo>
                      <a:lnTo>
                        <a:pt x="0" y="38501"/>
                      </a:lnTo>
                      <a:lnTo>
                        <a:pt x="0" y="38501"/>
                      </a:lnTo>
                      <a:cubicBezTo>
                        <a:pt x="15050" y="38501"/>
                        <a:pt x="30194" y="38120"/>
                        <a:pt x="45244" y="37358"/>
                      </a:cubicBezTo>
                      <a:cubicBezTo>
                        <a:pt x="55531" y="36882"/>
                        <a:pt x="63437" y="28024"/>
                        <a:pt x="62960" y="1783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19" name="Google Shape;5419;p36"/>
                <p:cNvSpPr/>
                <p:nvPr/>
              </p:nvSpPr>
              <p:spPr>
                <a:xfrm>
                  <a:off x="5311044" y="4298987"/>
                  <a:ext cx="90704" cy="101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04" h="101911" extrusionOk="0">
                      <a:moveTo>
                        <a:pt x="32290" y="96038"/>
                      </a:moveTo>
                      <a:cubicBezTo>
                        <a:pt x="51721" y="75083"/>
                        <a:pt x="70104" y="52795"/>
                        <a:pt x="87058" y="29744"/>
                      </a:cubicBezTo>
                      <a:cubicBezTo>
                        <a:pt x="93154" y="21457"/>
                        <a:pt x="91440" y="9742"/>
                        <a:pt x="83153" y="3646"/>
                      </a:cubicBezTo>
                      <a:cubicBezTo>
                        <a:pt x="74867" y="-2450"/>
                        <a:pt x="63151" y="-736"/>
                        <a:pt x="57055" y="7551"/>
                      </a:cubicBezTo>
                      <a:cubicBezTo>
                        <a:pt x="40958" y="29458"/>
                        <a:pt x="23432" y="50604"/>
                        <a:pt x="4953" y="70606"/>
                      </a:cubicBezTo>
                      <a:cubicBezTo>
                        <a:pt x="1619" y="74226"/>
                        <a:pt x="0" y="78703"/>
                        <a:pt x="0" y="83275"/>
                      </a:cubicBezTo>
                      <a:cubicBezTo>
                        <a:pt x="0" y="88323"/>
                        <a:pt x="2000" y="93276"/>
                        <a:pt x="6001" y="96991"/>
                      </a:cubicBezTo>
                      <a:cubicBezTo>
                        <a:pt x="13525" y="103944"/>
                        <a:pt x="25337" y="103468"/>
                        <a:pt x="32385" y="9594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20" name="Google Shape;5420;p36"/>
                <p:cNvSpPr/>
                <p:nvPr/>
              </p:nvSpPr>
              <p:spPr>
                <a:xfrm>
                  <a:off x="5410294" y="4154110"/>
                  <a:ext cx="75180" cy="112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180" h="112158" extrusionOk="0">
                      <a:moveTo>
                        <a:pt x="34862" y="102803"/>
                      </a:moveTo>
                      <a:cubicBezTo>
                        <a:pt x="49149" y="78038"/>
                        <a:pt x="62198" y="52225"/>
                        <a:pt x="73628" y="26126"/>
                      </a:cubicBezTo>
                      <a:cubicBezTo>
                        <a:pt x="77724" y="16697"/>
                        <a:pt x="73438" y="5743"/>
                        <a:pt x="64008" y="1552"/>
                      </a:cubicBezTo>
                      <a:cubicBezTo>
                        <a:pt x="54578" y="-2544"/>
                        <a:pt x="43529" y="1742"/>
                        <a:pt x="39433" y="11172"/>
                      </a:cubicBezTo>
                      <a:cubicBezTo>
                        <a:pt x="28575" y="36032"/>
                        <a:pt x="16097" y="60607"/>
                        <a:pt x="2477" y="84134"/>
                      </a:cubicBezTo>
                      <a:cubicBezTo>
                        <a:pt x="762" y="87086"/>
                        <a:pt x="0" y="90325"/>
                        <a:pt x="0" y="93468"/>
                      </a:cubicBezTo>
                      <a:cubicBezTo>
                        <a:pt x="0" y="99945"/>
                        <a:pt x="3334" y="106136"/>
                        <a:pt x="9335" y="109661"/>
                      </a:cubicBezTo>
                      <a:cubicBezTo>
                        <a:pt x="18288" y="114804"/>
                        <a:pt x="29623" y="111756"/>
                        <a:pt x="34766" y="10280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21" name="Google Shape;5421;p36"/>
                <p:cNvSpPr/>
                <p:nvPr/>
              </p:nvSpPr>
              <p:spPr>
                <a:xfrm>
                  <a:off x="4774596" y="4285865"/>
                  <a:ext cx="64296" cy="39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96" h="39722" extrusionOk="0">
                      <a:moveTo>
                        <a:pt x="0" y="39723"/>
                      </a:moveTo>
                      <a:lnTo>
                        <a:pt x="0" y="39723"/>
                      </a:lnTo>
                      <a:cubicBezTo>
                        <a:pt x="15907" y="39723"/>
                        <a:pt x="31909" y="38865"/>
                        <a:pt x="47530" y="37246"/>
                      </a:cubicBezTo>
                      <a:cubicBezTo>
                        <a:pt x="57817" y="36198"/>
                        <a:pt x="65246" y="27054"/>
                        <a:pt x="64198" y="16767"/>
                      </a:cubicBezTo>
                      <a:cubicBezTo>
                        <a:pt x="63151" y="6480"/>
                        <a:pt x="54007" y="-949"/>
                        <a:pt x="43720" y="99"/>
                      </a:cubicBezTo>
                      <a:cubicBezTo>
                        <a:pt x="29337" y="1623"/>
                        <a:pt x="14573" y="2384"/>
                        <a:pt x="0" y="2384"/>
                      </a:cubicBezTo>
                      <a:lnTo>
                        <a:pt x="0" y="2384"/>
                      </a:lnTo>
                      <a:lnTo>
                        <a:pt x="0" y="3972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22" name="Google Shape;5422;p36"/>
                <p:cNvSpPr/>
                <p:nvPr/>
              </p:nvSpPr>
              <p:spPr>
                <a:xfrm>
                  <a:off x="4774596" y="4605888"/>
                  <a:ext cx="54997" cy="38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97" h="38215" extrusionOk="0">
                      <a:moveTo>
                        <a:pt x="37243" y="37263"/>
                      </a:moveTo>
                      <a:cubicBezTo>
                        <a:pt x="47530" y="36787"/>
                        <a:pt x="55626" y="28119"/>
                        <a:pt x="54959" y="17737"/>
                      </a:cubicBezTo>
                      <a:cubicBezTo>
                        <a:pt x="54483" y="7450"/>
                        <a:pt x="45720" y="-456"/>
                        <a:pt x="35433" y="20"/>
                      </a:cubicBezTo>
                      <a:cubicBezTo>
                        <a:pt x="23717" y="592"/>
                        <a:pt x="11811" y="878"/>
                        <a:pt x="0" y="878"/>
                      </a:cubicBezTo>
                      <a:lnTo>
                        <a:pt x="0" y="878"/>
                      </a:lnTo>
                      <a:lnTo>
                        <a:pt x="0" y="38216"/>
                      </a:lnTo>
                      <a:lnTo>
                        <a:pt x="0" y="38216"/>
                      </a:lnTo>
                      <a:cubicBezTo>
                        <a:pt x="12383" y="38216"/>
                        <a:pt x="24955" y="37930"/>
                        <a:pt x="37147" y="3735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23" name="Google Shape;5423;p36"/>
                <p:cNvSpPr/>
                <p:nvPr/>
              </p:nvSpPr>
              <p:spPr>
                <a:xfrm>
                  <a:off x="4883657" y="4687044"/>
                  <a:ext cx="119556" cy="53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6" h="53659" extrusionOk="0">
                      <a:moveTo>
                        <a:pt x="286" y="37736"/>
                      </a:moveTo>
                      <a:cubicBezTo>
                        <a:pt x="1810" y="47928"/>
                        <a:pt x="11239" y="54977"/>
                        <a:pt x="21431" y="53453"/>
                      </a:cubicBezTo>
                      <a:cubicBezTo>
                        <a:pt x="49625" y="49262"/>
                        <a:pt x="77914" y="43642"/>
                        <a:pt x="105442" y="36688"/>
                      </a:cubicBezTo>
                      <a:cubicBezTo>
                        <a:pt x="115443" y="34212"/>
                        <a:pt x="121539" y="24020"/>
                        <a:pt x="118967" y="14114"/>
                      </a:cubicBezTo>
                      <a:cubicBezTo>
                        <a:pt x="116491" y="4113"/>
                        <a:pt x="106299" y="-1983"/>
                        <a:pt x="96393" y="589"/>
                      </a:cubicBezTo>
                      <a:cubicBezTo>
                        <a:pt x="70009" y="7161"/>
                        <a:pt x="42958" y="12590"/>
                        <a:pt x="15907" y="16591"/>
                      </a:cubicBezTo>
                      <a:cubicBezTo>
                        <a:pt x="6667" y="17924"/>
                        <a:pt x="0" y="25925"/>
                        <a:pt x="0" y="34974"/>
                      </a:cubicBezTo>
                      <a:cubicBezTo>
                        <a:pt x="0" y="35927"/>
                        <a:pt x="0" y="36784"/>
                        <a:pt x="191" y="377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24" name="Google Shape;5424;p36"/>
                <p:cNvSpPr/>
                <p:nvPr/>
              </p:nvSpPr>
              <p:spPr>
                <a:xfrm>
                  <a:off x="4878513" y="4468028"/>
                  <a:ext cx="118544" cy="58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44" h="58290" extrusionOk="0">
                      <a:moveTo>
                        <a:pt x="0" y="39582"/>
                      </a:moveTo>
                      <a:cubicBezTo>
                        <a:pt x="0" y="40725"/>
                        <a:pt x="95" y="41964"/>
                        <a:pt x="381" y="43107"/>
                      </a:cubicBezTo>
                      <a:cubicBezTo>
                        <a:pt x="2286" y="53203"/>
                        <a:pt x="12097" y="59871"/>
                        <a:pt x="22193" y="57966"/>
                      </a:cubicBezTo>
                      <a:cubicBezTo>
                        <a:pt x="50387" y="52536"/>
                        <a:pt x="78486" y="45297"/>
                        <a:pt x="105728" y="36344"/>
                      </a:cubicBezTo>
                      <a:cubicBezTo>
                        <a:pt x="115538" y="33105"/>
                        <a:pt x="120777" y="22533"/>
                        <a:pt x="117634" y="12817"/>
                      </a:cubicBezTo>
                      <a:cubicBezTo>
                        <a:pt x="114395" y="3006"/>
                        <a:pt x="103823" y="-2232"/>
                        <a:pt x="94107" y="911"/>
                      </a:cubicBezTo>
                      <a:cubicBezTo>
                        <a:pt x="68390" y="9388"/>
                        <a:pt x="41910" y="16246"/>
                        <a:pt x="15335" y="21390"/>
                      </a:cubicBezTo>
                      <a:cubicBezTo>
                        <a:pt x="6382" y="23104"/>
                        <a:pt x="191" y="30915"/>
                        <a:pt x="191" y="3967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25" name="Google Shape;5425;p36"/>
                <p:cNvSpPr/>
                <p:nvPr/>
              </p:nvSpPr>
              <p:spPr>
                <a:xfrm>
                  <a:off x="4774596" y="4392782"/>
                  <a:ext cx="61202" cy="39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02" h="39009" extrusionOk="0">
                      <a:moveTo>
                        <a:pt x="44005" y="37200"/>
                      </a:moveTo>
                      <a:cubicBezTo>
                        <a:pt x="54292" y="36438"/>
                        <a:pt x="61913" y="27389"/>
                        <a:pt x="61150" y="17197"/>
                      </a:cubicBezTo>
                      <a:cubicBezTo>
                        <a:pt x="60388" y="6911"/>
                        <a:pt x="51340" y="-710"/>
                        <a:pt x="41148" y="53"/>
                      </a:cubicBezTo>
                      <a:cubicBezTo>
                        <a:pt x="27527" y="1100"/>
                        <a:pt x="13716" y="1672"/>
                        <a:pt x="0" y="1672"/>
                      </a:cubicBezTo>
                      <a:lnTo>
                        <a:pt x="0" y="1672"/>
                      </a:lnTo>
                      <a:lnTo>
                        <a:pt x="0" y="39010"/>
                      </a:lnTo>
                      <a:lnTo>
                        <a:pt x="0" y="39010"/>
                      </a:lnTo>
                      <a:cubicBezTo>
                        <a:pt x="14668" y="39010"/>
                        <a:pt x="29432" y="38438"/>
                        <a:pt x="44005" y="372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26" name="Google Shape;5426;p36"/>
                <p:cNvSpPr/>
                <p:nvPr/>
              </p:nvSpPr>
              <p:spPr>
                <a:xfrm>
                  <a:off x="4774691" y="4499390"/>
                  <a:ext cx="58036" cy="38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36" h="38510" extrusionOk="0">
                      <a:moveTo>
                        <a:pt x="57912" y="17555"/>
                      </a:moveTo>
                      <a:cubicBezTo>
                        <a:pt x="57341" y="7269"/>
                        <a:pt x="48482" y="-542"/>
                        <a:pt x="38195" y="29"/>
                      </a:cubicBezTo>
                      <a:cubicBezTo>
                        <a:pt x="25527" y="791"/>
                        <a:pt x="12668" y="1172"/>
                        <a:pt x="0" y="1172"/>
                      </a:cubicBezTo>
                      <a:lnTo>
                        <a:pt x="0" y="1172"/>
                      </a:lnTo>
                      <a:lnTo>
                        <a:pt x="0" y="38511"/>
                      </a:lnTo>
                      <a:cubicBezTo>
                        <a:pt x="13430" y="38511"/>
                        <a:pt x="27051" y="38129"/>
                        <a:pt x="40481" y="37272"/>
                      </a:cubicBezTo>
                      <a:cubicBezTo>
                        <a:pt x="50768" y="36701"/>
                        <a:pt x="58579" y="27938"/>
                        <a:pt x="58007" y="1755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27" name="Google Shape;5427;p36"/>
                <p:cNvSpPr/>
                <p:nvPr/>
              </p:nvSpPr>
              <p:spPr>
                <a:xfrm>
                  <a:off x="5332475" y="4432439"/>
                  <a:ext cx="96793" cy="96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93" h="96378" extrusionOk="0">
                      <a:moveTo>
                        <a:pt x="91916" y="31261"/>
                      </a:moveTo>
                      <a:cubicBezTo>
                        <a:pt x="98870" y="23641"/>
                        <a:pt x="98298" y="11830"/>
                        <a:pt x="90773" y="4877"/>
                      </a:cubicBezTo>
                      <a:cubicBezTo>
                        <a:pt x="83153" y="-2076"/>
                        <a:pt x="71342" y="-1505"/>
                        <a:pt x="64389" y="6020"/>
                      </a:cubicBezTo>
                      <a:cubicBezTo>
                        <a:pt x="46006" y="26117"/>
                        <a:pt x="26384" y="45644"/>
                        <a:pt x="6191" y="63836"/>
                      </a:cubicBezTo>
                      <a:cubicBezTo>
                        <a:pt x="2096" y="67551"/>
                        <a:pt x="0" y="72600"/>
                        <a:pt x="0" y="77743"/>
                      </a:cubicBezTo>
                      <a:cubicBezTo>
                        <a:pt x="0" y="82220"/>
                        <a:pt x="1619" y="86697"/>
                        <a:pt x="4763" y="90221"/>
                      </a:cubicBezTo>
                      <a:cubicBezTo>
                        <a:pt x="11621" y="97841"/>
                        <a:pt x="23432" y="98508"/>
                        <a:pt x="31052" y="91554"/>
                      </a:cubicBezTo>
                      <a:cubicBezTo>
                        <a:pt x="52197" y="72504"/>
                        <a:pt x="72676" y="52216"/>
                        <a:pt x="91821" y="3116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28" name="Google Shape;5428;p36"/>
                <p:cNvSpPr/>
                <p:nvPr/>
              </p:nvSpPr>
              <p:spPr>
                <a:xfrm>
                  <a:off x="4975287" y="3870007"/>
                  <a:ext cx="42386" cy="67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86" h="67586" extrusionOk="0">
                      <a:moveTo>
                        <a:pt x="36862" y="52864"/>
                      </a:moveTo>
                      <a:cubicBezTo>
                        <a:pt x="40672" y="35624"/>
                        <a:pt x="42386" y="17812"/>
                        <a:pt x="42386" y="0"/>
                      </a:cubicBezTo>
                      <a:lnTo>
                        <a:pt x="5144" y="0"/>
                      </a:lnTo>
                      <a:cubicBezTo>
                        <a:pt x="5144" y="15145"/>
                        <a:pt x="3715" y="30194"/>
                        <a:pt x="476" y="44863"/>
                      </a:cubicBezTo>
                      <a:cubicBezTo>
                        <a:pt x="191" y="46196"/>
                        <a:pt x="0" y="47625"/>
                        <a:pt x="0" y="48959"/>
                      </a:cubicBezTo>
                      <a:cubicBezTo>
                        <a:pt x="0" y="57531"/>
                        <a:pt x="5906" y="65246"/>
                        <a:pt x="14573" y="67151"/>
                      </a:cubicBezTo>
                      <a:cubicBezTo>
                        <a:pt x="24670" y="69342"/>
                        <a:pt x="34576" y="63056"/>
                        <a:pt x="36862" y="5295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29" name="Google Shape;5429;p36"/>
                <p:cNvSpPr/>
                <p:nvPr/>
              </p:nvSpPr>
              <p:spPr>
                <a:xfrm>
                  <a:off x="5082920" y="3870007"/>
                  <a:ext cx="40957" cy="69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57" h="69764" extrusionOk="0">
                      <a:moveTo>
                        <a:pt x="36957" y="54007"/>
                      </a:moveTo>
                      <a:cubicBezTo>
                        <a:pt x="39719" y="36290"/>
                        <a:pt x="40958" y="18098"/>
                        <a:pt x="40958" y="0"/>
                      </a:cubicBezTo>
                      <a:lnTo>
                        <a:pt x="3715" y="0"/>
                      </a:lnTo>
                      <a:cubicBezTo>
                        <a:pt x="3715" y="16193"/>
                        <a:pt x="2667" y="32385"/>
                        <a:pt x="191" y="48292"/>
                      </a:cubicBezTo>
                      <a:cubicBezTo>
                        <a:pt x="0" y="49244"/>
                        <a:pt x="0" y="50197"/>
                        <a:pt x="0" y="51149"/>
                      </a:cubicBezTo>
                      <a:cubicBezTo>
                        <a:pt x="0" y="60198"/>
                        <a:pt x="6572" y="68104"/>
                        <a:pt x="15812" y="69533"/>
                      </a:cubicBezTo>
                      <a:cubicBezTo>
                        <a:pt x="26003" y="71152"/>
                        <a:pt x="35528" y="64103"/>
                        <a:pt x="37147" y="5400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0" name="Google Shape;5430;p36"/>
                <p:cNvSpPr/>
                <p:nvPr/>
              </p:nvSpPr>
              <p:spPr>
                <a:xfrm>
                  <a:off x="5189791" y="3870007"/>
                  <a:ext cx="40290" cy="71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90" h="71956" extrusionOk="0">
                      <a:moveTo>
                        <a:pt x="37052" y="55531"/>
                      </a:moveTo>
                      <a:cubicBezTo>
                        <a:pt x="39243" y="37243"/>
                        <a:pt x="40291" y="18574"/>
                        <a:pt x="40291" y="0"/>
                      </a:cubicBezTo>
                      <a:lnTo>
                        <a:pt x="3048" y="0"/>
                      </a:lnTo>
                      <a:cubicBezTo>
                        <a:pt x="3048" y="17050"/>
                        <a:pt x="2096" y="34195"/>
                        <a:pt x="95" y="51054"/>
                      </a:cubicBezTo>
                      <a:cubicBezTo>
                        <a:pt x="95" y="51816"/>
                        <a:pt x="0" y="52578"/>
                        <a:pt x="0" y="53340"/>
                      </a:cubicBezTo>
                      <a:cubicBezTo>
                        <a:pt x="0" y="62675"/>
                        <a:pt x="6953" y="70676"/>
                        <a:pt x="16383" y="71819"/>
                      </a:cubicBezTo>
                      <a:cubicBezTo>
                        <a:pt x="26575" y="73057"/>
                        <a:pt x="35909" y="65818"/>
                        <a:pt x="37147" y="555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1" name="Google Shape;5431;p36"/>
                <p:cNvSpPr/>
                <p:nvPr/>
              </p:nvSpPr>
              <p:spPr>
                <a:xfrm>
                  <a:off x="4865274" y="3870102"/>
                  <a:ext cx="46386" cy="6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86" h="64521" extrusionOk="0">
                      <a:moveTo>
                        <a:pt x="0" y="45815"/>
                      </a:moveTo>
                      <a:cubicBezTo>
                        <a:pt x="0" y="53054"/>
                        <a:pt x="4286" y="60007"/>
                        <a:pt x="11430" y="63055"/>
                      </a:cubicBezTo>
                      <a:cubicBezTo>
                        <a:pt x="20955" y="67056"/>
                        <a:pt x="31814" y="62579"/>
                        <a:pt x="35814" y="53150"/>
                      </a:cubicBezTo>
                      <a:cubicBezTo>
                        <a:pt x="42863" y="36290"/>
                        <a:pt x="46292" y="18193"/>
                        <a:pt x="46387" y="0"/>
                      </a:cubicBezTo>
                      <a:lnTo>
                        <a:pt x="9144" y="0"/>
                      </a:lnTo>
                      <a:cubicBezTo>
                        <a:pt x="9144" y="13240"/>
                        <a:pt x="6668" y="26479"/>
                        <a:pt x="1524" y="38671"/>
                      </a:cubicBezTo>
                      <a:cubicBezTo>
                        <a:pt x="572" y="41053"/>
                        <a:pt x="95" y="43529"/>
                        <a:pt x="95" y="459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2" name="Google Shape;5432;p36"/>
                <p:cNvSpPr/>
                <p:nvPr/>
              </p:nvSpPr>
              <p:spPr>
                <a:xfrm>
                  <a:off x="5016816" y="3982771"/>
                  <a:ext cx="80036" cy="109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36" h="109315" extrusionOk="0">
                      <a:moveTo>
                        <a:pt x="44291" y="11347"/>
                      </a:moveTo>
                      <a:cubicBezTo>
                        <a:pt x="33814" y="35541"/>
                        <a:pt x="20193" y="58401"/>
                        <a:pt x="3905" y="79260"/>
                      </a:cubicBezTo>
                      <a:cubicBezTo>
                        <a:pt x="1238" y="82690"/>
                        <a:pt x="0" y="86690"/>
                        <a:pt x="0" y="90691"/>
                      </a:cubicBezTo>
                      <a:cubicBezTo>
                        <a:pt x="0" y="96215"/>
                        <a:pt x="2477" y="101740"/>
                        <a:pt x="7144" y="105359"/>
                      </a:cubicBezTo>
                      <a:cubicBezTo>
                        <a:pt x="15240" y="111741"/>
                        <a:pt x="26956" y="110217"/>
                        <a:pt x="33338" y="102120"/>
                      </a:cubicBezTo>
                      <a:cubicBezTo>
                        <a:pt x="51530" y="78784"/>
                        <a:pt x="66770" y="53162"/>
                        <a:pt x="78486" y="26111"/>
                      </a:cubicBezTo>
                      <a:cubicBezTo>
                        <a:pt x="82582" y="16681"/>
                        <a:pt x="78296" y="5632"/>
                        <a:pt x="68771" y="1536"/>
                      </a:cubicBezTo>
                      <a:cubicBezTo>
                        <a:pt x="59341" y="-2559"/>
                        <a:pt x="48387" y="1822"/>
                        <a:pt x="44196" y="112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3" name="Google Shape;5433;p36"/>
                <p:cNvSpPr/>
                <p:nvPr/>
              </p:nvSpPr>
              <p:spPr>
                <a:xfrm>
                  <a:off x="4883657" y="3976804"/>
                  <a:ext cx="95894" cy="96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94" h="96605" extrusionOk="0">
                      <a:moveTo>
                        <a:pt x="87725" y="3216"/>
                      </a:moveTo>
                      <a:cubicBezTo>
                        <a:pt x="79153" y="-2594"/>
                        <a:pt x="67628" y="-308"/>
                        <a:pt x="61817" y="8265"/>
                      </a:cubicBezTo>
                      <a:cubicBezTo>
                        <a:pt x="47339" y="29696"/>
                        <a:pt x="29242" y="47984"/>
                        <a:pt x="8001" y="62652"/>
                      </a:cubicBezTo>
                      <a:cubicBezTo>
                        <a:pt x="2762" y="66272"/>
                        <a:pt x="0" y="72082"/>
                        <a:pt x="0" y="77988"/>
                      </a:cubicBezTo>
                      <a:cubicBezTo>
                        <a:pt x="0" y="81607"/>
                        <a:pt x="1048" y="85322"/>
                        <a:pt x="3334" y="88560"/>
                      </a:cubicBezTo>
                      <a:cubicBezTo>
                        <a:pt x="9239" y="97038"/>
                        <a:pt x="20860" y="99133"/>
                        <a:pt x="29242" y="93323"/>
                      </a:cubicBezTo>
                      <a:cubicBezTo>
                        <a:pt x="54292" y="75987"/>
                        <a:pt x="75629" y="54366"/>
                        <a:pt x="92678" y="29124"/>
                      </a:cubicBezTo>
                      <a:cubicBezTo>
                        <a:pt x="98488" y="20552"/>
                        <a:pt x="96203" y="9027"/>
                        <a:pt x="87630" y="321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4" name="Google Shape;5434;p36"/>
                <p:cNvSpPr/>
                <p:nvPr/>
              </p:nvSpPr>
              <p:spPr>
                <a:xfrm>
                  <a:off x="5509164" y="3870007"/>
                  <a:ext cx="39528" cy="78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28" h="78252" extrusionOk="0">
                      <a:moveTo>
                        <a:pt x="37147" y="61055"/>
                      </a:moveTo>
                      <a:cubicBezTo>
                        <a:pt x="38767" y="40862"/>
                        <a:pt x="39433" y="20384"/>
                        <a:pt x="39529" y="0"/>
                      </a:cubicBezTo>
                      <a:lnTo>
                        <a:pt x="2191" y="0"/>
                      </a:lnTo>
                      <a:cubicBezTo>
                        <a:pt x="2191" y="19431"/>
                        <a:pt x="1429" y="38958"/>
                        <a:pt x="0" y="58198"/>
                      </a:cubicBezTo>
                      <a:cubicBezTo>
                        <a:pt x="0" y="58674"/>
                        <a:pt x="0" y="59150"/>
                        <a:pt x="0" y="59627"/>
                      </a:cubicBezTo>
                      <a:cubicBezTo>
                        <a:pt x="0" y="69247"/>
                        <a:pt x="7429" y="77438"/>
                        <a:pt x="17240" y="78200"/>
                      </a:cubicBezTo>
                      <a:cubicBezTo>
                        <a:pt x="27527" y="78962"/>
                        <a:pt x="36481" y="71342"/>
                        <a:pt x="37242" y="6105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5" name="Google Shape;5435;p36"/>
                <p:cNvSpPr/>
                <p:nvPr/>
              </p:nvSpPr>
              <p:spPr>
                <a:xfrm>
                  <a:off x="5296375" y="3870007"/>
                  <a:ext cx="39814" cy="74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14" h="74107" extrusionOk="0">
                      <a:moveTo>
                        <a:pt x="37052" y="57245"/>
                      </a:moveTo>
                      <a:cubicBezTo>
                        <a:pt x="38957" y="38386"/>
                        <a:pt x="39814" y="19145"/>
                        <a:pt x="39814" y="0"/>
                      </a:cubicBezTo>
                      <a:lnTo>
                        <a:pt x="2572" y="0"/>
                      </a:lnTo>
                      <a:cubicBezTo>
                        <a:pt x="2572" y="17907"/>
                        <a:pt x="1714" y="35909"/>
                        <a:pt x="0" y="53531"/>
                      </a:cubicBezTo>
                      <a:cubicBezTo>
                        <a:pt x="0" y="54197"/>
                        <a:pt x="0" y="54769"/>
                        <a:pt x="0" y="55436"/>
                      </a:cubicBezTo>
                      <a:cubicBezTo>
                        <a:pt x="0" y="64865"/>
                        <a:pt x="7144" y="72962"/>
                        <a:pt x="16764" y="74009"/>
                      </a:cubicBezTo>
                      <a:cubicBezTo>
                        <a:pt x="27051" y="75057"/>
                        <a:pt x="36195" y="67628"/>
                        <a:pt x="37147" y="5734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6" name="Google Shape;5436;p36"/>
                <p:cNvSpPr/>
                <p:nvPr/>
              </p:nvSpPr>
              <p:spPr>
                <a:xfrm>
                  <a:off x="5616034" y="3869912"/>
                  <a:ext cx="38576" cy="69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76" h="69276" extrusionOk="0">
                      <a:moveTo>
                        <a:pt x="37243" y="51721"/>
                      </a:moveTo>
                      <a:cubicBezTo>
                        <a:pt x="38195" y="34576"/>
                        <a:pt x="38576" y="17335"/>
                        <a:pt x="38576" y="0"/>
                      </a:cubicBezTo>
                      <a:lnTo>
                        <a:pt x="1238" y="0"/>
                      </a:lnTo>
                      <a:cubicBezTo>
                        <a:pt x="1238" y="16573"/>
                        <a:pt x="953" y="33147"/>
                        <a:pt x="0" y="49530"/>
                      </a:cubicBezTo>
                      <a:cubicBezTo>
                        <a:pt x="0" y="49911"/>
                        <a:pt x="0" y="50292"/>
                        <a:pt x="0" y="50673"/>
                      </a:cubicBezTo>
                      <a:cubicBezTo>
                        <a:pt x="0" y="60484"/>
                        <a:pt x="7620" y="68675"/>
                        <a:pt x="17526" y="69247"/>
                      </a:cubicBezTo>
                      <a:cubicBezTo>
                        <a:pt x="27813" y="69818"/>
                        <a:pt x="36671" y="62008"/>
                        <a:pt x="37243" y="5172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7" name="Google Shape;5437;p36"/>
                <p:cNvSpPr/>
                <p:nvPr/>
              </p:nvSpPr>
              <p:spPr>
                <a:xfrm>
                  <a:off x="5402770" y="3870007"/>
                  <a:ext cx="39624" cy="76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24" h="76171" extrusionOk="0">
                      <a:moveTo>
                        <a:pt x="37147" y="59150"/>
                      </a:moveTo>
                      <a:cubicBezTo>
                        <a:pt x="38862" y="39624"/>
                        <a:pt x="39624" y="19717"/>
                        <a:pt x="39624" y="0"/>
                      </a:cubicBezTo>
                      <a:lnTo>
                        <a:pt x="2381" y="0"/>
                      </a:lnTo>
                      <a:cubicBezTo>
                        <a:pt x="2381" y="18669"/>
                        <a:pt x="1619" y="37433"/>
                        <a:pt x="0" y="55912"/>
                      </a:cubicBezTo>
                      <a:cubicBezTo>
                        <a:pt x="0" y="56483"/>
                        <a:pt x="0" y="57055"/>
                        <a:pt x="0" y="57531"/>
                      </a:cubicBezTo>
                      <a:cubicBezTo>
                        <a:pt x="0" y="67056"/>
                        <a:pt x="7334" y="75248"/>
                        <a:pt x="17050" y="76105"/>
                      </a:cubicBezTo>
                      <a:cubicBezTo>
                        <a:pt x="27337" y="76962"/>
                        <a:pt x="36385" y="69437"/>
                        <a:pt x="37243" y="5915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8" name="Google Shape;5438;p36"/>
                <p:cNvSpPr/>
                <p:nvPr/>
              </p:nvSpPr>
              <p:spPr>
                <a:xfrm>
                  <a:off x="4774691" y="3870007"/>
                  <a:ext cx="30956" cy="30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56" h="30956" extrusionOk="0">
                      <a:moveTo>
                        <a:pt x="30956" y="0"/>
                      </a:moveTo>
                      <a:lnTo>
                        <a:pt x="6287" y="0"/>
                      </a:lnTo>
                      <a:cubicBezTo>
                        <a:pt x="6287" y="3429"/>
                        <a:pt x="3429" y="6287"/>
                        <a:pt x="0" y="6287"/>
                      </a:cubicBezTo>
                      <a:lnTo>
                        <a:pt x="0" y="6287"/>
                      </a:lnTo>
                      <a:lnTo>
                        <a:pt x="0" y="30956"/>
                      </a:lnTo>
                      <a:lnTo>
                        <a:pt x="0" y="30956"/>
                      </a:lnTo>
                      <a:cubicBezTo>
                        <a:pt x="17050" y="30956"/>
                        <a:pt x="30956" y="17050"/>
                        <a:pt x="3095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9" name="Google Shape;5439;p36"/>
                <p:cNvSpPr/>
                <p:nvPr/>
              </p:nvSpPr>
              <p:spPr>
                <a:xfrm>
                  <a:off x="5164168" y="4142463"/>
                  <a:ext cx="87589" cy="10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89" h="104297" extrusionOk="0">
                      <a:moveTo>
                        <a:pt x="53245" y="8627"/>
                      </a:moveTo>
                      <a:cubicBezTo>
                        <a:pt x="38767" y="31297"/>
                        <a:pt x="22479" y="53109"/>
                        <a:pt x="4667" y="73397"/>
                      </a:cubicBezTo>
                      <a:cubicBezTo>
                        <a:pt x="1524" y="76922"/>
                        <a:pt x="0" y="81303"/>
                        <a:pt x="0" y="85684"/>
                      </a:cubicBezTo>
                      <a:cubicBezTo>
                        <a:pt x="0" y="90828"/>
                        <a:pt x="2191" y="96067"/>
                        <a:pt x="6382" y="99686"/>
                      </a:cubicBezTo>
                      <a:cubicBezTo>
                        <a:pt x="14097" y="106449"/>
                        <a:pt x="25908" y="105687"/>
                        <a:pt x="32671" y="97972"/>
                      </a:cubicBezTo>
                      <a:cubicBezTo>
                        <a:pt x="51721" y="76255"/>
                        <a:pt x="69247" y="52918"/>
                        <a:pt x="84677" y="28630"/>
                      </a:cubicBezTo>
                      <a:cubicBezTo>
                        <a:pt x="90202" y="19962"/>
                        <a:pt x="87630" y="8437"/>
                        <a:pt x="78962" y="2912"/>
                      </a:cubicBezTo>
                      <a:cubicBezTo>
                        <a:pt x="70295" y="-2612"/>
                        <a:pt x="58769" y="-41"/>
                        <a:pt x="53245" y="86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0" name="Google Shape;5440;p36"/>
                <p:cNvSpPr/>
                <p:nvPr/>
              </p:nvSpPr>
              <p:spPr>
                <a:xfrm>
                  <a:off x="4885181" y="4113689"/>
                  <a:ext cx="109600" cy="7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00" h="79456" extrusionOk="0">
                      <a:moveTo>
                        <a:pt x="105632" y="7302"/>
                      </a:moveTo>
                      <a:cubicBezTo>
                        <a:pt x="99346" y="-890"/>
                        <a:pt x="87630" y="-2414"/>
                        <a:pt x="79438" y="3873"/>
                      </a:cubicBezTo>
                      <a:cubicBezTo>
                        <a:pt x="58483" y="19970"/>
                        <a:pt x="35528" y="33400"/>
                        <a:pt x="11335" y="43687"/>
                      </a:cubicBezTo>
                      <a:cubicBezTo>
                        <a:pt x="4191" y="46735"/>
                        <a:pt x="0" y="53593"/>
                        <a:pt x="0" y="60832"/>
                      </a:cubicBezTo>
                      <a:cubicBezTo>
                        <a:pt x="0" y="63309"/>
                        <a:pt x="476" y="65690"/>
                        <a:pt x="1524" y="68071"/>
                      </a:cubicBezTo>
                      <a:cubicBezTo>
                        <a:pt x="5525" y="77596"/>
                        <a:pt x="16478" y="81978"/>
                        <a:pt x="26003" y="77977"/>
                      </a:cubicBezTo>
                      <a:cubicBezTo>
                        <a:pt x="53150" y="66452"/>
                        <a:pt x="78867" y="51403"/>
                        <a:pt x="102298" y="33400"/>
                      </a:cubicBezTo>
                      <a:cubicBezTo>
                        <a:pt x="110490" y="27114"/>
                        <a:pt x="112014" y="15398"/>
                        <a:pt x="105727" y="720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1" name="Google Shape;5441;p36"/>
                <p:cNvSpPr/>
                <p:nvPr/>
              </p:nvSpPr>
              <p:spPr>
                <a:xfrm>
                  <a:off x="4774596" y="4178600"/>
                  <a:ext cx="67263" cy="40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63" h="40878" extrusionOk="0">
                      <a:moveTo>
                        <a:pt x="0" y="40784"/>
                      </a:moveTo>
                      <a:lnTo>
                        <a:pt x="0" y="40784"/>
                      </a:lnTo>
                      <a:cubicBezTo>
                        <a:pt x="17240" y="40784"/>
                        <a:pt x="34480" y="39545"/>
                        <a:pt x="51340" y="37069"/>
                      </a:cubicBezTo>
                      <a:cubicBezTo>
                        <a:pt x="61531" y="35545"/>
                        <a:pt x="68580" y="26115"/>
                        <a:pt x="67056" y="15923"/>
                      </a:cubicBezTo>
                      <a:cubicBezTo>
                        <a:pt x="65532" y="5732"/>
                        <a:pt x="56102" y="-1317"/>
                        <a:pt x="45910" y="207"/>
                      </a:cubicBezTo>
                      <a:cubicBezTo>
                        <a:pt x="30861" y="2398"/>
                        <a:pt x="15335" y="3541"/>
                        <a:pt x="0" y="3541"/>
                      </a:cubicBezTo>
                      <a:lnTo>
                        <a:pt x="0" y="3541"/>
                      </a:lnTo>
                      <a:lnTo>
                        <a:pt x="0" y="4087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2" name="Google Shape;5442;p36"/>
                <p:cNvSpPr/>
                <p:nvPr/>
              </p:nvSpPr>
              <p:spPr>
                <a:xfrm>
                  <a:off x="5030818" y="4132123"/>
                  <a:ext cx="97032" cy="96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32" h="96079" extrusionOk="0">
                      <a:moveTo>
                        <a:pt x="64199" y="6775"/>
                      </a:moveTo>
                      <a:cubicBezTo>
                        <a:pt x="46958" y="27253"/>
                        <a:pt x="27718" y="46208"/>
                        <a:pt x="6953" y="62972"/>
                      </a:cubicBezTo>
                      <a:cubicBezTo>
                        <a:pt x="2381" y="66687"/>
                        <a:pt x="0" y="72021"/>
                        <a:pt x="0" y="77450"/>
                      </a:cubicBezTo>
                      <a:cubicBezTo>
                        <a:pt x="0" y="81546"/>
                        <a:pt x="1333" y="85737"/>
                        <a:pt x="4191" y="89166"/>
                      </a:cubicBezTo>
                      <a:cubicBezTo>
                        <a:pt x="10668" y="97167"/>
                        <a:pt x="22384" y="98405"/>
                        <a:pt x="30385" y="91928"/>
                      </a:cubicBezTo>
                      <a:cubicBezTo>
                        <a:pt x="52959" y="73640"/>
                        <a:pt x="73914" y="52971"/>
                        <a:pt x="92678" y="30682"/>
                      </a:cubicBezTo>
                      <a:cubicBezTo>
                        <a:pt x="99250" y="22777"/>
                        <a:pt x="98298" y="11061"/>
                        <a:pt x="90392" y="4393"/>
                      </a:cubicBezTo>
                      <a:cubicBezTo>
                        <a:pt x="82487" y="-2274"/>
                        <a:pt x="70771" y="-1226"/>
                        <a:pt x="64103" y="667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3" name="Google Shape;5443;p36"/>
                <p:cNvSpPr/>
                <p:nvPr/>
              </p:nvSpPr>
              <p:spPr>
                <a:xfrm>
                  <a:off x="4774691" y="4070099"/>
                  <a:ext cx="70132" cy="43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32" h="43271" extrusionOk="0">
                      <a:moveTo>
                        <a:pt x="55721" y="36795"/>
                      </a:moveTo>
                      <a:cubicBezTo>
                        <a:pt x="65722" y="34414"/>
                        <a:pt x="72009" y="24412"/>
                        <a:pt x="69628" y="14411"/>
                      </a:cubicBezTo>
                      <a:cubicBezTo>
                        <a:pt x="67246" y="4410"/>
                        <a:pt x="57245" y="-1877"/>
                        <a:pt x="47244" y="504"/>
                      </a:cubicBezTo>
                      <a:cubicBezTo>
                        <a:pt x="31813" y="4124"/>
                        <a:pt x="16002" y="5934"/>
                        <a:pt x="0" y="5934"/>
                      </a:cubicBezTo>
                      <a:lnTo>
                        <a:pt x="0" y="5934"/>
                      </a:lnTo>
                      <a:lnTo>
                        <a:pt x="0" y="43272"/>
                      </a:lnTo>
                      <a:cubicBezTo>
                        <a:pt x="18764" y="43272"/>
                        <a:pt x="37529" y="41081"/>
                        <a:pt x="55721" y="3689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4" name="Google Shape;5444;p36"/>
                <p:cNvSpPr/>
                <p:nvPr/>
              </p:nvSpPr>
              <p:spPr>
                <a:xfrm>
                  <a:off x="5532595" y="4147478"/>
                  <a:ext cx="69905" cy="114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05" h="114623" extrusionOk="0">
                      <a:moveTo>
                        <a:pt x="35433" y="104005"/>
                      </a:moveTo>
                      <a:cubicBezTo>
                        <a:pt x="47815" y="78383"/>
                        <a:pt x="59055" y="51808"/>
                        <a:pt x="68771" y="25043"/>
                      </a:cubicBezTo>
                      <a:cubicBezTo>
                        <a:pt x="72295" y="15422"/>
                        <a:pt x="67342" y="4659"/>
                        <a:pt x="57626" y="1135"/>
                      </a:cubicBezTo>
                      <a:cubicBezTo>
                        <a:pt x="47911" y="-2390"/>
                        <a:pt x="37243" y="2564"/>
                        <a:pt x="33719" y="12279"/>
                      </a:cubicBezTo>
                      <a:cubicBezTo>
                        <a:pt x="24384" y="37901"/>
                        <a:pt x="13621" y="63333"/>
                        <a:pt x="1810" y="87812"/>
                      </a:cubicBezTo>
                      <a:cubicBezTo>
                        <a:pt x="571" y="90384"/>
                        <a:pt x="0" y="93146"/>
                        <a:pt x="0" y="95909"/>
                      </a:cubicBezTo>
                      <a:cubicBezTo>
                        <a:pt x="0" y="102862"/>
                        <a:pt x="3905" y="109529"/>
                        <a:pt x="10573" y="112768"/>
                      </a:cubicBezTo>
                      <a:cubicBezTo>
                        <a:pt x="19812" y="117244"/>
                        <a:pt x="30956" y="113339"/>
                        <a:pt x="35433" y="1041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5" name="Google Shape;5445;p36"/>
                <p:cNvSpPr/>
                <p:nvPr/>
              </p:nvSpPr>
              <p:spPr>
                <a:xfrm>
                  <a:off x="5477636" y="3994170"/>
                  <a:ext cx="57600" cy="118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00" h="118610" extrusionOk="0">
                      <a:moveTo>
                        <a:pt x="36386" y="105485"/>
                      </a:moveTo>
                      <a:cubicBezTo>
                        <a:pt x="44863" y="78243"/>
                        <a:pt x="51816" y="50144"/>
                        <a:pt x="57245" y="22141"/>
                      </a:cubicBezTo>
                      <a:cubicBezTo>
                        <a:pt x="59246" y="12044"/>
                        <a:pt x="52578" y="2234"/>
                        <a:pt x="42482" y="328"/>
                      </a:cubicBezTo>
                      <a:cubicBezTo>
                        <a:pt x="32385" y="-1576"/>
                        <a:pt x="22574" y="4996"/>
                        <a:pt x="20669" y="15092"/>
                      </a:cubicBezTo>
                      <a:cubicBezTo>
                        <a:pt x="15526" y="41762"/>
                        <a:pt x="8858" y="68432"/>
                        <a:pt x="858" y="94435"/>
                      </a:cubicBezTo>
                      <a:cubicBezTo>
                        <a:pt x="286" y="96245"/>
                        <a:pt x="0" y="98150"/>
                        <a:pt x="0" y="99960"/>
                      </a:cubicBezTo>
                      <a:cubicBezTo>
                        <a:pt x="0" y="107961"/>
                        <a:pt x="5144" y="115295"/>
                        <a:pt x="13145" y="117772"/>
                      </a:cubicBezTo>
                      <a:cubicBezTo>
                        <a:pt x="22955" y="120820"/>
                        <a:pt x="33433" y="115295"/>
                        <a:pt x="36481" y="1054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6" name="Google Shape;5446;p36"/>
                <p:cNvSpPr/>
                <p:nvPr/>
              </p:nvSpPr>
              <p:spPr>
                <a:xfrm>
                  <a:off x="5590221" y="3985311"/>
                  <a:ext cx="54240" cy="119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40" h="119320" extrusionOk="0">
                      <a:moveTo>
                        <a:pt x="36671" y="105485"/>
                      </a:moveTo>
                      <a:cubicBezTo>
                        <a:pt x="43815" y="77958"/>
                        <a:pt x="49625" y="49669"/>
                        <a:pt x="54007" y="21570"/>
                      </a:cubicBezTo>
                      <a:cubicBezTo>
                        <a:pt x="55626" y="11378"/>
                        <a:pt x="48673" y="1853"/>
                        <a:pt x="38481" y="234"/>
                      </a:cubicBezTo>
                      <a:cubicBezTo>
                        <a:pt x="28289" y="-1385"/>
                        <a:pt x="18764" y="5568"/>
                        <a:pt x="17145" y="15760"/>
                      </a:cubicBezTo>
                      <a:cubicBezTo>
                        <a:pt x="12954" y="42716"/>
                        <a:pt x="7334" y="69671"/>
                        <a:pt x="571" y="96056"/>
                      </a:cubicBezTo>
                      <a:cubicBezTo>
                        <a:pt x="191" y="97580"/>
                        <a:pt x="0" y="99199"/>
                        <a:pt x="0" y="100723"/>
                      </a:cubicBezTo>
                      <a:cubicBezTo>
                        <a:pt x="0" y="109010"/>
                        <a:pt x="5620" y="116630"/>
                        <a:pt x="14002" y="118725"/>
                      </a:cubicBezTo>
                      <a:cubicBezTo>
                        <a:pt x="24003" y="121297"/>
                        <a:pt x="34100" y="115296"/>
                        <a:pt x="36767" y="1052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7" name="Google Shape;5447;p36"/>
                <p:cNvSpPr/>
                <p:nvPr/>
              </p:nvSpPr>
              <p:spPr>
                <a:xfrm>
                  <a:off x="5253894" y="3989230"/>
                  <a:ext cx="64704" cy="116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04" h="116548" extrusionOk="0">
                      <a:moveTo>
                        <a:pt x="28099" y="13936"/>
                      </a:moveTo>
                      <a:cubicBezTo>
                        <a:pt x="21241" y="40035"/>
                        <a:pt x="12383" y="65752"/>
                        <a:pt x="1524" y="90422"/>
                      </a:cubicBezTo>
                      <a:cubicBezTo>
                        <a:pt x="476" y="92899"/>
                        <a:pt x="0" y="95375"/>
                        <a:pt x="0" y="97852"/>
                      </a:cubicBezTo>
                      <a:cubicBezTo>
                        <a:pt x="0" y="104995"/>
                        <a:pt x="4191" y="111853"/>
                        <a:pt x="11144" y="114997"/>
                      </a:cubicBezTo>
                      <a:cubicBezTo>
                        <a:pt x="20574" y="119093"/>
                        <a:pt x="31623" y="114806"/>
                        <a:pt x="35719" y="105376"/>
                      </a:cubicBezTo>
                      <a:cubicBezTo>
                        <a:pt x="47244" y="78897"/>
                        <a:pt x="56864" y="51370"/>
                        <a:pt x="64103" y="23366"/>
                      </a:cubicBezTo>
                      <a:cubicBezTo>
                        <a:pt x="66675" y="13460"/>
                        <a:pt x="60770" y="3173"/>
                        <a:pt x="50768" y="601"/>
                      </a:cubicBezTo>
                      <a:cubicBezTo>
                        <a:pt x="40767" y="-1970"/>
                        <a:pt x="30575" y="3935"/>
                        <a:pt x="28004" y="139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8" name="Google Shape;5448;p36"/>
                <p:cNvSpPr/>
                <p:nvPr/>
              </p:nvSpPr>
              <p:spPr>
                <a:xfrm>
                  <a:off x="5138165" y="3986358"/>
                  <a:ext cx="70719" cy="114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19" h="114092" extrusionOk="0">
                      <a:moveTo>
                        <a:pt x="34385" y="12903"/>
                      </a:moveTo>
                      <a:cubicBezTo>
                        <a:pt x="26098" y="38335"/>
                        <a:pt x="15335" y="63005"/>
                        <a:pt x="2381" y="86436"/>
                      </a:cubicBezTo>
                      <a:cubicBezTo>
                        <a:pt x="762" y="89294"/>
                        <a:pt x="0" y="92437"/>
                        <a:pt x="0" y="95485"/>
                      </a:cubicBezTo>
                      <a:cubicBezTo>
                        <a:pt x="0" y="102057"/>
                        <a:pt x="3429" y="108439"/>
                        <a:pt x="9620" y="111773"/>
                      </a:cubicBezTo>
                      <a:cubicBezTo>
                        <a:pt x="18574" y="116725"/>
                        <a:pt x="30004" y="113487"/>
                        <a:pt x="34957" y="104533"/>
                      </a:cubicBezTo>
                      <a:cubicBezTo>
                        <a:pt x="49149" y="79006"/>
                        <a:pt x="60865" y="52051"/>
                        <a:pt x="69818" y="24428"/>
                      </a:cubicBezTo>
                      <a:cubicBezTo>
                        <a:pt x="72962" y="14617"/>
                        <a:pt x="67627" y="4140"/>
                        <a:pt x="57817" y="901"/>
                      </a:cubicBezTo>
                      <a:cubicBezTo>
                        <a:pt x="48006" y="-2242"/>
                        <a:pt x="37529" y="3092"/>
                        <a:pt x="34290" y="1290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9" name="Google Shape;5449;p36"/>
                <p:cNvSpPr/>
                <p:nvPr/>
              </p:nvSpPr>
              <p:spPr>
                <a:xfrm>
                  <a:off x="5366574" y="3991968"/>
                  <a:ext cx="60633" cy="117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33" h="117764" extrusionOk="0">
                      <a:moveTo>
                        <a:pt x="23813" y="14437"/>
                      </a:moveTo>
                      <a:cubicBezTo>
                        <a:pt x="18002" y="40916"/>
                        <a:pt x="10382" y="67206"/>
                        <a:pt x="1143" y="92732"/>
                      </a:cubicBezTo>
                      <a:cubicBezTo>
                        <a:pt x="381" y="94828"/>
                        <a:pt x="0" y="96924"/>
                        <a:pt x="0" y="99114"/>
                      </a:cubicBezTo>
                      <a:cubicBezTo>
                        <a:pt x="0" y="106734"/>
                        <a:pt x="4763" y="113878"/>
                        <a:pt x="12287" y="116640"/>
                      </a:cubicBezTo>
                      <a:cubicBezTo>
                        <a:pt x="22003" y="120165"/>
                        <a:pt x="32671" y="115116"/>
                        <a:pt x="36195" y="105496"/>
                      </a:cubicBezTo>
                      <a:cubicBezTo>
                        <a:pt x="46006" y="78540"/>
                        <a:pt x="54007" y="50632"/>
                        <a:pt x="60198" y="22629"/>
                      </a:cubicBezTo>
                      <a:cubicBezTo>
                        <a:pt x="62389" y="12532"/>
                        <a:pt x="56102" y="2626"/>
                        <a:pt x="46006" y="435"/>
                      </a:cubicBezTo>
                      <a:cubicBezTo>
                        <a:pt x="35909" y="-1755"/>
                        <a:pt x="26003" y="4531"/>
                        <a:pt x="23813" y="146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450" name="Google Shape;5450;p36"/>
            <p:cNvGrpSpPr/>
            <p:nvPr/>
          </p:nvGrpSpPr>
          <p:grpSpPr>
            <a:xfrm>
              <a:off x="7933532" y="3632677"/>
              <a:ext cx="637384" cy="639684"/>
              <a:chOff x="4774596" y="2105691"/>
              <a:chExt cx="884396" cy="884396"/>
            </a:xfrm>
          </p:grpSpPr>
          <p:sp>
            <p:nvSpPr>
              <p:cNvPr id="5451" name="Google Shape;5451;p36"/>
              <p:cNvSpPr/>
              <p:nvPr/>
            </p:nvSpPr>
            <p:spPr>
              <a:xfrm>
                <a:off x="4774596" y="2110073"/>
                <a:ext cx="880014" cy="88001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2" name="Google Shape;5452;p36"/>
              <p:cNvSpPr/>
              <p:nvPr/>
            </p:nvSpPr>
            <p:spPr>
              <a:xfrm>
                <a:off x="4774596" y="2105691"/>
                <a:ext cx="884396" cy="884396"/>
              </a:xfrm>
              <a:custGeom>
                <a:avLst/>
                <a:gdLst/>
                <a:ahLst/>
                <a:cxnLst/>
                <a:rect l="l" t="t" r="r" b="b"/>
                <a:pathLst>
                  <a:path w="884396" h="884396" extrusionOk="0">
                    <a:moveTo>
                      <a:pt x="0" y="884396"/>
                    </a:moveTo>
                    <a:lnTo>
                      <a:pt x="321945" y="884396"/>
                    </a:lnTo>
                    <a:cubicBezTo>
                      <a:pt x="321945" y="573786"/>
                      <a:pt x="573786" y="321945"/>
                      <a:pt x="884396" y="321945"/>
                    </a:cubicBezTo>
                    <a:lnTo>
                      <a:pt x="884396" y="0"/>
                    </a:lnTo>
                    <a:cubicBezTo>
                      <a:pt x="395954" y="0"/>
                      <a:pt x="0" y="395954"/>
                      <a:pt x="0" y="8843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53" name="Google Shape;5453;p36"/>
          <p:cNvGrpSpPr/>
          <p:nvPr/>
        </p:nvGrpSpPr>
        <p:grpSpPr>
          <a:xfrm>
            <a:off x="263292" y="450334"/>
            <a:ext cx="843991" cy="4458947"/>
            <a:chOff x="263292" y="450334"/>
            <a:chExt cx="843991" cy="4458947"/>
          </a:xfrm>
        </p:grpSpPr>
        <p:sp>
          <p:nvSpPr>
            <p:cNvPr id="5454" name="Google Shape;5454;p36"/>
            <p:cNvSpPr/>
            <p:nvPr/>
          </p:nvSpPr>
          <p:spPr>
            <a:xfrm rot="-1482362">
              <a:off x="367143" y="2362341"/>
              <a:ext cx="636289" cy="636289"/>
            </a:xfrm>
            <a:custGeom>
              <a:avLst/>
              <a:gdLst/>
              <a:ahLst/>
              <a:cxnLst/>
              <a:rect l="l" t="t" r="r" b="b"/>
              <a:pathLst>
                <a:path w="879157" h="879157" extrusionOk="0">
                  <a:moveTo>
                    <a:pt x="879157" y="439579"/>
                  </a:moveTo>
                  <a:cubicBezTo>
                    <a:pt x="879157" y="682351"/>
                    <a:pt x="682351" y="879157"/>
                    <a:pt x="439579" y="879157"/>
                  </a:cubicBezTo>
                  <a:cubicBezTo>
                    <a:pt x="196806" y="879157"/>
                    <a:pt x="0" y="682351"/>
                    <a:pt x="0" y="439579"/>
                  </a:cubicBezTo>
                  <a:cubicBezTo>
                    <a:pt x="0" y="196806"/>
                    <a:pt x="196806" y="0"/>
                    <a:pt x="439579" y="0"/>
                  </a:cubicBezTo>
                  <a:cubicBezTo>
                    <a:pt x="682351" y="0"/>
                    <a:pt x="879157" y="196806"/>
                    <a:pt x="879157" y="4395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5" name="Google Shape;5455;p36"/>
            <p:cNvSpPr/>
            <p:nvPr/>
          </p:nvSpPr>
          <p:spPr>
            <a:xfrm>
              <a:off x="366869" y="1724774"/>
              <a:ext cx="635741" cy="635741"/>
            </a:xfrm>
            <a:custGeom>
              <a:avLst/>
              <a:gdLst/>
              <a:ahLst/>
              <a:cxnLst/>
              <a:rect l="l" t="t" r="r" b="b"/>
              <a:pathLst>
                <a:path w="879919" h="879919" extrusionOk="0">
                  <a:moveTo>
                    <a:pt x="0" y="879919"/>
                  </a:moveTo>
                  <a:lnTo>
                    <a:pt x="879920" y="879919"/>
                  </a:lnTo>
                  <a:lnTo>
                    <a:pt x="879920" y="872395"/>
                  </a:lnTo>
                  <a:cubicBezTo>
                    <a:pt x="875919" y="392430"/>
                    <a:pt x="487489" y="4000"/>
                    <a:pt x="7525" y="0"/>
                  </a:cubicBezTo>
                  <a:lnTo>
                    <a:pt x="0" y="0"/>
                  </a:lnTo>
                  <a:lnTo>
                    <a:pt x="0" y="8799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56" name="Google Shape;5456;p36"/>
            <p:cNvGrpSpPr/>
            <p:nvPr/>
          </p:nvGrpSpPr>
          <p:grpSpPr>
            <a:xfrm>
              <a:off x="366993" y="1087502"/>
              <a:ext cx="637376" cy="637445"/>
              <a:chOff x="5654515" y="2109977"/>
              <a:chExt cx="880110" cy="880206"/>
            </a:xfrm>
          </p:grpSpPr>
          <p:sp>
            <p:nvSpPr>
              <p:cNvPr id="5457" name="Google Shape;5457;p36"/>
              <p:cNvSpPr/>
              <p:nvPr/>
            </p:nvSpPr>
            <p:spPr>
              <a:xfrm>
                <a:off x="6064471" y="2349487"/>
                <a:ext cx="103582" cy="88672"/>
              </a:xfrm>
              <a:custGeom>
                <a:avLst/>
                <a:gdLst/>
                <a:ahLst/>
                <a:cxnLst/>
                <a:rect l="l" t="t" r="r" b="b"/>
                <a:pathLst>
                  <a:path w="103582" h="88672" extrusionOk="0">
                    <a:moveTo>
                      <a:pt x="72771" y="84055"/>
                    </a:moveTo>
                    <a:cubicBezTo>
                      <a:pt x="52197" y="66243"/>
                      <a:pt x="30480" y="49384"/>
                      <a:pt x="8096" y="33953"/>
                    </a:cubicBezTo>
                    <a:cubicBezTo>
                      <a:pt x="2857" y="30334"/>
                      <a:pt x="0" y="24523"/>
                      <a:pt x="0" y="18618"/>
                    </a:cubicBezTo>
                    <a:cubicBezTo>
                      <a:pt x="0" y="14998"/>
                      <a:pt x="1048" y="11284"/>
                      <a:pt x="3334" y="8045"/>
                    </a:cubicBezTo>
                    <a:cubicBezTo>
                      <a:pt x="9144" y="-432"/>
                      <a:pt x="20764" y="-2528"/>
                      <a:pt x="29242" y="3283"/>
                    </a:cubicBezTo>
                    <a:cubicBezTo>
                      <a:pt x="52769" y="19475"/>
                      <a:pt x="75533" y="37192"/>
                      <a:pt x="97155" y="55956"/>
                    </a:cubicBezTo>
                    <a:cubicBezTo>
                      <a:pt x="104965" y="62719"/>
                      <a:pt x="105728" y="74434"/>
                      <a:pt x="99060" y="82245"/>
                    </a:cubicBezTo>
                    <a:cubicBezTo>
                      <a:pt x="92297" y="90055"/>
                      <a:pt x="80486" y="90817"/>
                      <a:pt x="72771" y="841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8" name="Google Shape;5458;p36"/>
              <p:cNvSpPr/>
              <p:nvPr/>
            </p:nvSpPr>
            <p:spPr>
              <a:xfrm>
                <a:off x="5917405" y="2386252"/>
                <a:ext cx="110195" cy="78523"/>
              </a:xfrm>
              <a:custGeom>
                <a:avLst/>
                <a:gdLst/>
                <a:ahLst/>
                <a:cxnLst/>
                <a:rect l="l" t="t" r="r" b="b"/>
                <a:pathLst>
                  <a:path w="110195" h="78523" extrusionOk="0">
                    <a:moveTo>
                      <a:pt x="107252" y="70055"/>
                    </a:moveTo>
                    <a:cubicBezTo>
                      <a:pt x="101632" y="78723"/>
                      <a:pt x="90106" y="81104"/>
                      <a:pt x="81439" y="75484"/>
                    </a:cubicBezTo>
                    <a:cubicBezTo>
                      <a:pt x="58769" y="60720"/>
                      <a:pt x="34957" y="47195"/>
                      <a:pt x="10573" y="35479"/>
                    </a:cubicBezTo>
                    <a:cubicBezTo>
                      <a:pt x="3905" y="32241"/>
                      <a:pt x="0" y="25573"/>
                      <a:pt x="0" y="18620"/>
                    </a:cubicBezTo>
                    <a:cubicBezTo>
                      <a:pt x="0" y="15953"/>
                      <a:pt x="571" y="13191"/>
                      <a:pt x="1810" y="10524"/>
                    </a:cubicBezTo>
                    <a:cubicBezTo>
                      <a:pt x="6287" y="1285"/>
                      <a:pt x="17431" y="-2621"/>
                      <a:pt x="26670" y="1856"/>
                    </a:cubicBezTo>
                    <a:cubicBezTo>
                      <a:pt x="52483" y="14334"/>
                      <a:pt x="77724" y="28526"/>
                      <a:pt x="101727" y="44242"/>
                    </a:cubicBezTo>
                    <a:cubicBezTo>
                      <a:pt x="110395" y="49862"/>
                      <a:pt x="112776" y="61387"/>
                      <a:pt x="107156" y="700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9" name="Google Shape;5459;p36"/>
              <p:cNvSpPr/>
              <p:nvPr/>
            </p:nvSpPr>
            <p:spPr>
              <a:xfrm>
                <a:off x="5917120" y="2270193"/>
                <a:ext cx="113269" cy="72783"/>
              </a:xfrm>
              <a:custGeom>
                <a:avLst/>
                <a:gdLst/>
                <a:ahLst/>
                <a:cxnLst/>
                <a:rect l="l" t="t" r="r" b="b"/>
                <a:pathLst>
                  <a:path w="113269" h="72783" extrusionOk="0">
                    <a:moveTo>
                      <a:pt x="110966" y="62955"/>
                    </a:moveTo>
                    <a:cubicBezTo>
                      <a:pt x="106108" y="72004"/>
                      <a:pt x="94774" y="75433"/>
                      <a:pt x="85725" y="70575"/>
                    </a:cubicBezTo>
                    <a:cubicBezTo>
                      <a:pt x="61817" y="57717"/>
                      <a:pt x="36862" y="46096"/>
                      <a:pt x="11716" y="36000"/>
                    </a:cubicBezTo>
                    <a:cubicBezTo>
                      <a:pt x="4477" y="33047"/>
                      <a:pt x="0" y="26094"/>
                      <a:pt x="0" y="18664"/>
                    </a:cubicBezTo>
                    <a:cubicBezTo>
                      <a:pt x="0" y="16378"/>
                      <a:pt x="476" y="13997"/>
                      <a:pt x="1333" y="11711"/>
                    </a:cubicBezTo>
                    <a:cubicBezTo>
                      <a:pt x="5144" y="2186"/>
                      <a:pt x="16002" y="-2481"/>
                      <a:pt x="25622" y="1329"/>
                    </a:cubicBezTo>
                    <a:cubicBezTo>
                      <a:pt x="52102" y="11901"/>
                      <a:pt x="78296" y="24189"/>
                      <a:pt x="103441" y="37714"/>
                    </a:cubicBezTo>
                    <a:cubicBezTo>
                      <a:pt x="112490" y="42572"/>
                      <a:pt x="115919" y="53907"/>
                      <a:pt x="111062" y="629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0" name="Google Shape;5460;p36"/>
              <p:cNvSpPr/>
              <p:nvPr/>
            </p:nvSpPr>
            <p:spPr>
              <a:xfrm>
                <a:off x="6077711" y="2231783"/>
                <a:ext cx="107087" cy="83769"/>
              </a:xfrm>
              <a:custGeom>
                <a:avLst/>
                <a:gdLst/>
                <a:ahLst/>
                <a:cxnLst/>
                <a:rect l="l" t="t" r="r" b="b"/>
                <a:pathLst>
                  <a:path w="107087" h="83769" extrusionOk="0">
                    <a:moveTo>
                      <a:pt x="99536" y="50121"/>
                    </a:moveTo>
                    <a:cubicBezTo>
                      <a:pt x="107823" y="56217"/>
                      <a:pt x="109538" y="67932"/>
                      <a:pt x="103442" y="76219"/>
                    </a:cubicBezTo>
                    <a:cubicBezTo>
                      <a:pt x="97346" y="84506"/>
                      <a:pt x="85630" y="86220"/>
                      <a:pt x="77343" y="80124"/>
                    </a:cubicBezTo>
                    <a:cubicBezTo>
                      <a:pt x="55436" y="63932"/>
                      <a:pt x="32385" y="48597"/>
                      <a:pt x="9049" y="34595"/>
                    </a:cubicBezTo>
                    <a:cubicBezTo>
                      <a:pt x="3239" y="31071"/>
                      <a:pt x="0" y="24879"/>
                      <a:pt x="0" y="18593"/>
                    </a:cubicBezTo>
                    <a:cubicBezTo>
                      <a:pt x="0" y="15354"/>
                      <a:pt x="858" y="12021"/>
                      <a:pt x="2667" y="9068"/>
                    </a:cubicBezTo>
                    <a:cubicBezTo>
                      <a:pt x="7906" y="210"/>
                      <a:pt x="19431" y="-2648"/>
                      <a:pt x="28289" y="2686"/>
                    </a:cubicBezTo>
                    <a:cubicBezTo>
                      <a:pt x="52673" y="17259"/>
                      <a:pt x="76676" y="33261"/>
                      <a:pt x="99632" y="50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1" name="Google Shape;5461;p36"/>
              <p:cNvSpPr/>
              <p:nvPr/>
            </p:nvSpPr>
            <p:spPr>
              <a:xfrm>
                <a:off x="5755671" y="2225567"/>
                <a:ext cx="119233" cy="55078"/>
              </a:xfrm>
              <a:custGeom>
                <a:avLst/>
                <a:gdLst/>
                <a:ahLst/>
                <a:cxnLst/>
                <a:rect l="l" t="t" r="r" b="b"/>
                <a:pathLst>
                  <a:path w="119233" h="55078" extrusionOk="0">
                    <a:moveTo>
                      <a:pt x="118586" y="41382"/>
                    </a:moveTo>
                    <a:cubicBezTo>
                      <a:pt x="115824" y="51288"/>
                      <a:pt x="105537" y="57098"/>
                      <a:pt x="95631" y="54431"/>
                    </a:cubicBezTo>
                    <a:cubicBezTo>
                      <a:pt x="69437" y="47192"/>
                      <a:pt x="42577" y="41382"/>
                      <a:pt x="15716" y="37096"/>
                    </a:cubicBezTo>
                    <a:cubicBezTo>
                      <a:pt x="6572" y="35667"/>
                      <a:pt x="0" y="27666"/>
                      <a:pt x="0" y="18713"/>
                    </a:cubicBezTo>
                    <a:cubicBezTo>
                      <a:pt x="0" y="17760"/>
                      <a:pt x="0" y="16712"/>
                      <a:pt x="191" y="15760"/>
                    </a:cubicBezTo>
                    <a:cubicBezTo>
                      <a:pt x="1810" y="5568"/>
                      <a:pt x="11335" y="-1385"/>
                      <a:pt x="21527" y="234"/>
                    </a:cubicBezTo>
                    <a:cubicBezTo>
                      <a:pt x="49721" y="4711"/>
                      <a:pt x="78010" y="10902"/>
                      <a:pt x="105537" y="18427"/>
                    </a:cubicBezTo>
                    <a:cubicBezTo>
                      <a:pt x="115443" y="21189"/>
                      <a:pt x="121253" y="31476"/>
                      <a:pt x="118586" y="413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2" name="Google Shape;5462;p36"/>
              <p:cNvSpPr/>
              <p:nvPr/>
            </p:nvSpPr>
            <p:spPr>
              <a:xfrm>
                <a:off x="6325552" y="2455056"/>
                <a:ext cx="84249" cy="106645"/>
              </a:xfrm>
              <a:custGeom>
                <a:avLst/>
                <a:gdLst/>
                <a:ahLst/>
                <a:cxnLst/>
                <a:rect l="l" t="t" r="r" b="b"/>
                <a:pathLst>
                  <a:path w="84249" h="106645" extrusionOk="0">
                    <a:moveTo>
                      <a:pt x="33528" y="7347"/>
                    </a:moveTo>
                    <a:cubicBezTo>
                      <a:pt x="50578" y="30111"/>
                      <a:pt x="66770" y="54019"/>
                      <a:pt x="81534" y="78308"/>
                    </a:cubicBezTo>
                    <a:cubicBezTo>
                      <a:pt x="86868" y="87071"/>
                      <a:pt x="84106" y="98596"/>
                      <a:pt x="75343" y="103930"/>
                    </a:cubicBezTo>
                    <a:cubicBezTo>
                      <a:pt x="66580" y="109264"/>
                      <a:pt x="55054" y="106502"/>
                      <a:pt x="49721" y="97739"/>
                    </a:cubicBezTo>
                    <a:cubicBezTo>
                      <a:pt x="35528" y="74498"/>
                      <a:pt x="20098" y="51638"/>
                      <a:pt x="3715" y="29826"/>
                    </a:cubicBezTo>
                    <a:cubicBezTo>
                      <a:pt x="1238" y="26492"/>
                      <a:pt x="0" y="22587"/>
                      <a:pt x="0" y="18681"/>
                    </a:cubicBezTo>
                    <a:cubicBezTo>
                      <a:pt x="0" y="12966"/>
                      <a:pt x="2572" y="7442"/>
                      <a:pt x="7429" y="3727"/>
                    </a:cubicBezTo>
                    <a:cubicBezTo>
                      <a:pt x="15716" y="-2464"/>
                      <a:pt x="27337" y="-750"/>
                      <a:pt x="33528" y="74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3" name="Google Shape;5463;p36"/>
              <p:cNvSpPr/>
              <p:nvPr/>
            </p:nvSpPr>
            <p:spPr>
              <a:xfrm>
                <a:off x="6169722" y="2601827"/>
                <a:ext cx="80586" cy="109182"/>
              </a:xfrm>
              <a:custGeom>
                <a:avLst/>
                <a:gdLst/>
                <a:ahLst/>
                <a:cxnLst/>
                <a:rect l="l" t="t" r="r" b="b"/>
                <a:pathLst>
                  <a:path w="80586" h="109182" extrusionOk="0">
                    <a:moveTo>
                      <a:pt x="34004" y="8023"/>
                    </a:moveTo>
                    <a:cubicBezTo>
                      <a:pt x="50387" y="31549"/>
                      <a:pt x="65342" y="56505"/>
                      <a:pt x="78486" y="81937"/>
                    </a:cubicBezTo>
                    <a:cubicBezTo>
                      <a:pt x="83249" y="91081"/>
                      <a:pt x="79629" y="102320"/>
                      <a:pt x="70485" y="107083"/>
                    </a:cubicBezTo>
                    <a:cubicBezTo>
                      <a:pt x="61341" y="111845"/>
                      <a:pt x="50102" y="108226"/>
                      <a:pt x="45339" y="99082"/>
                    </a:cubicBezTo>
                    <a:cubicBezTo>
                      <a:pt x="32861" y="75079"/>
                      <a:pt x="18764" y="51552"/>
                      <a:pt x="3334" y="29263"/>
                    </a:cubicBezTo>
                    <a:cubicBezTo>
                      <a:pt x="1048" y="26025"/>
                      <a:pt x="0" y="22310"/>
                      <a:pt x="0" y="18691"/>
                    </a:cubicBezTo>
                    <a:cubicBezTo>
                      <a:pt x="0" y="12785"/>
                      <a:pt x="2762" y="6975"/>
                      <a:pt x="8001" y="3355"/>
                    </a:cubicBezTo>
                    <a:cubicBezTo>
                      <a:pt x="16478" y="-2550"/>
                      <a:pt x="28099" y="-455"/>
                      <a:pt x="33909" y="80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4" name="Google Shape;5464;p36"/>
              <p:cNvSpPr/>
              <p:nvPr/>
            </p:nvSpPr>
            <p:spPr>
              <a:xfrm>
                <a:off x="5763577" y="2553679"/>
                <a:ext cx="114676" cy="69310"/>
              </a:xfrm>
              <a:custGeom>
                <a:avLst/>
                <a:gdLst/>
                <a:ahLst/>
                <a:cxnLst/>
                <a:rect l="l" t="t" r="r" b="b"/>
                <a:pathLst>
                  <a:path w="114676" h="69310" extrusionOk="0">
                    <a:moveTo>
                      <a:pt x="112586" y="59409"/>
                    </a:moveTo>
                    <a:cubicBezTo>
                      <a:pt x="107728" y="68457"/>
                      <a:pt x="96488" y="71982"/>
                      <a:pt x="87344" y="67124"/>
                    </a:cubicBezTo>
                    <a:cubicBezTo>
                      <a:pt x="63722" y="54551"/>
                      <a:pt x="38862" y="44264"/>
                      <a:pt x="13240" y="36453"/>
                    </a:cubicBezTo>
                    <a:cubicBezTo>
                      <a:pt x="5239" y="33977"/>
                      <a:pt x="0" y="26643"/>
                      <a:pt x="0" y="18642"/>
                    </a:cubicBezTo>
                    <a:cubicBezTo>
                      <a:pt x="0" y="16832"/>
                      <a:pt x="286" y="15022"/>
                      <a:pt x="857" y="13213"/>
                    </a:cubicBezTo>
                    <a:cubicBezTo>
                      <a:pt x="3905" y="3402"/>
                      <a:pt x="14288" y="-2218"/>
                      <a:pt x="24098" y="830"/>
                    </a:cubicBezTo>
                    <a:cubicBezTo>
                      <a:pt x="51911" y="9307"/>
                      <a:pt x="79057" y="20547"/>
                      <a:pt x="104775" y="34263"/>
                    </a:cubicBezTo>
                    <a:cubicBezTo>
                      <a:pt x="113824" y="39121"/>
                      <a:pt x="117348" y="50360"/>
                      <a:pt x="112490" y="595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5" name="Google Shape;5465;p36"/>
              <p:cNvSpPr/>
              <p:nvPr/>
            </p:nvSpPr>
            <p:spPr>
              <a:xfrm>
                <a:off x="5915977" y="2506050"/>
                <a:ext cx="105565" cy="85920"/>
              </a:xfrm>
              <a:custGeom>
                <a:avLst/>
                <a:gdLst/>
                <a:ahLst/>
                <a:cxnLst/>
                <a:rect l="l" t="t" r="r" b="b"/>
                <a:pathLst>
                  <a:path w="105565" h="85920" extrusionOk="0">
                    <a:moveTo>
                      <a:pt x="74962" y="81701"/>
                    </a:moveTo>
                    <a:cubicBezTo>
                      <a:pt x="54292" y="64366"/>
                      <a:pt x="32099" y="48554"/>
                      <a:pt x="9049" y="34648"/>
                    </a:cubicBezTo>
                    <a:cubicBezTo>
                      <a:pt x="3238" y="31123"/>
                      <a:pt x="0" y="25027"/>
                      <a:pt x="0" y="18646"/>
                    </a:cubicBezTo>
                    <a:cubicBezTo>
                      <a:pt x="0" y="15407"/>
                      <a:pt x="857" y="12073"/>
                      <a:pt x="2667" y="9025"/>
                    </a:cubicBezTo>
                    <a:cubicBezTo>
                      <a:pt x="8001" y="167"/>
                      <a:pt x="19431" y="-2595"/>
                      <a:pt x="28289" y="2644"/>
                    </a:cubicBezTo>
                    <a:cubicBezTo>
                      <a:pt x="52959" y="17503"/>
                      <a:pt x="76676" y="34457"/>
                      <a:pt x="98870" y="52936"/>
                    </a:cubicBezTo>
                    <a:cubicBezTo>
                      <a:pt x="106775" y="59603"/>
                      <a:pt x="107823" y="71319"/>
                      <a:pt x="101251" y="79225"/>
                    </a:cubicBezTo>
                    <a:cubicBezTo>
                      <a:pt x="94679" y="87130"/>
                      <a:pt x="82867" y="88178"/>
                      <a:pt x="74962" y="816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6" name="Google Shape;5466;p36"/>
              <p:cNvSpPr/>
              <p:nvPr/>
            </p:nvSpPr>
            <p:spPr>
              <a:xfrm>
                <a:off x="6057423" y="2477678"/>
                <a:ext cx="97406" cy="95752"/>
              </a:xfrm>
              <a:custGeom>
                <a:avLst/>
                <a:gdLst/>
                <a:ahLst/>
                <a:cxnLst/>
                <a:rect l="l" t="t" r="r" b="b"/>
                <a:pathLst>
                  <a:path w="97406" h="95752" extrusionOk="0">
                    <a:moveTo>
                      <a:pt x="64960" y="89595"/>
                    </a:moveTo>
                    <a:cubicBezTo>
                      <a:pt x="46767" y="69497"/>
                      <a:pt x="27146" y="50447"/>
                      <a:pt x="6572" y="32826"/>
                    </a:cubicBezTo>
                    <a:cubicBezTo>
                      <a:pt x="2286" y="29111"/>
                      <a:pt x="0" y="23873"/>
                      <a:pt x="0" y="18634"/>
                    </a:cubicBezTo>
                    <a:cubicBezTo>
                      <a:pt x="0" y="14348"/>
                      <a:pt x="1429" y="10061"/>
                      <a:pt x="4477" y="6537"/>
                    </a:cubicBezTo>
                    <a:cubicBezTo>
                      <a:pt x="11144" y="-1273"/>
                      <a:pt x="22955" y="-2226"/>
                      <a:pt x="30766" y="4442"/>
                    </a:cubicBezTo>
                    <a:cubicBezTo>
                      <a:pt x="52578" y="23111"/>
                      <a:pt x="73342" y="43304"/>
                      <a:pt x="92583" y="64544"/>
                    </a:cubicBezTo>
                    <a:cubicBezTo>
                      <a:pt x="99536" y="72164"/>
                      <a:pt x="98869" y="83975"/>
                      <a:pt x="91249" y="90929"/>
                    </a:cubicBezTo>
                    <a:cubicBezTo>
                      <a:pt x="83629" y="97882"/>
                      <a:pt x="71818" y="97215"/>
                      <a:pt x="64865" y="895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7" name="Google Shape;5467;p36"/>
              <p:cNvSpPr/>
              <p:nvPr/>
            </p:nvSpPr>
            <p:spPr>
              <a:xfrm>
                <a:off x="5654611" y="2853023"/>
                <a:ext cx="71833" cy="49926"/>
              </a:xfrm>
              <a:custGeom>
                <a:avLst/>
                <a:gdLst/>
                <a:ahLst/>
                <a:cxnLst/>
                <a:rect l="l" t="t" r="r" b="b"/>
                <a:pathLst>
                  <a:path w="71833" h="4992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622" y="0"/>
                      <a:pt x="42291" y="4858"/>
                      <a:pt x="61531" y="14573"/>
                    </a:cubicBezTo>
                    <a:cubicBezTo>
                      <a:pt x="70771" y="19241"/>
                      <a:pt x="74486" y="30385"/>
                      <a:pt x="69818" y="39624"/>
                    </a:cubicBezTo>
                    <a:cubicBezTo>
                      <a:pt x="65151" y="48863"/>
                      <a:pt x="54007" y="52578"/>
                      <a:pt x="44767" y="47911"/>
                    </a:cubicBezTo>
                    <a:cubicBezTo>
                      <a:pt x="30766" y="40862"/>
                      <a:pt x="15716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8" name="Google Shape;5468;p36"/>
              <p:cNvSpPr/>
              <p:nvPr/>
            </p:nvSpPr>
            <p:spPr>
              <a:xfrm>
                <a:off x="5761290" y="2443033"/>
                <a:ext cx="117124" cy="62770"/>
              </a:xfrm>
              <a:custGeom>
                <a:avLst/>
                <a:gdLst/>
                <a:ahLst/>
                <a:cxnLst/>
                <a:rect l="l" t="t" r="r" b="b"/>
                <a:pathLst>
                  <a:path w="117124" h="62770" extrusionOk="0">
                    <a:moveTo>
                      <a:pt x="115729" y="51183"/>
                    </a:moveTo>
                    <a:cubicBezTo>
                      <a:pt x="111824" y="60708"/>
                      <a:pt x="100965" y="65280"/>
                      <a:pt x="91440" y="61374"/>
                    </a:cubicBezTo>
                    <a:cubicBezTo>
                      <a:pt x="66485" y="51183"/>
                      <a:pt x="40577" y="42896"/>
                      <a:pt x="14383" y="36705"/>
                    </a:cubicBezTo>
                    <a:cubicBezTo>
                      <a:pt x="5810" y="34704"/>
                      <a:pt x="0" y="26989"/>
                      <a:pt x="0" y="18607"/>
                    </a:cubicBezTo>
                    <a:cubicBezTo>
                      <a:pt x="0" y="17178"/>
                      <a:pt x="191" y="15750"/>
                      <a:pt x="476" y="14321"/>
                    </a:cubicBezTo>
                    <a:cubicBezTo>
                      <a:pt x="2858" y="4320"/>
                      <a:pt x="12859" y="-1872"/>
                      <a:pt x="22955" y="510"/>
                    </a:cubicBezTo>
                    <a:cubicBezTo>
                      <a:pt x="51054" y="7177"/>
                      <a:pt x="78867" y="16035"/>
                      <a:pt x="105537" y="26989"/>
                    </a:cubicBezTo>
                    <a:cubicBezTo>
                      <a:pt x="115062" y="30894"/>
                      <a:pt x="119634" y="41753"/>
                      <a:pt x="115729" y="512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9" name="Google Shape;5469;p36"/>
              <p:cNvSpPr/>
              <p:nvPr/>
            </p:nvSpPr>
            <p:spPr>
              <a:xfrm>
                <a:off x="5926073" y="2160194"/>
                <a:ext cx="114897" cy="69348"/>
              </a:xfrm>
              <a:custGeom>
                <a:avLst/>
                <a:gdLst/>
                <a:ahLst/>
                <a:cxnLst/>
                <a:rect l="l" t="t" r="r" b="b"/>
                <a:pathLst>
                  <a:path w="114897" h="69348" extrusionOk="0">
                    <a:moveTo>
                      <a:pt x="104204" y="33794"/>
                    </a:moveTo>
                    <a:cubicBezTo>
                      <a:pt x="113538" y="38175"/>
                      <a:pt x="117538" y="49320"/>
                      <a:pt x="113062" y="58654"/>
                    </a:cubicBezTo>
                    <a:cubicBezTo>
                      <a:pt x="108680" y="67989"/>
                      <a:pt x="97536" y="71989"/>
                      <a:pt x="88202" y="67512"/>
                    </a:cubicBezTo>
                    <a:cubicBezTo>
                      <a:pt x="63532" y="55892"/>
                      <a:pt x="38005" y="45319"/>
                      <a:pt x="12382" y="36175"/>
                    </a:cubicBezTo>
                    <a:cubicBezTo>
                      <a:pt x="4763" y="33413"/>
                      <a:pt x="0" y="26269"/>
                      <a:pt x="0" y="18649"/>
                    </a:cubicBezTo>
                    <a:cubicBezTo>
                      <a:pt x="0" y="16554"/>
                      <a:pt x="381" y="14458"/>
                      <a:pt x="1048" y="12363"/>
                    </a:cubicBezTo>
                    <a:cubicBezTo>
                      <a:pt x="4477" y="2647"/>
                      <a:pt x="15240" y="-2401"/>
                      <a:pt x="24860" y="1123"/>
                    </a:cubicBezTo>
                    <a:cubicBezTo>
                      <a:pt x="51625" y="10743"/>
                      <a:pt x="78296" y="21697"/>
                      <a:pt x="104013" y="338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0" name="Google Shape;5470;p36"/>
              <p:cNvSpPr/>
              <p:nvPr/>
            </p:nvSpPr>
            <p:spPr>
              <a:xfrm>
                <a:off x="5654706" y="2109977"/>
                <a:ext cx="62980" cy="38501"/>
              </a:xfrm>
              <a:custGeom>
                <a:avLst/>
                <a:gdLst/>
                <a:ahLst/>
                <a:cxnLst/>
                <a:rect l="l" t="t" r="r" b="b"/>
                <a:pathLst>
                  <a:path w="62980" h="38501" extrusionOk="0">
                    <a:moveTo>
                      <a:pt x="62865" y="20765"/>
                    </a:moveTo>
                    <a:cubicBezTo>
                      <a:pt x="62389" y="31052"/>
                      <a:pt x="53626" y="38957"/>
                      <a:pt x="43339" y="38481"/>
                    </a:cubicBezTo>
                    <a:cubicBezTo>
                      <a:pt x="28956" y="37719"/>
                      <a:pt x="14383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5049" y="0"/>
                      <a:pt x="30194" y="381"/>
                      <a:pt x="45244" y="1143"/>
                    </a:cubicBezTo>
                    <a:cubicBezTo>
                      <a:pt x="55531" y="1715"/>
                      <a:pt x="63436" y="10478"/>
                      <a:pt x="62960" y="206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1" name="Google Shape;5471;p36"/>
              <p:cNvSpPr/>
              <p:nvPr/>
            </p:nvSpPr>
            <p:spPr>
              <a:xfrm>
                <a:off x="6191059" y="2459292"/>
                <a:ext cx="90704" cy="101911"/>
              </a:xfrm>
              <a:custGeom>
                <a:avLst/>
                <a:gdLst/>
                <a:ahLst/>
                <a:cxnLst/>
                <a:rect l="l" t="t" r="r" b="b"/>
                <a:pathLst>
                  <a:path w="90704" h="101911" extrusionOk="0">
                    <a:moveTo>
                      <a:pt x="32290" y="5873"/>
                    </a:moveTo>
                    <a:cubicBezTo>
                      <a:pt x="51721" y="26828"/>
                      <a:pt x="70104" y="49116"/>
                      <a:pt x="87058" y="72167"/>
                    </a:cubicBezTo>
                    <a:cubicBezTo>
                      <a:pt x="93154" y="80454"/>
                      <a:pt x="91440" y="92169"/>
                      <a:pt x="83153" y="98265"/>
                    </a:cubicBezTo>
                    <a:cubicBezTo>
                      <a:pt x="74866" y="104361"/>
                      <a:pt x="63151" y="102647"/>
                      <a:pt x="57055" y="94360"/>
                    </a:cubicBezTo>
                    <a:cubicBezTo>
                      <a:pt x="40957" y="72453"/>
                      <a:pt x="23431" y="51307"/>
                      <a:pt x="4953" y="31305"/>
                    </a:cubicBezTo>
                    <a:cubicBezTo>
                      <a:pt x="1619" y="27685"/>
                      <a:pt x="0" y="23208"/>
                      <a:pt x="0" y="18636"/>
                    </a:cubicBezTo>
                    <a:cubicBezTo>
                      <a:pt x="0" y="13588"/>
                      <a:pt x="2000" y="8635"/>
                      <a:pt x="6001" y="4920"/>
                    </a:cubicBezTo>
                    <a:cubicBezTo>
                      <a:pt x="13525" y="-2033"/>
                      <a:pt x="25337" y="-1557"/>
                      <a:pt x="32385" y="59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2" name="Google Shape;5472;p36"/>
              <p:cNvSpPr/>
              <p:nvPr/>
            </p:nvSpPr>
            <p:spPr>
              <a:xfrm>
                <a:off x="6290309" y="2593921"/>
                <a:ext cx="75180" cy="112158"/>
              </a:xfrm>
              <a:custGeom>
                <a:avLst/>
                <a:gdLst/>
                <a:ahLst/>
                <a:cxnLst/>
                <a:rect l="l" t="t" r="r" b="b"/>
                <a:pathLst>
                  <a:path w="75180" h="112158" extrusionOk="0">
                    <a:moveTo>
                      <a:pt x="34862" y="9356"/>
                    </a:moveTo>
                    <a:cubicBezTo>
                      <a:pt x="49149" y="34121"/>
                      <a:pt x="62198" y="59934"/>
                      <a:pt x="73628" y="86032"/>
                    </a:cubicBezTo>
                    <a:cubicBezTo>
                      <a:pt x="77724" y="95462"/>
                      <a:pt x="73438" y="106416"/>
                      <a:pt x="64008" y="110607"/>
                    </a:cubicBezTo>
                    <a:cubicBezTo>
                      <a:pt x="54578" y="114703"/>
                      <a:pt x="43529" y="110416"/>
                      <a:pt x="39434" y="100987"/>
                    </a:cubicBezTo>
                    <a:cubicBezTo>
                      <a:pt x="28575" y="76126"/>
                      <a:pt x="16097" y="51552"/>
                      <a:pt x="2477" y="28025"/>
                    </a:cubicBezTo>
                    <a:cubicBezTo>
                      <a:pt x="762" y="25072"/>
                      <a:pt x="0" y="21834"/>
                      <a:pt x="0" y="18691"/>
                    </a:cubicBezTo>
                    <a:cubicBezTo>
                      <a:pt x="0" y="12214"/>
                      <a:pt x="3334" y="6022"/>
                      <a:pt x="9335" y="2498"/>
                    </a:cubicBezTo>
                    <a:cubicBezTo>
                      <a:pt x="18288" y="-2645"/>
                      <a:pt x="29623" y="403"/>
                      <a:pt x="34766" y="93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3" name="Google Shape;5473;p36"/>
              <p:cNvSpPr/>
              <p:nvPr/>
            </p:nvSpPr>
            <p:spPr>
              <a:xfrm>
                <a:off x="5654611" y="2534602"/>
                <a:ext cx="64296" cy="39722"/>
              </a:xfrm>
              <a:custGeom>
                <a:avLst/>
                <a:gdLst/>
                <a:ahLst/>
                <a:cxnLst/>
                <a:rect l="l" t="t" r="r" b="b"/>
                <a:pathLst>
                  <a:path w="64296" h="3972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5907" y="0"/>
                      <a:pt x="31909" y="857"/>
                      <a:pt x="47530" y="2476"/>
                    </a:cubicBezTo>
                    <a:cubicBezTo>
                      <a:pt x="57817" y="3524"/>
                      <a:pt x="65246" y="12668"/>
                      <a:pt x="64198" y="22955"/>
                    </a:cubicBezTo>
                    <a:cubicBezTo>
                      <a:pt x="63151" y="33242"/>
                      <a:pt x="54007" y="40672"/>
                      <a:pt x="43720" y="39624"/>
                    </a:cubicBezTo>
                    <a:cubicBezTo>
                      <a:pt x="29337" y="38100"/>
                      <a:pt x="14573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4" name="Google Shape;5474;p36"/>
              <p:cNvSpPr/>
              <p:nvPr/>
            </p:nvSpPr>
            <p:spPr>
              <a:xfrm>
                <a:off x="5654515" y="2216086"/>
                <a:ext cx="54997" cy="38215"/>
              </a:xfrm>
              <a:custGeom>
                <a:avLst/>
                <a:gdLst/>
                <a:ahLst/>
                <a:cxnLst/>
                <a:rect l="l" t="t" r="r" b="b"/>
                <a:pathLst>
                  <a:path w="54997" h="38215" extrusionOk="0">
                    <a:moveTo>
                      <a:pt x="37243" y="952"/>
                    </a:moveTo>
                    <a:cubicBezTo>
                      <a:pt x="47530" y="1429"/>
                      <a:pt x="55626" y="10096"/>
                      <a:pt x="54959" y="20479"/>
                    </a:cubicBezTo>
                    <a:cubicBezTo>
                      <a:pt x="54483" y="30766"/>
                      <a:pt x="45720" y="38671"/>
                      <a:pt x="35433" y="38195"/>
                    </a:cubicBezTo>
                    <a:cubicBezTo>
                      <a:pt x="23717" y="37624"/>
                      <a:pt x="11811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2383" y="0"/>
                      <a:pt x="24955" y="286"/>
                      <a:pt x="37147" y="8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5" name="Google Shape;5475;p36"/>
              <p:cNvSpPr/>
              <p:nvPr/>
            </p:nvSpPr>
            <p:spPr>
              <a:xfrm>
                <a:off x="5763672" y="2119391"/>
                <a:ext cx="119556" cy="53659"/>
              </a:xfrm>
              <a:custGeom>
                <a:avLst/>
                <a:gdLst/>
                <a:ahLst/>
                <a:cxnLst/>
                <a:rect l="l" t="t" r="r" b="b"/>
                <a:pathLst>
                  <a:path w="119556" h="53659" extrusionOk="0">
                    <a:moveTo>
                      <a:pt x="286" y="15923"/>
                    </a:moveTo>
                    <a:cubicBezTo>
                      <a:pt x="1810" y="5732"/>
                      <a:pt x="11240" y="-1317"/>
                      <a:pt x="21431" y="207"/>
                    </a:cubicBezTo>
                    <a:cubicBezTo>
                      <a:pt x="49625" y="4398"/>
                      <a:pt x="77915" y="10018"/>
                      <a:pt x="105442" y="16971"/>
                    </a:cubicBezTo>
                    <a:cubicBezTo>
                      <a:pt x="115443" y="19448"/>
                      <a:pt x="121539" y="29639"/>
                      <a:pt x="118967" y="39545"/>
                    </a:cubicBezTo>
                    <a:cubicBezTo>
                      <a:pt x="116491" y="49547"/>
                      <a:pt x="106299" y="55643"/>
                      <a:pt x="96393" y="53071"/>
                    </a:cubicBezTo>
                    <a:cubicBezTo>
                      <a:pt x="70009" y="46499"/>
                      <a:pt x="42958" y="41069"/>
                      <a:pt x="15907" y="37069"/>
                    </a:cubicBezTo>
                    <a:cubicBezTo>
                      <a:pt x="6668" y="35735"/>
                      <a:pt x="0" y="27734"/>
                      <a:pt x="0" y="18686"/>
                    </a:cubicBezTo>
                    <a:cubicBezTo>
                      <a:pt x="0" y="17733"/>
                      <a:pt x="0" y="16876"/>
                      <a:pt x="191" y="159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6" name="Google Shape;5476;p36"/>
              <p:cNvSpPr/>
              <p:nvPr/>
            </p:nvSpPr>
            <p:spPr>
              <a:xfrm>
                <a:off x="5758528" y="2333776"/>
                <a:ext cx="118544" cy="58290"/>
              </a:xfrm>
              <a:custGeom>
                <a:avLst/>
                <a:gdLst/>
                <a:ahLst/>
                <a:cxnLst/>
                <a:rect l="l" t="t" r="r" b="b"/>
                <a:pathLst>
                  <a:path w="118544" h="58290" extrusionOk="0">
                    <a:moveTo>
                      <a:pt x="0" y="18708"/>
                    </a:moveTo>
                    <a:cubicBezTo>
                      <a:pt x="0" y="17565"/>
                      <a:pt x="95" y="16327"/>
                      <a:pt x="381" y="15184"/>
                    </a:cubicBezTo>
                    <a:cubicBezTo>
                      <a:pt x="2286" y="5087"/>
                      <a:pt x="12097" y="-1580"/>
                      <a:pt x="22193" y="325"/>
                    </a:cubicBezTo>
                    <a:cubicBezTo>
                      <a:pt x="50387" y="5754"/>
                      <a:pt x="78486" y="12993"/>
                      <a:pt x="105728" y="21947"/>
                    </a:cubicBezTo>
                    <a:cubicBezTo>
                      <a:pt x="115538" y="25185"/>
                      <a:pt x="120777" y="35758"/>
                      <a:pt x="117634" y="45473"/>
                    </a:cubicBezTo>
                    <a:cubicBezTo>
                      <a:pt x="114395" y="55284"/>
                      <a:pt x="103822" y="60523"/>
                      <a:pt x="94107" y="57380"/>
                    </a:cubicBezTo>
                    <a:cubicBezTo>
                      <a:pt x="68389" y="48902"/>
                      <a:pt x="41910" y="42044"/>
                      <a:pt x="15335" y="36901"/>
                    </a:cubicBezTo>
                    <a:cubicBezTo>
                      <a:pt x="6382" y="35186"/>
                      <a:pt x="190" y="27376"/>
                      <a:pt x="190" y="186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7" name="Google Shape;5477;p36"/>
              <p:cNvSpPr/>
              <p:nvPr/>
            </p:nvSpPr>
            <p:spPr>
              <a:xfrm>
                <a:off x="5654611" y="2428303"/>
                <a:ext cx="61202" cy="39009"/>
              </a:xfrm>
              <a:custGeom>
                <a:avLst/>
                <a:gdLst/>
                <a:ahLst/>
                <a:cxnLst/>
                <a:rect l="l" t="t" r="r" b="b"/>
                <a:pathLst>
                  <a:path w="61202" h="39009" extrusionOk="0">
                    <a:moveTo>
                      <a:pt x="44005" y="1810"/>
                    </a:moveTo>
                    <a:cubicBezTo>
                      <a:pt x="54292" y="2572"/>
                      <a:pt x="61913" y="11621"/>
                      <a:pt x="61150" y="21812"/>
                    </a:cubicBezTo>
                    <a:cubicBezTo>
                      <a:pt x="60388" y="32099"/>
                      <a:pt x="51340" y="39719"/>
                      <a:pt x="41148" y="38957"/>
                    </a:cubicBezTo>
                    <a:cubicBezTo>
                      <a:pt x="27527" y="37909"/>
                      <a:pt x="13716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4669" y="0"/>
                      <a:pt x="29432" y="571"/>
                      <a:pt x="44005" y="1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8" name="Google Shape;5478;p36"/>
              <p:cNvSpPr/>
              <p:nvPr/>
            </p:nvSpPr>
            <p:spPr>
              <a:xfrm>
                <a:off x="5654706" y="2322290"/>
                <a:ext cx="58036" cy="38510"/>
              </a:xfrm>
              <a:custGeom>
                <a:avLst/>
                <a:gdLst/>
                <a:ahLst/>
                <a:cxnLst/>
                <a:rect l="l" t="t" r="r" b="b"/>
                <a:pathLst>
                  <a:path w="58036" h="38510" extrusionOk="0">
                    <a:moveTo>
                      <a:pt x="57912" y="20955"/>
                    </a:moveTo>
                    <a:cubicBezTo>
                      <a:pt x="57340" y="31242"/>
                      <a:pt x="48482" y="39053"/>
                      <a:pt x="38195" y="38481"/>
                    </a:cubicBezTo>
                    <a:cubicBezTo>
                      <a:pt x="25527" y="37719"/>
                      <a:pt x="12668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ubicBezTo>
                      <a:pt x="13430" y="0"/>
                      <a:pt x="27051" y="381"/>
                      <a:pt x="40481" y="1238"/>
                    </a:cubicBezTo>
                    <a:cubicBezTo>
                      <a:pt x="50768" y="1810"/>
                      <a:pt x="58579" y="10573"/>
                      <a:pt x="58007" y="209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9" name="Google Shape;5479;p36"/>
              <p:cNvSpPr/>
              <p:nvPr/>
            </p:nvSpPr>
            <p:spPr>
              <a:xfrm>
                <a:off x="6212490" y="2331372"/>
                <a:ext cx="96792" cy="96282"/>
              </a:xfrm>
              <a:custGeom>
                <a:avLst/>
                <a:gdLst/>
                <a:ahLst/>
                <a:cxnLst/>
                <a:rect l="l" t="t" r="r" b="b"/>
                <a:pathLst>
                  <a:path w="96792" h="96282" extrusionOk="0">
                    <a:moveTo>
                      <a:pt x="91916" y="65022"/>
                    </a:moveTo>
                    <a:cubicBezTo>
                      <a:pt x="98869" y="72642"/>
                      <a:pt x="98298" y="84453"/>
                      <a:pt x="90773" y="91406"/>
                    </a:cubicBezTo>
                    <a:cubicBezTo>
                      <a:pt x="83153" y="98359"/>
                      <a:pt x="71342" y="97788"/>
                      <a:pt x="64389" y="90263"/>
                    </a:cubicBezTo>
                    <a:cubicBezTo>
                      <a:pt x="46006" y="70165"/>
                      <a:pt x="26384" y="50639"/>
                      <a:pt x="6191" y="32446"/>
                    </a:cubicBezTo>
                    <a:cubicBezTo>
                      <a:pt x="2096" y="28732"/>
                      <a:pt x="0" y="23683"/>
                      <a:pt x="0" y="18635"/>
                    </a:cubicBezTo>
                    <a:cubicBezTo>
                      <a:pt x="0" y="14158"/>
                      <a:pt x="1619" y="9682"/>
                      <a:pt x="4763" y="6157"/>
                    </a:cubicBezTo>
                    <a:cubicBezTo>
                      <a:pt x="11621" y="-1463"/>
                      <a:pt x="23431" y="-2129"/>
                      <a:pt x="31051" y="4824"/>
                    </a:cubicBezTo>
                    <a:cubicBezTo>
                      <a:pt x="52197" y="23874"/>
                      <a:pt x="72676" y="44162"/>
                      <a:pt x="91821" y="652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0" name="Google Shape;5480;p36"/>
              <p:cNvSpPr/>
              <p:nvPr/>
            </p:nvSpPr>
            <p:spPr>
              <a:xfrm>
                <a:off x="5855302" y="2922501"/>
                <a:ext cx="42386" cy="67586"/>
              </a:xfrm>
              <a:custGeom>
                <a:avLst/>
                <a:gdLst/>
                <a:ahLst/>
                <a:cxnLst/>
                <a:rect l="l" t="t" r="r" b="b"/>
                <a:pathLst>
                  <a:path w="42386" h="67586" extrusionOk="0">
                    <a:moveTo>
                      <a:pt x="36862" y="14723"/>
                    </a:moveTo>
                    <a:cubicBezTo>
                      <a:pt x="40672" y="31963"/>
                      <a:pt x="42386" y="49775"/>
                      <a:pt x="42386" y="67587"/>
                    </a:cubicBezTo>
                    <a:lnTo>
                      <a:pt x="5143" y="67587"/>
                    </a:lnTo>
                    <a:cubicBezTo>
                      <a:pt x="5143" y="52442"/>
                      <a:pt x="3715" y="37392"/>
                      <a:pt x="476" y="22724"/>
                    </a:cubicBezTo>
                    <a:cubicBezTo>
                      <a:pt x="190" y="21390"/>
                      <a:pt x="0" y="19962"/>
                      <a:pt x="0" y="18628"/>
                    </a:cubicBezTo>
                    <a:cubicBezTo>
                      <a:pt x="0" y="10056"/>
                      <a:pt x="5905" y="2340"/>
                      <a:pt x="14573" y="435"/>
                    </a:cubicBezTo>
                    <a:cubicBezTo>
                      <a:pt x="24670" y="-1755"/>
                      <a:pt x="34576" y="4531"/>
                      <a:pt x="36862" y="146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1" name="Google Shape;5481;p36"/>
              <p:cNvSpPr/>
              <p:nvPr/>
            </p:nvSpPr>
            <p:spPr>
              <a:xfrm>
                <a:off x="5962935" y="2920419"/>
                <a:ext cx="40957" cy="69764"/>
              </a:xfrm>
              <a:custGeom>
                <a:avLst/>
                <a:gdLst/>
                <a:ahLst/>
                <a:cxnLst/>
                <a:rect l="l" t="t" r="r" b="b"/>
                <a:pathLst>
                  <a:path w="40957" h="69764" extrusionOk="0">
                    <a:moveTo>
                      <a:pt x="36957" y="15757"/>
                    </a:moveTo>
                    <a:cubicBezTo>
                      <a:pt x="39719" y="33474"/>
                      <a:pt x="40957" y="51667"/>
                      <a:pt x="40957" y="69764"/>
                    </a:cubicBezTo>
                    <a:lnTo>
                      <a:pt x="3715" y="69764"/>
                    </a:lnTo>
                    <a:cubicBezTo>
                      <a:pt x="3715" y="53572"/>
                      <a:pt x="2667" y="37379"/>
                      <a:pt x="190" y="21472"/>
                    </a:cubicBezTo>
                    <a:cubicBezTo>
                      <a:pt x="0" y="20520"/>
                      <a:pt x="0" y="19567"/>
                      <a:pt x="0" y="18615"/>
                    </a:cubicBezTo>
                    <a:cubicBezTo>
                      <a:pt x="0" y="9566"/>
                      <a:pt x="6572" y="1660"/>
                      <a:pt x="15812" y="232"/>
                    </a:cubicBezTo>
                    <a:cubicBezTo>
                      <a:pt x="26003" y="-1388"/>
                      <a:pt x="35528" y="5661"/>
                      <a:pt x="37147" y="157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2" name="Google Shape;5482;p36"/>
              <p:cNvSpPr/>
              <p:nvPr/>
            </p:nvSpPr>
            <p:spPr>
              <a:xfrm>
                <a:off x="6069805" y="2918226"/>
                <a:ext cx="40290" cy="71956"/>
              </a:xfrm>
              <a:custGeom>
                <a:avLst/>
                <a:gdLst/>
                <a:ahLst/>
                <a:cxnLst/>
                <a:rect l="l" t="t" r="r" b="b"/>
                <a:pathLst>
                  <a:path w="40290" h="71956" extrusionOk="0">
                    <a:moveTo>
                      <a:pt x="37052" y="16426"/>
                    </a:moveTo>
                    <a:cubicBezTo>
                      <a:pt x="39243" y="34714"/>
                      <a:pt x="40291" y="53383"/>
                      <a:pt x="40291" y="71956"/>
                    </a:cubicBezTo>
                    <a:lnTo>
                      <a:pt x="3048" y="71956"/>
                    </a:lnTo>
                    <a:cubicBezTo>
                      <a:pt x="3048" y="54907"/>
                      <a:pt x="2096" y="37762"/>
                      <a:pt x="95" y="20902"/>
                    </a:cubicBezTo>
                    <a:cubicBezTo>
                      <a:pt x="95" y="20140"/>
                      <a:pt x="0" y="19378"/>
                      <a:pt x="0" y="18616"/>
                    </a:cubicBezTo>
                    <a:cubicBezTo>
                      <a:pt x="0" y="9282"/>
                      <a:pt x="6953" y="1281"/>
                      <a:pt x="16383" y="138"/>
                    </a:cubicBezTo>
                    <a:cubicBezTo>
                      <a:pt x="26575" y="-1100"/>
                      <a:pt x="35909" y="6139"/>
                      <a:pt x="37147" y="16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3" name="Google Shape;5483;p36"/>
              <p:cNvSpPr/>
              <p:nvPr/>
            </p:nvSpPr>
            <p:spPr>
              <a:xfrm>
                <a:off x="5745193" y="2925566"/>
                <a:ext cx="46386" cy="64521"/>
              </a:xfrm>
              <a:custGeom>
                <a:avLst/>
                <a:gdLst/>
                <a:ahLst/>
                <a:cxnLst/>
                <a:rect l="l" t="t" r="r" b="b"/>
                <a:pathLst>
                  <a:path w="46386" h="64521" extrusionOk="0">
                    <a:moveTo>
                      <a:pt x="0" y="18706"/>
                    </a:moveTo>
                    <a:cubicBezTo>
                      <a:pt x="0" y="11467"/>
                      <a:pt x="4286" y="4514"/>
                      <a:pt x="11430" y="1466"/>
                    </a:cubicBezTo>
                    <a:cubicBezTo>
                      <a:pt x="20955" y="-2535"/>
                      <a:pt x="31813" y="1942"/>
                      <a:pt x="35814" y="11372"/>
                    </a:cubicBezTo>
                    <a:cubicBezTo>
                      <a:pt x="42863" y="28231"/>
                      <a:pt x="46291" y="46329"/>
                      <a:pt x="46387" y="64521"/>
                    </a:cubicBezTo>
                    <a:lnTo>
                      <a:pt x="9144" y="64521"/>
                    </a:lnTo>
                    <a:cubicBezTo>
                      <a:pt x="9144" y="51282"/>
                      <a:pt x="6667" y="38042"/>
                      <a:pt x="1524" y="25850"/>
                    </a:cubicBezTo>
                    <a:cubicBezTo>
                      <a:pt x="571" y="23469"/>
                      <a:pt x="95" y="20992"/>
                      <a:pt x="95" y="186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4" name="Google Shape;5484;p36"/>
              <p:cNvSpPr/>
              <p:nvPr/>
            </p:nvSpPr>
            <p:spPr>
              <a:xfrm>
                <a:off x="5896831" y="2768104"/>
                <a:ext cx="80036" cy="109315"/>
              </a:xfrm>
              <a:custGeom>
                <a:avLst/>
                <a:gdLst/>
                <a:ahLst/>
                <a:cxnLst/>
                <a:rect l="l" t="t" r="r" b="b"/>
                <a:pathLst>
                  <a:path w="80036" h="109315" extrusionOk="0">
                    <a:moveTo>
                      <a:pt x="44291" y="97968"/>
                    </a:moveTo>
                    <a:cubicBezTo>
                      <a:pt x="33814" y="73774"/>
                      <a:pt x="20193" y="50914"/>
                      <a:pt x="3905" y="30055"/>
                    </a:cubicBezTo>
                    <a:cubicBezTo>
                      <a:pt x="1238" y="26626"/>
                      <a:pt x="0" y="22625"/>
                      <a:pt x="0" y="18625"/>
                    </a:cubicBezTo>
                    <a:cubicBezTo>
                      <a:pt x="0" y="13100"/>
                      <a:pt x="2477" y="7576"/>
                      <a:pt x="7144" y="3956"/>
                    </a:cubicBezTo>
                    <a:cubicBezTo>
                      <a:pt x="15240" y="-2426"/>
                      <a:pt x="26956" y="-902"/>
                      <a:pt x="33338" y="7195"/>
                    </a:cubicBezTo>
                    <a:cubicBezTo>
                      <a:pt x="51530" y="30531"/>
                      <a:pt x="66770" y="56153"/>
                      <a:pt x="78486" y="83204"/>
                    </a:cubicBezTo>
                    <a:cubicBezTo>
                      <a:pt x="82582" y="92634"/>
                      <a:pt x="78296" y="103683"/>
                      <a:pt x="68771" y="107779"/>
                    </a:cubicBezTo>
                    <a:cubicBezTo>
                      <a:pt x="59341" y="111874"/>
                      <a:pt x="48387" y="107493"/>
                      <a:pt x="44196" y="980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5" name="Google Shape;5485;p36"/>
              <p:cNvSpPr/>
              <p:nvPr/>
            </p:nvSpPr>
            <p:spPr>
              <a:xfrm>
                <a:off x="5763672" y="2786685"/>
                <a:ext cx="95894" cy="96700"/>
              </a:xfrm>
              <a:custGeom>
                <a:avLst/>
                <a:gdLst/>
                <a:ahLst/>
                <a:cxnLst/>
                <a:rect l="l" t="t" r="r" b="b"/>
                <a:pathLst>
                  <a:path w="95894" h="96700" extrusionOk="0">
                    <a:moveTo>
                      <a:pt x="87725" y="93484"/>
                    </a:moveTo>
                    <a:cubicBezTo>
                      <a:pt x="79153" y="99295"/>
                      <a:pt x="67628" y="97009"/>
                      <a:pt x="61817" y="88436"/>
                    </a:cubicBezTo>
                    <a:cubicBezTo>
                      <a:pt x="47339" y="67005"/>
                      <a:pt x="29242" y="48717"/>
                      <a:pt x="8001" y="33953"/>
                    </a:cubicBezTo>
                    <a:cubicBezTo>
                      <a:pt x="2762" y="30334"/>
                      <a:pt x="0" y="24523"/>
                      <a:pt x="0" y="18618"/>
                    </a:cubicBezTo>
                    <a:cubicBezTo>
                      <a:pt x="0" y="14998"/>
                      <a:pt x="1048" y="11284"/>
                      <a:pt x="3334" y="8045"/>
                    </a:cubicBezTo>
                    <a:cubicBezTo>
                      <a:pt x="9239" y="-432"/>
                      <a:pt x="20860" y="-2528"/>
                      <a:pt x="29242" y="3283"/>
                    </a:cubicBezTo>
                    <a:cubicBezTo>
                      <a:pt x="54293" y="20618"/>
                      <a:pt x="75629" y="42240"/>
                      <a:pt x="92678" y="67481"/>
                    </a:cubicBezTo>
                    <a:cubicBezTo>
                      <a:pt x="98489" y="76054"/>
                      <a:pt x="96203" y="87579"/>
                      <a:pt x="87630" y="933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6" name="Google Shape;5486;p36"/>
              <p:cNvSpPr/>
              <p:nvPr/>
            </p:nvSpPr>
            <p:spPr>
              <a:xfrm>
                <a:off x="6389083" y="2911835"/>
                <a:ext cx="39528" cy="78252"/>
              </a:xfrm>
              <a:custGeom>
                <a:avLst/>
                <a:gdLst/>
                <a:ahLst/>
                <a:cxnLst/>
                <a:rect l="l" t="t" r="r" b="b"/>
                <a:pathLst>
                  <a:path w="39528" h="78252" extrusionOk="0">
                    <a:moveTo>
                      <a:pt x="37148" y="17197"/>
                    </a:moveTo>
                    <a:cubicBezTo>
                      <a:pt x="38767" y="37390"/>
                      <a:pt x="39434" y="57869"/>
                      <a:pt x="39529" y="78253"/>
                    </a:cubicBezTo>
                    <a:lnTo>
                      <a:pt x="2191" y="78253"/>
                    </a:lnTo>
                    <a:cubicBezTo>
                      <a:pt x="2191" y="58822"/>
                      <a:pt x="1429" y="39295"/>
                      <a:pt x="0" y="20055"/>
                    </a:cubicBezTo>
                    <a:cubicBezTo>
                      <a:pt x="0" y="19579"/>
                      <a:pt x="0" y="19103"/>
                      <a:pt x="0" y="18626"/>
                    </a:cubicBezTo>
                    <a:cubicBezTo>
                      <a:pt x="0" y="9006"/>
                      <a:pt x="7429" y="814"/>
                      <a:pt x="17240" y="53"/>
                    </a:cubicBezTo>
                    <a:cubicBezTo>
                      <a:pt x="27527" y="-710"/>
                      <a:pt x="36481" y="6910"/>
                      <a:pt x="37243" y="171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7" name="Google Shape;5487;p36"/>
              <p:cNvSpPr/>
              <p:nvPr/>
            </p:nvSpPr>
            <p:spPr>
              <a:xfrm>
                <a:off x="6176295" y="2916075"/>
                <a:ext cx="39909" cy="74107"/>
              </a:xfrm>
              <a:custGeom>
                <a:avLst/>
                <a:gdLst/>
                <a:ahLst/>
                <a:cxnLst/>
                <a:rect l="l" t="t" r="r" b="b"/>
                <a:pathLst>
                  <a:path w="39909" h="74107" extrusionOk="0">
                    <a:moveTo>
                      <a:pt x="37147" y="16862"/>
                    </a:moveTo>
                    <a:cubicBezTo>
                      <a:pt x="39053" y="35722"/>
                      <a:pt x="39910" y="54962"/>
                      <a:pt x="39910" y="74108"/>
                    </a:cubicBezTo>
                    <a:lnTo>
                      <a:pt x="2667" y="74108"/>
                    </a:lnTo>
                    <a:cubicBezTo>
                      <a:pt x="2667" y="56201"/>
                      <a:pt x="1810" y="38198"/>
                      <a:pt x="95" y="20577"/>
                    </a:cubicBezTo>
                    <a:cubicBezTo>
                      <a:pt x="95" y="19911"/>
                      <a:pt x="0" y="19339"/>
                      <a:pt x="0" y="18672"/>
                    </a:cubicBezTo>
                    <a:cubicBezTo>
                      <a:pt x="0" y="9242"/>
                      <a:pt x="7144" y="1146"/>
                      <a:pt x="16764" y="98"/>
                    </a:cubicBezTo>
                    <a:cubicBezTo>
                      <a:pt x="27051" y="-949"/>
                      <a:pt x="36195" y="6480"/>
                      <a:pt x="37147" y="167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8" name="Google Shape;5488;p36"/>
              <p:cNvSpPr/>
              <p:nvPr/>
            </p:nvSpPr>
            <p:spPr>
              <a:xfrm>
                <a:off x="6496049" y="2920907"/>
                <a:ext cx="38576" cy="69276"/>
              </a:xfrm>
              <a:custGeom>
                <a:avLst/>
                <a:gdLst/>
                <a:ahLst/>
                <a:cxnLst/>
                <a:rect l="l" t="t" r="r" b="b"/>
                <a:pathLst>
                  <a:path w="38576" h="69276" extrusionOk="0">
                    <a:moveTo>
                      <a:pt x="37243" y="17555"/>
                    </a:moveTo>
                    <a:cubicBezTo>
                      <a:pt x="38195" y="34700"/>
                      <a:pt x="38576" y="51941"/>
                      <a:pt x="38576" y="69276"/>
                    </a:cubicBezTo>
                    <a:lnTo>
                      <a:pt x="1238" y="69276"/>
                    </a:lnTo>
                    <a:cubicBezTo>
                      <a:pt x="1238" y="52703"/>
                      <a:pt x="953" y="36129"/>
                      <a:pt x="0" y="19746"/>
                    </a:cubicBezTo>
                    <a:cubicBezTo>
                      <a:pt x="0" y="19365"/>
                      <a:pt x="0" y="18984"/>
                      <a:pt x="0" y="18603"/>
                    </a:cubicBezTo>
                    <a:cubicBezTo>
                      <a:pt x="0" y="8792"/>
                      <a:pt x="7620" y="601"/>
                      <a:pt x="17526" y="29"/>
                    </a:cubicBezTo>
                    <a:cubicBezTo>
                      <a:pt x="27813" y="-542"/>
                      <a:pt x="36671" y="7268"/>
                      <a:pt x="37243" y="175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9" name="Google Shape;5489;p36"/>
              <p:cNvSpPr/>
              <p:nvPr/>
            </p:nvSpPr>
            <p:spPr>
              <a:xfrm>
                <a:off x="6282784" y="2914012"/>
                <a:ext cx="39624" cy="76171"/>
              </a:xfrm>
              <a:custGeom>
                <a:avLst/>
                <a:gdLst/>
                <a:ahLst/>
                <a:cxnLst/>
                <a:rect l="l" t="t" r="r" b="b"/>
                <a:pathLst>
                  <a:path w="39624" h="76171" extrusionOk="0">
                    <a:moveTo>
                      <a:pt x="37148" y="17021"/>
                    </a:moveTo>
                    <a:cubicBezTo>
                      <a:pt x="38862" y="36642"/>
                      <a:pt x="39624" y="56455"/>
                      <a:pt x="39624" y="76171"/>
                    </a:cubicBezTo>
                    <a:lnTo>
                      <a:pt x="2381" y="76171"/>
                    </a:lnTo>
                    <a:cubicBezTo>
                      <a:pt x="2381" y="57502"/>
                      <a:pt x="1619" y="38738"/>
                      <a:pt x="0" y="20259"/>
                    </a:cubicBezTo>
                    <a:cubicBezTo>
                      <a:pt x="0" y="19688"/>
                      <a:pt x="0" y="19117"/>
                      <a:pt x="0" y="18640"/>
                    </a:cubicBezTo>
                    <a:cubicBezTo>
                      <a:pt x="0" y="9115"/>
                      <a:pt x="7334" y="924"/>
                      <a:pt x="17050" y="67"/>
                    </a:cubicBezTo>
                    <a:cubicBezTo>
                      <a:pt x="27337" y="-791"/>
                      <a:pt x="36386" y="6734"/>
                      <a:pt x="37243" y="170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0" name="Google Shape;5490;p36"/>
              <p:cNvSpPr/>
              <p:nvPr/>
            </p:nvSpPr>
            <p:spPr>
              <a:xfrm>
                <a:off x="5654706" y="2959226"/>
                <a:ext cx="30956" cy="30956"/>
              </a:xfrm>
              <a:custGeom>
                <a:avLst/>
                <a:gdLst/>
                <a:ahLst/>
                <a:cxnLst/>
                <a:rect l="l" t="t" r="r" b="b"/>
                <a:pathLst>
                  <a:path w="30956" h="30956" extrusionOk="0">
                    <a:moveTo>
                      <a:pt x="30956" y="30956"/>
                    </a:moveTo>
                    <a:lnTo>
                      <a:pt x="6286" y="30956"/>
                    </a:lnTo>
                    <a:cubicBezTo>
                      <a:pt x="6286" y="27527"/>
                      <a:pt x="3429" y="24670"/>
                      <a:pt x="0" y="24670"/>
                    </a:cubicBezTo>
                    <a:lnTo>
                      <a:pt x="0" y="2467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7050" y="0"/>
                      <a:pt x="30956" y="13907"/>
                      <a:pt x="30956" y="309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1" name="Google Shape;5491;p36"/>
              <p:cNvSpPr/>
              <p:nvPr/>
            </p:nvSpPr>
            <p:spPr>
              <a:xfrm>
                <a:off x="6044183" y="2613429"/>
                <a:ext cx="87589" cy="104297"/>
              </a:xfrm>
              <a:custGeom>
                <a:avLst/>
                <a:gdLst/>
                <a:ahLst/>
                <a:cxnLst/>
                <a:rect l="l" t="t" r="r" b="b"/>
                <a:pathLst>
                  <a:path w="87589" h="104297" extrusionOk="0">
                    <a:moveTo>
                      <a:pt x="53245" y="95671"/>
                    </a:moveTo>
                    <a:cubicBezTo>
                      <a:pt x="38767" y="73001"/>
                      <a:pt x="22479" y="51189"/>
                      <a:pt x="4667" y="30901"/>
                    </a:cubicBezTo>
                    <a:cubicBezTo>
                      <a:pt x="1524" y="27376"/>
                      <a:pt x="0" y="22995"/>
                      <a:pt x="0" y="18613"/>
                    </a:cubicBezTo>
                    <a:cubicBezTo>
                      <a:pt x="0" y="13470"/>
                      <a:pt x="2191" y="8231"/>
                      <a:pt x="6382" y="4612"/>
                    </a:cubicBezTo>
                    <a:cubicBezTo>
                      <a:pt x="14097" y="-2151"/>
                      <a:pt x="25908" y="-1389"/>
                      <a:pt x="32671" y="6326"/>
                    </a:cubicBezTo>
                    <a:cubicBezTo>
                      <a:pt x="51721" y="28043"/>
                      <a:pt x="69247" y="51380"/>
                      <a:pt x="84677" y="75668"/>
                    </a:cubicBezTo>
                    <a:cubicBezTo>
                      <a:pt x="90202" y="84336"/>
                      <a:pt x="87630" y="95861"/>
                      <a:pt x="78962" y="101386"/>
                    </a:cubicBezTo>
                    <a:cubicBezTo>
                      <a:pt x="70295" y="106910"/>
                      <a:pt x="58769" y="104338"/>
                      <a:pt x="53245" y="956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2" name="Google Shape;5492;p36"/>
              <p:cNvSpPr/>
              <p:nvPr/>
            </p:nvSpPr>
            <p:spPr>
              <a:xfrm>
                <a:off x="5765196" y="2666949"/>
                <a:ext cx="109600" cy="79456"/>
              </a:xfrm>
              <a:custGeom>
                <a:avLst/>
                <a:gdLst/>
                <a:ahLst/>
                <a:cxnLst/>
                <a:rect l="l" t="t" r="r" b="b"/>
                <a:pathLst>
                  <a:path w="109600" h="79456" extrusionOk="0">
                    <a:moveTo>
                      <a:pt x="105632" y="72155"/>
                    </a:moveTo>
                    <a:cubicBezTo>
                      <a:pt x="99346" y="80346"/>
                      <a:pt x="87630" y="81870"/>
                      <a:pt x="79438" y="75584"/>
                    </a:cubicBezTo>
                    <a:cubicBezTo>
                      <a:pt x="58484" y="59487"/>
                      <a:pt x="35528" y="46056"/>
                      <a:pt x="11335" y="35769"/>
                    </a:cubicBezTo>
                    <a:cubicBezTo>
                      <a:pt x="4191" y="32721"/>
                      <a:pt x="0" y="25863"/>
                      <a:pt x="0" y="18624"/>
                    </a:cubicBezTo>
                    <a:cubicBezTo>
                      <a:pt x="0" y="16148"/>
                      <a:pt x="476" y="13767"/>
                      <a:pt x="1524" y="11385"/>
                    </a:cubicBezTo>
                    <a:cubicBezTo>
                      <a:pt x="5525" y="1860"/>
                      <a:pt x="16478" y="-2521"/>
                      <a:pt x="26003" y="1479"/>
                    </a:cubicBezTo>
                    <a:cubicBezTo>
                      <a:pt x="53150" y="13005"/>
                      <a:pt x="78867" y="28054"/>
                      <a:pt x="102299" y="46056"/>
                    </a:cubicBezTo>
                    <a:cubicBezTo>
                      <a:pt x="110490" y="52343"/>
                      <a:pt x="112014" y="64059"/>
                      <a:pt x="105728" y="722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3" name="Google Shape;5493;p36"/>
              <p:cNvSpPr/>
              <p:nvPr/>
            </p:nvSpPr>
            <p:spPr>
              <a:xfrm>
                <a:off x="5654611" y="2640615"/>
                <a:ext cx="67263" cy="40878"/>
              </a:xfrm>
              <a:custGeom>
                <a:avLst/>
                <a:gdLst/>
                <a:ahLst/>
                <a:cxnLst/>
                <a:rect l="l" t="t" r="r" b="b"/>
                <a:pathLst>
                  <a:path w="67263" h="40878" extrusionOk="0">
                    <a:moveTo>
                      <a:pt x="0" y="95"/>
                    </a:moveTo>
                    <a:lnTo>
                      <a:pt x="0" y="95"/>
                    </a:lnTo>
                    <a:cubicBezTo>
                      <a:pt x="17240" y="95"/>
                      <a:pt x="34480" y="1333"/>
                      <a:pt x="51340" y="3810"/>
                    </a:cubicBezTo>
                    <a:cubicBezTo>
                      <a:pt x="61531" y="5334"/>
                      <a:pt x="68580" y="14764"/>
                      <a:pt x="67056" y="24956"/>
                    </a:cubicBezTo>
                    <a:cubicBezTo>
                      <a:pt x="65532" y="35147"/>
                      <a:pt x="56102" y="42196"/>
                      <a:pt x="45911" y="40672"/>
                    </a:cubicBezTo>
                    <a:cubicBezTo>
                      <a:pt x="30861" y="38481"/>
                      <a:pt x="15335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4" name="Google Shape;5494;p36"/>
              <p:cNvSpPr/>
              <p:nvPr/>
            </p:nvSpPr>
            <p:spPr>
              <a:xfrm>
                <a:off x="5910833" y="2631987"/>
                <a:ext cx="97032" cy="96079"/>
              </a:xfrm>
              <a:custGeom>
                <a:avLst/>
                <a:gdLst/>
                <a:ahLst/>
                <a:cxnLst/>
                <a:rect l="l" t="t" r="r" b="b"/>
                <a:pathLst>
                  <a:path w="97032" h="96079" extrusionOk="0">
                    <a:moveTo>
                      <a:pt x="64198" y="89305"/>
                    </a:moveTo>
                    <a:cubicBezTo>
                      <a:pt x="46958" y="68826"/>
                      <a:pt x="27718" y="49871"/>
                      <a:pt x="6953" y="33107"/>
                    </a:cubicBezTo>
                    <a:cubicBezTo>
                      <a:pt x="2381" y="29393"/>
                      <a:pt x="0" y="24059"/>
                      <a:pt x="0" y="18629"/>
                    </a:cubicBezTo>
                    <a:cubicBezTo>
                      <a:pt x="0" y="14534"/>
                      <a:pt x="1334" y="10343"/>
                      <a:pt x="4191" y="6914"/>
                    </a:cubicBezTo>
                    <a:cubicBezTo>
                      <a:pt x="10668" y="-1087"/>
                      <a:pt x="22384" y="-2326"/>
                      <a:pt x="30385" y="4151"/>
                    </a:cubicBezTo>
                    <a:cubicBezTo>
                      <a:pt x="52959" y="22439"/>
                      <a:pt x="73914" y="43109"/>
                      <a:pt x="92678" y="65397"/>
                    </a:cubicBezTo>
                    <a:cubicBezTo>
                      <a:pt x="99251" y="73303"/>
                      <a:pt x="98298" y="85019"/>
                      <a:pt x="90392" y="91686"/>
                    </a:cubicBezTo>
                    <a:cubicBezTo>
                      <a:pt x="82487" y="98354"/>
                      <a:pt x="70771" y="97306"/>
                      <a:pt x="64103" y="894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5" name="Google Shape;5495;p36"/>
              <p:cNvSpPr/>
              <p:nvPr/>
            </p:nvSpPr>
            <p:spPr>
              <a:xfrm>
                <a:off x="5654611" y="2746819"/>
                <a:ext cx="70132" cy="43271"/>
              </a:xfrm>
              <a:custGeom>
                <a:avLst/>
                <a:gdLst/>
                <a:ahLst/>
                <a:cxnLst/>
                <a:rect l="l" t="t" r="r" b="b"/>
                <a:pathLst>
                  <a:path w="70132" h="43271" extrusionOk="0">
                    <a:moveTo>
                      <a:pt x="55721" y="6477"/>
                    </a:moveTo>
                    <a:cubicBezTo>
                      <a:pt x="65722" y="8858"/>
                      <a:pt x="72009" y="18859"/>
                      <a:pt x="69628" y="28861"/>
                    </a:cubicBezTo>
                    <a:cubicBezTo>
                      <a:pt x="67246" y="38862"/>
                      <a:pt x="57245" y="45148"/>
                      <a:pt x="47244" y="42767"/>
                    </a:cubicBezTo>
                    <a:cubicBezTo>
                      <a:pt x="31813" y="39148"/>
                      <a:pt x="16002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ubicBezTo>
                      <a:pt x="18764" y="0"/>
                      <a:pt x="37529" y="2191"/>
                      <a:pt x="55721" y="63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6" name="Google Shape;5496;p36"/>
              <p:cNvSpPr/>
              <p:nvPr/>
            </p:nvSpPr>
            <p:spPr>
              <a:xfrm>
                <a:off x="6412610" y="2597992"/>
                <a:ext cx="69905" cy="114623"/>
              </a:xfrm>
              <a:custGeom>
                <a:avLst/>
                <a:gdLst/>
                <a:ahLst/>
                <a:cxnLst/>
                <a:rect l="l" t="t" r="r" b="b"/>
                <a:pathLst>
                  <a:path w="69905" h="114623" extrusionOk="0">
                    <a:moveTo>
                      <a:pt x="35433" y="10619"/>
                    </a:moveTo>
                    <a:cubicBezTo>
                      <a:pt x="47816" y="36241"/>
                      <a:pt x="59055" y="62816"/>
                      <a:pt x="68771" y="89581"/>
                    </a:cubicBezTo>
                    <a:cubicBezTo>
                      <a:pt x="72295" y="99201"/>
                      <a:pt x="67342" y="109965"/>
                      <a:pt x="57626" y="113489"/>
                    </a:cubicBezTo>
                    <a:cubicBezTo>
                      <a:pt x="47911" y="117013"/>
                      <a:pt x="37243" y="112060"/>
                      <a:pt x="33719" y="102345"/>
                    </a:cubicBezTo>
                    <a:cubicBezTo>
                      <a:pt x="24384" y="76722"/>
                      <a:pt x="13621" y="51291"/>
                      <a:pt x="1810" y="26812"/>
                    </a:cubicBezTo>
                    <a:cubicBezTo>
                      <a:pt x="571" y="24240"/>
                      <a:pt x="0" y="21477"/>
                      <a:pt x="0" y="18715"/>
                    </a:cubicBezTo>
                    <a:cubicBezTo>
                      <a:pt x="0" y="11762"/>
                      <a:pt x="3905" y="5094"/>
                      <a:pt x="10573" y="1856"/>
                    </a:cubicBezTo>
                    <a:cubicBezTo>
                      <a:pt x="19812" y="-2621"/>
                      <a:pt x="30956" y="1285"/>
                      <a:pt x="35433" y="10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7" name="Google Shape;5497;p36"/>
              <p:cNvSpPr/>
              <p:nvPr/>
            </p:nvSpPr>
            <p:spPr>
              <a:xfrm>
                <a:off x="6357651" y="2747409"/>
                <a:ext cx="57600" cy="118610"/>
              </a:xfrm>
              <a:custGeom>
                <a:avLst/>
                <a:gdLst/>
                <a:ahLst/>
                <a:cxnLst/>
                <a:rect l="l" t="t" r="r" b="b"/>
                <a:pathLst>
                  <a:path w="57600" h="118610" extrusionOk="0">
                    <a:moveTo>
                      <a:pt x="36386" y="13126"/>
                    </a:moveTo>
                    <a:cubicBezTo>
                      <a:pt x="44863" y="40367"/>
                      <a:pt x="51816" y="68466"/>
                      <a:pt x="57245" y="96470"/>
                    </a:cubicBezTo>
                    <a:cubicBezTo>
                      <a:pt x="59246" y="106566"/>
                      <a:pt x="52578" y="116377"/>
                      <a:pt x="42481" y="118282"/>
                    </a:cubicBezTo>
                    <a:cubicBezTo>
                      <a:pt x="32385" y="120187"/>
                      <a:pt x="22574" y="113615"/>
                      <a:pt x="20669" y="103518"/>
                    </a:cubicBezTo>
                    <a:cubicBezTo>
                      <a:pt x="15526" y="76848"/>
                      <a:pt x="8858" y="50178"/>
                      <a:pt x="857" y="24175"/>
                    </a:cubicBezTo>
                    <a:cubicBezTo>
                      <a:pt x="286" y="22365"/>
                      <a:pt x="0" y="20460"/>
                      <a:pt x="0" y="18650"/>
                    </a:cubicBezTo>
                    <a:cubicBezTo>
                      <a:pt x="0" y="10649"/>
                      <a:pt x="5144" y="3315"/>
                      <a:pt x="13145" y="839"/>
                    </a:cubicBezTo>
                    <a:cubicBezTo>
                      <a:pt x="22955" y="-2209"/>
                      <a:pt x="33433" y="3315"/>
                      <a:pt x="36481" y="131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8" name="Google Shape;5498;p36"/>
              <p:cNvSpPr/>
              <p:nvPr/>
            </p:nvSpPr>
            <p:spPr>
              <a:xfrm>
                <a:off x="6470141" y="2755558"/>
                <a:ext cx="54240" cy="119320"/>
              </a:xfrm>
              <a:custGeom>
                <a:avLst/>
                <a:gdLst/>
                <a:ahLst/>
                <a:cxnLst/>
                <a:rect l="l" t="t" r="r" b="b"/>
                <a:pathLst>
                  <a:path w="54240" h="119320" extrusionOk="0">
                    <a:moveTo>
                      <a:pt x="36671" y="13835"/>
                    </a:moveTo>
                    <a:cubicBezTo>
                      <a:pt x="43815" y="41362"/>
                      <a:pt x="49625" y="69651"/>
                      <a:pt x="54007" y="97750"/>
                    </a:cubicBezTo>
                    <a:cubicBezTo>
                      <a:pt x="55626" y="107942"/>
                      <a:pt x="48673" y="117467"/>
                      <a:pt x="38481" y="119086"/>
                    </a:cubicBezTo>
                    <a:cubicBezTo>
                      <a:pt x="28289" y="120705"/>
                      <a:pt x="18764" y="113752"/>
                      <a:pt x="17145" y="103560"/>
                    </a:cubicBezTo>
                    <a:cubicBezTo>
                      <a:pt x="12954" y="76605"/>
                      <a:pt x="7334" y="49649"/>
                      <a:pt x="571" y="23265"/>
                    </a:cubicBezTo>
                    <a:cubicBezTo>
                      <a:pt x="190" y="21741"/>
                      <a:pt x="0" y="20121"/>
                      <a:pt x="0" y="18597"/>
                    </a:cubicBezTo>
                    <a:cubicBezTo>
                      <a:pt x="0" y="10311"/>
                      <a:pt x="5620" y="2691"/>
                      <a:pt x="14002" y="595"/>
                    </a:cubicBezTo>
                    <a:cubicBezTo>
                      <a:pt x="24003" y="-1977"/>
                      <a:pt x="34099" y="4024"/>
                      <a:pt x="36767" y="14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9" name="Google Shape;5499;p36"/>
              <p:cNvSpPr/>
              <p:nvPr/>
            </p:nvSpPr>
            <p:spPr>
              <a:xfrm>
                <a:off x="6133909" y="2754411"/>
                <a:ext cx="64704" cy="116548"/>
              </a:xfrm>
              <a:custGeom>
                <a:avLst/>
                <a:gdLst/>
                <a:ahLst/>
                <a:cxnLst/>
                <a:rect l="l" t="t" r="r" b="b"/>
                <a:pathLst>
                  <a:path w="64704" h="116548" extrusionOk="0">
                    <a:moveTo>
                      <a:pt x="28099" y="102612"/>
                    </a:moveTo>
                    <a:cubicBezTo>
                      <a:pt x="21241" y="76514"/>
                      <a:pt x="12382" y="50796"/>
                      <a:pt x="1524" y="26126"/>
                    </a:cubicBezTo>
                    <a:cubicBezTo>
                      <a:pt x="476" y="23650"/>
                      <a:pt x="0" y="21173"/>
                      <a:pt x="0" y="18697"/>
                    </a:cubicBezTo>
                    <a:cubicBezTo>
                      <a:pt x="0" y="11553"/>
                      <a:pt x="4191" y="4695"/>
                      <a:pt x="11144" y="1552"/>
                    </a:cubicBezTo>
                    <a:cubicBezTo>
                      <a:pt x="20574" y="-2544"/>
                      <a:pt x="31623" y="1742"/>
                      <a:pt x="35719" y="11172"/>
                    </a:cubicBezTo>
                    <a:cubicBezTo>
                      <a:pt x="47244" y="37652"/>
                      <a:pt x="56864" y="65179"/>
                      <a:pt x="64103" y="93182"/>
                    </a:cubicBezTo>
                    <a:cubicBezTo>
                      <a:pt x="66675" y="103088"/>
                      <a:pt x="60769" y="113375"/>
                      <a:pt x="50768" y="115947"/>
                    </a:cubicBezTo>
                    <a:cubicBezTo>
                      <a:pt x="40767" y="118519"/>
                      <a:pt x="30575" y="112613"/>
                      <a:pt x="28004" y="1026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0" name="Google Shape;5500;p36"/>
              <p:cNvSpPr/>
              <p:nvPr/>
            </p:nvSpPr>
            <p:spPr>
              <a:xfrm>
                <a:off x="6018180" y="2759644"/>
                <a:ext cx="70719" cy="114092"/>
              </a:xfrm>
              <a:custGeom>
                <a:avLst/>
                <a:gdLst/>
                <a:ahLst/>
                <a:cxnLst/>
                <a:rect l="l" t="t" r="r" b="b"/>
                <a:pathLst>
                  <a:path w="70719" h="114092" extrusionOk="0">
                    <a:moveTo>
                      <a:pt x="34385" y="101189"/>
                    </a:moveTo>
                    <a:cubicBezTo>
                      <a:pt x="26099" y="75757"/>
                      <a:pt x="15335" y="51088"/>
                      <a:pt x="2381" y="27656"/>
                    </a:cubicBezTo>
                    <a:cubicBezTo>
                      <a:pt x="762" y="24799"/>
                      <a:pt x="0" y="21656"/>
                      <a:pt x="0" y="18607"/>
                    </a:cubicBezTo>
                    <a:cubicBezTo>
                      <a:pt x="0" y="12035"/>
                      <a:pt x="3429" y="5654"/>
                      <a:pt x="9620" y="2320"/>
                    </a:cubicBezTo>
                    <a:cubicBezTo>
                      <a:pt x="18574" y="-2633"/>
                      <a:pt x="30004" y="605"/>
                      <a:pt x="34957" y="9559"/>
                    </a:cubicBezTo>
                    <a:cubicBezTo>
                      <a:pt x="49149" y="35086"/>
                      <a:pt x="60865" y="62042"/>
                      <a:pt x="69818" y="89664"/>
                    </a:cubicBezTo>
                    <a:cubicBezTo>
                      <a:pt x="72962" y="99475"/>
                      <a:pt x="67628" y="109952"/>
                      <a:pt x="57817" y="113191"/>
                    </a:cubicBezTo>
                    <a:cubicBezTo>
                      <a:pt x="48006" y="116334"/>
                      <a:pt x="37529" y="111000"/>
                      <a:pt x="34290" y="1011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1" name="Google Shape;5501;p36"/>
              <p:cNvSpPr/>
              <p:nvPr/>
            </p:nvSpPr>
            <p:spPr>
              <a:xfrm>
                <a:off x="6246589" y="2750457"/>
                <a:ext cx="60633" cy="117764"/>
              </a:xfrm>
              <a:custGeom>
                <a:avLst/>
                <a:gdLst/>
                <a:ahLst/>
                <a:cxnLst/>
                <a:rect l="l" t="t" r="r" b="b"/>
                <a:pathLst>
                  <a:path w="60633" h="117764" extrusionOk="0">
                    <a:moveTo>
                      <a:pt x="23813" y="103327"/>
                    </a:moveTo>
                    <a:cubicBezTo>
                      <a:pt x="18002" y="76848"/>
                      <a:pt x="10382" y="50559"/>
                      <a:pt x="1143" y="25032"/>
                    </a:cubicBezTo>
                    <a:cubicBezTo>
                      <a:pt x="381" y="22936"/>
                      <a:pt x="0" y="20746"/>
                      <a:pt x="0" y="18650"/>
                    </a:cubicBezTo>
                    <a:cubicBezTo>
                      <a:pt x="0" y="11030"/>
                      <a:pt x="4763" y="3886"/>
                      <a:pt x="12287" y="1124"/>
                    </a:cubicBezTo>
                    <a:cubicBezTo>
                      <a:pt x="22003" y="-2400"/>
                      <a:pt x="32671" y="2648"/>
                      <a:pt x="36195" y="12268"/>
                    </a:cubicBezTo>
                    <a:cubicBezTo>
                      <a:pt x="46006" y="39224"/>
                      <a:pt x="54007" y="67132"/>
                      <a:pt x="60198" y="95136"/>
                    </a:cubicBezTo>
                    <a:cubicBezTo>
                      <a:pt x="62389" y="105232"/>
                      <a:pt x="56102" y="115138"/>
                      <a:pt x="46006" y="117329"/>
                    </a:cubicBezTo>
                    <a:cubicBezTo>
                      <a:pt x="35909" y="119520"/>
                      <a:pt x="26003" y="113233"/>
                      <a:pt x="23813" y="1031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02" name="Google Shape;5502;p36"/>
            <p:cNvGrpSpPr/>
            <p:nvPr/>
          </p:nvGrpSpPr>
          <p:grpSpPr>
            <a:xfrm>
              <a:off x="367063" y="2999423"/>
              <a:ext cx="637306" cy="637306"/>
              <a:chOff x="5654611" y="4750022"/>
              <a:chExt cx="880014" cy="880014"/>
            </a:xfrm>
          </p:grpSpPr>
          <p:sp>
            <p:nvSpPr>
              <p:cNvPr id="5503" name="Google Shape;5503;p36"/>
              <p:cNvSpPr/>
              <p:nvPr/>
            </p:nvSpPr>
            <p:spPr>
              <a:xfrm>
                <a:off x="5654611" y="4750022"/>
                <a:ext cx="880014" cy="88001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4" name="Google Shape;5504;p36"/>
              <p:cNvSpPr/>
              <p:nvPr/>
            </p:nvSpPr>
            <p:spPr>
              <a:xfrm>
                <a:off x="5654611" y="4750022"/>
                <a:ext cx="872394" cy="872490"/>
              </a:xfrm>
              <a:custGeom>
                <a:avLst/>
                <a:gdLst/>
                <a:ahLst/>
                <a:cxnLst/>
                <a:rect l="l" t="t" r="r" b="b"/>
                <a:pathLst>
                  <a:path w="872394" h="872490" extrusionOk="0">
                    <a:moveTo>
                      <a:pt x="872395" y="0"/>
                    </a:moveTo>
                    <a:lnTo>
                      <a:pt x="0" y="0"/>
                    </a:lnTo>
                    <a:lnTo>
                      <a:pt x="0" y="872490"/>
                    </a:lnTo>
                    <a:cubicBezTo>
                      <a:pt x="4000" y="392430"/>
                      <a:pt x="392430" y="4000"/>
                      <a:pt x="8723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05" name="Google Shape;5505;p36"/>
            <p:cNvGrpSpPr/>
            <p:nvPr/>
          </p:nvGrpSpPr>
          <p:grpSpPr>
            <a:xfrm>
              <a:off x="367063" y="450334"/>
              <a:ext cx="637306" cy="637306"/>
              <a:chOff x="5654611" y="1230153"/>
              <a:chExt cx="880014" cy="880014"/>
            </a:xfrm>
          </p:grpSpPr>
          <p:sp>
            <p:nvSpPr>
              <p:cNvPr id="5506" name="Google Shape;5506;p36"/>
              <p:cNvSpPr/>
              <p:nvPr/>
            </p:nvSpPr>
            <p:spPr>
              <a:xfrm>
                <a:off x="5654611" y="1230153"/>
                <a:ext cx="880014" cy="88001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7" name="Google Shape;5507;p36"/>
              <p:cNvSpPr/>
              <p:nvPr/>
            </p:nvSpPr>
            <p:spPr>
              <a:xfrm>
                <a:off x="5654992" y="1230534"/>
                <a:ext cx="879157" cy="879157"/>
              </a:xfrm>
              <a:custGeom>
                <a:avLst/>
                <a:gdLst/>
                <a:ahLst/>
                <a:cxnLst/>
                <a:rect l="l" t="t" r="r" b="b"/>
                <a:pathLst>
                  <a:path w="879157" h="879157" extrusionOk="0">
                    <a:moveTo>
                      <a:pt x="879158" y="439579"/>
                    </a:moveTo>
                    <a:cubicBezTo>
                      <a:pt x="879158" y="682351"/>
                      <a:pt x="682352" y="879158"/>
                      <a:pt x="439579" y="879158"/>
                    </a:cubicBezTo>
                    <a:cubicBezTo>
                      <a:pt x="196806" y="879158"/>
                      <a:pt x="0" y="682351"/>
                      <a:pt x="0" y="439579"/>
                    </a:cubicBezTo>
                    <a:cubicBezTo>
                      <a:pt x="0" y="196806"/>
                      <a:pt x="196806" y="0"/>
                      <a:pt x="439579" y="0"/>
                    </a:cubicBezTo>
                    <a:cubicBezTo>
                      <a:pt x="682352" y="0"/>
                      <a:pt x="879158" y="196806"/>
                      <a:pt x="879158" y="43957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508" name="Google Shape;5508;p36"/>
            <p:cNvSpPr/>
            <p:nvPr/>
          </p:nvSpPr>
          <p:spPr>
            <a:xfrm>
              <a:off x="365312" y="4273471"/>
              <a:ext cx="635810" cy="635810"/>
            </a:xfrm>
            <a:custGeom>
              <a:avLst/>
              <a:gdLst/>
              <a:ahLst/>
              <a:cxnLst/>
              <a:rect l="l" t="t" r="r" b="b"/>
              <a:pathLst>
                <a:path w="880014" h="880014" extrusionOk="0">
                  <a:moveTo>
                    <a:pt x="0" y="0"/>
                  </a:moveTo>
                  <a:lnTo>
                    <a:pt x="880015" y="0"/>
                  </a:lnTo>
                  <a:lnTo>
                    <a:pt x="880015" y="880015"/>
                  </a:lnTo>
                  <a:lnTo>
                    <a:pt x="0" y="8800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09" name="Google Shape;5509;p36"/>
            <p:cNvGrpSpPr/>
            <p:nvPr/>
          </p:nvGrpSpPr>
          <p:grpSpPr>
            <a:xfrm>
              <a:off x="365427" y="3636237"/>
              <a:ext cx="637444" cy="637307"/>
              <a:chOff x="7414354" y="1230058"/>
              <a:chExt cx="880205" cy="880015"/>
            </a:xfrm>
          </p:grpSpPr>
          <p:sp>
            <p:nvSpPr>
              <p:cNvPr id="5510" name="Google Shape;5510;p36"/>
              <p:cNvSpPr/>
              <p:nvPr/>
            </p:nvSpPr>
            <p:spPr>
              <a:xfrm>
                <a:off x="7653864" y="1639919"/>
                <a:ext cx="88672" cy="103582"/>
              </a:xfrm>
              <a:custGeom>
                <a:avLst/>
                <a:gdLst/>
                <a:ahLst/>
                <a:cxnLst/>
                <a:rect l="l" t="t" r="r" b="b"/>
                <a:pathLst>
                  <a:path w="88672" h="103582" extrusionOk="0">
                    <a:moveTo>
                      <a:pt x="84055" y="72771"/>
                    </a:moveTo>
                    <a:cubicBezTo>
                      <a:pt x="66243" y="52197"/>
                      <a:pt x="49383" y="30480"/>
                      <a:pt x="33953" y="8096"/>
                    </a:cubicBezTo>
                    <a:cubicBezTo>
                      <a:pt x="30333" y="2858"/>
                      <a:pt x="24523" y="0"/>
                      <a:pt x="18618" y="0"/>
                    </a:cubicBezTo>
                    <a:cubicBezTo>
                      <a:pt x="14998" y="0"/>
                      <a:pt x="11283" y="1048"/>
                      <a:pt x="8045" y="3334"/>
                    </a:cubicBezTo>
                    <a:cubicBezTo>
                      <a:pt x="-432" y="9144"/>
                      <a:pt x="-2528" y="20765"/>
                      <a:pt x="3282" y="29242"/>
                    </a:cubicBezTo>
                    <a:cubicBezTo>
                      <a:pt x="19475" y="52769"/>
                      <a:pt x="37191" y="75533"/>
                      <a:pt x="55956" y="97155"/>
                    </a:cubicBezTo>
                    <a:cubicBezTo>
                      <a:pt x="62719" y="104966"/>
                      <a:pt x="74434" y="105728"/>
                      <a:pt x="82245" y="99060"/>
                    </a:cubicBezTo>
                    <a:cubicBezTo>
                      <a:pt x="90055" y="92297"/>
                      <a:pt x="90817" y="80486"/>
                      <a:pt x="84150" y="727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1" name="Google Shape;5511;p36"/>
              <p:cNvSpPr/>
              <p:nvPr/>
            </p:nvSpPr>
            <p:spPr>
              <a:xfrm>
                <a:off x="7690628" y="1492853"/>
                <a:ext cx="78523" cy="110195"/>
              </a:xfrm>
              <a:custGeom>
                <a:avLst/>
                <a:gdLst/>
                <a:ahLst/>
                <a:cxnLst/>
                <a:rect l="l" t="t" r="r" b="b"/>
                <a:pathLst>
                  <a:path w="78523" h="110195" extrusionOk="0">
                    <a:moveTo>
                      <a:pt x="70055" y="107252"/>
                    </a:moveTo>
                    <a:cubicBezTo>
                      <a:pt x="78723" y="101632"/>
                      <a:pt x="81104" y="90106"/>
                      <a:pt x="75484" y="81439"/>
                    </a:cubicBezTo>
                    <a:cubicBezTo>
                      <a:pt x="60721" y="58769"/>
                      <a:pt x="47195" y="34957"/>
                      <a:pt x="35479" y="10573"/>
                    </a:cubicBezTo>
                    <a:cubicBezTo>
                      <a:pt x="32241" y="3905"/>
                      <a:pt x="25573" y="0"/>
                      <a:pt x="18620" y="0"/>
                    </a:cubicBezTo>
                    <a:cubicBezTo>
                      <a:pt x="15953" y="0"/>
                      <a:pt x="13191" y="572"/>
                      <a:pt x="10524" y="1810"/>
                    </a:cubicBezTo>
                    <a:cubicBezTo>
                      <a:pt x="1284" y="6286"/>
                      <a:pt x="-2621" y="17431"/>
                      <a:pt x="1856" y="26670"/>
                    </a:cubicBezTo>
                    <a:cubicBezTo>
                      <a:pt x="14334" y="52483"/>
                      <a:pt x="28526" y="77724"/>
                      <a:pt x="44242" y="101727"/>
                    </a:cubicBezTo>
                    <a:cubicBezTo>
                      <a:pt x="49862" y="110395"/>
                      <a:pt x="61387" y="112776"/>
                      <a:pt x="70055" y="1071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2" name="Google Shape;5512;p36"/>
              <p:cNvSpPr/>
              <p:nvPr/>
            </p:nvSpPr>
            <p:spPr>
              <a:xfrm>
                <a:off x="7574570" y="1492567"/>
                <a:ext cx="72783" cy="113269"/>
              </a:xfrm>
              <a:custGeom>
                <a:avLst/>
                <a:gdLst/>
                <a:ahLst/>
                <a:cxnLst/>
                <a:rect l="l" t="t" r="r" b="b"/>
                <a:pathLst>
                  <a:path w="72783" h="113269" extrusionOk="0">
                    <a:moveTo>
                      <a:pt x="62955" y="110966"/>
                    </a:moveTo>
                    <a:cubicBezTo>
                      <a:pt x="72004" y="106108"/>
                      <a:pt x="75433" y="94774"/>
                      <a:pt x="70576" y="85725"/>
                    </a:cubicBezTo>
                    <a:cubicBezTo>
                      <a:pt x="57717" y="61817"/>
                      <a:pt x="46096" y="36862"/>
                      <a:pt x="36000" y="11716"/>
                    </a:cubicBezTo>
                    <a:cubicBezTo>
                      <a:pt x="33047" y="4477"/>
                      <a:pt x="26094" y="0"/>
                      <a:pt x="18664" y="0"/>
                    </a:cubicBezTo>
                    <a:cubicBezTo>
                      <a:pt x="16378" y="0"/>
                      <a:pt x="13997" y="476"/>
                      <a:pt x="11711" y="1333"/>
                    </a:cubicBezTo>
                    <a:cubicBezTo>
                      <a:pt x="2186" y="5143"/>
                      <a:pt x="-2481" y="16002"/>
                      <a:pt x="1329" y="25622"/>
                    </a:cubicBezTo>
                    <a:cubicBezTo>
                      <a:pt x="11902" y="52102"/>
                      <a:pt x="24189" y="78295"/>
                      <a:pt x="37714" y="103442"/>
                    </a:cubicBezTo>
                    <a:cubicBezTo>
                      <a:pt x="42572" y="112490"/>
                      <a:pt x="53907" y="115919"/>
                      <a:pt x="62955" y="1110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3" name="Google Shape;5513;p36"/>
              <p:cNvSpPr/>
              <p:nvPr/>
            </p:nvSpPr>
            <p:spPr>
              <a:xfrm>
                <a:off x="7536160" y="1653159"/>
                <a:ext cx="83769" cy="107087"/>
              </a:xfrm>
              <a:custGeom>
                <a:avLst/>
                <a:gdLst/>
                <a:ahLst/>
                <a:cxnLst/>
                <a:rect l="l" t="t" r="r" b="b"/>
                <a:pathLst>
                  <a:path w="83769" h="107087" extrusionOk="0">
                    <a:moveTo>
                      <a:pt x="50120" y="99536"/>
                    </a:moveTo>
                    <a:cubicBezTo>
                      <a:pt x="56216" y="107823"/>
                      <a:pt x="67932" y="109538"/>
                      <a:pt x="76219" y="103441"/>
                    </a:cubicBezTo>
                    <a:cubicBezTo>
                      <a:pt x="84506" y="97345"/>
                      <a:pt x="86220" y="85630"/>
                      <a:pt x="80124" y="77343"/>
                    </a:cubicBezTo>
                    <a:cubicBezTo>
                      <a:pt x="63932" y="55435"/>
                      <a:pt x="48596" y="32385"/>
                      <a:pt x="34595" y="9049"/>
                    </a:cubicBezTo>
                    <a:cubicBezTo>
                      <a:pt x="31070" y="3239"/>
                      <a:pt x="24879" y="0"/>
                      <a:pt x="18593" y="0"/>
                    </a:cubicBezTo>
                    <a:cubicBezTo>
                      <a:pt x="15354" y="0"/>
                      <a:pt x="12020" y="857"/>
                      <a:pt x="9068" y="2667"/>
                    </a:cubicBezTo>
                    <a:cubicBezTo>
                      <a:pt x="209" y="8001"/>
                      <a:pt x="-2648" y="19431"/>
                      <a:pt x="2686" y="28289"/>
                    </a:cubicBezTo>
                    <a:cubicBezTo>
                      <a:pt x="17259" y="52673"/>
                      <a:pt x="33261" y="76676"/>
                      <a:pt x="50216" y="996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4" name="Google Shape;5514;p36"/>
              <p:cNvSpPr/>
              <p:nvPr/>
            </p:nvSpPr>
            <p:spPr>
              <a:xfrm>
                <a:off x="7530039" y="1331118"/>
                <a:ext cx="55078" cy="119233"/>
              </a:xfrm>
              <a:custGeom>
                <a:avLst/>
                <a:gdLst/>
                <a:ahLst/>
                <a:cxnLst/>
                <a:rect l="l" t="t" r="r" b="b"/>
                <a:pathLst>
                  <a:path w="55078" h="119233" extrusionOk="0">
                    <a:moveTo>
                      <a:pt x="41382" y="118586"/>
                    </a:moveTo>
                    <a:cubicBezTo>
                      <a:pt x="51288" y="115824"/>
                      <a:pt x="57098" y="105537"/>
                      <a:pt x="54431" y="95631"/>
                    </a:cubicBezTo>
                    <a:cubicBezTo>
                      <a:pt x="47193" y="69437"/>
                      <a:pt x="41382" y="42577"/>
                      <a:pt x="37096" y="15716"/>
                    </a:cubicBezTo>
                    <a:cubicBezTo>
                      <a:pt x="35667" y="6572"/>
                      <a:pt x="27666" y="0"/>
                      <a:pt x="18713" y="0"/>
                    </a:cubicBezTo>
                    <a:cubicBezTo>
                      <a:pt x="17760" y="0"/>
                      <a:pt x="16712" y="0"/>
                      <a:pt x="15760" y="191"/>
                    </a:cubicBezTo>
                    <a:cubicBezTo>
                      <a:pt x="5568" y="1810"/>
                      <a:pt x="-1385" y="11335"/>
                      <a:pt x="234" y="21527"/>
                    </a:cubicBezTo>
                    <a:cubicBezTo>
                      <a:pt x="4711" y="49721"/>
                      <a:pt x="10902" y="78010"/>
                      <a:pt x="18427" y="105537"/>
                    </a:cubicBezTo>
                    <a:cubicBezTo>
                      <a:pt x="21189" y="115443"/>
                      <a:pt x="31476" y="121253"/>
                      <a:pt x="41382" y="1185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5" name="Google Shape;5515;p36"/>
              <p:cNvSpPr/>
              <p:nvPr/>
            </p:nvSpPr>
            <p:spPr>
              <a:xfrm>
                <a:off x="7759433" y="1900999"/>
                <a:ext cx="106645" cy="84249"/>
              </a:xfrm>
              <a:custGeom>
                <a:avLst/>
                <a:gdLst/>
                <a:ahLst/>
                <a:cxnLst/>
                <a:rect l="l" t="t" r="r" b="b"/>
                <a:pathLst>
                  <a:path w="106645" h="84249" extrusionOk="0">
                    <a:moveTo>
                      <a:pt x="7347" y="33528"/>
                    </a:moveTo>
                    <a:cubicBezTo>
                      <a:pt x="30111" y="50578"/>
                      <a:pt x="54019" y="66770"/>
                      <a:pt x="78308" y="81534"/>
                    </a:cubicBezTo>
                    <a:cubicBezTo>
                      <a:pt x="87071" y="86868"/>
                      <a:pt x="98596" y="84106"/>
                      <a:pt x="103930" y="75343"/>
                    </a:cubicBezTo>
                    <a:cubicBezTo>
                      <a:pt x="109264" y="66580"/>
                      <a:pt x="106502" y="55054"/>
                      <a:pt x="97739" y="49721"/>
                    </a:cubicBezTo>
                    <a:cubicBezTo>
                      <a:pt x="74498" y="35528"/>
                      <a:pt x="51638" y="20098"/>
                      <a:pt x="29825" y="3715"/>
                    </a:cubicBezTo>
                    <a:cubicBezTo>
                      <a:pt x="26492" y="1238"/>
                      <a:pt x="22587" y="0"/>
                      <a:pt x="18681" y="0"/>
                    </a:cubicBezTo>
                    <a:cubicBezTo>
                      <a:pt x="12966" y="0"/>
                      <a:pt x="7442" y="2572"/>
                      <a:pt x="3727" y="7429"/>
                    </a:cubicBezTo>
                    <a:cubicBezTo>
                      <a:pt x="-2464" y="15716"/>
                      <a:pt x="-750" y="27337"/>
                      <a:pt x="7442" y="335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6" name="Google Shape;5516;p36"/>
              <p:cNvSpPr/>
              <p:nvPr/>
            </p:nvSpPr>
            <p:spPr>
              <a:xfrm>
                <a:off x="7906204" y="1745170"/>
                <a:ext cx="109182" cy="80586"/>
              </a:xfrm>
              <a:custGeom>
                <a:avLst/>
                <a:gdLst/>
                <a:ahLst/>
                <a:cxnLst/>
                <a:rect l="l" t="t" r="r" b="b"/>
                <a:pathLst>
                  <a:path w="109182" h="80586" extrusionOk="0">
                    <a:moveTo>
                      <a:pt x="8023" y="34004"/>
                    </a:moveTo>
                    <a:cubicBezTo>
                      <a:pt x="31549" y="50387"/>
                      <a:pt x="56505" y="65342"/>
                      <a:pt x="81937" y="78486"/>
                    </a:cubicBezTo>
                    <a:cubicBezTo>
                      <a:pt x="91080" y="83248"/>
                      <a:pt x="102320" y="79629"/>
                      <a:pt x="107082" y="70485"/>
                    </a:cubicBezTo>
                    <a:cubicBezTo>
                      <a:pt x="111845" y="61341"/>
                      <a:pt x="108225" y="50101"/>
                      <a:pt x="99082" y="45339"/>
                    </a:cubicBezTo>
                    <a:cubicBezTo>
                      <a:pt x="75078" y="32861"/>
                      <a:pt x="51552" y="18764"/>
                      <a:pt x="29263" y="3334"/>
                    </a:cubicBezTo>
                    <a:cubicBezTo>
                      <a:pt x="26025" y="1048"/>
                      <a:pt x="22310" y="0"/>
                      <a:pt x="18691" y="0"/>
                    </a:cubicBezTo>
                    <a:cubicBezTo>
                      <a:pt x="12785" y="0"/>
                      <a:pt x="6975" y="2762"/>
                      <a:pt x="3355" y="8001"/>
                    </a:cubicBezTo>
                    <a:cubicBezTo>
                      <a:pt x="-2550" y="16478"/>
                      <a:pt x="-455" y="28099"/>
                      <a:pt x="8023" y="339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7" name="Google Shape;5517;p36"/>
              <p:cNvSpPr/>
              <p:nvPr/>
            </p:nvSpPr>
            <p:spPr>
              <a:xfrm>
                <a:off x="7858056" y="1339119"/>
                <a:ext cx="69310" cy="114676"/>
              </a:xfrm>
              <a:custGeom>
                <a:avLst/>
                <a:gdLst/>
                <a:ahLst/>
                <a:cxnLst/>
                <a:rect l="l" t="t" r="r" b="b"/>
                <a:pathLst>
                  <a:path w="69310" h="114676" extrusionOk="0">
                    <a:moveTo>
                      <a:pt x="59409" y="112586"/>
                    </a:moveTo>
                    <a:cubicBezTo>
                      <a:pt x="68457" y="107728"/>
                      <a:pt x="71982" y="96488"/>
                      <a:pt x="67124" y="87344"/>
                    </a:cubicBezTo>
                    <a:cubicBezTo>
                      <a:pt x="54551" y="63722"/>
                      <a:pt x="44264" y="38767"/>
                      <a:pt x="36454" y="13240"/>
                    </a:cubicBezTo>
                    <a:cubicBezTo>
                      <a:pt x="33977" y="5239"/>
                      <a:pt x="26643" y="0"/>
                      <a:pt x="18642" y="0"/>
                    </a:cubicBezTo>
                    <a:cubicBezTo>
                      <a:pt x="16832" y="0"/>
                      <a:pt x="15022" y="286"/>
                      <a:pt x="13213" y="857"/>
                    </a:cubicBezTo>
                    <a:cubicBezTo>
                      <a:pt x="3402" y="3905"/>
                      <a:pt x="-2218" y="14288"/>
                      <a:pt x="830" y="24098"/>
                    </a:cubicBezTo>
                    <a:cubicBezTo>
                      <a:pt x="9307" y="51911"/>
                      <a:pt x="20547" y="79057"/>
                      <a:pt x="34263" y="104775"/>
                    </a:cubicBezTo>
                    <a:cubicBezTo>
                      <a:pt x="39120" y="113824"/>
                      <a:pt x="50360" y="117348"/>
                      <a:pt x="59504" y="1124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8" name="Google Shape;5518;p36"/>
              <p:cNvSpPr/>
              <p:nvPr/>
            </p:nvSpPr>
            <p:spPr>
              <a:xfrm>
                <a:off x="7810427" y="1491424"/>
                <a:ext cx="85920" cy="105565"/>
              </a:xfrm>
              <a:custGeom>
                <a:avLst/>
                <a:gdLst/>
                <a:ahLst/>
                <a:cxnLst/>
                <a:rect l="l" t="t" r="r" b="b"/>
                <a:pathLst>
                  <a:path w="85920" h="105565" extrusionOk="0">
                    <a:moveTo>
                      <a:pt x="81701" y="74962"/>
                    </a:moveTo>
                    <a:cubicBezTo>
                      <a:pt x="64366" y="54292"/>
                      <a:pt x="48554" y="32099"/>
                      <a:pt x="34648" y="9049"/>
                    </a:cubicBezTo>
                    <a:cubicBezTo>
                      <a:pt x="31124" y="3239"/>
                      <a:pt x="25027" y="0"/>
                      <a:pt x="18646" y="0"/>
                    </a:cubicBezTo>
                    <a:cubicBezTo>
                      <a:pt x="15407" y="0"/>
                      <a:pt x="12074" y="857"/>
                      <a:pt x="9025" y="2667"/>
                    </a:cubicBezTo>
                    <a:cubicBezTo>
                      <a:pt x="167" y="8001"/>
                      <a:pt x="-2595" y="19431"/>
                      <a:pt x="2644" y="28289"/>
                    </a:cubicBezTo>
                    <a:cubicBezTo>
                      <a:pt x="17503" y="52959"/>
                      <a:pt x="34457" y="76676"/>
                      <a:pt x="52936" y="98869"/>
                    </a:cubicBezTo>
                    <a:cubicBezTo>
                      <a:pt x="59508" y="106775"/>
                      <a:pt x="71319" y="107823"/>
                      <a:pt x="79225" y="101251"/>
                    </a:cubicBezTo>
                    <a:cubicBezTo>
                      <a:pt x="87131" y="94679"/>
                      <a:pt x="88178" y="82867"/>
                      <a:pt x="81606" y="749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9" name="Google Shape;5519;p36"/>
              <p:cNvSpPr/>
              <p:nvPr/>
            </p:nvSpPr>
            <p:spPr>
              <a:xfrm>
                <a:off x="7782150" y="1632965"/>
                <a:ext cx="95752" cy="97406"/>
              </a:xfrm>
              <a:custGeom>
                <a:avLst/>
                <a:gdLst/>
                <a:ahLst/>
                <a:cxnLst/>
                <a:rect l="l" t="t" r="r" b="b"/>
                <a:pathLst>
                  <a:path w="95752" h="97406" extrusionOk="0">
                    <a:moveTo>
                      <a:pt x="89595" y="64960"/>
                    </a:moveTo>
                    <a:cubicBezTo>
                      <a:pt x="69497" y="46768"/>
                      <a:pt x="50447" y="27146"/>
                      <a:pt x="32826" y="6572"/>
                    </a:cubicBezTo>
                    <a:cubicBezTo>
                      <a:pt x="29111" y="2286"/>
                      <a:pt x="23872" y="0"/>
                      <a:pt x="18634" y="0"/>
                    </a:cubicBezTo>
                    <a:cubicBezTo>
                      <a:pt x="14347" y="0"/>
                      <a:pt x="10061" y="1429"/>
                      <a:pt x="6537" y="4477"/>
                    </a:cubicBezTo>
                    <a:cubicBezTo>
                      <a:pt x="-1273" y="11144"/>
                      <a:pt x="-2226" y="22955"/>
                      <a:pt x="4441" y="30766"/>
                    </a:cubicBezTo>
                    <a:cubicBezTo>
                      <a:pt x="23111" y="52578"/>
                      <a:pt x="43304" y="73343"/>
                      <a:pt x="64544" y="92583"/>
                    </a:cubicBezTo>
                    <a:cubicBezTo>
                      <a:pt x="72164" y="99536"/>
                      <a:pt x="83975" y="98870"/>
                      <a:pt x="90929" y="91250"/>
                    </a:cubicBezTo>
                    <a:cubicBezTo>
                      <a:pt x="97882" y="83630"/>
                      <a:pt x="97215" y="71819"/>
                      <a:pt x="89595" y="648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0" name="Google Shape;5520;p36"/>
              <p:cNvSpPr/>
              <p:nvPr/>
            </p:nvSpPr>
            <p:spPr>
              <a:xfrm>
                <a:off x="8157399" y="1230153"/>
                <a:ext cx="49926" cy="71833"/>
              </a:xfrm>
              <a:custGeom>
                <a:avLst/>
                <a:gdLst/>
                <a:ahLst/>
                <a:cxnLst/>
                <a:rect l="l" t="t" r="r" b="b"/>
                <a:pathLst>
                  <a:path w="49926" h="7183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21622"/>
                      <a:pt x="4858" y="42291"/>
                      <a:pt x="14574" y="61532"/>
                    </a:cubicBezTo>
                    <a:cubicBezTo>
                      <a:pt x="19241" y="70771"/>
                      <a:pt x="30385" y="74486"/>
                      <a:pt x="39624" y="69818"/>
                    </a:cubicBezTo>
                    <a:cubicBezTo>
                      <a:pt x="48863" y="65151"/>
                      <a:pt x="52578" y="54007"/>
                      <a:pt x="47911" y="44768"/>
                    </a:cubicBezTo>
                    <a:cubicBezTo>
                      <a:pt x="40863" y="30766"/>
                      <a:pt x="37338" y="15716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1" name="Google Shape;5521;p36"/>
              <p:cNvSpPr/>
              <p:nvPr/>
            </p:nvSpPr>
            <p:spPr>
              <a:xfrm>
                <a:off x="7747505" y="1336833"/>
                <a:ext cx="62770" cy="117124"/>
              </a:xfrm>
              <a:custGeom>
                <a:avLst/>
                <a:gdLst/>
                <a:ahLst/>
                <a:cxnLst/>
                <a:rect l="l" t="t" r="r" b="b"/>
                <a:pathLst>
                  <a:path w="62770" h="117124" extrusionOk="0">
                    <a:moveTo>
                      <a:pt x="51183" y="115729"/>
                    </a:moveTo>
                    <a:cubicBezTo>
                      <a:pt x="60708" y="111824"/>
                      <a:pt x="65280" y="100965"/>
                      <a:pt x="61374" y="91440"/>
                    </a:cubicBezTo>
                    <a:cubicBezTo>
                      <a:pt x="51183" y="66484"/>
                      <a:pt x="42896" y="40576"/>
                      <a:pt x="36705" y="14383"/>
                    </a:cubicBezTo>
                    <a:cubicBezTo>
                      <a:pt x="34704" y="5810"/>
                      <a:pt x="26989" y="0"/>
                      <a:pt x="18607" y="0"/>
                    </a:cubicBezTo>
                    <a:cubicBezTo>
                      <a:pt x="17178" y="0"/>
                      <a:pt x="15750" y="190"/>
                      <a:pt x="14321" y="476"/>
                    </a:cubicBezTo>
                    <a:cubicBezTo>
                      <a:pt x="4320" y="2857"/>
                      <a:pt x="-1872" y="12859"/>
                      <a:pt x="510" y="22955"/>
                    </a:cubicBezTo>
                    <a:cubicBezTo>
                      <a:pt x="7177" y="51054"/>
                      <a:pt x="16035" y="78772"/>
                      <a:pt x="26989" y="105537"/>
                    </a:cubicBezTo>
                    <a:cubicBezTo>
                      <a:pt x="30894" y="115062"/>
                      <a:pt x="41753" y="119634"/>
                      <a:pt x="51278" y="1157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2" name="Google Shape;5522;p36"/>
              <p:cNvSpPr/>
              <p:nvPr/>
            </p:nvSpPr>
            <p:spPr>
              <a:xfrm>
                <a:off x="7464571" y="1501616"/>
                <a:ext cx="69348" cy="114897"/>
              </a:xfrm>
              <a:custGeom>
                <a:avLst/>
                <a:gdLst/>
                <a:ahLst/>
                <a:cxnLst/>
                <a:rect l="l" t="t" r="r" b="b"/>
                <a:pathLst>
                  <a:path w="69348" h="114897" extrusionOk="0">
                    <a:moveTo>
                      <a:pt x="33794" y="104204"/>
                    </a:moveTo>
                    <a:cubicBezTo>
                      <a:pt x="38176" y="113538"/>
                      <a:pt x="49320" y="117539"/>
                      <a:pt x="58654" y="113062"/>
                    </a:cubicBezTo>
                    <a:cubicBezTo>
                      <a:pt x="67989" y="108680"/>
                      <a:pt x="71989" y="97536"/>
                      <a:pt x="67512" y="88202"/>
                    </a:cubicBezTo>
                    <a:cubicBezTo>
                      <a:pt x="55892" y="63532"/>
                      <a:pt x="45319" y="38005"/>
                      <a:pt x="36175" y="12383"/>
                    </a:cubicBezTo>
                    <a:cubicBezTo>
                      <a:pt x="33413" y="4763"/>
                      <a:pt x="26269" y="0"/>
                      <a:pt x="18649" y="0"/>
                    </a:cubicBezTo>
                    <a:cubicBezTo>
                      <a:pt x="16554" y="0"/>
                      <a:pt x="14458" y="381"/>
                      <a:pt x="12363" y="1048"/>
                    </a:cubicBezTo>
                    <a:cubicBezTo>
                      <a:pt x="2647" y="4477"/>
                      <a:pt x="-2401" y="15240"/>
                      <a:pt x="1123" y="24860"/>
                    </a:cubicBezTo>
                    <a:cubicBezTo>
                      <a:pt x="10744" y="51626"/>
                      <a:pt x="21697" y="78295"/>
                      <a:pt x="33889" y="1040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3" name="Google Shape;5523;p36"/>
              <p:cNvSpPr/>
              <p:nvPr/>
            </p:nvSpPr>
            <p:spPr>
              <a:xfrm>
                <a:off x="7414354" y="1230153"/>
                <a:ext cx="38501" cy="62980"/>
              </a:xfrm>
              <a:custGeom>
                <a:avLst/>
                <a:gdLst/>
                <a:ahLst/>
                <a:cxnLst/>
                <a:rect l="l" t="t" r="r" b="b"/>
                <a:pathLst>
                  <a:path w="38501" h="62980" extrusionOk="0">
                    <a:moveTo>
                      <a:pt x="20764" y="62865"/>
                    </a:moveTo>
                    <a:cubicBezTo>
                      <a:pt x="31052" y="62389"/>
                      <a:pt x="38957" y="53626"/>
                      <a:pt x="38481" y="43339"/>
                    </a:cubicBezTo>
                    <a:cubicBezTo>
                      <a:pt x="37719" y="28956"/>
                      <a:pt x="37338" y="14383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lnTo>
                      <a:pt x="0" y="0"/>
                    </a:lnTo>
                    <a:cubicBezTo>
                      <a:pt x="0" y="15050"/>
                      <a:pt x="381" y="30194"/>
                      <a:pt x="1143" y="45244"/>
                    </a:cubicBezTo>
                    <a:cubicBezTo>
                      <a:pt x="1619" y="55531"/>
                      <a:pt x="10478" y="63437"/>
                      <a:pt x="20669" y="62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4" name="Google Shape;5524;p36"/>
              <p:cNvSpPr/>
              <p:nvPr/>
            </p:nvSpPr>
            <p:spPr>
              <a:xfrm>
                <a:off x="7763669" y="1766506"/>
                <a:ext cx="101910" cy="90704"/>
              </a:xfrm>
              <a:custGeom>
                <a:avLst/>
                <a:gdLst/>
                <a:ahLst/>
                <a:cxnLst/>
                <a:rect l="l" t="t" r="r" b="b"/>
                <a:pathLst>
                  <a:path w="101910" h="90704" extrusionOk="0">
                    <a:moveTo>
                      <a:pt x="5873" y="32290"/>
                    </a:moveTo>
                    <a:cubicBezTo>
                      <a:pt x="26828" y="51721"/>
                      <a:pt x="49116" y="70104"/>
                      <a:pt x="72167" y="87058"/>
                    </a:cubicBezTo>
                    <a:cubicBezTo>
                      <a:pt x="80454" y="93154"/>
                      <a:pt x="92169" y="91440"/>
                      <a:pt x="98265" y="83153"/>
                    </a:cubicBezTo>
                    <a:cubicBezTo>
                      <a:pt x="104361" y="74867"/>
                      <a:pt x="102647" y="63151"/>
                      <a:pt x="94360" y="57055"/>
                    </a:cubicBezTo>
                    <a:cubicBezTo>
                      <a:pt x="72453" y="40957"/>
                      <a:pt x="51307" y="23431"/>
                      <a:pt x="31305" y="4953"/>
                    </a:cubicBezTo>
                    <a:cubicBezTo>
                      <a:pt x="27685" y="1619"/>
                      <a:pt x="23208" y="0"/>
                      <a:pt x="18636" y="0"/>
                    </a:cubicBezTo>
                    <a:cubicBezTo>
                      <a:pt x="13588" y="0"/>
                      <a:pt x="8635" y="2000"/>
                      <a:pt x="4920" y="6001"/>
                    </a:cubicBezTo>
                    <a:cubicBezTo>
                      <a:pt x="-2033" y="13526"/>
                      <a:pt x="-1556" y="25336"/>
                      <a:pt x="5968" y="323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5" name="Google Shape;5525;p36"/>
              <p:cNvSpPr/>
              <p:nvPr/>
            </p:nvSpPr>
            <p:spPr>
              <a:xfrm>
                <a:off x="7898298" y="1865756"/>
                <a:ext cx="112158" cy="75180"/>
              </a:xfrm>
              <a:custGeom>
                <a:avLst/>
                <a:gdLst/>
                <a:ahLst/>
                <a:cxnLst/>
                <a:rect l="l" t="t" r="r" b="b"/>
                <a:pathLst>
                  <a:path w="112158" h="75180" extrusionOk="0">
                    <a:moveTo>
                      <a:pt x="9356" y="34862"/>
                    </a:moveTo>
                    <a:cubicBezTo>
                      <a:pt x="34121" y="49149"/>
                      <a:pt x="59934" y="62198"/>
                      <a:pt x="86032" y="73628"/>
                    </a:cubicBezTo>
                    <a:cubicBezTo>
                      <a:pt x="95462" y="77724"/>
                      <a:pt x="106416" y="73438"/>
                      <a:pt x="110607" y="64008"/>
                    </a:cubicBezTo>
                    <a:cubicBezTo>
                      <a:pt x="114703" y="54578"/>
                      <a:pt x="110416" y="43529"/>
                      <a:pt x="100987" y="39433"/>
                    </a:cubicBezTo>
                    <a:cubicBezTo>
                      <a:pt x="76127" y="28575"/>
                      <a:pt x="51552" y="16097"/>
                      <a:pt x="28025" y="2477"/>
                    </a:cubicBezTo>
                    <a:cubicBezTo>
                      <a:pt x="25072" y="762"/>
                      <a:pt x="21834" y="0"/>
                      <a:pt x="18691" y="0"/>
                    </a:cubicBezTo>
                    <a:cubicBezTo>
                      <a:pt x="12214" y="0"/>
                      <a:pt x="6022" y="3334"/>
                      <a:pt x="2498" y="9335"/>
                    </a:cubicBezTo>
                    <a:cubicBezTo>
                      <a:pt x="-2645" y="18288"/>
                      <a:pt x="403" y="29623"/>
                      <a:pt x="9356" y="347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6" name="Google Shape;5526;p36"/>
              <p:cNvSpPr/>
              <p:nvPr/>
            </p:nvSpPr>
            <p:spPr>
              <a:xfrm>
                <a:off x="7838979" y="1230153"/>
                <a:ext cx="39722" cy="64296"/>
              </a:xfrm>
              <a:custGeom>
                <a:avLst/>
                <a:gdLst/>
                <a:ahLst/>
                <a:cxnLst/>
                <a:rect l="l" t="t" r="r" b="b"/>
                <a:pathLst>
                  <a:path w="39722" h="6429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5907"/>
                      <a:pt x="857" y="31909"/>
                      <a:pt x="2477" y="47530"/>
                    </a:cubicBezTo>
                    <a:cubicBezTo>
                      <a:pt x="3524" y="57817"/>
                      <a:pt x="12668" y="65246"/>
                      <a:pt x="22955" y="64199"/>
                    </a:cubicBezTo>
                    <a:cubicBezTo>
                      <a:pt x="33242" y="63151"/>
                      <a:pt x="40672" y="54007"/>
                      <a:pt x="39624" y="43720"/>
                    </a:cubicBezTo>
                    <a:cubicBezTo>
                      <a:pt x="38100" y="29337"/>
                      <a:pt x="37338" y="14573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7" name="Google Shape;5527;p36"/>
              <p:cNvSpPr/>
              <p:nvPr/>
            </p:nvSpPr>
            <p:spPr>
              <a:xfrm>
                <a:off x="7520463" y="1230058"/>
                <a:ext cx="38215" cy="54997"/>
              </a:xfrm>
              <a:custGeom>
                <a:avLst/>
                <a:gdLst/>
                <a:ahLst/>
                <a:cxnLst/>
                <a:rect l="l" t="t" r="r" b="b"/>
                <a:pathLst>
                  <a:path w="38215" h="54997" extrusionOk="0">
                    <a:moveTo>
                      <a:pt x="953" y="37243"/>
                    </a:moveTo>
                    <a:cubicBezTo>
                      <a:pt x="1429" y="47530"/>
                      <a:pt x="10096" y="55626"/>
                      <a:pt x="20479" y="54959"/>
                    </a:cubicBezTo>
                    <a:cubicBezTo>
                      <a:pt x="30766" y="54483"/>
                      <a:pt x="38671" y="45720"/>
                      <a:pt x="38195" y="35433"/>
                    </a:cubicBezTo>
                    <a:cubicBezTo>
                      <a:pt x="37624" y="23717"/>
                      <a:pt x="37338" y="11811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lnTo>
                      <a:pt x="0" y="0"/>
                    </a:lnTo>
                    <a:cubicBezTo>
                      <a:pt x="0" y="12383"/>
                      <a:pt x="286" y="24956"/>
                      <a:pt x="858" y="371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8" name="Google Shape;5528;p36"/>
              <p:cNvSpPr/>
              <p:nvPr/>
            </p:nvSpPr>
            <p:spPr>
              <a:xfrm>
                <a:off x="7423767" y="1339119"/>
                <a:ext cx="53659" cy="119556"/>
              </a:xfrm>
              <a:custGeom>
                <a:avLst/>
                <a:gdLst/>
                <a:ahLst/>
                <a:cxnLst/>
                <a:rect l="l" t="t" r="r" b="b"/>
                <a:pathLst>
                  <a:path w="53659" h="119556" extrusionOk="0">
                    <a:moveTo>
                      <a:pt x="15923" y="286"/>
                    </a:moveTo>
                    <a:cubicBezTo>
                      <a:pt x="5732" y="1810"/>
                      <a:pt x="-1317" y="11240"/>
                      <a:pt x="207" y="21431"/>
                    </a:cubicBezTo>
                    <a:cubicBezTo>
                      <a:pt x="4398" y="49625"/>
                      <a:pt x="10018" y="77915"/>
                      <a:pt x="16971" y="105442"/>
                    </a:cubicBezTo>
                    <a:cubicBezTo>
                      <a:pt x="19448" y="115443"/>
                      <a:pt x="29639" y="121539"/>
                      <a:pt x="39545" y="118967"/>
                    </a:cubicBezTo>
                    <a:cubicBezTo>
                      <a:pt x="49547" y="116491"/>
                      <a:pt x="55642" y="106299"/>
                      <a:pt x="53071" y="96393"/>
                    </a:cubicBezTo>
                    <a:cubicBezTo>
                      <a:pt x="46499" y="70009"/>
                      <a:pt x="41069" y="42958"/>
                      <a:pt x="37069" y="15907"/>
                    </a:cubicBezTo>
                    <a:cubicBezTo>
                      <a:pt x="35735" y="6667"/>
                      <a:pt x="27734" y="0"/>
                      <a:pt x="18685" y="0"/>
                    </a:cubicBezTo>
                    <a:cubicBezTo>
                      <a:pt x="17733" y="0"/>
                      <a:pt x="16876" y="0"/>
                      <a:pt x="15923" y="1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9" name="Google Shape;5529;p36"/>
              <p:cNvSpPr/>
              <p:nvPr/>
            </p:nvSpPr>
            <p:spPr>
              <a:xfrm>
                <a:off x="7638248" y="1333976"/>
                <a:ext cx="58290" cy="118544"/>
              </a:xfrm>
              <a:custGeom>
                <a:avLst/>
                <a:gdLst/>
                <a:ahLst/>
                <a:cxnLst/>
                <a:rect l="l" t="t" r="r" b="b"/>
                <a:pathLst>
                  <a:path w="58290" h="118544" extrusionOk="0">
                    <a:moveTo>
                      <a:pt x="18708" y="0"/>
                    </a:moveTo>
                    <a:cubicBezTo>
                      <a:pt x="17565" y="0"/>
                      <a:pt x="16327" y="95"/>
                      <a:pt x="15184" y="381"/>
                    </a:cubicBezTo>
                    <a:cubicBezTo>
                      <a:pt x="5087" y="2286"/>
                      <a:pt x="-1580" y="12097"/>
                      <a:pt x="325" y="22193"/>
                    </a:cubicBezTo>
                    <a:cubicBezTo>
                      <a:pt x="5659" y="50387"/>
                      <a:pt x="12993" y="78486"/>
                      <a:pt x="21947" y="105727"/>
                    </a:cubicBezTo>
                    <a:cubicBezTo>
                      <a:pt x="25185" y="115538"/>
                      <a:pt x="35758" y="120777"/>
                      <a:pt x="45473" y="117634"/>
                    </a:cubicBezTo>
                    <a:cubicBezTo>
                      <a:pt x="55284" y="114395"/>
                      <a:pt x="60523" y="103823"/>
                      <a:pt x="57380" y="94107"/>
                    </a:cubicBezTo>
                    <a:cubicBezTo>
                      <a:pt x="48902" y="68389"/>
                      <a:pt x="42044" y="41910"/>
                      <a:pt x="36901" y="15335"/>
                    </a:cubicBezTo>
                    <a:cubicBezTo>
                      <a:pt x="35186" y="6382"/>
                      <a:pt x="27376" y="190"/>
                      <a:pt x="18613" y="1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0" name="Google Shape;5530;p36"/>
              <p:cNvSpPr/>
              <p:nvPr/>
            </p:nvSpPr>
            <p:spPr>
              <a:xfrm>
                <a:off x="7732775" y="1230058"/>
                <a:ext cx="39009" cy="61203"/>
              </a:xfrm>
              <a:custGeom>
                <a:avLst/>
                <a:gdLst/>
                <a:ahLst/>
                <a:cxnLst/>
                <a:rect l="l" t="t" r="r" b="b"/>
                <a:pathLst>
                  <a:path w="39009" h="61203" extrusionOk="0">
                    <a:moveTo>
                      <a:pt x="1810" y="44006"/>
                    </a:moveTo>
                    <a:cubicBezTo>
                      <a:pt x="2572" y="54293"/>
                      <a:pt x="11621" y="61913"/>
                      <a:pt x="21812" y="61151"/>
                    </a:cubicBezTo>
                    <a:cubicBezTo>
                      <a:pt x="32099" y="60389"/>
                      <a:pt x="39719" y="51340"/>
                      <a:pt x="38957" y="41148"/>
                    </a:cubicBezTo>
                    <a:cubicBezTo>
                      <a:pt x="37910" y="27527"/>
                      <a:pt x="37338" y="13716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lnTo>
                      <a:pt x="0" y="0"/>
                    </a:lnTo>
                    <a:cubicBezTo>
                      <a:pt x="0" y="14668"/>
                      <a:pt x="571" y="29432"/>
                      <a:pt x="1714" y="440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1" name="Google Shape;5531;p36"/>
              <p:cNvSpPr/>
              <p:nvPr/>
            </p:nvSpPr>
            <p:spPr>
              <a:xfrm>
                <a:off x="7626667" y="1230153"/>
                <a:ext cx="38510" cy="58036"/>
              </a:xfrm>
              <a:custGeom>
                <a:avLst/>
                <a:gdLst/>
                <a:ahLst/>
                <a:cxnLst/>
                <a:rect l="l" t="t" r="r" b="b"/>
                <a:pathLst>
                  <a:path w="38510" h="58036" extrusionOk="0">
                    <a:moveTo>
                      <a:pt x="20955" y="57912"/>
                    </a:moveTo>
                    <a:cubicBezTo>
                      <a:pt x="31242" y="57341"/>
                      <a:pt x="39052" y="48482"/>
                      <a:pt x="38481" y="38195"/>
                    </a:cubicBezTo>
                    <a:cubicBezTo>
                      <a:pt x="37719" y="25527"/>
                      <a:pt x="37338" y="12668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cubicBezTo>
                      <a:pt x="0" y="13430"/>
                      <a:pt x="381" y="27051"/>
                      <a:pt x="1238" y="40481"/>
                    </a:cubicBezTo>
                    <a:cubicBezTo>
                      <a:pt x="1810" y="50768"/>
                      <a:pt x="10573" y="58579"/>
                      <a:pt x="20955" y="580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2" name="Google Shape;5532;p36"/>
              <p:cNvSpPr/>
              <p:nvPr/>
            </p:nvSpPr>
            <p:spPr>
              <a:xfrm>
                <a:off x="7635844" y="1787937"/>
                <a:ext cx="96282" cy="96793"/>
              </a:xfrm>
              <a:custGeom>
                <a:avLst/>
                <a:gdLst/>
                <a:ahLst/>
                <a:cxnLst/>
                <a:rect l="l" t="t" r="r" b="b"/>
                <a:pathLst>
                  <a:path w="96282" h="96793" extrusionOk="0">
                    <a:moveTo>
                      <a:pt x="65022" y="91916"/>
                    </a:moveTo>
                    <a:cubicBezTo>
                      <a:pt x="72642" y="98869"/>
                      <a:pt x="84453" y="98298"/>
                      <a:pt x="91406" y="90773"/>
                    </a:cubicBezTo>
                    <a:cubicBezTo>
                      <a:pt x="98359" y="83153"/>
                      <a:pt x="97788" y="71342"/>
                      <a:pt x="90263" y="64389"/>
                    </a:cubicBezTo>
                    <a:cubicBezTo>
                      <a:pt x="70165" y="46006"/>
                      <a:pt x="50639" y="26384"/>
                      <a:pt x="32446" y="6191"/>
                    </a:cubicBezTo>
                    <a:cubicBezTo>
                      <a:pt x="28732" y="2096"/>
                      <a:pt x="23683" y="0"/>
                      <a:pt x="18635" y="0"/>
                    </a:cubicBezTo>
                    <a:cubicBezTo>
                      <a:pt x="14158" y="0"/>
                      <a:pt x="9682" y="1619"/>
                      <a:pt x="6157" y="4763"/>
                    </a:cubicBezTo>
                    <a:cubicBezTo>
                      <a:pt x="-1463" y="11621"/>
                      <a:pt x="-2129" y="23431"/>
                      <a:pt x="4824" y="31052"/>
                    </a:cubicBezTo>
                    <a:cubicBezTo>
                      <a:pt x="23874" y="52197"/>
                      <a:pt x="44162" y="72676"/>
                      <a:pt x="65212" y="918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3" name="Google Shape;5533;p36"/>
              <p:cNvSpPr/>
              <p:nvPr/>
            </p:nvSpPr>
            <p:spPr>
              <a:xfrm>
                <a:off x="8226973" y="1430750"/>
                <a:ext cx="67586" cy="42386"/>
              </a:xfrm>
              <a:custGeom>
                <a:avLst/>
                <a:gdLst/>
                <a:ahLst/>
                <a:cxnLst/>
                <a:rect l="l" t="t" r="r" b="b"/>
                <a:pathLst>
                  <a:path w="67586" h="42386" extrusionOk="0">
                    <a:moveTo>
                      <a:pt x="14723" y="36862"/>
                    </a:moveTo>
                    <a:cubicBezTo>
                      <a:pt x="31963" y="40672"/>
                      <a:pt x="49775" y="42386"/>
                      <a:pt x="67587" y="42386"/>
                    </a:cubicBezTo>
                    <a:lnTo>
                      <a:pt x="67587" y="5144"/>
                    </a:lnTo>
                    <a:cubicBezTo>
                      <a:pt x="52442" y="5144"/>
                      <a:pt x="37392" y="3715"/>
                      <a:pt x="22724" y="476"/>
                    </a:cubicBezTo>
                    <a:cubicBezTo>
                      <a:pt x="21390" y="191"/>
                      <a:pt x="19962" y="0"/>
                      <a:pt x="18628" y="0"/>
                    </a:cubicBezTo>
                    <a:cubicBezTo>
                      <a:pt x="10056" y="0"/>
                      <a:pt x="2340" y="5906"/>
                      <a:pt x="435" y="14573"/>
                    </a:cubicBezTo>
                    <a:cubicBezTo>
                      <a:pt x="-1756" y="24670"/>
                      <a:pt x="4531" y="34576"/>
                      <a:pt x="14628" y="368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4" name="Google Shape;5534;p36"/>
              <p:cNvSpPr/>
              <p:nvPr/>
            </p:nvSpPr>
            <p:spPr>
              <a:xfrm>
                <a:off x="8224795" y="1538478"/>
                <a:ext cx="69764" cy="40957"/>
              </a:xfrm>
              <a:custGeom>
                <a:avLst/>
                <a:gdLst/>
                <a:ahLst/>
                <a:cxnLst/>
                <a:rect l="l" t="t" r="r" b="b"/>
                <a:pathLst>
                  <a:path w="69764" h="40957" extrusionOk="0">
                    <a:moveTo>
                      <a:pt x="15758" y="36957"/>
                    </a:moveTo>
                    <a:cubicBezTo>
                      <a:pt x="33474" y="39719"/>
                      <a:pt x="51666" y="40957"/>
                      <a:pt x="69764" y="40957"/>
                    </a:cubicBezTo>
                    <a:lnTo>
                      <a:pt x="69764" y="3715"/>
                    </a:lnTo>
                    <a:cubicBezTo>
                      <a:pt x="53572" y="3715"/>
                      <a:pt x="37379" y="2667"/>
                      <a:pt x="21472" y="191"/>
                    </a:cubicBezTo>
                    <a:cubicBezTo>
                      <a:pt x="20520" y="0"/>
                      <a:pt x="19567" y="0"/>
                      <a:pt x="18615" y="0"/>
                    </a:cubicBezTo>
                    <a:cubicBezTo>
                      <a:pt x="9566" y="0"/>
                      <a:pt x="1660" y="6572"/>
                      <a:pt x="232" y="15811"/>
                    </a:cubicBezTo>
                    <a:cubicBezTo>
                      <a:pt x="-1388" y="26003"/>
                      <a:pt x="5661" y="35528"/>
                      <a:pt x="15758" y="371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5" name="Google Shape;5535;p36"/>
              <p:cNvSpPr/>
              <p:nvPr/>
            </p:nvSpPr>
            <p:spPr>
              <a:xfrm>
                <a:off x="8222603" y="1645253"/>
                <a:ext cx="71956" cy="40290"/>
              </a:xfrm>
              <a:custGeom>
                <a:avLst/>
                <a:gdLst/>
                <a:ahLst/>
                <a:cxnLst/>
                <a:rect l="l" t="t" r="r" b="b"/>
                <a:pathLst>
                  <a:path w="71956" h="40290" extrusionOk="0">
                    <a:moveTo>
                      <a:pt x="16425" y="37052"/>
                    </a:moveTo>
                    <a:cubicBezTo>
                      <a:pt x="34713" y="39243"/>
                      <a:pt x="53382" y="40291"/>
                      <a:pt x="71956" y="40291"/>
                    </a:cubicBezTo>
                    <a:lnTo>
                      <a:pt x="71956" y="3048"/>
                    </a:lnTo>
                    <a:cubicBezTo>
                      <a:pt x="54907" y="3048"/>
                      <a:pt x="37761" y="2096"/>
                      <a:pt x="20902" y="95"/>
                    </a:cubicBezTo>
                    <a:cubicBezTo>
                      <a:pt x="20140" y="95"/>
                      <a:pt x="19378" y="0"/>
                      <a:pt x="18616" y="0"/>
                    </a:cubicBezTo>
                    <a:cubicBezTo>
                      <a:pt x="9281" y="0"/>
                      <a:pt x="1281" y="6953"/>
                      <a:pt x="138" y="16383"/>
                    </a:cubicBezTo>
                    <a:cubicBezTo>
                      <a:pt x="-1100" y="26575"/>
                      <a:pt x="6138" y="35909"/>
                      <a:pt x="16425" y="371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6" name="Google Shape;5536;p36"/>
              <p:cNvSpPr/>
              <p:nvPr/>
            </p:nvSpPr>
            <p:spPr>
              <a:xfrm>
                <a:off x="8229943" y="1320736"/>
                <a:ext cx="64521" cy="46386"/>
              </a:xfrm>
              <a:custGeom>
                <a:avLst/>
                <a:gdLst/>
                <a:ahLst/>
                <a:cxnLst/>
                <a:rect l="l" t="t" r="r" b="b"/>
                <a:pathLst>
                  <a:path w="64521" h="46386" extrusionOk="0">
                    <a:moveTo>
                      <a:pt x="18706" y="0"/>
                    </a:moveTo>
                    <a:cubicBezTo>
                      <a:pt x="11467" y="0"/>
                      <a:pt x="4514" y="4286"/>
                      <a:pt x="1466" y="11430"/>
                    </a:cubicBezTo>
                    <a:cubicBezTo>
                      <a:pt x="-2534" y="20955"/>
                      <a:pt x="1942" y="31814"/>
                      <a:pt x="11372" y="35814"/>
                    </a:cubicBezTo>
                    <a:cubicBezTo>
                      <a:pt x="28231" y="42863"/>
                      <a:pt x="46329" y="46292"/>
                      <a:pt x="64521" y="46387"/>
                    </a:cubicBezTo>
                    <a:lnTo>
                      <a:pt x="64521" y="9144"/>
                    </a:lnTo>
                    <a:cubicBezTo>
                      <a:pt x="51282" y="9144"/>
                      <a:pt x="38042" y="6667"/>
                      <a:pt x="25850" y="1524"/>
                    </a:cubicBezTo>
                    <a:cubicBezTo>
                      <a:pt x="23469" y="572"/>
                      <a:pt x="20992" y="95"/>
                      <a:pt x="18611" y="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7" name="Google Shape;5537;p36"/>
              <p:cNvSpPr/>
              <p:nvPr/>
            </p:nvSpPr>
            <p:spPr>
              <a:xfrm>
                <a:off x="8072481" y="1472279"/>
                <a:ext cx="109315" cy="80036"/>
              </a:xfrm>
              <a:custGeom>
                <a:avLst/>
                <a:gdLst/>
                <a:ahLst/>
                <a:cxnLst/>
                <a:rect l="l" t="t" r="r" b="b"/>
                <a:pathLst>
                  <a:path w="109315" h="80036" extrusionOk="0">
                    <a:moveTo>
                      <a:pt x="97968" y="44291"/>
                    </a:moveTo>
                    <a:cubicBezTo>
                      <a:pt x="73774" y="33814"/>
                      <a:pt x="50914" y="20193"/>
                      <a:pt x="30054" y="3905"/>
                    </a:cubicBezTo>
                    <a:cubicBezTo>
                      <a:pt x="26626" y="1238"/>
                      <a:pt x="22625" y="0"/>
                      <a:pt x="18625" y="0"/>
                    </a:cubicBezTo>
                    <a:cubicBezTo>
                      <a:pt x="13100" y="0"/>
                      <a:pt x="7576" y="2477"/>
                      <a:pt x="3956" y="7144"/>
                    </a:cubicBezTo>
                    <a:cubicBezTo>
                      <a:pt x="-2426" y="15240"/>
                      <a:pt x="-902" y="26956"/>
                      <a:pt x="7195" y="33338"/>
                    </a:cubicBezTo>
                    <a:cubicBezTo>
                      <a:pt x="30531" y="51530"/>
                      <a:pt x="56153" y="66770"/>
                      <a:pt x="83204" y="78486"/>
                    </a:cubicBezTo>
                    <a:cubicBezTo>
                      <a:pt x="92634" y="82582"/>
                      <a:pt x="103683" y="78296"/>
                      <a:pt x="107779" y="68771"/>
                    </a:cubicBezTo>
                    <a:cubicBezTo>
                      <a:pt x="111874" y="59341"/>
                      <a:pt x="107493" y="48387"/>
                      <a:pt x="98063" y="441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8" name="Google Shape;5538;p36"/>
              <p:cNvSpPr/>
              <p:nvPr/>
            </p:nvSpPr>
            <p:spPr>
              <a:xfrm>
                <a:off x="8091157" y="1339119"/>
                <a:ext cx="96605" cy="95894"/>
              </a:xfrm>
              <a:custGeom>
                <a:avLst/>
                <a:gdLst/>
                <a:ahLst/>
                <a:cxnLst/>
                <a:rect l="l" t="t" r="r" b="b"/>
                <a:pathLst>
                  <a:path w="96605" h="95894" extrusionOk="0">
                    <a:moveTo>
                      <a:pt x="93389" y="87725"/>
                    </a:moveTo>
                    <a:cubicBezTo>
                      <a:pt x="99199" y="79153"/>
                      <a:pt x="96913" y="67628"/>
                      <a:pt x="88341" y="61817"/>
                    </a:cubicBezTo>
                    <a:cubicBezTo>
                      <a:pt x="66909" y="47339"/>
                      <a:pt x="48622" y="29242"/>
                      <a:pt x="33953" y="8001"/>
                    </a:cubicBezTo>
                    <a:cubicBezTo>
                      <a:pt x="30334" y="2762"/>
                      <a:pt x="24523" y="0"/>
                      <a:pt x="18618" y="0"/>
                    </a:cubicBezTo>
                    <a:cubicBezTo>
                      <a:pt x="14998" y="0"/>
                      <a:pt x="11284" y="1048"/>
                      <a:pt x="8045" y="3334"/>
                    </a:cubicBezTo>
                    <a:cubicBezTo>
                      <a:pt x="-432" y="9239"/>
                      <a:pt x="-2528" y="20860"/>
                      <a:pt x="3283" y="29242"/>
                    </a:cubicBezTo>
                    <a:cubicBezTo>
                      <a:pt x="20618" y="54293"/>
                      <a:pt x="42240" y="75629"/>
                      <a:pt x="67481" y="92678"/>
                    </a:cubicBezTo>
                    <a:cubicBezTo>
                      <a:pt x="76054" y="98489"/>
                      <a:pt x="87579" y="96203"/>
                      <a:pt x="93389" y="876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9" name="Google Shape;5539;p36"/>
              <p:cNvSpPr/>
              <p:nvPr/>
            </p:nvSpPr>
            <p:spPr>
              <a:xfrm>
                <a:off x="8216307" y="1964626"/>
                <a:ext cx="78252" cy="39528"/>
              </a:xfrm>
              <a:custGeom>
                <a:avLst/>
                <a:gdLst/>
                <a:ahLst/>
                <a:cxnLst/>
                <a:rect l="l" t="t" r="r" b="b"/>
                <a:pathLst>
                  <a:path w="78252" h="39528" extrusionOk="0">
                    <a:moveTo>
                      <a:pt x="17197" y="37148"/>
                    </a:moveTo>
                    <a:cubicBezTo>
                      <a:pt x="37391" y="38767"/>
                      <a:pt x="57869" y="39433"/>
                      <a:pt x="78253" y="39529"/>
                    </a:cubicBezTo>
                    <a:lnTo>
                      <a:pt x="78253" y="2191"/>
                    </a:lnTo>
                    <a:cubicBezTo>
                      <a:pt x="58822" y="2191"/>
                      <a:pt x="39295" y="1429"/>
                      <a:pt x="20055" y="0"/>
                    </a:cubicBezTo>
                    <a:cubicBezTo>
                      <a:pt x="19579" y="0"/>
                      <a:pt x="19102" y="0"/>
                      <a:pt x="18626" y="0"/>
                    </a:cubicBezTo>
                    <a:cubicBezTo>
                      <a:pt x="9006" y="0"/>
                      <a:pt x="815" y="7429"/>
                      <a:pt x="52" y="17240"/>
                    </a:cubicBezTo>
                    <a:cubicBezTo>
                      <a:pt x="-709" y="27527"/>
                      <a:pt x="6911" y="36481"/>
                      <a:pt x="17197" y="372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0" name="Google Shape;5540;p36"/>
              <p:cNvSpPr/>
              <p:nvPr/>
            </p:nvSpPr>
            <p:spPr>
              <a:xfrm>
                <a:off x="8220452" y="1751742"/>
                <a:ext cx="74107" cy="40005"/>
              </a:xfrm>
              <a:custGeom>
                <a:avLst/>
                <a:gdLst/>
                <a:ahLst/>
                <a:cxnLst/>
                <a:rect l="l" t="t" r="r" b="b"/>
                <a:pathLst>
                  <a:path w="74107" h="40005" extrusionOk="0">
                    <a:moveTo>
                      <a:pt x="16863" y="37243"/>
                    </a:moveTo>
                    <a:cubicBezTo>
                      <a:pt x="35722" y="39148"/>
                      <a:pt x="54963" y="40005"/>
                      <a:pt x="74108" y="40005"/>
                    </a:cubicBezTo>
                    <a:lnTo>
                      <a:pt x="74108" y="2667"/>
                    </a:lnTo>
                    <a:cubicBezTo>
                      <a:pt x="56201" y="2667"/>
                      <a:pt x="38198" y="1810"/>
                      <a:pt x="20577" y="95"/>
                    </a:cubicBezTo>
                    <a:cubicBezTo>
                      <a:pt x="19911" y="95"/>
                      <a:pt x="19339" y="0"/>
                      <a:pt x="18672" y="0"/>
                    </a:cubicBezTo>
                    <a:cubicBezTo>
                      <a:pt x="9243" y="0"/>
                      <a:pt x="1146" y="7144"/>
                      <a:pt x="98" y="16764"/>
                    </a:cubicBezTo>
                    <a:cubicBezTo>
                      <a:pt x="-949" y="27051"/>
                      <a:pt x="6480" y="36195"/>
                      <a:pt x="16767" y="371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1" name="Google Shape;5541;p36"/>
              <p:cNvSpPr/>
              <p:nvPr/>
            </p:nvSpPr>
            <p:spPr>
              <a:xfrm>
                <a:off x="8225283" y="2071497"/>
                <a:ext cx="69276" cy="38576"/>
              </a:xfrm>
              <a:custGeom>
                <a:avLst/>
                <a:gdLst/>
                <a:ahLst/>
                <a:cxnLst/>
                <a:rect l="l" t="t" r="r" b="b"/>
                <a:pathLst>
                  <a:path w="69276" h="38576" extrusionOk="0">
                    <a:moveTo>
                      <a:pt x="17556" y="37243"/>
                    </a:moveTo>
                    <a:cubicBezTo>
                      <a:pt x="34701" y="38195"/>
                      <a:pt x="51941" y="38576"/>
                      <a:pt x="69276" y="38576"/>
                    </a:cubicBezTo>
                    <a:lnTo>
                      <a:pt x="69276" y="1238"/>
                    </a:lnTo>
                    <a:cubicBezTo>
                      <a:pt x="52703" y="1238"/>
                      <a:pt x="36130" y="952"/>
                      <a:pt x="19746" y="0"/>
                    </a:cubicBezTo>
                    <a:cubicBezTo>
                      <a:pt x="19365" y="0"/>
                      <a:pt x="18984" y="0"/>
                      <a:pt x="18603" y="0"/>
                    </a:cubicBezTo>
                    <a:cubicBezTo>
                      <a:pt x="8792" y="0"/>
                      <a:pt x="601" y="7620"/>
                      <a:pt x="29" y="17526"/>
                    </a:cubicBezTo>
                    <a:cubicBezTo>
                      <a:pt x="-542" y="27813"/>
                      <a:pt x="7269" y="36671"/>
                      <a:pt x="17556" y="372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2" name="Google Shape;5542;p36"/>
              <p:cNvSpPr/>
              <p:nvPr/>
            </p:nvSpPr>
            <p:spPr>
              <a:xfrm>
                <a:off x="8218388" y="1858232"/>
                <a:ext cx="76171" cy="39624"/>
              </a:xfrm>
              <a:custGeom>
                <a:avLst/>
                <a:gdLst/>
                <a:ahLst/>
                <a:cxnLst/>
                <a:rect l="l" t="t" r="r" b="b"/>
                <a:pathLst>
                  <a:path w="76171" h="39624" extrusionOk="0">
                    <a:moveTo>
                      <a:pt x="17021" y="37148"/>
                    </a:moveTo>
                    <a:cubicBezTo>
                      <a:pt x="36547" y="38862"/>
                      <a:pt x="56454" y="39624"/>
                      <a:pt x="76171" y="39624"/>
                    </a:cubicBezTo>
                    <a:lnTo>
                      <a:pt x="76171" y="2381"/>
                    </a:lnTo>
                    <a:cubicBezTo>
                      <a:pt x="57502" y="2381"/>
                      <a:pt x="38738" y="1619"/>
                      <a:pt x="20260" y="0"/>
                    </a:cubicBezTo>
                    <a:cubicBezTo>
                      <a:pt x="19688" y="0"/>
                      <a:pt x="19117" y="0"/>
                      <a:pt x="18640" y="0"/>
                    </a:cubicBezTo>
                    <a:cubicBezTo>
                      <a:pt x="9115" y="0"/>
                      <a:pt x="923" y="7334"/>
                      <a:pt x="67" y="17050"/>
                    </a:cubicBezTo>
                    <a:cubicBezTo>
                      <a:pt x="-791" y="27337"/>
                      <a:pt x="6734" y="36386"/>
                      <a:pt x="17021" y="372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3" name="Google Shape;5543;p36"/>
              <p:cNvSpPr/>
              <p:nvPr/>
            </p:nvSpPr>
            <p:spPr>
              <a:xfrm>
                <a:off x="8263603" y="1230153"/>
                <a:ext cx="30956" cy="30956"/>
              </a:xfrm>
              <a:custGeom>
                <a:avLst/>
                <a:gdLst/>
                <a:ahLst/>
                <a:cxnLst/>
                <a:rect l="l" t="t" r="r" b="b"/>
                <a:pathLst>
                  <a:path w="30956" h="30956" extrusionOk="0">
                    <a:moveTo>
                      <a:pt x="30956" y="30956"/>
                    </a:moveTo>
                    <a:lnTo>
                      <a:pt x="30956" y="6287"/>
                    </a:lnTo>
                    <a:cubicBezTo>
                      <a:pt x="27527" y="6287"/>
                      <a:pt x="24669" y="3429"/>
                      <a:pt x="24669" y="0"/>
                    </a:cubicBezTo>
                    <a:lnTo>
                      <a:pt x="24669" y="0"/>
                    </a:lnTo>
                    <a:cubicBezTo>
                      <a:pt x="24669" y="0"/>
                      <a:pt x="0" y="0"/>
                      <a:pt x="0" y="0"/>
                    </a:cubicBezTo>
                    <a:lnTo>
                      <a:pt x="0" y="0"/>
                    </a:lnTo>
                    <a:cubicBezTo>
                      <a:pt x="0" y="17050"/>
                      <a:pt x="13907" y="30956"/>
                      <a:pt x="30956" y="309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4" name="Google Shape;5544;p36"/>
              <p:cNvSpPr/>
              <p:nvPr/>
            </p:nvSpPr>
            <p:spPr>
              <a:xfrm>
                <a:off x="7917806" y="1619631"/>
                <a:ext cx="104297" cy="87589"/>
              </a:xfrm>
              <a:custGeom>
                <a:avLst/>
                <a:gdLst/>
                <a:ahLst/>
                <a:cxnLst/>
                <a:rect l="l" t="t" r="r" b="b"/>
                <a:pathLst>
                  <a:path w="104297" h="87589" extrusionOk="0">
                    <a:moveTo>
                      <a:pt x="95671" y="53245"/>
                    </a:moveTo>
                    <a:cubicBezTo>
                      <a:pt x="73001" y="38767"/>
                      <a:pt x="51189" y="22479"/>
                      <a:pt x="30901" y="4667"/>
                    </a:cubicBezTo>
                    <a:cubicBezTo>
                      <a:pt x="27377" y="1524"/>
                      <a:pt x="22995" y="0"/>
                      <a:pt x="18613" y="0"/>
                    </a:cubicBezTo>
                    <a:cubicBezTo>
                      <a:pt x="13470" y="0"/>
                      <a:pt x="8231" y="2191"/>
                      <a:pt x="4612" y="6382"/>
                    </a:cubicBezTo>
                    <a:cubicBezTo>
                      <a:pt x="-2151" y="14097"/>
                      <a:pt x="-1389" y="25908"/>
                      <a:pt x="6326" y="32671"/>
                    </a:cubicBezTo>
                    <a:cubicBezTo>
                      <a:pt x="28043" y="51721"/>
                      <a:pt x="51379" y="69247"/>
                      <a:pt x="75668" y="84677"/>
                    </a:cubicBezTo>
                    <a:cubicBezTo>
                      <a:pt x="84336" y="90202"/>
                      <a:pt x="95861" y="87630"/>
                      <a:pt x="101386" y="78962"/>
                    </a:cubicBezTo>
                    <a:cubicBezTo>
                      <a:pt x="106910" y="70294"/>
                      <a:pt x="104338" y="58769"/>
                      <a:pt x="95671" y="532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5" name="Google Shape;5545;p36"/>
              <p:cNvSpPr/>
              <p:nvPr/>
            </p:nvSpPr>
            <p:spPr>
              <a:xfrm>
                <a:off x="7971421" y="1340739"/>
                <a:ext cx="79456" cy="109600"/>
              </a:xfrm>
              <a:custGeom>
                <a:avLst/>
                <a:gdLst/>
                <a:ahLst/>
                <a:cxnLst/>
                <a:rect l="l" t="t" r="r" b="b"/>
                <a:pathLst>
                  <a:path w="79456" h="109600" extrusionOk="0">
                    <a:moveTo>
                      <a:pt x="72155" y="105632"/>
                    </a:moveTo>
                    <a:cubicBezTo>
                      <a:pt x="80347" y="99346"/>
                      <a:pt x="81870" y="87630"/>
                      <a:pt x="75584" y="79439"/>
                    </a:cubicBezTo>
                    <a:cubicBezTo>
                      <a:pt x="59487" y="58483"/>
                      <a:pt x="46056" y="35528"/>
                      <a:pt x="35770" y="11335"/>
                    </a:cubicBezTo>
                    <a:cubicBezTo>
                      <a:pt x="32722" y="4191"/>
                      <a:pt x="25863" y="0"/>
                      <a:pt x="18624" y="0"/>
                    </a:cubicBezTo>
                    <a:cubicBezTo>
                      <a:pt x="16148" y="0"/>
                      <a:pt x="13767" y="476"/>
                      <a:pt x="11386" y="1524"/>
                    </a:cubicBezTo>
                    <a:cubicBezTo>
                      <a:pt x="1861" y="5524"/>
                      <a:pt x="-2521" y="16478"/>
                      <a:pt x="1479" y="26003"/>
                    </a:cubicBezTo>
                    <a:cubicBezTo>
                      <a:pt x="13005" y="53150"/>
                      <a:pt x="28054" y="78867"/>
                      <a:pt x="46056" y="102299"/>
                    </a:cubicBezTo>
                    <a:cubicBezTo>
                      <a:pt x="52343" y="110490"/>
                      <a:pt x="64059" y="112014"/>
                      <a:pt x="72250" y="1057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6" name="Google Shape;5546;p36"/>
              <p:cNvSpPr/>
              <p:nvPr/>
            </p:nvSpPr>
            <p:spPr>
              <a:xfrm>
                <a:off x="7945087" y="1230153"/>
                <a:ext cx="40879" cy="67263"/>
              </a:xfrm>
              <a:custGeom>
                <a:avLst/>
                <a:gdLst/>
                <a:ahLst/>
                <a:cxnLst/>
                <a:rect l="l" t="t" r="r" b="b"/>
                <a:pathLst>
                  <a:path w="40879" h="67263" extrusionOk="0">
                    <a:moveTo>
                      <a:pt x="95" y="0"/>
                    </a:moveTo>
                    <a:lnTo>
                      <a:pt x="95" y="0"/>
                    </a:lnTo>
                    <a:cubicBezTo>
                      <a:pt x="95" y="17240"/>
                      <a:pt x="1334" y="34481"/>
                      <a:pt x="3810" y="51340"/>
                    </a:cubicBezTo>
                    <a:cubicBezTo>
                      <a:pt x="5334" y="61532"/>
                      <a:pt x="14764" y="68580"/>
                      <a:pt x="24955" y="67056"/>
                    </a:cubicBezTo>
                    <a:cubicBezTo>
                      <a:pt x="35147" y="65532"/>
                      <a:pt x="42196" y="56102"/>
                      <a:pt x="40672" y="45910"/>
                    </a:cubicBezTo>
                    <a:cubicBezTo>
                      <a:pt x="38481" y="30861"/>
                      <a:pt x="37338" y="15335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7" name="Google Shape;5547;p36"/>
              <p:cNvSpPr/>
              <p:nvPr/>
            </p:nvSpPr>
            <p:spPr>
              <a:xfrm>
                <a:off x="7936364" y="1486376"/>
                <a:ext cx="96079" cy="97032"/>
              </a:xfrm>
              <a:custGeom>
                <a:avLst/>
                <a:gdLst/>
                <a:ahLst/>
                <a:cxnLst/>
                <a:rect l="l" t="t" r="r" b="b"/>
                <a:pathLst>
                  <a:path w="96079" h="97032" extrusionOk="0">
                    <a:moveTo>
                      <a:pt x="89305" y="64199"/>
                    </a:moveTo>
                    <a:cubicBezTo>
                      <a:pt x="68826" y="46958"/>
                      <a:pt x="49872" y="27718"/>
                      <a:pt x="33108" y="6953"/>
                    </a:cubicBezTo>
                    <a:cubicBezTo>
                      <a:pt x="29393" y="2381"/>
                      <a:pt x="24059" y="0"/>
                      <a:pt x="18629" y="0"/>
                    </a:cubicBezTo>
                    <a:cubicBezTo>
                      <a:pt x="14534" y="0"/>
                      <a:pt x="10343" y="1334"/>
                      <a:pt x="6914" y="4191"/>
                    </a:cubicBezTo>
                    <a:cubicBezTo>
                      <a:pt x="-1087" y="10668"/>
                      <a:pt x="-2326" y="22384"/>
                      <a:pt x="4152" y="30385"/>
                    </a:cubicBezTo>
                    <a:cubicBezTo>
                      <a:pt x="22440" y="52959"/>
                      <a:pt x="43109" y="73914"/>
                      <a:pt x="65398" y="92678"/>
                    </a:cubicBezTo>
                    <a:cubicBezTo>
                      <a:pt x="73303" y="99251"/>
                      <a:pt x="85019" y="98298"/>
                      <a:pt x="91687" y="90392"/>
                    </a:cubicBezTo>
                    <a:cubicBezTo>
                      <a:pt x="98354" y="82487"/>
                      <a:pt x="97306" y="70771"/>
                      <a:pt x="89400" y="641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8" name="Google Shape;5548;p36"/>
              <p:cNvSpPr/>
              <p:nvPr/>
            </p:nvSpPr>
            <p:spPr>
              <a:xfrm>
                <a:off x="8051196" y="1230153"/>
                <a:ext cx="43271" cy="70132"/>
              </a:xfrm>
              <a:custGeom>
                <a:avLst/>
                <a:gdLst/>
                <a:ahLst/>
                <a:cxnLst/>
                <a:rect l="l" t="t" r="r" b="b"/>
                <a:pathLst>
                  <a:path w="43271" h="70132" extrusionOk="0">
                    <a:moveTo>
                      <a:pt x="6477" y="55721"/>
                    </a:moveTo>
                    <a:cubicBezTo>
                      <a:pt x="8858" y="65723"/>
                      <a:pt x="18859" y="72009"/>
                      <a:pt x="28860" y="69628"/>
                    </a:cubicBezTo>
                    <a:cubicBezTo>
                      <a:pt x="38862" y="67247"/>
                      <a:pt x="45148" y="57245"/>
                      <a:pt x="42767" y="47244"/>
                    </a:cubicBezTo>
                    <a:cubicBezTo>
                      <a:pt x="39148" y="31814"/>
                      <a:pt x="37338" y="16002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cubicBezTo>
                      <a:pt x="0" y="18764"/>
                      <a:pt x="2191" y="37529"/>
                      <a:pt x="6382" y="557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9" name="Google Shape;5549;p36"/>
              <p:cNvSpPr/>
              <p:nvPr/>
            </p:nvSpPr>
            <p:spPr>
              <a:xfrm>
                <a:off x="7902464" y="1988058"/>
                <a:ext cx="114623" cy="69905"/>
              </a:xfrm>
              <a:custGeom>
                <a:avLst/>
                <a:gdLst/>
                <a:ahLst/>
                <a:cxnLst/>
                <a:rect l="l" t="t" r="r" b="b"/>
                <a:pathLst>
                  <a:path w="114623" h="69905" extrusionOk="0">
                    <a:moveTo>
                      <a:pt x="10619" y="35433"/>
                    </a:moveTo>
                    <a:cubicBezTo>
                      <a:pt x="36242" y="47815"/>
                      <a:pt x="62816" y="59055"/>
                      <a:pt x="89581" y="68771"/>
                    </a:cubicBezTo>
                    <a:cubicBezTo>
                      <a:pt x="99202" y="72295"/>
                      <a:pt x="109965" y="67342"/>
                      <a:pt x="113489" y="57626"/>
                    </a:cubicBezTo>
                    <a:cubicBezTo>
                      <a:pt x="117013" y="47911"/>
                      <a:pt x="112060" y="37243"/>
                      <a:pt x="102345" y="33719"/>
                    </a:cubicBezTo>
                    <a:cubicBezTo>
                      <a:pt x="76723" y="24384"/>
                      <a:pt x="51291" y="13621"/>
                      <a:pt x="26811" y="1810"/>
                    </a:cubicBezTo>
                    <a:cubicBezTo>
                      <a:pt x="24240" y="571"/>
                      <a:pt x="21477" y="0"/>
                      <a:pt x="18715" y="0"/>
                    </a:cubicBezTo>
                    <a:cubicBezTo>
                      <a:pt x="11762" y="0"/>
                      <a:pt x="5095" y="3905"/>
                      <a:pt x="1856" y="10573"/>
                    </a:cubicBezTo>
                    <a:cubicBezTo>
                      <a:pt x="-2621" y="19812"/>
                      <a:pt x="1284" y="30956"/>
                      <a:pt x="10524" y="354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0" name="Google Shape;5550;p36"/>
              <p:cNvSpPr/>
              <p:nvPr/>
            </p:nvSpPr>
            <p:spPr>
              <a:xfrm>
                <a:off x="8051786" y="1933098"/>
                <a:ext cx="118610" cy="57599"/>
              </a:xfrm>
              <a:custGeom>
                <a:avLst/>
                <a:gdLst/>
                <a:ahLst/>
                <a:cxnLst/>
                <a:rect l="l" t="t" r="r" b="b"/>
                <a:pathLst>
                  <a:path w="118610" h="57599" extrusionOk="0">
                    <a:moveTo>
                      <a:pt x="13126" y="36385"/>
                    </a:moveTo>
                    <a:cubicBezTo>
                      <a:pt x="40368" y="44863"/>
                      <a:pt x="68467" y="51816"/>
                      <a:pt x="96470" y="57245"/>
                    </a:cubicBezTo>
                    <a:cubicBezTo>
                      <a:pt x="106567" y="59246"/>
                      <a:pt x="116377" y="52578"/>
                      <a:pt x="118282" y="42482"/>
                    </a:cubicBezTo>
                    <a:cubicBezTo>
                      <a:pt x="120187" y="32385"/>
                      <a:pt x="113615" y="22574"/>
                      <a:pt x="103518" y="20669"/>
                    </a:cubicBezTo>
                    <a:cubicBezTo>
                      <a:pt x="76849" y="15526"/>
                      <a:pt x="50178" y="8858"/>
                      <a:pt x="24175" y="857"/>
                    </a:cubicBezTo>
                    <a:cubicBezTo>
                      <a:pt x="22365" y="286"/>
                      <a:pt x="20460" y="0"/>
                      <a:pt x="18650" y="0"/>
                    </a:cubicBezTo>
                    <a:cubicBezTo>
                      <a:pt x="10745" y="0"/>
                      <a:pt x="3315" y="5144"/>
                      <a:pt x="839" y="13145"/>
                    </a:cubicBezTo>
                    <a:cubicBezTo>
                      <a:pt x="-2209" y="22955"/>
                      <a:pt x="3315" y="33433"/>
                      <a:pt x="13126" y="364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1" name="Google Shape;5551;p36"/>
              <p:cNvSpPr/>
              <p:nvPr/>
            </p:nvSpPr>
            <p:spPr>
              <a:xfrm>
                <a:off x="8059935" y="2045684"/>
                <a:ext cx="119320" cy="54240"/>
              </a:xfrm>
              <a:custGeom>
                <a:avLst/>
                <a:gdLst/>
                <a:ahLst/>
                <a:cxnLst/>
                <a:rect l="l" t="t" r="r" b="b"/>
                <a:pathLst>
                  <a:path w="119320" h="54240" extrusionOk="0">
                    <a:moveTo>
                      <a:pt x="13835" y="36671"/>
                    </a:moveTo>
                    <a:cubicBezTo>
                      <a:pt x="41362" y="43815"/>
                      <a:pt x="69651" y="49625"/>
                      <a:pt x="97750" y="54007"/>
                    </a:cubicBezTo>
                    <a:cubicBezTo>
                      <a:pt x="107942" y="55626"/>
                      <a:pt x="117467" y="48673"/>
                      <a:pt x="119086" y="38481"/>
                    </a:cubicBezTo>
                    <a:cubicBezTo>
                      <a:pt x="120705" y="28289"/>
                      <a:pt x="113752" y="18764"/>
                      <a:pt x="103560" y="17145"/>
                    </a:cubicBezTo>
                    <a:cubicBezTo>
                      <a:pt x="76604" y="12954"/>
                      <a:pt x="49649" y="7334"/>
                      <a:pt x="23265" y="572"/>
                    </a:cubicBezTo>
                    <a:cubicBezTo>
                      <a:pt x="21740" y="191"/>
                      <a:pt x="20121" y="0"/>
                      <a:pt x="18598" y="0"/>
                    </a:cubicBezTo>
                    <a:cubicBezTo>
                      <a:pt x="10311" y="0"/>
                      <a:pt x="2690" y="5620"/>
                      <a:pt x="595" y="14002"/>
                    </a:cubicBezTo>
                    <a:cubicBezTo>
                      <a:pt x="-1977" y="24003"/>
                      <a:pt x="4024" y="34100"/>
                      <a:pt x="14025" y="367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2" name="Google Shape;5552;p36"/>
              <p:cNvSpPr/>
              <p:nvPr/>
            </p:nvSpPr>
            <p:spPr>
              <a:xfrm>
                <a:off x="8058788" y="1709356"/>
                <a:ext cx="116548" cy="64799"/>
              </a:xfrm>
              <a:custGeom>
                <a:avLst/>
                <a:gdLst/>
                <a:ahLst/>
                <a:cxnLst/>
                <a:rect l="l" t="t" r="r" b="b"/>
                <a:pathLst>
                  <a:path w="116548" h="64799" extrusionOk="0">
                    <a:moveTo>
                      <a:pt x="102613" y="28099"/>
                    </a:moveTo>
                    <a:cubicBezTo>
                      <a:pt x="76514" y="21241"/>
                      <a:pt x="50797" y="12382"/>
                      <a:pt x="26127" y="1524"/>
                    </a:cubicBezTo>
                    <a:cubicBezTo>
                      <a:pt x="23650" y="476"/>
                      <a:pt x="21173" y="0"/>
                      <a:pt x="18697" y="0"/>
                    </a:cubicBezTo>
                    <a:cubicBezTo>
                      <a:pt x="11554" y="0"/>
                      <a:pt x="4695" y="4191"/>
                      <a:pt x="1552" y="11240"/>
                    </a:cubicBezTo>
                    <a:cubicBezTo>
                      <a:pt x="-2544" y="20669"/>
                      <a:pt x="1743" y="31718"/>
                      <a:pt x="11172" y="35814"/>
                    </a:cubicBezTo>
                    <a:cubicBezTo>
                      <a:pt x="37652" y="47339"/>
                      <a:pt x="65179" y="56959"/>
                      <a:pt x="93182" y="64199"/>
                    </a:cubicBezTo>
                    <a:cubicBezTo>
                      <a:pt x="103089" y="66770"/>
                      <a:pt x="113375" y="60865"/>
                      <a:pt x="115947" y="50864"/>
                    </a:cubicBezTo>
                    <a:cubicBezTo>
                      <a:pt x="118519" y="40862"/>
                      <a:pt x="112614" y="30671"/>
                      <a:pt x="102613" y="280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3" name="Google Shape;5553;p36"/>
              <p:cNvSpPr/>
              <p:nvPr/>
            </p:nvSpPr>
            <p:spPr>
              <a:xfrm>
                <a:off x="8064116" y="1593627"/>
                <a:ext cx="114092" cy="70719"/>
              </a:xfrm>
              <a:custGeom>
                <a:avLst/>
                <a:gdLst/>
                <a:ahLst/>
                <a:cxnLst/>
                <a:rect l="l" t="t" r="r" b="b"/>
                <a:pathLst>
                  <a:path w="114092" h="70719" extrusionOk="0">
                    <a:moveTo>
                      <a:pt x="101189" y="34385"/>
                    </a:moveTo>
                    <a:cubicBezTo>
                      <a:pt x="75758" y="26098"/>
                      <a:pt x="51088" y="15335"/>
                      <a:pt x="27657" y="2381"/>
                    </a:cubicBezTo>
                    <a:cubicBezTo>
                      <a:pt x="24799" y="762"/>
                      <a:pt x="21656" y="0"/>
                      <a:pt x="18608" y="0"/>
                    </a:cubicBezTo>
                    <a:cubicBezTo>
                      <a:pt x="12035" y="0"/>
                      <a:pt x="5653" y="3429"/>
                      <a:pt x="2320" y="9620"/>
                    </a:cubicBezTo>
                    <a:cubicBezTo>
                      <a:pt x="-2633" y="18574"/>
                      <a:pt x="605" y="30004"/>
                      <a:pt x="9559" y="34957"/>
                    </a:cubicBezTo>
                    <a:cubicBezTo>
                      <a:pt x="35086" y="49149"/>
                      <a:pt x="62042" y="60865"/>
                      <a:pt x="89664" y="69818"/>
                    </a:cubicBezTo>
                    <a:cubicBezTo>
                      <a:pt x="99475" y="72962"/>
                      <a:pt x="109952" y="67627"/>
                      <a:pt x="113191" y="57817"/>
                    </a:cubicBezTo>
                    <a:cubicBezTo>
                      <a:pt x="116334" y="48006"/>
                      <a:pt x="111000" y="37528"/>
                      <a:pt x="101189" y="342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4" name="Google Shape;5554;p36"/>
              <p:cNvSpPr/>
              <p:nvPr/>
            </p:nvSpPr>
            <p:spPr>
              <a:xfrm>
                <a:off x="8054834" y="1822037"/>
                <a:ext cx="117764" cy="60633"/>
              </a:xfrm>
              <a:custGeom>
                <a:avLst/>
                <a:gdLst/>
                <a:ahLst/>
                <a:cxnLst/>
                <a:rect l="l" t="t" r="r" b="b"/>
                <a:pathLst>
                  <a:path w="117764" h="60633" extrusionOk="0">
                    <a:moveTo>
                      <a:pt x="103327" y="23813"/>
                    </a:moveTo>
                    <a:cubicBezTo>
                      <a:pt x="76847" y="18002"/>
                      <a:pt x="50559" y="10382"/>
                      <a:pt x="25032" y="1143"/>
                    </a:cubicBezTo>
                    <a:cubicBezTo>
                      <a:pt x="22936" y="381"/>
                      <a:pt x="20841" y="0"/>
                      <a:pt x="18650" y="0"/>
                    </a:cubicBezTo>
                    <a:cubicBezTo>
                      <a:pt x="11030" y="0"/>
                      <a:pt x="3886" y="4763"/>
                      <a:pt x="1124" y="12287"/>
                    </a:cubicBezTo>
                    <a:cubicBezTo>
                      <a:pt x="-2400" y="22003"/>
                      <a:pt x="2648" y="32671"/>
                      <a:pt x="12268" y="36195"/>
                    </a:cubicBezTo>
                    <a:cubicBezTo>
                      <a:pt x="39224" y="46006"/>
                      <a:pt x="67132" y="54007"/>
                      <a:pt x="95136" y="60198"/>
                    </a:cubicBezTo>
                    <a:cubicBezTo>
                      <a:pt x="105232" y="62389"/>
                      <a:pt x="115138" y="56102"/>
                      <a:pt x="117329" y="46006"/>
                    </a:cubicBezTo>
                    <a:cubicBezTo>
                      <a:pt x="119520" y="35909"/>
                      <a:pt x="113233" y="26003"/>
                      <a:pt x="103137" y="238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5562;p37">
            <a:extLst>
              <a:ext uri="{FF2B5EF4-FFF2-40B4-BE49-F238E27FC236}">
                <a16:creationId xmlns:a16="http://schemas.microsoft.com/office/drawing/2014/main" id="{06EE0D1F-B1D9-2D9E-5125-6296ECD0AD23}"/>
              </a:ext>
            </a:extLst>
          </p:cNvPr>
          <p:cNvSpPr txBox="1"/>
          <p:nvPr/>
        </p:nvSpPr>
        <p:spPr>
          <a:xfrm>
            <a:off x="2681360" y="3980599"/>
            <a:ext cx="3781279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To view the report, visit:</a:t>
            </a:r>
            <a:br>
              <a:rPr lang="en-IN" sz="11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</a:br>
            <a:r>
              <a:rPr lang="en-IN" sz="1100" b="1" u="sng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  <a:hlinkClick r:id="rId7"/>
              </a:rPr>
              <a:t>Power BI | Project | Case Study - Telecom Customer Churn Analysis</a:t>
            </a:r>
            <a:endParaRPr lang="en-IN" sz="1100" b="1" u="sng" dirty="0">
              <a:solidFill>
                <a:schemeClr val="dk1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pic>
        <p:nvPicPr>
          <p:cNvPr id="1026" name="Picture 2" descr="Linkedin Logo PNG Images With Transparent Background">
            <a:hlinkClick r:id="rId6"/>
            <a:extLst>
              <a:ext uri="{FF2B5EF4-FFF2-40B4-BE49-F238E27FC236}">
                <a16:creationId xmlns:a16="http://schemas.microsoft.com/office/drawing/2014/main" id="{79F0041B-41F8-D2FC-AAA5-D6E3F6CA0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143" y="3068856"/>
            <a:ext cx="211614" cy="21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6" name="Google Shape;6536;p53"/>
          <p:cNvSpPr txBox="1">
            <a:spLocks noGrp="1"/>
          </p:cNvSpPr>
          <p:nvPr>
            <p:ph type="title"/>
          </p:nvPr>
        </p:nvSpPr>
        <p:spPr>
          <a:xfrm>
            <a:off x="3605699" y="2051550"/>
            <a:ext cx="3593700" cy="10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Problem</a:t>
            </a:r>
            <a:endParaRPr dirty="0"/>
          </a:p>
        </p:txBody>
      </p:sp>
      <p:sp>
        <p:nvSpPr>
          <p:cNvPr id="6537" name="Google Shape;6537;p53"/>
          <p:cNvSpPr txBox="1">
            <a:spLocks noGrp="1"/>
          </p:cNvSpPr>
          <p:nvPr>
            <p:ph type="title" idx="2"/>
          </p:nvPr>
        </p:nvSpPr>
        <p:spPr>
          <a:xfrm>
            <a:off x="1944601" y="2051575"/>
            <a:ext cx="1432500" cy="10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6538" name="Google Shape;6538;p53"/>
          <p:cNvGrpSpPr/>
          <p:nvPr/>
        </p:nvGrpSpPr>
        <p:grpSpPr>
          <a:xfrm rot="10800000">
            <a:off x="7933532" y="450300"/>
            <a:ext cx="637384" cy="4459036"/>
            <a:chOff x="7933532" y="450300"/>
            <a:chExt cx="637384" cy="4459036"/>
          </a:xfrm>
        </p:grpSpPr>
        <p:sp>
          <p:nvSpPr>
            <p:cNvPr id="6539" name="Google Shape;6539;p53"/>
            <p:cNvSpPr/>
            <p:nvPr/>
          </p:nvSpPr>
          <p:spPr>
            <a:xfrm flipH="1">
              <a:off x="7934727" y="2359852"/>
              <a:ext cx="635599" cy="635673"/>
            </a:xfrm>
            <a:custGeom>
              <a:avLst/>
              <a:gdLst/>
              <a:ahLst/>
              <a:cxnLst/>
              <a:rect l="l" t="t" r="r" b="b"/>
              <a:pathLst>
                <a:path w="882776" h="879824" extrusionOk="0">
                  <a:moveTo>
                    <a:pt x="882777" y="833628"/>
                  </a:moveTo>
                  <a:lnTo>
                    <a:pt x="882777" y="879824"/>
                  </a:lnTo>
                  <a:lnTo>
                    <a:pt x="0" y="879824"/>
                  </a:lnTo>
                  <a:lnTo>
                    <a:pt x="0" y="833628"/>
                  </a:lnTo>
                  <a:lnTo>
                    <a:pt x="882777" y="833628"/>
                  </a:lnTo>
                  <a:close/>
                  <a:moveTo>
                    <a:pt x="0" y="729424"/>
                  </a:moveTo>
                  <a:lnTo>
                    <a:pt x="0" y="775621"/>
                  </a:lnTo>
                  <a:lnTo>
                    <a:pt x="882777" y="775621"/>
                  </a:lnTo>
                  <a:lnTo>
                    <a:pt x="882777" y="729424"/>
                  </a:lnTo>
                  <a:lnTo>
                    <a:pt x="0" y="729424"/>
                  </a:lnTo>
                  <a:close/>
                  <a:moveTo>
                    <a:pt x="0" y="625221"/>
                  </a:moveTo>
                  <a:lnTo>
                    <a:pt x="0" y="671417"/>
                  </a:lnTo>
                  <a:lnTo>
                    <a:pt x="882777" y="671417"/>
                  </a:lnTo>
                  <a:lnTo>
                    <a:pt x="882777" y="625221"/>
                  </a:lnTo>
                  <a:lnTo>
                    <a:pt x="0" y="625221"/>
                  </a:lnTo>
                  <a:close/>
                  <a:moveTo>
                    <a:pt x="0" y="521017"/>
                  </a:moveTo>
                  <a:lnTo>
                    <a:pt x="0" y="567214"/>
                  </a:lnTo>
                  <a:lnTo>
                    <a:pt x="882777" y="567214"/>
                  </a:lnTo>
                  <a:lnTo>
                    <a:pt x="882777" y="521017"/>
                  </a:lnTo>
                  <a:lnTo>
                    <a:pt x="0" y="521017"/>
                  </a:lnTo>
                  <a:close/>
                  <a:moveTo>
                    <a:pt x="0" y="416814"/>
                  </a:moveTo>
                  <a:lnTo>
                    <a:pt x="0" y="463010"/>
                  </a:lnTo>
                  <a:lnTo>
                    <a:pt x="882777" y="463010"/>
                  </a:lnTo>
                  <a:lnTo>
                    <a:pt x="882777" y="416814"/>
                  </a:lnTo>
                  <a:lnTo>
                    <a:pt x="0" y="416814"/>
                  </a:lnTo>
                  <a:close/>
                  <a:moveTo>
                    <a:pt x="0" y="312611"/>
                  </a:moveTo>
                  <a:lnTo>
                    <a:pt x="0" y="358807"/>
                  </a:lnTo>
                  <a:lnTo>
                    <a:pt x="882777" y="358807"/>
                  </a:lnTo>
                  <a:lnTo>
                    <a:pt x="882777" y="312611"/>
                  </a:lnTo>
                  <a:lnTo>
                    <a:pt x="0" y="312611"/>
                  </a:lnTo>
                  <a:close/>
                  <a:moveTo>
                    <a:pt x="0" y="208407"/>
                  </a:moveTo>
                  <a:lnTo>
                    <a:pt x="0" y="254603"/>
                  </a:lnTo>
                  <a:lnTo>
                    <a:pt x="882777" y="254603"/>
                  </a:lnTo>
                  <a:lnTo>
                    <a:pt x="882777" y="208407"/>
                  </a:lnTo>
                  <a:lnTo>
                    <a:pt x="0" y="208407"/>
                  </a:lnTo>
                  <a:close/>
                  <a:moveTo>
                    <a:pt x="0" y="104204"/>
                  </a:moveTo>
                  <a:lnTo>
                    <a:pt x="0" y="150400"/>
                  </a:lnTo>
                  <a:lnTo>
                    <a:pt x="882777" y="150400"/>
                  </a:lnTo>
                  <a:lnTo>
                    <a:pt x="882777" y="104204"/>
                  </a:lnTo>
                  <a:lnTo>
                    <a:pt x="0" y="104204"/>
                  </a:lnTo>
                  <a:close/>
                  <a:moveTo>
                    <a:pt x="0" y="0"/>
                  </a:moveTo>
                  <a:lnTo>
                    <a:pt x="0" y="46196"/>
                  </a:lnTo>
                  <a:lnTo>
                    <a:pt x="882777" y="46196"/>
                  </a:lnTo>
                  <a:lnTo>
                    <a:pt x="8827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0" name="Google Shape;6540;p53"/>
            <p:cNvSpPr/>
            <p:nvPr/>
          </p:nvSpPr>
          <p:spPr>
            <a:xfrm flipH="1">
              <a:off x="7935754" y="2996231"/>
              <a:ext cx="633542" cy="635810"/>
            </a:xfrm>
            <a:custGeom>
              <a:avLst/>
              <a:gdLst/>
              <a:ahLst/>
              <a:cxnLst/>
              <a:rect l="l" t="t" r="r" b="b"/>
              <a:pathLst>
                <a:path w="879919" h="880014" extrusionOk="0">
                  <a:moveTo>
                    <a:pt x="0" y="0"/>
                  </a:moveTo>
                  <a:lnTo>
                    <a:pt x="0" y="880015"/>
                  </a:lnTo>
                  <a:lnTo>
                    <a:pt x="7525" y="880015"/>
                  </a:lnTo>
                  <a:cubicBezTo>
                    <a:pt x="487490" y="876014"/>
                    <a:pt x="875919" y="487585"/>
                    <a:pt x="879920" y="7525"/>
                  </a:cubicBezTo>
                  <a:lnTo>
                    <a:pt x="8799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1" name="Google Shape;6541;p53"/>
            <p:cNvSpPr/>
            <p:nvPr/>
          </p:nvSpPr>
          <p:spPr>
            <a:xfrm flipH="1">
              <a:off x="7935686" y="450300"/>
              <a:ext cx="633610" cy="635810"/>
            </a:xfrm>
            <a:custGeom>
              <a:avLst/>
              <a:gdLst/>
              <a:ahLst/>
              <a:cxnLst/>
              <a:rect l="l" t="t" r="r" b="b"/>
              <a:pathLst>
                <a:path w="880014" h="880014" extrusionOk="0">
                  <a:moveTo>
                    <a:pt x="0" y="0"/>
                  </a:moveTo>
                  <a:lnTo>
                    <a:pt x="880015" y="0"/>
                  </a:lnTo>
                  <a:lnTo>
                    <a:pt x="880015" y="880015"/>
                  </a:lnTo>
                  <a:lnTo>
                    <a:pt x="0" y="8800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42" name="Google Shape;6542;p53"/>
            <p:cNvGrpSpPr/>
            <p:nvPr/>
          </p:nvGrpSpPr>
          <p:grpSpPr>
            <a:xfrm flipH="1">
              <a:off x="7934750" y="1086743"/>
              <a:ext cx="634226" cy="1272960"/>
              <a:chOff x="6534530" y="2110073"/>
              <a:chExt cx="880014" cy="1759934"/>
            </a:xfrm>
          </p:grpSpPr>
          <p:sp>
            <p:nvSpPr>
              <p:cNvPr id="6543" name="Google Shape;6543;p53"/>
              <p:cNvSpPr/>
              <p:nvPr/>
            </p:nvSpPr>
            <p:spPr>
              <a:xfrm>
                <a:off x="6534530" y="2110073"/>
                <a:ext cx="880014" cy="175993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1759934" extrusionOk="0">
                    <a:moveTo>
                      <a:pt x="880015" y="879920"/>
                    </a:moveTo>
                    <a:lnTo>
                      <a:pt x="880015" y="0"/>
                    </a:lnTo>
                    <a:lnTo>
                      <a:pt x="872490" y="0"/>
                    </a:lnTo>
                    <a:cubicBezTo>
                      <a:pt x="392430" y="4000"/>
                      <a:pt x="4000" y="392430"/>
                      <a:pt x="0" y="872395"/>
                    </a:cubicBezTo>
                    <a:lnTo>
                      <a:pt x="0" y="887444"/>
                    </a:lnTo>
                    <a:cubicBezTo>
                      <a:pt x="4000" y="1367504"/>
                      <a:pt x="392430" y="1755934"/>
                      <a:pt x="872490" y="1759934"/>
                    </a:cubicBezTo>
                    <a:lnTo>
                      <a:pt x="880015" y="1759934"/>
                    </a:lnTo>
                    <a:lnTo>
                      <a:pt x="880015" y="87992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4" name="Google Shape;6544;p53"/>
              <p:cNvSpPr/>
              <p:nvPr/>
            </p:nvSpPr>
            <p:spPr>
              <a:xfrm>
                <a:off x="6542150" y="2117597"/>
                <a:ext cx="872394" cy="872489"/>
              </a:xfrm>
              <a:custGeom>
                <a:avLst/>
                <a:gdLst/>
                <a:ahLst/>
                <a:cxnLst/>
                <a:rect l="l" t="t" r="r" b="b"/>
                <a:pathLst>
                  <a:path w="872394" h="872489" extrusionOk="0">
                    <a:moveTo>
                      <a:pt x="0" y="872490"/>
                    </a:moveTo>
                    <a:lnTo>
                      <a:pt x="872395" y="872490"/>
                    </a:lnTo>
                    <a:lnTo>
                      <a:pt x="872395" y="0"/>
                    </a:lnTo>
                    <a:cubicBezTo>
                      <a:pt x="868394" y="480060"/>
                      <a:pt x="479965" y="868490"/>
                      <a:pt x="0" y="8724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45" name="Google Shape;6545;p53"/>
            <p:cNvGrpSpPr/>
            <p:nvPr/>
          </p:nvGrpSpPr>
          <p:grpSpPr>
            <a:xfrm>
              <a:off x="7935021" y="4272615"/>
              <a:ext cx="634226" cy="636721"/>
              <a:chOff x="4774596" y="3869912"/>
              <a:chExt cx="880014" cy="880300"/>
            </a:xfrm>
          </p:grpSpPr>
          <p:sp>
            <p:nvSpPr>
              <p:cNvPr id="6546" name="Google Shape;6546;p53"/>
              <p:cNvSpPr/>
              <p:nvPr/>
            </p:nvSpPr>
            <p:spPr>
              <a:xfrm>
                <a:off x="4774596" y="3870102"/>
                <a:ext cx="880014" cy="88001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547" name="Google Shape;6547;p53"/>
              <p:cNvGrpSpPr/>
              <p:nvPr/>
            </p:nvGrpSpPr>
            <p:grpSpPr>
              <a:xfrm>
                <a:off x="4774596" y="3869912"/>
                <a:ext cx="880014" cy="880300"/>
                <a:chOff x="4774596" y="3869912"/>
                <a:chExt cx="880014" cy="880300"/>
              </a:xfrm>
            </p:grpSpPr>
            <p:sp>
              <p:nvSpPr>
                <p:cNvPr id="6548" name="Google Shape;6548;p53"/>
                <p:cNvSpPr/>
                <p:nvPr/>
              </p:nvSpPr>
              <p:spPr>
                <a:xfrm>
                  <a:off x="5184457" y="4422030"/>
                  <a:ext cx="103582" cy="88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82" h="88672" extrusionOk="0">
                      <a:moveTo>
                        <a:pt x="72771" y="4618"/>
                      </a:moveTo>
                      <a:cubicBezTo>
                        <a:pt x="52197" y="22430"/>
                        <a:pt x="30480" y="39289"/>
                        <a:pt x="8096" y="54720"/>
                      </a:cubicBezTo>
                      <a:cubicBezTo>
                        <a:pt x="2858" y="58339"/>
                        <a:pt x="0" y="64149"/>
                        <a:pt x="0" y="70055"/>
                      </a:cubicBezTo>
                      <a:cubicBezTo>
                        <a:pt x="0" y="73674"/>
                        <a:pt x="1048" y="77389"/>
                        <a:pt x="3334" y="80628"/>
                      </a:cubicBezTo>
                      <a:cubicBezTo>
                        <a:pt x="9144" y="89105"/>
                        <a:pt x="20764" y="91200"/>
                        <a:pt x="29242" y="85390"/>
                      </a:cubicBezTo>
                      <a:cubicBezTo>
                        <a:pt x="52768" y="69197"/>
                        <a:pt x="75533" y="51481"/>
                        <a:pt x="97155" y="32717"/>
                      </a:cubicBezTo>
                      <a:cubicBezTo>
                        <a:pt x="104966" y="25954"/>
                        <a:pt x="105727" y="14238"/>
                        <a:pt x="99060" y="6428"/>
                      </a:cubicBezTo>
                      <a:cubicBezTo>
                        <a:pt x="92297" y="-1383"/>
                        <a:pt x="80486" y="-2145"/>
                        <a:pt x="72771" y="452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9" name="Google Shape;6549;p53"/>
                <p:cNvSpPr/>
                <p:nvPr/>
              </p:nvSpPr>
              <p:spPr>
                <a:xfrm>
                  <a:off x="5037391" y="4395415"/>
                  <a:ext cx="110195" cy="78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95" h="78523" extrusionOk="0">
                      <a:moveTo>
                        <a:pt x="107251" y="8468"/>
                      </a:moveTo>
                      <a:cubicBezTo>
                        <a:pt x="101632" y="-199"/>
                        <a:pt x="90107" y="-2581"/>
                        <a:pt x="81439" y="3039"/>
                      </a:cubicBezTo>
                      <a:cubicBezTo>
                        <a:pt x="58769" y="17803"/>
                        <a:pt x="34957" y="31328"/>
                        <a:pt x="10573" y="43044"/>
                      </a:cubicBezTo>
                      <a:cubicBezTo>
                        <a:pt x="3905" y="46283"/>
                        <a:pt x="0" y="52950"/>
                        <a:pt x="0" y="59903"/>
                      </a:cubicBezTo>
                      <a:cubicBezTo>
                        <a:pt x="0" y="62570"/>
                        <a:pt x="571" y="65333"/>
                        <a:pt x="1810" y="68000"/>
                      </a:cubicBezTo>
                      <a:cubicBezTo>
                        <a:pt x="6287" y="77239"/>
                        <a:pt x="17431" y="81144"/>
                        <a:pt x="26670" y="76668"/>
                      </a:cubicBezTo>
                      <a:cubicBezTo>
                        <a:pt x="52483" y="64190"/>
                        <a:pt x="77724" y="49997"/>
                        <a:pt x="101727" y="34281"/>
                      </a:cubicBezTo>
                      <a:cubicBezTo>
                        <a:pt x="110395" y="28661"/>
                        <a:pt x="112776" y="17136"/>
                        <a:pt x="107156" y="846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0" name="Google Shape;6550;p53"/>
                <p:cNvSpPr/>
                <p:nvPr/>
              </p:nvSpPr>
              <p:spPr>
                <a:xfrm>
                  <a:off x="5037105" y="4517118"/>
                  <a:ext cx="113269" cy="72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269" h="72783" extrusionOk="0">
                      <a:moveTo>
                        <a:pt x="110966" y="9828"/>
                      </a:moveTo>
                      <a:cubicBezTo>
                        <a:pt x="106108" y="779"/>
                        <a:pt x="94774" y="-2650"/>
                        <a:pt x="85725" y="2208"/>
                      </a:cubicBezTo>
                      <a:cubicBezTo>
                        <a:pt x="61817" y="15067"/>
                        <a:pt x="36862" y="26688"/>
                        <a:pt x="11716" y="36784"/>
                      </a:cubicBezTo>
                      <a:cubicBezTo>
                        <a:pt x="4477" y="39737"/>
                        <a:pt x="0" y="46690"/>
                        <a:pt x="0" y="54120"/>
                      </a:cubicBezTo>
                      <a:cubicBezTo>
                        <a:pt x="0" y="56405"/>
                        <a:pt x="476" y="58787"/>
                        <a:pt x="1333" y="61073"/>
                      </a:cubicBezTo>
                      <a:cubicBezTo>
                        <a:pt x="5143" y="70598"/>
                        <a:pt x="16002" y="75265"/>
                        <a:pt x="25622" y="71455"/>
                      </a:cubicBezTo>
                      <a:cubicBezTo>
                        <a:pt x="52102" y="60882"/>
                        <a:pt x="78296" y="48595"/>
                        <a:pt x="103442" y="35070"/>
                      </a:cubicBezTo>
                      <a:cubicBezTo>
                        <a:pt x="112490" y="30212"/>
                        <a:pt x="115919" y="18877"/>
                        <a:pt x="111062" y="98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1" name="Google Shape;6551;p53"/>
                <p:cNvSpPr/>
                <p:nvPr/>
              </p:nvSpPr>
              <p:spPr>
                <a:xfrm>
                  <a:off x="5197696" y="4544637"/>
                  <a:ext cx="107087" cy="83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87" h="83769" extrusionOk="0">
                      <a:moveTo>
                        <a:pt x="99536" y="33649"/>
                      </a:moveTo>
                      <a:cubicBezTo>
                        <a:pt x="107823" y="27553"/>
                        <a:pt x="109538" y="15838"/>
                        <a:pt x="103442" y="7551"/>
                      </a:cubicBezTo>
                      <a:cubicBezTo>
                        <a:pt x="97346" y="-736"/>
                        <a:pt x="85630" y="-2450"/>
                        <a:pt x="77343" y="3646"/>
                      </a:cubicBezTo>
                      <a:cubicBezTo>
                        <a:pt x="55435" y="19838"/>
                        <a:pt x="32385" y="35173"/>
                        <a:pt x="9049" y="49175"/>
                      </a:cubicBezTo>
                      <a:cubicBezTo>
                        <a:pt x="3238" y="52699"/>
                        <a:pt x="0" y="58891"/>
                        <a:pt x="0" y="65177"/>
                      </a:cubicBezTo>
                      <a:cubicBezTo>
                        <a:pt x="0" y="68416"/>
                        <a:pt x="857" y="71749"/>
                        <a:pt x="2667" y="74702"/>
                      </a:cubicBezTo>
                      <a:cubicBezTo>
                        <a:pt x="7906" y="83560"/>
                        <a:pt x="19431" y="86418"/>
                        <a:pt x="28289" y="81084"/>
                      </a:cubicBezTo>
                      <a:cubicBezTo>
                        <a:pt x="52673" y="66511"/>
                        <a:pt x="76676" y="50509"/>
                        <a:pt x="99631" y="3355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2" name="Google Shape;6552;p53"/>
                <p:cNvSpPr/>
                <p:nvPr/>
              </p:nvSpPr>
              <p:spPr>
                <a:xfrm>
                  <a:off x="4875656" y="4579448"/>
                  <a:ext cx="119233" cy="55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33" h="55078" extrusionOk="0">
                      <a:moveTo>
                        <a:pt x="118586" y="13697"/>
                      </a:moveTo>
                      <a:cubicBezTo>
                        <a:pt x="115824" y="3791"/>
                        <a:pt x="105537" y="-2020"/>
                        <a:pt x="95631" y="647"/>
                      </a:cubicBezTo>
                      <a:cubicBezTo>
                        <a:pt x="69437" y="7886"/>
                        <a:pt x="42577" y="13697"/>
                        <a:pt x="15716" y="17983"/>
                      </a:cubicBezTo>
                      <a:cubicBezTo>
                        <a:pt x="6572" y="19412"/>
                        <a:pt x="0" y="27413"/>
                        <a:pt x="0" y="36366"/>
                      </a:cubicBezTo>
                      <a:cubicBezTo>
                        <a:pt x="0" y="37319"/>
                        <a:pt x="0" y="38366"/>
                        <a:pt x="190" y="39319"/>
                      </a:cubicBezTo>
                      <a:cubicBezTo>
                        <a:pt x="1810" y="49511"/>
                        <a:pt x="11335" y="56464"/>
                        <a:pt x="21526" y="54845"/>
                      </a:cubicBezTo>
                      <a:cubicBezTo>
                        <a:pt x="49721" y="50368"/>
                        <a:pt x="78010" y="44177"/>
                        <a:pt x="105537" y="36652"/>
                      </a:cubicBezTo>
                      <a:cubicBezTo>
                        <a:pt x="115443" y="33890"/>
                        <a:pt x="121253" y="23603"/>
                        <a:pt x="118586" y="1369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3" name="Google Shape;6553;p53"/>
                <p:cNvSpPr/>
                <p:nvPr/>
              </p:nvSpPr>
              <p:spPr>
                <a:xfrm>
                  <a:off x="5445537" y="4298488"/>
                  <a:ext cx="84249" cy="106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249" h="106645" extrusionOk="0">
                      <a:moveTo>
                        <a:pt x="33528" y="99299"/>
                      </a:moveTo>
                      <a:cubicBezTo>
                        <a:pt x="50578" y="76535"/>
                        <a:pt x="66770" y="52627"/>
                        <a:pt x="81534" y="28338"/>
                      </a:cubicBezTo>
                      <a:cubicBezTo>
                        <a:pt x="86868" y="19575"/>
                        <a:pt x="84106" y="8050"/>
                        <a:pt x="75343" y="2716"/>
                      </a:cubicBezTo>
                      <a:cubicBezTo>
                        <a:pt x="66580" y="-2618"/>
                        <a:pt x="55054" y="144"/>
                        <a:pt x="49720" y="8907"/>
                      </a:cubicBezTo>
                      <a:cubicBezTo>
                        <a:pt x="35528" y="32148"/>
                        <a:pt x="20098" y="55008"/>
                        <a:pt x="3715" y="76820"/>
                      </a:cubicBezTo>
                      <a:cubicBezTo>
                        <a:pt x="1238" y="80154"/>
                        <a:pt x="0" y="84059"/>
                        <a:pt x="0" y="87964"/>
                      </a:cubicBezTo>
                      <a:cubicBezTo>
                        <a:pt x="0" y="93679"/>
                        <a:pt x="2572" y="99204"/>
                        <a:pt x="7429" y="102919"/>
                      </a:cubicBezTo>
                      <a:cubicBezTo>
                        <a:pt x="15716" y="109110"/>
                        <a:pt x="27337" y="107395"/>
                        <a:pt x="33528" y="9920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4" name="Google Shape;6554;p53"/>
                <p:cNvSpPr/>
                <p:nvPr/>
              </p:nvSpPr>
              <p:spPr>
                <a:xfrm>
                  <a:off x="5289708" y="4149180"/>
                  <a:ext cx="80586" cy="109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586" h="109183" extrusionOk="0">
                      <a:moveTo>
                        <a:pt x="34004" y="101160"/>
                      </a:moveTo>
                      <a:cubicBezTo>
                        <a:pt x="50387" y="77634"/>
                        <a:pt x="65342" y="52678"/>
                        <a:pt x="78486" y="27246"/>
                      </a:cubicBezTo>
                      <a:cubicBezTo>
                        <a:pt x="83248" y="18102"/>
                        <a:pt x="79629" y="6863"/>
                        <a:pt x="70485" y="2100"/>
                      </a:cubicBezTo>
                      <a:cubicBezTo>
                        <a:pt x="61341" y="-2662"/>
                        <a:pt x="50101" y="957"/>
                        <a:pt x="45339" y="10102"/>
                      </a:cubicBezTo>
                      <a:cubicBezTo>
                        <a:pt x="32861" y="34104"/>
                        <a:pt x="18764" y="57631"/>
                        <a:pt x="3334" y="79920"/>
                      </a:cubicBezTo>
                      <a:cubicBezTo>
                        <a:pt x="1048" y="83158"/>
                        <a:pt x="0" y="86873"/>
                        <a:pt x="0" y="90492"/>
                      </a:cubicBezTo>
                      <a:cubicBezTo>
                        <a:pt x="0" y="96398"/>
                        <a:pt x="2762" y="102208"/>
                        <a:pt x="8001" y="105828"/>
                      </a:cubicBezTo>
                      <a:cubicBezTo>
                        <a:pt x="16478" y="111733"/>
                        <a:pt x="28099" y="109638"/>
                        <a:pt x="33909" y="10116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5" name="Google Shape;6555;p53"/>
                <p:cNvSpPr/>
                <p:nvPr/>
              </p:nvSpPr>
              <p:spPr>
                <a:xfrm>
                  <a:off x="4883657" y="4237200"/>
                  <a:ext cx="114676" cy="69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676" h="69310" extrusionOk="0">
                      <a:moveTo>
                        <a:pt x="112585" y="9902"/>
                      </a:moveTo>
                      <a:cubicBezTo>
                        <a:pt x="107728" y="853"/>
                        <a:pt x="96488" y="-2671"/>
                        <a:pt x="87344" y="2187"/>
                      </a:cubicBezTo>
                      <a:cubicBezTo>
                        <a:pt x="63722" y="14760"/>
                        <a:pt x="38767" y="25047"/>
                        <a:pt x="13240" y="32857"/>
                      </a:cubicBezTo>
                      <a:cubicBezTo>
                        <a:pt x="5239" y="35334"/>
                        <a:pt x="0" y="42668"/>
                        <a:pt x="0" y="50669"/>
                      </a:cubicBezTo>
                      <a:cubicBezTo>
                        <a:pt x="0" y="52479"/>
                        <a:pt x="286" y="54288"/>
                        <a:pt x="857" y="56098"/>
                      </a:cubicBezTo>
                      <a:cubicBezTo>
                        <a:pt x="3905" y="65909"/>
                        <a:pt x="14288" y="71529"/>
                        <a:pt x="24098" y="68481"/>
                      </a:cubicBezTo>
                      <a:cubicBezTo>
                        <a:pt x="51911" y="60003"/>
                        <a:pt x="79058" y="48764"/>
                        <a:pt x="104775" y="35048"/>
                      </a:cubicBezTo>
                      <a:cubicBezTo>
                        <a:pt x="113824" y="30190"/>
                        <a:pt x="117348" y="18951"/>
                        <a:pt x="112490" y="980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6" name="Google Shape;6556;p53"/>
                <p:cNvSpPr/>
                <p:nvPr/>
              </p:nvSpPr>
              <p:spPr>
                <a:xfrm>
                  <a:off x="5035962" y="4268219"/>
                  <a:ext cx="105565" cy="85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65" h="85920" extrusionOk="0">
                      <a:moveTo>
                        <a:pt x="74962" y="4219"/>
                      </a:moveTo>
                      <a:cubicBezTo>
                        <a:pt x="54292" y="21555"/>
                        <a:pt x="32099" y="37366"/>
                        <a:pt x="9049" y="51273"/>
                      </a:cubicBezTo>
                      <a:cubicBezTo>
                        <a:pt x="3238" y="54797"/>
                        <a:pt x="0" y="60893"/>
                        <a:pt x="0" y="67275"/>
                      </a:cubicBezTo>
                      <a:cubicBezTo>
                        <a:pt x="0" y="70513"/>
                        <a:pt x="857" y="73847"/>
                        <a:pt x="2667" y="76895"/>
                      </a:cubicBezTo>
                      <a:cubicBezTo>
                        <a:pt x="8001" y="85753"/>
                        <a:pt x="19431" y="88516"/>
                        <a:pt x="28289" y="83277"/>
                      </a:cubicBezTo>
                      <a:cubicBezTo>
                        <a:pt x="52959" y="68418"/>
                        <a:pt x="76676" y="51463"/>
                        <a:pt x="98869" y="32985"/>
                      </a:cubicBezTo>
                      <a:cubicBezTo>
                        <a:pt x="106775" y="26413"/>
                        <a:pt x="107823" y="14602"/>
                        <a:pt x="101251" y="6696"/>
                      </a:cubicBezTo>
                      <a:cubicBezTo>
                        <a:pt x="94678" y="-1210"/>
                        <a:pt x="82867" y="-2258"/>
                        <a:pt x="74962" y="431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7" name="Google Shape;6557;p53"/>
                <p:cNvSpPr/>
                <p:nvPr/>
              </p:nvSpPr>
              <p:spPr>
                <a:xfrm>
                  <a:off x="5177408" y="4286664"/>
                  <a:ext cx="97406" cy="95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06" h="95752" extrusionOk="0">
                      <a:moveTo>
                        <a:pt x="64961" y="6157"/>
                      </a:moveTo>
                      <a:cubicBezTo>
                        <a:pt x="46768" y="26255"/>
                        <a:pt x="27146" y="45305"/>
                        <a:pt x="6572" y="62926"/>
                      </a:cubicBezTo>
                      <a:cubicBezTo>
                        <a:pt x="2286" y="66641"/>
                        <a:pt x="0" y="71880"/>
                        <a:pt x="0" y="77119"/>
                      </a:cubicBezTo>
                      <a:cubicBezTo>
                        <a:pt x="0" y="81405"/>
                        <a:pt x="1429" y="85691"/>
                        <a:pt x="4477" y="89215"/>
                      </a:cubicBezTo>
                      <a:cubicBezTo>
                        <a:pt x="11144" y="97026"/>
                        <a:pt x="22955" y="97978"/>
                        <a:pt x="30766" y="91311"/>
                      </a:cubicBezTo>
                      <a:cubicBezTo>
                        <a:pt x="52578" y="72642"/>
                        <a:pt x="73342" y="52449"/>
                        <a:pt x="92583" y="31208"/>
                      </a:cubicBezTo>
                      <a:cubicBezTo>
                        <a:pt x="99536" y="23588"/>
                        <a:pt x="98870" y="11777"/>
                        <a:pt x="91250" y="4824"/>
                      </a:cubicBezTo>
                      <a:cubicBezTo>
                        <a:pt x="83629" y="-2129"/>
                        <a:pt x="71819" y="-1462"/>
                        <a:pt x="64865" y="615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8" name="Google Shape;6558;p53"/>
                <p:cNvSpPr/>
                <p:nvPr/>
              </p:nvSpPr>
              <p:spPr>
                <a:xfrm>
                  <a:off x="4774596" y="3957241"/>
                  <a:ext cx="71833" cy="49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33" h="49926" extrusionOk="0">
                      <a:moveTo>
                        <a:pt x="0" y="49926"/>
                      </a:moveTo>
                      <a:lnTo>
                        <a:pt x="0" y="49926"/>
                      </a:lnTo>
                      <a:cubicBezTo>
                        <a:pt x="21622" y="49926"/>
                        <a:pt x="42291" y="45069"/>
                        <a:pt x="61531" y="35353"/>
                      </a:cubicBezTo>
                      <a:cubicBezTo>
                        <a:pt x="70771" y="30686"/>
                        <a:pt x="74485" y="19542"/>
                        <a:pt x="69818" y="10302"/>
                      </a:cubicBezTo>
                      <a:cubicBezTo>
                        <a:pt x="65151" y="1063"/>
                        <a:pt x="54007" y="-2652"/>
                        <a:pt x="44767" y="2016"/>
                      </a:cubicBezTo>
                      <a:cubicBezTo>
                        <a:pt x="30861" y="9064"/>
                        <a:pt x="15716" y="12588"/>
                        <a:pt x="0" y="12588"/>
                      </a:cubicBezTo>
                      <a:lnTo>
                        <a:pt x="0" y="12588"/>
                      </a:lnTo>
                      <a:lnTo>
                        <a:pt x="0" y="4992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9" name="Google Shape;6559;p53"/>
                <p:cNvSpPr/>
                <p:nvPr/>
              </p:nvSpPr>
              <p:spPr>
                <a:xfrm>
                  <a:off x="4881371" y="4354291"/>
                  <a:ext cx="117124" cy="62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124" h="62770" extrusionOk="0">
                      <a:moveTo>
                        <a:pt x="115729" y="11587"/>
                      </a:moveTo>
                      <a:cubicBezTo>
                        <a:pt x="111824" y="2062"/>
                        <a:pt x="100965" y="-2509"/>
                        <a:pt x="91440" y="1396"/>
                      </a:cubicBezTo>
                      <a:cubicBezTo>
                        <a:pt x="66485" y="11587"/>
                        <a:pt x="40577" y="19874"/>
                        <a:pt x="14383" y="26066"/>
                      </a:cubicBezTo>
                      <a:cubicBezTo>
                        <a:pt x="5810" y="28066"/>
                        <a:pt x="0" y="35781"/>
                        <a:pt x="0" y="44163"/>
                      </a:cubicBezTo>
                      <a:cubicBezTo>
                        <a:pt x="0" y="45592"/>
                        <a:pt x="191" y="47020"/>
                        <a:pt x="476" y="48449"/>
                      </a:cubicBezTo>
                      <a:cubicBezTo>
                        <a:pt x="2858" y="58450"/>
                        <a:pt x="12859" y="64642"/>
                        <a:pt x="22955" y="62260"/>
                      </a:cubicBezTo>
                      <a:cubicBezTo>
                        <a:pt x="51054" y="55593"/>
                        <a:pt x="78867" y="46735"/>
                        <a:pt x="105537" y="35781"/>
                      </a:cubicBezTo>
                      <a:cubicBezTo>
                        <a:pt x="115062" y="31876"/>
                        <a:pt x="119634" y="21017"/>
                        <a:pt x="115729" y="1149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0" name="Google Shape;6560;p53"/>
                <p:cNvSpPr/>
                <p:nvPr/>
              </p:nvSpPr>
              <p:spPr>
                <a:xfrm>
                  <a:off x="5046153" y="4630552"/>
                  <a:ext cx="114897" cy="69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97" h="69348" extrusionOk="0">
                      <a:moveTo>
                        <a:pt x="104204" y="35554"/>
                      </a:moveTo>
                      <a:cubicBezTo>
                        <a:pt x="113538" y="31173"/>
                        <a:pt x="117538" y="20028"/>
                        <a:pt x="113062" y="10694"/>
                      </a:cubicBezTo>
                      <a:cubicBezTo>
                        <a:pt x="108680" y="1360"/>
                        <a:pt x="97536" y="-2641"/>
                        <a:pt x="88201" y="1836"/>
                      </a:cubicBezTo>
                      <a:cubicBezTo>
                        <a:pt x="63532" y="13456"/>
                        <a:pt x="38005" y="24029"/>
                        <a:pt x="12383" y="33173"/>
                      </a:cubicBezTo>
                      <a:cubicBezTo>
                        <a:pt x="4763" y="35935"/>
                        <a:pt x="0" y="43079"/>
                        <a:pt x="0" y="50699"/>
                      </a:cubicBezTo>
                      <a:cubicBezTo>
                        <a:pt x="0" y="52794"/>
                        <a:pt x="381" y="54890"/>
                        <a:pt x="1048" y="56985"/>
                      </a:cubicBezTo>
                      <a:cubicBezTo>
                        <a:pt x="4477" y="66701"/>
                        <a:pt x="15240" y="71749"/>
                        <a:pt x="24860" y="68225"/>
                      </a:cubicBezTo>
                      <a:cubicBezTo>
                        <a:pt x="51625" y="58605"/>
                        <a:pt x="78296" y="47651"/>
                        <a:pt x="104013" y="3545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1" name="Google Shape;6561;p53"/>
                <p:cNvSpPr/>
                <p:nvPr/>
              </p:nvSpPr>
              <p:spPr>
                <a:xfrm>
                  <a:off x="4774691" y="4711711"/>
                  <a:ext cx="62980" cy="38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80" h="38501" extrusionOk="0">
                      <a:moveTo>
                        <a:pt x="62865" y="17737"/>
                      </a:moveTo>
                      <a:cubicBezTo>
                        <a:pt x="62389" y="7450"/>
                        <a:pt x="53626" y="-456"/>
                        <a:pt x="43339" y="20"/>
                      </a:cubicBezTo>
                      <a:cubicBezTo>
                        <a:pt x="28956" y="782"/>
                        <a:pt x="14383" y="1163"/>
                        <a:pt x="0" y="1163"/>
                      </a:cubicBezTo>
                      <a:lnTo>
                        <a:pt x="0" y="1163"/>
                      </a:lnTo>
                      <a:lnTo>
                        <a:pt x="0" y="38501"/>
                      </a:lnTo>
                      <a:lnTo>
                        <a:pt x="0" y="38501"/>
                      </a:lnTo>
                      <a:cubicBezTo>
                        <a:pt x="15050" y="38501"/>
                        <a:pt x="30194" y="38120"/>
                        <a:pt x="45244" y="37358"/>
                      </a:cubicBezTo>
                      <a:cubicBezTo>
                        <a:pt x="55531" y="36882"/>
                        <a:pt x="63437" y="28024"/>
                        <a:pt x="62960" y="1783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2" name="Google Shape;6562;p53"/>
                <p:cNvSpPr/>
                <p:nvPr/>
              </p:nvSpPr>
              <p:spPr>
                <a:xfrm>
                  <a:off x="5311044" y="4298987"/>
                  <a:ext cx="90704" cy="101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04" h="101911" extrusionOk="0">
                      <a:moveTo>
                        <a:pt x="32290" y="96038"/>
                      </a:moveTo>
                      <a:cubicBezTo>
                        <a:pt x="51721" y="75083"/>
                        <a:pt x="70104" y="52795"/>
                        <a:pt x="87058" y="29744"/>
                      </a:cubicBezTo>
                      <a:cubicBezTo>
                        <a:pt x="93154" y="21457"/>
                        <a:pt x="91440" y="9742"/>
                        <a:pt x="83153" y="3646"/>
                      </a:cubicBezTo>
                      <a:cubicBezTo>
                        <a:pt x="74867" y="-2450"/>
                        <a:pt x="63151" y="-736"/>
                        <a:pt x="57055" y="7551"/>
                      </a:cubicBezTo>
                      <a:cubicBezTo>
                        <a:pt x="40958" y="29458"/>
                        <a:pt x="23432" y="50604"/>
                        <a:pt x="4953" y="70606"/>
                      </a:cubicBezTo>
                      <a:cubicBezTo>
                        <a:pt x="1619" y="74226"/>
                        <a:pt x="0" y="78703"/>
                        <a:pt x="0" y="83275"/>
                      </a:cubicBezTo>
                      <a:cubicBezTo>
                        <a:pt x="0" y="88323"/>
                        <a:pt x="2000" y="93276"/>
                        <a:pt x="6001" y="96991"/>
                      </a:cubicBezTo>
                      <a:cubicBezTo>
                        <a:pt x="13525" y="103944"/>
                        <a:pt x="25337" y="103468"/>
                        <a:pt x="32385" y="9594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3" name="Google Shape;6563;p53"/>
                <p:cNvSpPr/>
                <p:nvPr/>
              </p:nvSpPr>
              <p:spPr>
                <a:xfrm>
                  <a:off x="5410294" y="4154110"/>
                  <a:ext cx="75180" cy="112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180" h="112158" extrusionOk="0">
                      <a:moveTo>
                        <a:pt x="34862" y="102803"/>
                      </a:moveTo>
                      <a:cubicBezTo>
                        <a:pt x="49149" y="78038"/>
                        <a:pt x="62198" y="52225"/>
                        <a:pt x="73628" y="26126"/>
                      </a:cubicBezTo>
                      <a:cubicBezTo>
                        <a:pt x="77724" y="16697"/>
                        <a:pt x="73438" y="5743"/>
                        <a:pt x="64008" y="1552"/>
                      </a:cubicBezTo>
                      <a:cubicBezTo>
                        <a:pt x="54578" y="-2544"/>
                        <a:pt x="43529" y="1742"/>
                        <a:pt x="39433" y="11172"/>
                      </a:cubicBezTo>
                      <a:cubicBezTo>
                        <a:pt x="28575" y="36032"/>
                        <a:pt x="16097" y="60607"/>
                        <a:pt x="2477" y="84134"/>
                      </a:cubicBezTo>
                      <a:cubicBezTo>
                        <a:pt x="762" y="87086"/>
                        <a:pt x="0" y="90325"/>
                        <a:pt x="0" y="93468"/>
                      </a:cubicBezTo>
                      <a:cubicBezTo>
                        <a:pt x="0" y="99945"/>
                        <a:pt x="3334" y="106136"/>
                        <a:pt x="9335" y="109661"/>
                      </a:cubicBezTo>
                      <a:cubicBezTo>
                        <a:pt x="18288" y="114804"/>
                        <a:pt x="29623" y="111756"/>
                        <a:pt x="34766" y="10280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4" name="Google Shape;6564;p53"/>
                <p:cNvSpPr/>
                <p:nvPr/>
              </p:nvSpPr>
              <p:spPr>
                <a:xfrm>
                  <a:off x="4774596" y="4285865"/>
                  <a:ext cx="64296" cy="39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96" h="39722" extrusionOk="0">
                      <a:moveTo>
                        <a:pt x="0" y="39723"/>
                      </a:moveTo>
                      <a:lnTo>
                        <a:pt x="0" y="39723"/>
                      </a:lnTo>
                      <a:cubicBezTo>
                        <a:pt x="15907" y="39723"/>
                        <a:pt x="31909" y="38865"/>
                        <a:pt x="47530" y="37246"/>
                      </a:cubicBezTo>
                      <a:cubicBezTo>
                        <a:pt x="57817" y="36198"/>
                        <a:pt x="65246" y="27054"/>
                        <a:pt x="64198" y="16767"/>
                      </a:cubicBezTo>
                      <a:cubicBezTo>
                        <a:pt x="63151" y="6480"/>
                        <a:pt x="54007" y="-949"/>
                        <a:pt x="43720" y="99"/>
                      </a:cubicBezTo>
                      <a:cubicBezTo>
                        <a:pt x="29337" y="1623"/>
                        <a:pt x="14573" y="2384"/>
                        <a:pt x="0" y="2384"/>
                      </a:cubicBezTo>
                      <a:lnTo>
                        <a:pt x="0" y="2384"/>
                      </a:lnTo>
                      <a:lnTo>
                        <a:pt x="0" y="3972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5" name="Google Shape;6565;p53"/>
                <p:cNvSpPr/>
                <p:nvPr/>
              </p:nvSpPr>
              <p:spPr>
                <a:xfrm>
                  <a:off x="4774596" y="4605888"/>
                  <a:ext cx="54997" cy="38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97" h="38215" extrusionOk="0">
                      <a:moveTo>
                        <a:pt x="37243" y="37263"/>
                      </a:moveTo>
                      <a:cubicBezTo>
                        <a:pt x="47530" y="36787"/>
                        <a:pt x="55626" y="28119"/>
                        <a:pt x="54959" y="17737"/>
                      </a:cubicBezTo>
                      <a:cubicBezTo>
                        <a:pt x="54483" y="7450"/>
                        <a:pt x="45720" y="-456"/>
                        <a:pt x="35433" y="20"/>
                      </a:cubicBezTo>
                      <a:cubicBezTo>
                        <a:pt x="23717" y="592"/>
                        <a:pt x="11811" y="878"/>
                        <a:pt x="0" y="878"/>
                      </a:cubicBezTo>
                      <a:lnTo>
                        <a:pt x="0" y="878"/>
                      </a:lnTo>
                      <a:lnTo>
                        <a:pt x="0" y="38216"/>
                      </a:lnTo>
                      <a:lnTo>
                        <a:pt x="0" y="38216"/>
                      </a:lnTo>
                      <a:cubicBezTo>
                        <a:pt x="12383" y="38216"/>
                        <a:pt x="24955" y="37930"/>
                        <a:pt x="37147" y="3735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6" name="Google Shape;6566;p53"/>
                <p:cNvSpPr/>
                <p:nvPr/>
              </p:nvSpPr>
              <p:spPr>
                <a:xfrm>
                  <a:off x="4883657" y="4687044"/>
                  <a:ext cx="119556" cy="53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6" h="53659" extrusionOk="0">
                      <a:moveTo>
                        <a:pt x="286" y="37736"/>
                      </a:moveTo>
                      <a:cubicBezTo>
                        <a:pt x="1810" y="47928"/>
                        <a:pt x="11239" y="54977"/>
                        <a:pt x="21431" y="53453"/>
                      </a:cubicBezTo>
                      <a:cubicBezTo>
                        <a:pt x="49625" y="49262"/>
                        <a:pt x="77914" y="43642"/>
                        <a:pt x="105442" y="36688"/>
                      </a:cubicBezTo>
                      <a:cubicBezTo>
                        <a:pt x="115443" y="34212"/>
                        <a:pt x="121539" y="24020"/>
                        <a:pt x="118967" y="14114"/>
                      </a:cubicBezTo>
                      <a:cubicBezTo>
                        <a:pt x="116491" y="4113"/>
                        <a:pt x="106299" y="-1983"/>
                        <a:pt x="96393" y="589"/>
                      </a:cubicBezTo>
                      <a:cubicBezTo>
                        <a:pt x="70009" y="7161"/>
                        <a:pt x="42958" y="12590"/>
                        <a:pt x="15907" y="16591"/>
                      </a:cubicBezTo>
                      <a:cubicBezTo>
                        <a:pt x="6667" y="17924"/>
                        <a:pt x="0" y="25925"/>
                        <a:pt x="0" y="34974"/>
                      </a:cubicBezTo>
                      <a:cubicBezTo>
                        <a:pt x="0" y="35927"/>
                        <a:pt x="0" y="36784"/>
                        <a:pt x="191" y="377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7" name="Google Shape;6567;p53"/>
                <p:cNvSpPr/>
                <p:nvPr/>
              </p:nvSpPr>
              <p:spPr>
                <a:xfrm>
                  <a:off x="4878513" y="4468028"/>
                  <a:ext cx="118544" cy="58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44" h="58290" extrusionOk="0">
                      <a:moveTo>
                        <a:pt x="0" y="39582"/>
                      </a:moveTo>
                      <a:cubicBezTo>
                        <a:pt x="0" y="40725"/>
                        <a:pt x="95" y="41964"/>
                        <a:pt x="381" y="43107"/>
                      </a:cubicBezTo>
                      <a:cubicBezTo>
                        <a:pt x="2286" y="53203"/>
                        <a:pt x="12097" y="59871"/>
                        <a:pt x="22193" y="57966"/>
                      </a:cubicBezTo>
                      <a:cubicBezTo>
                        <a:pt x="50387" y="52536"/>
                        <a:pt x="78486" y="45297"/>
                        <a:pt x="105728" y="36344"/>
                      </a:cubicBezTo>
                      <a:cubicBezTo>
                        <a:pt x="115538" y="33105"/>
                        <a:pt x="120777" y="22533"/>
                        <a:pt x="117634" y="12817"/>
                      </a:cubicBezTo>
                      <a:cubicBezTo>
                        <a:pt x="114395" y="3006"/>
                        <a:pt x="103823" y="-2232"/>
                        <a:pt x="94107" y="911"/>
                      </a:cubicBezTo>
                      <a:cubicBezTo>
                        <a:pt x="68390" y="9388"/>
                        <a:pt x="41910" y="16246"/>
                        <a:pt x="15335" y="21390"/>
                      </a:cubicBezTo>
                      <a:cubicBezTo>
                        <a:pt x="6382" y="23104"/>
                        <a:pt x="191" y="30915"/>
                        <a:pt x="191" y="3967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8" name="Google Shape;6568;p53"/>
                <p:cNvSpPr/>
                <p:nvPr/>
              </p:nvSpPr>
              <p:spPr>
                <a:xfrm>
                  <a:off x="4774596" y="4392782"/>
                  <a:ext cx="61202" cy="39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02" h="39009" extrusionOk="0">
                      <a:moveTo>
                        <a:pt x="44005" y="37200"/>
                      </a:moveTo>
                      <a:cubicBezTo>
                        <a:pt x="54292" y="36438"/>
                        <a:pt x="61913" y="27389"/>
                        <a:pt x="61150" y="17197"/>
                      </a:cubicBezTo>
                      <a:cubicBezTo>
                        <a:pt x="60388" y="6911"/>
                        <a:pt x="51340" y="-710"/>
                        <a:pt x="41148" y="53"/>
                      </a:cubicBezTo>
                      <a:cubicBezTo>
                        <a:pt x="27527" y="1100"/>
                        <a:pt x="13716" y="1672"/>
                        <a:pt x="0" y="1672"/>
                      </a:cubicBezTo>
                      <a:lnTo>
                        <a:pt x="0" y="1672"/>
                      </a:lnTo>
                      <a:lnTo>
                        <a:pt x="0" y="39010"/>
                      </a:lnTo>
                      <a:lnTo>
                        <a:pt x="0" y="39010"/>
                      </a:lnTo>
                      <a:cubicBezTo>
                        <a:pt x="14668" y="39010"/>
                        <a:pt x="29432" y="38438"/>
                        <a:pt x="44005" y="372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9" name="Google Shape;6569;p53"/>
                <p:cNvSpPr/>
                <p:nvPr/>
              </p:nvSpPr>
              <p:spPr>
                <a:xfrm>
                  <a:off x="4774691" y="4499390"/>
                  <a:ext cx="58036" cy="38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36" h="38510" extrusionOk="0">
                      <a:moveTo>
                        <a:pt x="57912" y="17555"/>
                      </a:moveTo>
                      <a:cubicBezTo>
                        <a:pt x="57341" y="7269"/>
                        <a:pt x="48482" y="-542"/>
                        <a:pt x="38195" y="29"/>
                      </a:cubicBezTo>
                      <a:cubicBezTo>
                        <a:pt x="25527" y="791"/>
                        <a:pt x="12668" y="1172"/>
                        <a:pt x="0" y="1172"/>
                      </a:cubicBezTo>
                      <a:lnTo>
                        <a:pt x="0" y="1172"/>
                      </a:lnTo>
                      <a:lnTo>
                        <a:pt x="0" y="38511"/>
                      </a:lnTo>
                      <a:cubicBezTo>
                        <a:pt x="13430" y="38511"/>
                        <a:pt x="27051" y="38129"/>
                        <a:pt x="40481" y="37272"/>
                      </a:cubicBezTo>
                      <a:cubicBezTo>
                        <a:pt x="50768" y="36701"/>
                        <a:pt x="58579" y="27938"/>
                        <a:pt x="58007" y="1755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0" name="Google Shape;6570;p53"/>
                <p:cNvSpPr/>
                <p:nvPr/>
              </p:nvSpPr>
              <p:spPr>
                <a:xfrm>
                  <a:off x="5332475" y="4432439"/>
                  <a:ext cx="96793" cy="96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93" h="96378" extrusionOk="0">
                      <a:moveTo>
                        <a:pt x="91916" y="31261"/>
                      </a:moveTo>
                      <a:cubicBezTo>
                        <a:pt x="98870" y="23641"/>
                        <a:pt x="98298" y="11830"/>
                        <a:pt x="90773" y="4877"/>
                      </a:cubicBezTo>
                      <a:cubicBezTo>
                        <a:pt x="83153" y="-2076"/>
                        <a:pt x="71342" y="-1505"/>
                        <a:pt x="64389" y="6020"/>
                      </a:cubicBezTo>
                      <a:cubicBezTo>
                        <a:pt x="46006" y="26117"/>
                        <a:pt x="26384" y="45644"/>
                        <a:pt x="6191" y="63836"/>
                      </a:cubicBezTo>
                      <a:cubicBezTo>
                        <a:pt x="2096" y="67551"/>
                        <a:pt x="0" y="72600"/>
                        <a:pt x="0" y="77743"/>
                      </a:cubicBezTo>
                      <a:cubicBezTo>
                        <a:pt x="0" y="82220"/>
                        <a:pt x="1619" y="86697"/>
                        <a:pt x="4763" y="90221"/>
                      </a:cubicBezTo>
                      <a:cubicBezTo>
                        <a:pt x="11621" y="97841"/>
                        <a:pt x="23432" y="98508"/>
                        <a:pt x="31052" y="91554"/>
                      </a:cubicBezTo>
                      <a:cubicBezTo>
                        <a:pt x="52197" y="72504"/>
                        <a:pt x="72676" y="52216"/>
                        <a:pt x="91821" y="3116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1" name="Google Shape;6571;p53"/>
                <p:cNvSpPr/>
                <p:nvPr/>
              </p:nvSpPr>
              <p:spPr>
                <a:xfrm>
                  <a:off x="4975287" y="3870007"/>
                  <a:ext cx="42386" cy="67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86" h="67586" extrusionOk="0">
                      <a:moveTo>
                        <a:pt x="36862" y="52864"/>
                      </a:moveTo>
                      <a:cubicBezTo>
                        <a:pt x="40672" y="35624"/>
                        <a:pt x="42386" y="17812"/>
                        <a:pt x="42386" y="0"/>
                      </a:cubicBezTo>
                      <a:lnTo>
                        <a:pt x="5144" y="0"/>
                      </a:lnTo>
                      <a:cubicBezTo>
                        <a:pt x="5144" y="15145"/>
                        <a:pt x="3715" y="30194"/>
                        <a:pt x="476" y="44863"/>
                      </a:cubicBezTo>
                      <a:cubicBezTo>
                        <a:pt x="191" y="46196"/>
                        <a:pt x="0" y="47625"/>
                        <a:pt x="0" y="48959"/>
                      </a:cubicBezTo>
                      <a:cubicBezTo>
                        <a:pt x="0" y="57531"/>
                        <a:pt x="5906" y="65246"/>
                        <a:pt x="14573" y="67151"/>
                      </a:cubicBezTo>
                      <a:cubicBezTo>
                        <a:pt x="24670" y="69342"/>
                        <a:pt x="34576" y="63056"/>
                        <a:pt x="36862" y="5295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2" name="Google Shape;6572;p53"/>
                <p:cNvSpPr/>
                <p:nvPr/>
              </p:nvSpPr>
              <p:spPr>
                <a:xfrm>
                  <a:off x="5082920" y="3870007"/>
                  <a:ext cx="40957" cy="69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57" h="69764" extrusionOk="0">
                      <a:moveTo>
                        <a:pt x="36957" y="54007"/>
                      </a:moveTo>
                      <a:cubicBezTo>
                        <a:pt x="39719" y="36290"/>
                        <a:pt x="40958" y="18098"/>
                        <a:pt x="40958" y="0"/>
                      </a:cubicBezTo>
                      <a:lnTo>
                        <a:pt x="3715" y="0"/>
                      </a:lnTo>
                      <a:cubicBezTo>
                        <a:pt x="3715" y="16193"/>
                        <a:pt x="2667" y="32385"/>
                        <a:pt x="191" y="48292"/>
                      </a:cubicBezTo>
                      <a:cubicBezTo>
                        <a:pt x="0" y="49244"/>
                        <a:pt x="0" y="50197"/>
                        <a:pt x="0" y="51149"/>
                      </a:cubicBezTo>
                      <a:cubicBezTo>
                        <a:pt x="0" y="60198"/>
                        <a:pt x="6572" y="68104"/>
                        <a:pt x="15812" y="69533"/>
                      </a:cubicBezTo>
                      <a:cubicBezTo>
                        <a:pt x="26003" y="71152"/>
                        <a:pt x="35528" y="64103"/>
                        <a:pt x="37147" y="5400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3" name="Google Shape;6573;p53"/>
                <p:cNvSpPr/>
                <p:nvPr/>
              </p:nvSpPr>
              <p:spPr>
                <a:xfrm>
                  <a:off x="5189791" y="3870007"/>
                  <a:ext cx="40290" cy="71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90" h="71956" extrusionOk="0">
                      <a:moveTo>
                        <a:pt x="37052" y="55531"/>
                      </a:moveTo>
                      <a:cubicBezTo>
                        <a:pt x="39243" y="37243"/>
                        <a:pt x="40291" y="18574"/>
                        <a:pt x="40291" y="0"/>
                      </a:cubicBezTo>
                      <a:lnTo>
                        <a:pt x="3048" y="0"/>
                      </a:lnTo>
                      <a:cubicBezTo>
                        <a:pt x="3048" y="17050"/>
                        <a:pt x="2096" y="34195"/>
                        <a:pt x="95" y="51054"/>
                      </a:cubicBezTo>
                      <a:cubicBezTo>
                        <a:pt x="95" y="51816"/>
                        <a:pt x="0" y="52578"/>
                        <a:pt x="0" y="53340"/>
                      </a:cubicBezTo>
                      <a:cubicBezTo>
                        <a:pt x="0" y="62675"/>
                        <a:pt x="6953" y="70676"/>
                        <a:pt x="16383" y="71819"/>
                      </a:cubicBezTo>
                      <a:cubicBezTo>
                        <a:pt x="26575" y="73057"/>
                        <a:pt x="35909" y="65818"/>
                        <a:pt x="37147" y="555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4" name="Google Shape;6574;p53"/>
                <p:cNvSpPr/>
                <p:nvPr/>
              </p:nvSpPr>
              <p:spPr>
                <a:xfrm>
                  <a:off x="4865274" y="3870102"/>
                  <a:ext cx="46386" cy="6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86" h="64521" extrusionOk="0">
                      <a:moveTo>
                        <a:pt x="0" y="45815"/>
                      </a:moveTo>
                      <a:cubicBezTo>
                        <a:pt x="0" y="53054"/>
                        <a:pt x="4286" y="60007"/>
                        <a:pt x="11430" y="63055"/>
                      </a:cubicBezTo>
                      <a:cubicBezTo>
                        <a:pt x="20955" y="67056"/>
                        <a:pt x="31814" y="62579"/>
                        <a:pt x="35814" y="53150"/>
                      </a:cubicBezTo>
                      <a:cubicBezTo>
                        <a:pt x="42863" y="36290"/>
                        <a:pt x="46292" y="18193"/>
                        <a:pt x="46387" y="0"/>
                      </a:cubicBezTo>
                      <a:lnTo>
                        <a:pt x="9144" y="0"/>
                      </a:lnTo>
                      <a:cubicBezTo>
                        <a:pt x="9144" y="13240"/>
                        <a:pt x="6668" y="26479"/>
                        <a:pt x="1524" y="38671"/>
                      </a:cubicBezTo>
                      <a:cubicBezTo>
                        <a:pt x="572" y="41053"/>
                        <a:pt x="95" y="43529"/>
                        <a:pt x="95" y="459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5" name="Google Shape;6575;p53"/>
                <p:cNvSpPr/>
                <p:nvPr/>
              </p:nvSpPr>
              <p:spPr>
                <a:xfrm>
                  <a:off x="5016816" y="3982771"/>
                  <a:ext cx="80036" cy="109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36" h="109315" extrusionOk="0">
                      <a:moveTo>
                        <a:pt x="44291" y="11347"/>
                      </a:moveTo>
                      <a:cubicBezTo>
                        <a:pt x="33814" y="35541"/>
                        <a:pt x="20193" y="58401"/>
                        <a:pt x="3905" y="79260"/>
                      </a:cubicBezTo>
                      <a:cubicBezTo>
                        <a:pt x="1238" y="82690"/>
                        <a:pt x="0" y="86690"/>
                        <a:pt x="0" y="90691"/>
                      </a:cubicBezTo>
                      <a:cubicBezTo>
                        <a:pt x="0" y="96215"/>
                        <a:pt x="2477" y="101740"/>
                        <a:pt x="7144" y="105359"/>
                      </a:cubicBezTo>
                      <a:cubicBezTo>
                        <a:pt x="15240" y="111741"/>
                        <a:pt x="26956" y="110217"/>
                        <a:pt x="33338" y="102120"/>
                      </a:cubicBezTo>
                      <a:cubicBezTo>
                        <a:pt x="51530" y="78784"/>
                        <a:pt x="66770" y="53162"/>
                        <a:pt x="78486" y="26111"/>
                      </a:cubicBezTo>
                      <a:cubicBezTo>
                        <a:pt x="82582" y="16681"/>
                        <a:pt x="78296" y="5632"/>
                        <a:pt x="68771" y="1536"/>
                      </a:cubicBezTo>
                      <a:cubicBezTo>
                        <a:pt x="59341" y="-2559"/>
                        <a:pt x="48387" y="1822"/>
                        <a:pt x="44196" y="112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6" name="Google Shape;6576;p53"/>
                <p:cNvSpPr/>
                <p:nvPr/>
              </p:nvSpPr>
              <p:spPr>
                <a:xfrm>
                  <a:off x="4883657" y="3976804"/>
                  <a:ext cx="95894" cy="96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94" h="96605" extrusionOk="0">
                      <a:moveTo>
                        <a:pt x="87725" y="3216"/>
                      </a:moveTo>
                      <a:cubicBezTo>
                        <a:pt x="79153" y="-2594"/>
                        <a:pt x="67628" y="-308"/>
                        <a:pt x="61817" y="8265"/>
                      </a:cubicBezTo>
                      <a:cubicBezTo>
                        <a:pt x="47339" y="29696"/>
                        <a:pt x="29242" y="47984"/>
                        <a:pt x="8001" y="62652"/>
                      </a:cubicBezTo>
                      <a:cubicBezTo>
                        <a:pt x="2762" y="66272"/>
                        <a:pt x="0" y="72082"/>
                        <a:pt x="0" y="77988"/>
                      </a:cubicBezTo>
                      <a:cubicBezTo>
                        <a:pt x="0" y="81607"/>
                        <a:pt x="1048" y="85322"/>
                        <a:pt x="3334" y="88560"/>
                      </a:cubicBezTo>
                      <a:cubicBezTo>
                        <a:pt x="9239" y="97038"/>
                        <a:pt x="20860" y="99133"/>
                        <a:pt x="29242" y="93323"/>
                      </a:cubicBezTo>
                      <a:cubicBezTo>
                        <a:pt x="54292" y="75987"/>
                        <a:pt x="75629" y="54366"/>
                        <a:pt x="92678" y="29124"/>
                      </a:cubicBezTo>
                      <a:cubicBezTo>
                        <a:pt x="98488" y="20552"/>
                        <a:pt x="96203" y="9027"/>
                        <a:pt x="87630" y="321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7" name="Google Shape;6577;p53"/>
                <p:cNvSpPr/>
                <p:nvPr/>
              </p:nvSpPr>
              <p:spPr>
                <a:xfrm>
                  <a:off x="5509164" y="3870007"/>
                  <a:ext cx="39528" cy="78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28" h="78252" extrusionOk="0">
                      <a:moveTo>
                        <a:pt x="37147" y="61055"/>
                      </a:moveTo>
                      <a:cubicBezTo>
                        <a:pt x="38767" y="40862"/>
                        <a:pt x="39433" y="20384"/>
                        <a:pt x="39529" y="0"/>
                      </a:cubicBezTo>
                      <a:lnTo>
                        <a:pt x="2191" y="0"/>
                      </a:lnTo>
                      <a:cubicBezTo>
                        <a:pt x="2191" y="19431"/>
                        <a:pt x="1429" y="38958"/>
                        <a:pt x="0" y="58198"/>
                      </a:cubicBezTo>
                      <a:cubicBezTo>
                        <a:pt x="0" y="58674"/>
                        <a:pt x="0" y="59150"/>
                        <a:pt x="0" y="59627"/>
                      </a:cubicBezTo>
                      <a:cubicBezTo>
                        <a:pt x="0" y="69247"/>
                        <a:pt x="7429" y="77438"/>
                        <a:pt x="17240" y="78200"/>
                      </a:cubicBezTo>
                      <a:cubicBezTo>
                        <a:pt x="27527" y="78962"/>
                        <a:pt x="36481" y="71342"/>
                        <a:pt x="37242" y="6105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8" name="Google Shape;6578;p53"/>
                <p:cNvSpPr/>
                <p:nvPr/>
              </p:nvSpPr>
              <p:spPr>
                <a:xfrm>
                  <a:off x="5296375" y="3870007"/>
                  <a:ext cx="39814" cy="74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14" h="74107" extrusionOk="0">
                      <a:moveTo>
                        <a:pt x="37052" y="57245"/>
                      </a:moveTo>
                      <a:cubicBezTo>
                        <a:pt x="38957" y="38386"/>
                        <a:pt x="39814" y="19145"/>
                        <a:pt x="39814" y="0"/>
                      </a:cubicBezTo>
                      <a:lnTo>
                        <a:pt x="2572" y="0"/>
                      </a:lnTo>
                      <a:cubicBezTo>
                        <a:pt x="2572" y="17907"/>
                        <a:pt x="1714" y="35909"/>
                        <a:pt x="0" y="53531"/>
                      </a:cubicBezTo>
                      <a:cubicBezTo>
                        <a:pt x="0" y="54197"/>
                        <a:pt x="0" y="54769"/>
                        <a:pt x="0" y="55436"/>
                      </a:cubicBezTo>
                      <a:cubicBezTo>
                        <a:pt x="0" y="64865"/>
                        <a:pt x="7144" y="72962"/>
                        <a:pt x="16764" y="74009"/>
                      </a:cubicBezTo>
                      <a:cubicBezTo>
                        <a:pt x="27051" y="75057"/>
                        <a:pt x="36195" y="67628"/>
                        <a:pt x="37147" y="5734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9" name="Google Shape;6579;p53"/>
                <p:cNvSpPr/>
                <p:nvPr/>
              </p:nvSpPr>
              <p:spPr>
                <a:xfrm>
                  <a:off x="5616034" y="3869912"/>
                  <a:ext cx="38576" cy="69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76" h="69276" extrusionOk="0">
                      <a:moveTo>
                        <a:pt x="37243" y="51721"/>
                      </a:moveTo>
                      <a:cubicBezTo>
                        <a:pt x="38195" y="34576"/>
                        <a:pt x="38576" y="17335"/>
                        <a:pt x="38576" y="0"/>
                      </a:cubicBezTo>
                      <a:lnTo>
                        <a:pt x="1238" y="0"/>
                      </a:lnTo>
                      <a:cubicBezTo>
                        <a:pt x="1238" y="16573"/>
                        <a:pt x="953" y="33147"/>
                        <a:pt x="0" y="49530"/>
                      </a:cubicBezTo>
                      <a:cubicBezTo>
                        <a:pt x="0" y="49911"/>
                        <a:pt x="0" y="50292"/>
                        <a:pt x="0" y="50673"/>
                      </a:cubicBezTo>
                      <a:cubicBezTo>
                        <a:pt x="0" y="60484"/>
                        <a:pt x="7620" y="68675"/>
                        <a:pt x="17526" y="69247"/>
                      </a:cubicBezTo>
                      <a:cubicBezTo>
                        <a:pt x="27813" y="69818"/>
                        <a:pt x="36671" y="62008"/>
                        <a:pt x="37243" y="5172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0" name="Google Shape;6580;p53"/>
                <p:cNvSpPr/>
                <p:nvPr/>
              </p:nvSpPr>
              <p:spPr>
                <a:xfrm>
                  <a:off x="5402770" y="3870007"/>
                  <a:ext cx="39624" cy="76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24" h="76171" extrusionOk="0">
                      <a:moveTo>
                        <a:pt x="37147" y="59150"/>
                      </a:moveTo>
                      <a:cubicBezTo>
                        <a:pt x="38862" y="39624"/>
                        <a:pt x="39624" y="19717"/>
                        <a:pt x="39624" y="0"/>
                      </a:cubicBezTo>
                      <a:lnTo>
                        <a:pt x="2381" y="0"/>
                      </a:lnTo>
                      <a:cubicBezTo>
                        <a:pt x="2381" y="18669"/>
                        <a:pt x="1619" y="37433"/>
                        <a:pt x="0" y="55912"/>
                      </a:cubicBezTo>
                      <a:cubicBezTo>
                        <a:pt x="0" y="56483"/>
                        <a:pt x="0" y="57055"/>
                        <a:pt x="0" y="57531"/>
                      </a:cubicBezTo>
                      <a:cubicBezTo>
                        <a:pt x="0" y="67056"/>
                        <a:pt x="7334" y="75248"/>
                        <a:pt x="17050" y="76105"/>
                      </a:cubicBezTo>
                      <a:cubicBezTo>
                        <a:pt x="27337" y="76962"/>
                        <a:pt x="36385" y="69437"/>
                        <a:pt x="37243" y="5915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1" name="Google Shape;6581;p53"/>
                <p:cNvSpPr/>
                <p:nvPr/>
              </p:nvSpPr>
              <p:spPr>
                <a:xfrm>
                  <a:off x="4774691" y="3870007"/>
                  <a:ext cx="30956" cy="30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56" h="30956" extrusionOk="0">
                      <a:moveTo>
                        <a:pt x="30956" y="0"/>
                      </a:moveTo>
                      <a:lnTo>
                        <a:pt x="6287" y="0"/>
                      </a:lnTo>
                      <a:cubicBezTo>
                        <a:pt x="6287" y="3429"/>
                        <a:pt x="3429" y="6287"/>
                        <a:pt x="0" y="6287"/>
                      </a:cubicBezTo>
                      <a:lnTo>
                        <a:pt x="0" y="6287"/>
                      </a:lnTo>
                      <a:lnTo>
                        <a:pt x="0" y="30956"/>
                      </a:lnTo>
                      <a:lnTo>
                        <a:pt x="0" y="30956"/>
                      </a:lnTo>
                      <a:cubicBezTo>
                        <a:pt x="17050" y="30956"/>
                        <a:pt x="30956" y="17050"/>
                        <a:pt x="3095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2" name="Google Shape;6582;p53"/>
                <p:cNvSpPr/>
                <p:nvPr/>
              </p:nvSpPr>
              <p:spPr>
                <a:xfrm>
                  <a:off x="5164168" y="4142463"/>
                  <a:ext cx="87589" cy="10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89" h="104297" extrusionOk="0">
                      <a:moveTo>
                        <a:pt x="53245" y="8627"/>
                      </a:moveTo>
                      <a:cubicBezTo>
                        <a:pt x="38767" y="31297"/>
                        <a:pt x="22479" y="53109"/>
                        <a:pt x="4667" y="73397"/>
                      </a:cubicBezTo>
                      <a:cubicBezTo>
                        <a:pt x="1524" y="76922"/>
                        <a:pt x="0" y="81303"/>
                        <a:pt x="0" y="85684"/>
                      </a:cubicBezTo>
                      <a:cubicBezTo>
                        <a:pt x="0" y="90828"/>
                        <a:pt x="2191" y="96067"/>
                        <a:pt x="6382" y="99686"/>
                      </a:cubicBezTo>
                      <a:cubicBezTo>
                        <a:pt x="14097" y="106449"/>
                        <a:pt x="25908" y="105687"/>
                        <a:pt x="32671" y="97972"/>
                      </a:cubicBezTo>
                      <a:cubicBezTo>
                        <a:pt x="51721" y="76255"/>
                        <a:pt x="69247" y="52918"/>
                        <a:pt x="84677" y="28630"/>
                      </a:cubicBezTo>
                      <a:cubicBezTo>
                        <a:pt x="90202" y="19962"/>
                        <a:pt x="87630" y="8437"/>
                        <a:pt x="78962" y="2912"/>
                      </a:cubicBezTo>
                      <a:cubicBezTo>
                        <a:pt x="70295" y="-2612"/>
                        <a:pt x="58769" y="-41"/>
                        <a:pt x="53245" y="86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3" name="Google Shape;6583;p53"/>
                <p:cNvSpPr/>
                <p:nvPr/>
              </p:nvSpPr>
              <p:spPr>
                <a:xfrm>
                  <a:off x="4885181" y="4113689"/>
                  <a:ext cx="109600" cy="7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00" h="79456" extrusionOk="0">
                      <a:moveTo>
                        <a:pt x="105632" y="7302"/>
                      </a:moveTo>
                      <a:cubicBezTo>
                        <a:pt x="99346" y="-890"/>
                        <a:pt x="87630" y="-2414"/>
                        <a:pt x="79438" y="3873"/>
                      </a:cubicBezTo>
                      <a:cubicBezTo>
                        <a:pt x="58483" y="19970"/>
                        <a:pt x="35528" y="33400"/>
                        <a:pt x="11335" y="43687"/>
                      </a:cubicBezTo>
                      <a:cubicBezTo>
                        <a:pt x="4191" y="46735"/>
                        <a:pt x="0" y="53593"/>
                        <a:pt x="0" y="60832"/>
                      </a:cubicBezTo>
                      <a:cubicBezTo>
                        <a:pt x="0" y="63309"/>
                        <a:pt x="476" y="65690"/>
                        <a:pt x="1524" y="68071"/>
                      </a:cubicBezTo>
                      <a:cubicBezTo>
                        <a:pt x="5525" y="77596"/>
                        <a:pt x="16478" y="81978"/>
                        <a:pt x="26003" y="77977"/>
                      </a:cubicBezTo>
                      <a:cubicBezTo>
                        <a:pt x="53150" y="66452"/>
                        <a:pt x="78867" y="51403"/>
                        <a:pt x="102298" y="33400"/>
                      </a:cubicBezTo>
                      <a:cubicBezTo>
                        <a:pt x="110490" y="27114"/>
                        <a:pt x="112014" y="15398"/>
                        <a:pt x="105727" y="720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4" name="Google Shape;6584;p53"/>
                <p:cNvSpPr/>
                <p:nvPr/>
              </p:nvSpPr>
              <p:spPr>
                <a:xfrm>
                  <a:off x="4774596" y="4178600"/>
                  <a:ext cx="67263" cy="40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63" h="40878" extrusionOk="0">
                      <a:moveTo>
                        <a:pt x="0" y="40784"/>
                      </a:moveTo>
                      <a:lnTo>
                        <a:pt x="0" y="40784"/>
                      </a:lnTo>
                      <a:cubicBezTo>
                        <a:pt x="17240" y="40784"/>
                        <a:pt x="34480" y="39545"/>
                        <a:pt x="51340" y="37069"/>
                      </a:cubicBezTo>
                      <a:cubicBezTo>
                        <a:pt x="61531" y="35545"/>
                        <a:pt x="68580" y="26115"/>
                        <a:pt x="67056" y="15923"/>
                      </a:cubicBezTo>
                      <a:cubicBezTo>
                        <a:pt x="65532" y="5732"/>
                        <a:pt x="56102" y="-1317"/>
                        <a:pt x="45910" y="207"/>
                      </a:cubicBezTo>
                      <a:cubicBezTo>
                        <a:pt x="30861" y="2398"/>
                        <a:pt x="15335" y="3541"/>
                        <a:pt x="0" y="3541"/>
                      </a:cubicBezTo>
                      <a:lnTo>
                        <a:pt x="0" y="3541"/>
                      </a:lnTo>
                      <a:lnTo>
                        <a:pt x="0" y="4087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5" name="Google Shape;6585;p53"/>
                <p:cNvSpPr/>
                <p:nvPr/>
              </p:nvSpPr>
              <p:spPr>
                <a:xfrm>
                  <a:off x="5030818" y="4132123"/>
                  <a:ext cx="97032" cy="96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32" h="96079" extrusionOk="0">
                      <a:moveTo>
                        <a:pt x="64199" y="6775"/>
                      </a:moveTo>
                      <a:cubicBezTo>
                        <a:pt x="46958" y="27253"/>
                        <a:pt x="27718" y="46208"/>
                        <a:pt x="6953" y="62972"/>
                      </a:cubicBezTo>
                      <a:cubicBezTo>
                        <a:pt x="2381" y="66687"/>
                        <a:pt x="0" y="72021"/>
                        <a:pt x="0" y="77450"/>
                      </a:cubicBezTo>
                      <a:cubicBezTo>
                        <a:pt x="0" y="81546"/>
                        <a:pt x="1333" y="85737"/>
                        <a:pt x="4191" y="89166"/>
                      </a:cubicBezTo>
                      <a:cubicBezTo>
                        <a:pt x="10668" y="97167"/>
                        <a:pt x="22384" y="98405"/>
                        <a:pt x="30385" y="91928"/>
                      </a:cubicBezTo>
                      <a:cubicBezTo>
                        <a:pt x="52959" y="73640"/>
                        <a:pt x="73914" y="52971"/>
                        <a:pt x="92678" y="30682"/>
                      </a:cubicBezTo>
                      <a:cubicBezTo>
                        <a:pt x="99250" y="22777"/>
                        <a:pt x="98298" y="11061"/>
                        <a:pt x="90392" y="4393"/>
                      </a:cubicBezTo>
                      <a:cubicBezTo>
                        <a:pt x="82487" y="-2274"/>
                        <a:pt x="70771" y="-1226"/>
                        <a:pt x="64103" y="667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6" name="Google Shape;6586;p53"/>
                <p:cNvSpPr/>
                <p:nvPr/>
              </p:nvSpPr>
              <p:spPr>
                <a:xfrm>
                  <a:off x="4774691" y="4070099"/>
                  <a:ext cx="70132" cy="43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32" h="43271" extrusionOk="0">
                      <a:moveTo>
                        <a:pt x="55721" y="36795"/>
                      </a:moveTo>
                      <a:cubicBezTo>
                        <a:pt x="65722" y="34414"/>
                        <a:pt x="72009" y="24412"/>
                        <a:pt x="69628" y="14411"/>
                      </a:cubicBezTo>
                      <a:cubicBezTo>
                        <a:pt x="67246" y="4410"/>
                        <a:pt x="57245" y="-1877"/>
                        <a:pt x="47244" y="504"/>
                      </a:cubicBezTo>
                      <a:cubicBezTo>
                        <a:pt x="31813" y="4124"/>
                        <a:pt x="16002" y="5934"/>
                        <a:pt x="0" y="5934"/>
                      </a:cubicBezTo>
                      <a:lnTo>
                        <a:pt x="0" y="5934"/>
                      </a:lnTo>
                      <a:lnTo>
                        <a:pt x="0" y="43272"/>
                      </a:lnTo>
                      <a:cubicBezTo>
                        <a:pt x="18764" y="43272"/>
                        <a:pt x="37529" y="41081"/>
                        <a:pt x="55721" y="3689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7" name="Google Shape;6587;p53"/>
                <p:cNvSpPr/>
                <p:nvPr/>
              </p:nvSpPr>
              <p:spPr>
                <a:xfrm>
                  <a:off x="5532595" y="4147478"/>
                  <a:ext cx="69905" cy="114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05" h="114623" extrusionOk="0">
                      <a:moveTo>
                        <a:pt x="35433" y="104005"/>
                      </a:moveTo>
                      <a:cubicBezTo>
                        <a:pt x="47815" y="78383"/>
                        <a:pt x="59055" y="51808"/>
                        <a:pt x="68771" y="25043"/>
                      </a:cubicBezTo>
                      <a:cubicBezTo>
                        <a:pt x="72295" y="15422"/>
                        <a:pt x="67342" y="4659"/>
                        <a:pt x="57626" y="1135"/>
                      </a:cubicBezTo>
                      <a:cubicBezTo>
                        <a:pt x="47911" y="-2390"/>
                        <a:pt x="37243" y="2564"/>
                        <a:pt x="33719" y="12279"/>
                      </a:cubicBezTo>
                      <a:cubicBezTo>
                        <a:pt x="24384" y="37901"/>
                        <a:pt x="13621" y="63333"/>
                        <a:pt x="1810" y="87812"/>
                      </a:cubicBezTo>
                      <a:cubicBezTo>
                        <a:pt x="571" y="90384"/>
                        <a:pt x="0" y="93146"/>
                        <a:pt x="0" y="95909"/>
                      </a:cubicBezTo>
                      <a:cubicBezTo>
                        <a:pt x="0" y="102862"/>
                        <a:pt x="3905" y="109529"/>
                        <a:pt x="10573" y="112768"/>
                      </a:cubicBezTo>
                      <a:cubicBezTo>
                        <a:pt x="19812" y="117244"/>
                        <a:pt x="30956" y="113339"/>
                        <a:pt x="35433" y="1041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8" name="Google Shape;6588;p53"/>
                <p:cNvSpPr/>
                <p:nvPr/>
              </p:nvSpPr>
              <p:spPr>
                <a:xfrm>
                  <a:off x="5477636" y="3994170"/>
                  <a:ext cx="57600" cy="118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00" h="118610" extrusionOk="0">
                      <a:moveTo>
                        <a:pt x="36386" y="105485"/>
                      </a:moveTo>
                      <a:cubicBezTo>
                        <a:pt x="44863" y="78243"/>
                        <a:pt x="51816" y="50144"/>
                        <a:pt x="57245" y="22141"/>
                      </a:cubicBezTo>
                      <a:cubicBezTo>
                        <a:pt x="59246" y="12044"/>
                        <a:pt x="52578" y="2234"/>
                        <a:pt x="42482" y="328"/>
                      </a:cubicBezTo>
                      <a:cubicBezTo>
                        <a:pt x="32385" y="-1576"/>
                        <a:pt x="22574" y="4996"/>
                        <a:pt x="20669" y="15092"/>
                      </a:cubicBezTo>
                      <a:cubicBezTo>
                        <a:pt x="15526" y="41762"/>
                        <a:pt x="8858" y="68432"/>
                        <a:pt x="858" y="94435"/>
                      </a:cubicBezTo>
                      <a:cubicBezTo>
                        <a:pt x="286" y="96245"/>
                        <a:pt x="0" y="98150"/>
                        <a:pt x="0" y="99960"/>
                      </a:cubicBezTo>
                      <a:cubicBezTo>
                        <a:pt x="0" y="107961"/>
                        <a:pt x="5144" y="115295"/>
                        <a:pt x="13145" y="117772"/>
                      </a:cubicBezTo>
                      <a:cubicBezTo>
                        <a:pt x="22955" y="120820"/>
                        <a:pt x="33433" y="115295"/>
                        <a:pt x="36481" y="1054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9" name="Google Shape;6589;p53"/>
                <p:cNvSpPr/>
                <p:nvPr/>
              </p:nvSpPr>
              <p:spPr>
                <a:xfrm>
                  <a:off x="5590221" y="3985311"/>
                  <a:ext cx="54240" cy="119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40" h="119320" extrusionOk="0">
                      <a:moveTo>
                        <a:pt x="36671" y="105485"/>
                      </a:moveTo>
                      <a:cubicBezTo>
                        <a:pt x="43815" y="77958"/>
                        <a:pt x="49625" y="49669"/>
                        <a:pt x="54007" y="21570"/>
                      </a:cubicBezTo>
                      <a:cubicBezTo>
                        <a:pt x="55626" y="11378"/>
                        <a:pt x="48673" y="1853"/>
                        <a:pt x="38481" y="234"/>
                      </a:cubicBezTo>
                      <a:cubicBezTo>
                        <a:pt x="28289" y="-1385"/>
                        <a:pt x="18764" y="5568"/>
                        <a:pt x="17145" y="15760"/>
                      </a:cubicBezTo>
                      <a:cubicBezTo>
                        <a:pt x="12954" y="42716"/>
                        <a:pt x="7334" y="69671"/>
                        <a:pt x="571" y="96056"/>
                      </a:cubicBezTo>
                      <a:cubicBezTo>
                        <a:pt x="191" y="97580"/>
                        <a:pt x="0" y="99199"/>
                        <a:pt x="0" y="100723"/>
                      </a:cubicBezTo>
                      <a:cubicBezTo>
                        <a:pt x="0" y="109010"/>
                        <a:pt x="5620" y="116630"/>
                        <a:pt x="14002" y="118725"/>
                      </a:cubicBezTo>
                      <a:cubicBezTo>
                        <a:pt x="24003" y="121297"/>
                        <a:pt x="34100" y="115296"/>
                        <a:pt x="36767" y="1052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0" name="Google Shape;6590;p53"/>
                <p:cNvSpPr/>
                <p:nvPr/>
              </p:nvSpPr>
              <p:spPr>
                <a:xfrm>
                  <a:off x="5253894" y="3989230"/>
                  <a:ext cx="64704" cy="116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04" h="116548" extrusionOk="0">
                      <a:moveTo>
                        <a:pt x="28099" y="13936"/>
                      </a:moveTo>
                      <a:cubicBezTo>
                        <a:pt x="21241" y="40035"/>
                        <a:pt x="12383" y="65752"/>
                        <a:pt x="1524" y="90422"/>
                      </a:cubicBezTo>
                      <a:cubicBezTo>
                        <a:pt x="476" y="92899"/>
                        <a:pt x="0" y="95375"/>
                        <a:pt x="0" y="97852"/>
                      </a:cubicBezTo>
                      <a:cubicBezTo>
                        <a:pt x="0" y="104995"/>
                        <a:pt x="4191" y="111853"/>
                        <a:pt x="11144" y="114997"/>
                      </a:cubicBezTo>
                      <a:cubicBezTo>
                        <a:pt x="20574" y="119093"/>
                        <a:pt x="31623" y="114806"/>
                        <a:pt x="35719" y="105376"/>
                      </a:cubicBezTo>
                      <a:cubicBezTo>
                        <a:pt x="47244" y="78897"/>
                        <a:pt x="56864" y="51370"/>
                        <a:pt x="64103" y="23366"/>
                      </a:cubicBezTo>
                      <a:cubicBezTo>
                        <a:pt x="66675" y="13460"/>
                        <a:pt x="60770" y="3173"/>
                        <a:pt x="50768" y="601"/>
                      </a:cubicBezTo>
                      <a:cubicBezTo>
                        <a:pt x="40767" y="-1970"/>
                        <a:pt x="30575" y="3935"/>
                        <a:pt x="28004" y="139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1" name="Google Shape;6591;p53"/>
                <p:cNvSpPr/>
                <p:nvPr/>
              </p:nvSpPr>
              <p:spPr>
                <a:xfrm>
                  <a:off x="5138165" y="3986358"/>
                  <a:ext cx="70719" cy="114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19" h="114092" extrusionOk="0">
                      <a:moveTo>
                        <a:pt x="34385" y="12903"/>
                      </a:moveTo>
                      <a:cubicBezTo>
                        <a:pt x="26098" y="38335"/>
                        <a:pt x="15335" y="63005"/>
                        <a:pt x="2381" y="86436"/>
                      </a:cubicBezTo>
                      <a:cubicBezTo>
                        <a:pt x="762" y="89294"/>
                        <a:pt x="0" y="92437"/>
                        <a:pt x="0" y="95485"/>
                      </a:cubicBezTo>
                      <a:cubicBezTo>
                        <a:pt x="0" y="102057"/>
                        <a:pt x="3429" y="108439"/>
                        <a:pt x="9620" y="111773"/>
                      </a:cubicBezTo>
                      <a:cubicBezTo>
                        <a:pt x="18574" y="116725"/>
                        <a:pt x="30004" y="113487"/>
                        <a:pt x="34957" y="104533"/>
                      </a:cubicBezTo>
                      <a:cubicBezTo>
                        <a:pt x="49149" y="79006"/>
                        <a:pt x="60865" y="52051"/>
                        <a:pt x="69818" y="24428"/>
                      </a:cubicBezTo>
                      <a:cubicBezTo>
                        <a:pt x="72962" y="14617"/>
                        <a:pt x="67627" y="4140"/>
                        <a:pt x="57817" y="901"/>
                      </a:cubicBezTo>
                      <a:cubicBezTo>
                        <a:pt x="48006" y="-2242"/>
                        <a:pt x="37529" y="3092"/>
                        <a:pt x="34290" y="1290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2" name="Google Shape;6592;p53"/>
                <p:cNvSpPr/>
                <p:nvPr/>
              </p:nvSpPr>
              <p:spPr>
                <a:xfrm>
                  <a:off x="5366574" y="3991968"/>
                  <a:ext cx="60633" cy="117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33" h="117764" extrusionOk="0">
                      <a:moveTo>
                        <a:pt x="23813" y="14437"/>
                      </a:moveTo>
                      <a:cubicBezTo>
                        <a:pt x="18002" y="40916"/>
                        <a:pt x="10382" y="67206"/>
                        <a:pt x="1143" y="92732"/>
                      </a:cubicBezTo>
                      <a:cubicBezTo>
                        <a:pt x="381" y="94828"/>
                        <a:pt x="0" y="96924"/>
                        <a:pt x="0" y="99114"/>
                      </a:cubicBezTo>
                      <a:cubicBezTo>
                        <a:pt x="0" y="106734"/>
                        <a:pt x="4763" y="113878"/>
                        <a:pt x="12287" y="116640"/>
                      </a:cubicBezTo>
                      <a:cubicBezTo>
                        <a:pt x="22003" y="120165"/>
                        <a:pt x="32671" y="115116"/>
                        <a:pt x="36195" y="105496"/>
                      </a:cubicBezTo>
                      <a:cubicBezTo>
                        <a:pt x="46006" y="78540"/>
                        <a:pt x="54007" y="50632"/>
                        <a:pt x="60198" y="22629"/>
                      </a:cubicBezTo>
                      <a:cubicBezTo>
                        <a:pt x="62389" y="12532"/>
                        <a:pt x="56102" y="2626"/>
                        <a:pt x="46006" y="435"/>
                      </a:cubicBezTo>
                      <a:cubicBezTo>
                        <a:pt x="35909" y="-1755"/>
                        <a:pt x="26003" y="4531"/>
                        <a:pt x="23813" y="146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593" name="Google Shape;6593;p53"/>
            <p:cNvGrpSpPr/>
            <p:nvPr/>
          </p:nvGrpSpPr>
          <p:grpSpPr>
            <a:xfrm>
              <a:off x="7933532" y="3632677"/>
              <a:ext cx="637384" cy="639684"/>
              <a:chOff x="4774596" y="2105691"/>
              <a:chExt cx="884396" cy="884396"/>
            </a:xfrm>
          </p:grpSpPr>
          <p:sp>
            <p:nvSpPr>
              <p:cNvPr id="6594" name="Google Shape;6594;p53"/>
              <p:cNvSpPr/>
              <p:nvPr/>
            </p:nvSpPr>
            <p:spPr>
              <a:xfrm>
                <a:off x="4774596" y="2110073"/>
                <a:ext cx="880014" cy="88001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5" name="Google Shape;6595;p53"/>
              <p:cNvSpPr/>
              <p:nvPr/>
            </p:nvSpPr>
            <p:spPr>
              <a:xfrm>
                <a:off x="4774596" y="2105691"/>
                <a:ext cx="884396" cy="884396"/>
              </a:xfrm>
              <a:custGeom>
                <a:avLst/>
                <a:gdLst/>
                <a:ahLst/>
                <a:cxnLst/>
                <a:rect l="l" t="t" r="r" b="b"/>
                <a:pathLst>
                  <a:path w="884396" h="884396" extrusionOk="0">
                    <a:moveTo>
                      <a:pt x="0" y="884396"/>
                    </a:moveTo>
                    <a:lnTo>
                      <a:pt x="321945" y="884396"/>
                    </a:lnTo>
                    <a:cubicBezTo>
                      <a:pt x="321945" y="573786"/>
                      <a:pt x="573786" y="321945"/>
                      <a:pt x="884396" y="321945"/>
                    </a:cubicBezTo>
                    <a:lnTo>
                      <a:pt x="884396" y="0"/>
                    </a:lnTo>
                    <a:cubicBezTo>
                      <a:pt x="395954" y="0"/>
                      <a:pt x="0" y="395954"/>
                      <a:pt x="0" y="8843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596" name="Google Shape;6596;p53"/>
          <p:cNvGrpSpPr/>
          <p:nvPr/>
        </p:nvGrpSpPr>
        <p:grpSpPr>
          <a:xfrm rot="10800000" flipH="1">
            <a:off x="263292" y="450354"/>
            <a:ext cx="843991" cy="4458947"/>
            <a:chOff x="263292" y="450334"/>
            <a:chExt cx="843991" cy="4458947"/>
          </a:xfrm>
        </p:grpSpPr>
        <p:sp>
          <p:nvSpPr>
            <p:cNvPr id="6597" name="Google Shape;6597;p53"/>
            <p:cNvSpPr/>
            <p:nvPr/>
          </p:nvSpPr>
          <p:spPr>
            <a:xfrm rot="-1482362">
              <a:off x="367143" y="2362341"/>
              <a:ext cx="636289" cy="636289"/>
            </a:xfrm>
            <a:custGeom>
              <a:avLst/>
              <a:gdLst/>
              <a:ahLst/>
              <a:cxnLst/>
              <a:rect l="l" t="t" r="r" b="b"/>
              <a:pathLst>
                <a:path w="879157" h="879157" extrusionOk="0">
                  <a:moveTo>
                    <a:pt x="879157" y="439579"/>
                  </a:moveTo>
                  <a:cubicBezTo>
                    <a:pt x="879157" y="682351"/>
                    <a:pt x="682351" y="879157"/>
                    <a:pt x="439579" y="879157"/>
                  </a:cubicBezTo>
                  <a:cubicBezTo>
                    <a:pt x="196806" y="879157"/>
                    <a:pt x="0" y="682351"/>
                    <a:pt x="0" y="439579"/>
                  </a:cubicBezTo>
                  <a:cubicBezTo>
                    <a:pt x="0" y="196806"/>
                    <a:pt x="196806" y="0"/>
                    <a:pt x="439579" y="0"/>
                  </a:cubicBezTo>
                  <a:cubicBezTo>
                    <a:pt x="682351" y="0"/>
                    <a:pt x="879157" y="196806"/>
                    <a:pt x="879157" y="4395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8" name="Google Shape;6598;p53"/>
            <p:cNvSpPr/>
            <p:nvPr/>
          </p:nvSpPr>
          <p:spPr>
            <a:xfrm>
              <a:off x="366869" y="1724774"/>
              <a:ext cx="635741" cy="635741"/>
            </a:xfrm>
            <a:custGeom>
              <a:avLst/>
              <a:gdLst/>
              <a:ahLst/>
              <a:cxnLst/>
              <a:rect l="l" t="t" r="r" b="b"/>
              <a:pathLst>
                <a:path w="879919" h="879919" extrusionOk="0">
                  <a:moveTo>
                    <a:pt x="0" y="879919"/>
                  </a:moveTo>
                  <a:lnTo>
                    <a:pt x="879920" y="879919"/>
                  </a:lnTo>
                  <a:lnTo>
                    <a:pt x="879920" y="872395"/>
                  </a:lnTo>
                  <a:cubicBezTo>
                    <a:pt x="875919" y="392430"/>
                    <a:pt x="487489" y="4000"/>
                    <a:pt x="7525" y="0"/>
                  </a:cubicBezTo>
                  <a:lnTo>
                    <a:pt x="0" y="0"/>
                  </a:lnTo>
                  <a:lnTo>
                    <a:pt x="0" y="8799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99" name="Google Shape;6599;p53"/>
            <p:cNvGrpSpPr/>
            <p:nvPr/>
          </p:nvGrpSpPr>
          <p:grpSpPr>
            <a:xfrm>
              <a:off x="366993" y="1087502"/>
              <a:ext cx="637376" cy="637445"/>
              <a:chOff x="5654515" y="2109977"/>
              <a:chExt cx="880110" cy="880206"/>
            </a:xfrm>
          </p:grpSpPr>
          <p:sp>
            <p:nvSpPr>
              <p:cNvPr id="6600" name="Google Shape;6600;p53"/>
              <p:cNvSpPr/>
              <p:nvPr/>
            </p:nvSpPr>
            <p:spPr>
              <a:xfrm>
                <a:off x="6064471" y="2349487"/>
                <a:ext cx="103582" cy="88672"/>
              </a:xfrm>
              <a:custGeom>
                <a:avLst/>
                <a:gdLst/>
                <a:ahLst/>
                <a:cxnLst/>
                <a:rect l="l" t="t" r="r" b="b"/>
                <a:pathLst>
                  <a:path w="103582" h="88672" extrusionOk="0">
                    <a:moveTo>
                      <a:pt x="72771" y="84055"/>
                    </a:moveTo>
                    <a:cubicBezTo>
                      <a:pt x="52197" y="66243"/>
                      <a:pt x="30480" y="49384"/>
                      <a:pt x="8096" y="33953"/>
                    </a:cubicBezTo>
                    <a:cubicBezTo>
                      <a:pt x="2857" y="30334"/>
                      <a:pt x="0" y="24523"/>
                      <a:pt x="0" y="18618"/>
                    </a:cubicBezTo>
                    <a:cubicBezTo>
                      <a:pt x="0" y="14998"/>
                      <a:pt x="1048" y="11284"/>
                      <a:pt x="3334" y="8045"/>
                    </a:cubicBezTo>
                    <a:cubicBezTo>
                      <a:pt x="9144" y="-432"/>
                      <a:pt x="20764" y="-2528"/>
                      <a:pt x="29242" y="3283"/>
                    </a:cubicBezTo>
                    <a:cubicBezTo>
                      <a:pt x="52769" y="19475"/>
                      <a:pt x="75533" y="37192"/>
                      <a:pt x="97155" y="55956"/>
                    </a:cubicBezTo>
                    <a:cubicBezTo>
                      <a:pt x="104965" y="62719"/>
                      <a:pt x="105728" y="74434"/>
                      <a:pt x="99060" y="82245"/>
                    </a:cubicBezTo>
                    <a:cubicBezTo>
                      <a:pt x="92297" y="90055"/>
                      <a:pt x="80486" y="90817"/>
                      <a:pt x="72771" y="841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1" name="Google Shape;6601;p53"/>
              <p:cNvSpPr/>
              <p:nvPr/>
            </p:nvSpPr>
            <p:spPr>
              <a:xfrm>
                <a:off x="5917405" y="2386252"/>
                <a:ext cx="110195" cy="78523"/>
              </a:xfrm>
              <a:custGeom>
                <a:avLst/>
                <a:gdLst/>
                <a:ahLst/>
                <a:cxnLst/>
                <a:rect l="l" t="t" r="r" b="b"/>
                <a:pathLst>
                  <a:path w="110195" h="78523" extrusionOk="0">
                    <a:moveTo>
                      <a:pt x="107252" y="70055"/>
                    </a:moveTo>
                    <a:cubicBezTo>
                      <a:pt x="101632" y="78723"/>
                      <a:pt x="90106" y="81104"/>
                      <a:pt x="81439" y="75484"/>
                    </a:cubicBezTo>
                    <a:cubicBezTo>
                      <a:pt x="58769" y="60720"/>
                      <a:pt x="34957" y="47195"/>
                      <a:pt x="10573" y="35479"/>
                    </a:cubicBezTo>
                    <a:cubicBezTo>
                      <a:pt x="3905" y="32241"/>
                      <a:pt x="0" y="25573"/>
                      <a:pt x="0" y="18620"/>
                    </a:cubicBezTo>
                    <a:cubicBezTo>
                      <a:pt x="0" y="15953"/>
                      <a:pt x="571" y="13191"/>
                      <a:pt x="1810" y="10524"/>
                    </a:cubicBezTo>
                    <a:cubicBezTo>
                      <a:pt x="6287" y="1285"/>
                      <a:pt x="17431" y="-2621"/>
                      <a:pt x="26670" y="1856"/>
                    </a:cubicBezTo>
                    <a:cubicBezTo>
                      <a:pt x="52483" y="14334"/>
                      <a:pt x="77724" y="28526"/>
                      <a:pt x="101727" y="44242"/>
                    </a:cubicBezTo>
                    <a:cubicBezTo>
                      <a:pt x="110395" y="49862"/>
                      <a:pt x="112776" y="61387"/>
                      <a:pt x="107156" y="700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2" name="Google Shape;6602;p53"/>
              <p:cNvSpPr/>
              <p:nvPr/>
            </p:nvSpPr>
            <p:spPr>
              <a:xfrm>
                <a:off x="5917120" y="2270193"/>
                <a:ext cx="113269" cy="72783"/>
              </a:xfrm>
              <a:custGeom>
                <a:avLst/>
                <a:gdLst/>
                <a:ahLst/>
                <a:cxnLst/>
                <a:rect l="l" t="t" r="r" b="b"/>
                <a:pathLst>
                  <a:path w="113269" h="72783" extrusionOk="0">
                    <a:moveTo>
                      <a:pt x="110966" y="62955"/>
                    </a:moveTo>
                    <a:cubicBezTo>
                      <a:pt x="106108" y="72004"/>
                      <a:pt x="94774" y="75433"/>
                      <a:pt x="85725" y="70575"/>
                    </a:cubicBezTo>
                    <a:cubicBezTo>
                      <a:pt x="61817" y="57717"/>
                      <a:pt x="36862" y="46096"/>
                      <a:pt x="11716" y="36000"/>
                    </a:cubicBezTo>
                    <a:cubicBezTo>
                      <a:pt x="4477" y="33047"/>
                      <a:pt x="0" y="26094"/>
                      <a:pt x="0" y="18664"/>
                    </a:cubicBezTo>
                    <a:cubicBezTo>
                      <a:pt x="0" y="16378"/>
                      <a:pt x="476" y="13997"/>
                      <a:pt x="1333" y="11711"/>
                    </a:cubicBezTo>
                    <a:cubicBezTo>
                      <a:pt x="5144" y="2186"/>
                      <a:pt x="16002" y="-2481"/>
                      <a:pt x="25622" y="1329"/>
                    </a:cubicBezTo>
                    <a:cubicBezTo>
                      <a:pt x="52102" y="11901"/>
                      <a:pt x="78296" y="24189"/>
                      <a:pt x="103441" y="37714"/>
                    </a:cubicBezTo>
                    <a:cubicBezTo>
                      <a:pt x="112490" y="42572"/>
                      <a:pt x="115919" y="53907"/>
                      <a:pt x="111062" y="629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3" name="Google Shape;6603;p53"/>
              <p:cNvSpPr/>
              <p:nvPr/>
            </p:nvSpPr>
            <p:spPr>
              <a:xfrm>
                <a:off x="6077711" y="2231783"/>
                <a:ext cx="107087" cy="83769"/>
              </a:xfrm>
              <a:custGeom>
                <a:avLst/>
                <a:gdLst/>
                <a:ahLst/>
                <a:cxnLst/>
                <a:rect l="l" t="t" r="r" b="b"/>
                <a:pathLst>
                  <a:path w="107087" h="83769" extrusionOk="0">
                    <a:moveTo>
                      <a:pt x="99536" y="50121"/>
                    </a:moveTo>
                    <a:cubicBezTo>
                      <a:pt x="107823" y="56217"/>
                      <a:pt x="109538" y="67932"/>
                      <a:pt x="103442" y="76219"/>
                    </a:cubicBezTo>
                    <a:cubicBezTo>
                      <a:pt x="97346" y="84506"/>
                      <a:pt x="85630" y="86220"/>
                      <a:pt x="77343" y="80124"/>
                    </a:cubicBezTo>
                    <a:cubicBezTo>
                      <a:pt x="55436" y="63932"/>
                      <a:pt x="32385" y="48597"/>
                      <a:pt x="9049" y="34595"/>
                    </a:cubicBezTo>
                    <a:cubicBezTo>
                      <a:pt x="3239" y="31071"/>
                      <a:pt x="0" y="24879"/>
                      <a:pt x="0" y="18593"/>
                    </a:cubicBezTo>
                    <a:cubicBezTo>
                      <a:pt x="0" y="15354"/>
                      <a:pt x="858" y="12021"/>
                      <a:pt x="2667" y="9068"/>
                    </a:cubicBezTo>
                    <a:cubicBezTo>
                      <a:pt x="7906" y="210"/>
                      <a:pt x="19431" y="-2648"/>
                      <a:pt x="28289" y="2686"/>
                    </a:cubicBezTo>
                    <a:cubicBezTo>
                      <a:pt x="52673" y="17259"/>
                      <a:pt x="76676" y="33261"/>
                      <a:pt x="99632" y="50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4" name="Google Shape;6604;p53"/>
              <p:cNvSpPr/>
              <p:nvPr/>
            </p:nvSpPr>
            <p:spPr>
              <a:xfrm>
                <a:off x="5755671" y="2225567"/>
                <a:ext cx="119233" cy="55078"/>
              </a:xfrm>
              <a:custGeom>
                <a:avLst/>
                <a:gdLst/>
                <a:ahLst/>
                <a:cxnLst/>
                <a:rect l="l" t="t" r="r" b="b"/>
                <a:pathLst>
                  <a:path w="119233" h="55078" extrusionOk="0">
                    <a:moveTo>
                      <a:pt x="118586" y="41382"/>
                    </a:moveTo>
                    <a:cubicBezTo>
                      <a:pt x="115824" y="51288"/>
                      <a:pt x="105537" y="57098"/>
                      <a:pt x="95631" y="54431"/>
                    </a:cubicBezTo>
                    <a:cubicBezTo>
                      <a:pt x="69437" y="47192"/>
                      <a:pt x="42577" y="41382"/>
                      <a:pt x="15716" y="37096"/>
                    </a:cubicBezTo>
                    <a:cubicBezTo>
                      <a:pt x="6572" y="35667"/>
                      <a:pt x="0" y="27666"/>
                      <a:pt x="0" y="18713"/>
                    </a:cubicBezTo>
                    <a:cubicBezTo>
                      <a:pt x="0" y="17760"/>
                      <a:pt x="0" y="16712"/>
                      <a:pt x="191" y="15760"/>
                    </a:cubicBezTo>
                    <a:cubicBezTo>
                      <a:pt x="1810" y="5568"/>
                      <a:pt x="11335" y="-1385"/>
                      <a:pt x="21527" y="234"/>
                    </a:cubicBezTo>
                    <a:cubicBezTo>
                      <a:pt x="49721" y="4711"/>
                      <a:pt x="78010" y="10902"/>
                      <a:pt x="105537" y="18427"/>
                    </a:cubicBezTo>
                    <a:cubicBezTo>
                      <a:pt x="115443" y="21189"/>
                      <a:pt x="121253" y="31476"/>
                      <a:pt x="118586" y="413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5" name="Google Shape;6605;p53"/>
              <p:cNvSpPr/>
              <p:nvPr/>
            </p:nvSpPr>
            <p:spPr>
              <a:xfrm>
                <a:off x="6325552" y="2455056"/>
                <a:ext cx="84249" cy="106645"/>
              </a:xfrm>
              <a:custGeom>
                <a:avLst/>
                <a:gdLst/>
                <a:ahLst/>
                <a:cxnLst/>
                <a:rect l="l" t="t" r="r" b="b"/>
                <a:pathLst>
                  <a:path w="84249" h="106645" extrusionOk="0">
                    <a:moveTo>
                      <a:pt x="33528" y="7347"/>
                    </a:moveTo>
                    <a:cubicBezTo>
                      <a:pt x="50578" y="30111"/>
                      <a:pt x="66770" y="54019"/>
                      <a:pt x="81534" y="78308"/>
                    </a:cubicBezTo>
                    <a:cubicBezTo>
                      <a:pt x="86868" y="87071"/>
                      <a:pt x="84106" y="98596"/>
                      <a:pt x="75343" y="103930"/>
                    </a:cubicBezTo>
                    <a:cubicBezTo>
                      <a:pt x="66580" y="109264"/>
                      <a:pt x="55054" y="106502"/>
                      <a:pt x="49721" y="97739"/>
                    </a:cubicBezTo>
                    <a:cubicBezTo>
                      <a:pt x="35528" y="74498"/>
                      <a:pt x="20098" y="51638"/>
                      <a:pt x="3715" y="29826"/>
                    </a:cubicBezTo>
                    <a:cubicBezTo>
                      <a:pt x="1238" y="26492"/>
                      <a:pt x="0" y="22587"/>
                      <a:pt x="0" y="18681"/>
                    </a:cubicBezTo>
                    <a:cubicBezTo>
                      <a:pt x="0" y="12966"/>
                      <a:pt x="2572" y="7442"/>
                      <a:pt x="7429" y="3727"/>
                    </a:cubicBezTo>
                    <a:cubicBezTo>
                      <a:pt x="15716" y="-2464"/>
                      <a:pt x="27337" y="-750"/>
                      <a:pt x="33528" y="74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6" name="Google Shape;6606;p53"/>
              <p:cNvSpPr/>
              <p:nvPr/>
            </p:nvSpPr>
            <p:spPr>
              <a:xfrm>
                <a:off x="6169722" y="2601827"/>
                <a:ext cx="80586" cy="109182"/>
              </a:xfrm>
              <a:custGeom>
                <a:avLst/>
                <a:gdLst/>
                <a:ahLst/>
                <a:cxnLst/>
                <a:rect l="l" t="t" r="r" b="b"/>
                <a:pathLst>
                  <a:path w="80586" h="109182" extrusionOk="0">
                    <a:moveTo>
                      <a:pt x="34004" y="8023"/>
                    </a:moveTo>
                    <a:cubicBezTo>
                      <a:pt x="50387" y="31549"/>
                      <a:pt x="65342" y="56505"/>
                      <a:pt x="78486" y="81937"/>
                    </a:cubicBezTo>
                    <a:cubicBezTo>
                      <a:pt x="83249" y="91081"/>
                      <a:pt x="79629" y="102320"/>
                      <a:pt x="70485" y="107083"/>
                    </a:cubicBezTo>
                    <a:cubicBezTo>
                      <a:pt x="61341" y="111845"/>
                      <a:pt x="50102" y="108226"/>
                      <a:pt x="45339" y="99082"/>
                    </a:cubicBezTo>
                    <a:cubicBezTo>
                      <a:pt x="32861" y="75079"/>
                      <a:pt x="18764" y="51552"/>
                      <a:pt x="3334" y="29263"/>
                    </a:cubicBezTo>
                    <a:cubicBezTo>
                      <a:pt x="1048" y="26025"/>
                      <a:pt x="0" y="22310"/>
                      <a:pt x="0" y="18691"/>
                    </a:cubicBezTo>
                    <a:cubicBezTo>
                      <a:pt x="0" y="12785"/>
                      <a:pt x="2762" y="6975"/>
                      <a:pt x="8001" y="3355"/>
                    </a:cubicBezTo>
                    <a:cubicBezTo>
                      <a:pt x="16478" y="-2550"/>
                      <a:pt x="28099" y="-455"/>
                      <a:pt x="33909" y="80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7" name="Google Shape;6607;p53"/>
              <p:cNvSpPr/>
              <p:nvPr/>
            </p:nvSpPr>
            <p:spPr>
              <a:xfrm>
                <a:off x="5763577" y="2553679"/>
                <a:ext cx="114676" cy="69310"/>
              </a:xfrm>
              <a:custGeom>
                <a:avLst/>
                <a:gdLst/>
                <a:ahLst/>
                <a:cxnLst/>
                <a:rect l="l" t="t" r="r" b="b"/>
                <a:pathLst>
                  <a:path w="114676" h="69310" extrusionOk="0">
                    <a:moveTo>
                      <a:pt x="112586" y="59409"/>
                    </a:moveTo>
                    <a:cubicBezTo>
                      <a:pt x="107728" y="68457"/>
                      <a:pt x="96488" y="71982"/>
                      <a:pt x="87344" y="67124"/>
                    </a:cubicBezTo>
                    <a:cubicBezTo>
                      <a:pt x="63722" y="54551"/>
                      <a:pt x="38862" y="44264"/>
                      <a:pt x="13240" y="36453"/>
                    </a:cubicBezTo>
                    <a:cubicBezTo>
                      <a:pt x="5239" y="33977"/>
                      <a:pt x="0" y="26643"/>
                      <a:pt x="0" y="18642"/>
                    </a:cubicBezTo>
                    <a:cubicBezTo>
                      <a:pt x="0" y="16832"/>
                      <a:pt x="286" y="15022"/>
                      <a:pt x="857" y="13213"/>
                    </a:cubicBezTo>
                    <a:cubicBezTo>
                      <a:pt x="3905" y="3402"/>
                      <a:pt x="14288" y="-2218"/>
                      <a:pt x="24098" y="830"/>
                    </a:cubicBezTo>
                    <a:cubicBezTo>
                      <a:pt x="51911" y="9307"/>
                      <a:pt x="79057" y="20547"/>
                      <a:pt x="104775" y="34263"/>
                    </a:cubicBezTo>
                    <a:cubicBezTo>
                      <a:pt x="113824" y="39121"/>
                      <a:pt x="117348" y="50360"/>
                      <a:pt x="112490" y="595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8" name="Google Shape;6608;p53"/>
              <p:cNvSpPr/>
              <p:nvPr/>
            </p:nvSpPr>
            <p:spPr>
              <a:xfrm>
                <a:off x="5915977" y="2506050"/>
                <a:ext cx="105565" cy="85920"/>
              </a:xfrm>
              <a:custGeom>
                <a:avLst/>
                <a:gdLst/>
                <a:ahLst/>
                <a:cxnLst/>
                <a:rect l="l" t="t" r="r" b="b"/>
                <a:pathLst>
                  <a:path w="105565" h="85920" extrusionOk="0">
                    <a:moveTo>
                      <a:pt x="74962" y="81701"/>
                    </a:moveTo>
                    <a:cubicBezTo>
                      <a:pt x="54292" y="64366"/>
                      <a:pt x="32099" y="48554"/>
                      <a:pt x="9049" y="34648"/>
                    </a:cubicBezTo>
                    <a:cubicBezTo>
                      <a:pt x="3238" y="31123"/>
                      <a:pt x="0" y="25027"/>
                      <a:pt x="0" y="18646"/>
                    </a:cubicBezTo>
                    <a:cubicBezTo>
                      <a:pt x="0" y="15407"/>
                      <a:pt x="857" y="12073"/>
                      <a:pt x="2667" y="9025"/>
                    </a:cubicBezTo>
                    <a:cubicBezTo>
                      <a:pt x="8001" y="167"/>
                      <a:pt x="19431" y="-2595"/>
                      <a:pt x="28289" y="2644"/>
                    </a:cubicBezTo>
                    <a:cubicBezTo>
                      <a:pt x="52959" y="17503"/>
                      <a:pt x="76676" y="34457"/>
                      <a:pt x="98870" y="52936"/>
                    </a:cubicBezTo>
                    <a:cubicBezTo>
                      <a:pt x="106775" y="59603"/>
                      <a:pt x="107823" y="71319"/>
                      <a:pt x="101251" y="79225"/>
                    </a:cubicBezTo>
                    <a:cubicBezTo>
                      <a:pt x="94679" y="87130"/>
                      <a:pt x="82867" y="88178"/>
                      <a:pt x="74962" y="816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9" name="Google Shape;6609;p53"/>
              <p:cNvSpPr/>
              <p:nvPr/>
            </p:nvSpPr>
            <p:spPr>
              <a:xfrm>
                <a:off x="6057423" y="2477678"/>
                <a:ext cx="97406" cy="95752"/>
              </a:xfrm>
              <a:custGeom>
                <a:avLst/>
                <a:gdLst/>
                <a:ahLst/>
                <a:cxnLst/>
                <a:rect l="l" t="t" r="r" b="b"/>
                <a:pathLst>
                  <a:path w="97406" h="95752" extrusionOk="0">
                    <a:moveTo>
                      <a:pt x="64960" y="89595"/>
                    </a:moveTo>
                    <a:cubicBezTo>
                      <a:pt x="46767" y="69497"/>
                      <a:pt x="27146" y="50447"/>
                      <a:pt x="6572" y="32826"/>
                    </a:cubicBezTo>
                    <a:cubicBezTo>
                      <a:pt x="2286" y="29111"/>
                      <a:pt x="0" y="23873"/>
                      <a:pt x="0" y="18634"/>
                    </a:cubicBezTo>
                    <a:cubicBezTo>
                      <a:pt x="0" y="14348"/>
                      <a:pt x="1429" y="10061"/>
                      <a:pt x="4477" y="6537"/>
                    </a:cubicBezTo>
                    <a:cubicBezTo>
                      <a:pt x="11144" y="-1273"/>
                      <a:pt x="22955" y="-2226"/>
                      <a:pt x="30766" y="4442"/>
                    </a:cubicBezTo>
                    <a:cubicBezTo>
                      <a:pt x="52578" y="23111"/>
                      <a:pt x="73342" y="43304"/>
                      <a:pt x="92583" y="64544"/>
                    </a:cubicBezTo>
                    <a:cubicBezTo>
                      <a:pt x="99536" y="72164"/>
                      <a:pt x="98869" y="83975"/>
                      <a:pt x="91249" y="90929"/>
                    </a:cubicBezTo>
                    <a:cubicBezTo>
                      <a:pt x="83629" y="97882"/>
                      <a:pt x="71818" y="97215"/>
                      <a:pt x="64865" y="895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0" name="Google Shape;6610;p53"/>
              <p:cNvSpPr/>
              <p:nvPr/>
            </p:nvSpPr>
            <p:spPr>
              <a:xfrm>
                <a:off x="5654611" y="2853023"/>
                <a:ext cx="71833" cy="49926"/>
              </a:xfrm>
              <a:custGeom>
                <a:avLst/>
                <a:gdLst/>
                <a:ahLst/>
                <a:cxnLst/>
                <a:rect l="l" t="t" r="r" b="b"/>
                <a:pathLst>
                  <a:path w="71833" h="4992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622" y="0"/>
                      <a:pt x="42291" y="4858"/>
                      <a:pt x="61531" y="14573"/>
                    </a:cubicBezTo>
                    <a:cubicBezTo>
                      <a:pt x="70771" y="19241"/>
                      <a:pt x="74486" y="30385"/>
                      <a:pt x="69818" y="39624"/>
                    </a:cubicBezTo>
                    <a:cubicBezTo>
                      <a:pt x="65151" y="48863"/>
                      <a:pt x="54007" y="52578"/>
                      <a:pt x="44767" y="47911"/>
                    </a:cubicBezTo>
                    <a:cubicBezTo>
                      <a:pt x="30766" y="40862"/>
                      <a:pt x="15716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1" name="Google Shape;6611;p53"/>
              <p:cNvSpPr/>
              <p:nvPr/>
            </p:nvSpPr>
            <p:spPr>
              <a:xfrm>
                <a:off x="5761290" y="2443033"/>
                <a:ext cx="117124" cy="62770"/>
              </a:xfrm>
              <a:custGeom>
                <a:avLst/>
                <a:gdLst/>
                <a:ahLst/>
                <a:cxnLst/>
                <a:rect l="l" t="t" r="r" b="b"/>
                <a:pathLst>
                  <a:path w="117124" h="62770" extrusionOk="0">
                    <a:moveTo>
                      <a:pt x="115729" y="51183"/>
                    </a:moveTo>
                    <a:cubicBezTo>
                      <a:pt x="111824" y="60708"/>
                      <a:pt x="100965" y="65280"/>
                      <a:pt x="91440" y="61374"/>
                    </a:cubicBezTo>
                    <a:cubicBezTo>
                      <a:pt x="66485" y="51183"/>
                      <a:pt x="40577" y="42896"/>
                      <a:pt x="14383" y="36705"/>
                    </a:cubicBezTo>
                    <a:cubicBezTo>
                      <a:pt x="5810" y="34704"/>
                      <a:pt x="0" y="26989"/>
                      <a:pt x="0" y="18607"/>
                    </a:cubicBezTo>
                    <a:cubicBezTo>
                      <a:pt x="0" y="17178"/>
                      <a:pt x="191" y="15750"/>
                      <a:pt x="476" y="14321"/>
                    </a:cubicBezTo>
                    <a:cubicBezTo>
                      <a:pt x="2858" y="4320"/>
                      <a:pt x="12859" y="-1872"/>
                      <a:pt x="22955" y="510"/>
                    </a:cubicBezTo>
                    <a:cubicBezTo>
                      <a:pt x="51054" y="7177"/>
                      <a:pt x="78867" y="16035"/>
                      <a:pt x="105537" y="26989"/>
                    </a:cubicBezTo>
                    <a:cubicBezTo>
                      <a:pt x="115062" y="30894"/>
                      <a:pt x="119634" y="41753"/>
                      <a:pt x="115729" y="512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2" name="Google Shape;6612;p53"/>
              <p:cNvSpPr/>
              <p:nvPr/>
            </p:nvSpPr>
            <p:spPr>
              <a:xfrm>
                <a:off x="5926073" y="2160194"/>
                <a:ext cx="114897" cy="69348"/>
              </a:xfrm>
              <a:custGeom>
                <a:avLst/>
                <a:gdLst/>
                <a:ahLst/>
                <a:cxnLst/>
                <a:rect l="l" t="t" r="r" b="b"/>
                <a:pathLst>
                  <a:path w="114897" h="69348" extrusionOk="0">
                    <a:moveTo>
                      <a:pt x="104204" y="33794"/>
                    </a:moveTo>
                    <a:cubicBezTo>
                      <a:pt x="113538" y="38175"/>
                      <a:pt x="117538" y="49320"/>
                      <a:pt x="113062" y="58654"/>
                    </a:cubicBezTo>
                    <a:cubicBezTo>
                      <a:pt x="108680" y="67989"/>
                      <a:pt x="97536" y="71989"/>
                      <a:pt x="88202" y="67512"/>
                    </a:cubicBezTo>
                    <a:cubicBezTo>
                      <a:pt x="63532" y="55892"/>
                      <a:pt x="38005" y="45319"/>
                      <a:pt x="12382" y="36175"/>
                    </a:cubicBezTo>
                    <a:cubicBezTo>
                      <a:pt x="4763" y="33413"/>
                      <a:pt x="0" y="26269"/>
                      <a:pt x="0" y="18649"/>
                    </a:cubicBezTo>
                    <a:cubicBezTo>
                      <a:pt x="0" y="16554"/>
                      <a:pt x="381" y="14458"/>
                      <a:pt x="1048" y="12363"/>
                    </a:cubicBezTo>
                    <a:cubicBezTo>
                      <a:pt x="4477" y="2647"/>
                      <a:pt x="15240" y="-2401"/>
                      <a:pt x="24860" y="1123"/>
                    </a:cubicBezTo>
                    <a:cubicBezTo>
                      <a:pt x="51625" y="10743"/>
                      <a:pt x="78296" y="21697"/>
                      <a:pt x="104013" y="338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3" name="Google Shape;6613;p53"/>
              <p:cNvSpPr/>
              <p:nvPr/>
            </p:nvSpPr>
            <p:spPr>
              <a:xfrm>
                <a:off x="5654706" y="2109977"/>
                <a:ext cx="62980" cy="38501"/>
              </a:xfrm>
              <a:custGeom>
                <a:avLst/>
                <a:gdLst/>
                <a:ahLst/>
                <a:cxnLst/>
                <a:rect l="l" t="t" r="r" b="b"/>
                <a:pathLst>
                  <a:path w="62980" h="38501" extrusionOk="0">
                    <a:moveTo>
                      <a:pt x="62865" y="20765"/>
                    </a:moveTo>
                    <a:cubicBezTo>
                      <a:pt x="62389" y="31052"/>
                      <a:pt x="53626" y="38957"/>
                      <a:pt x="43339" y="38481"/>
                    </a:cubicBezTo>
                    <a:cubicBezTo>
                      <a:pt x="28956" y="37719"/>
                      <a:pt x="14383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5049" y="0"/>
                      <a:pt x="30194" y="381"/>
                      <a:pt x="45244" y="1143"/>
                    </a:cubicBezTo>
                    <a:cubicBezTo>
                      <a:pt x="55531" y="1715"/>
                      <a:pt x="63436" y="10478"/>
                      <a:pt x="62960" y="206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4" name="Google Shape;6614;p53"/>
              <p:cNvSpPr/>
              <p:nvPr/>
            </p:nvSpPr>
            <p:spPr>
              <a:xfrm>
                <a:off x="6191059" y="2459292"/>
                <a:ext cx="90704" cy="101911"/>
              </a:xfrm>
              <a:custGeom>
                <a:avLst/>
                <a:gdLst/>
                <a:ahLst/>
                <a:cxnLst/>
                <a:rect l="l" t="t" r="r" b="b"/>
                <a:pathLst>
                  <a:path w="90704" h="101911" extrusionOk="0">
                    <a:moveTo>
                      <a:pt x="32290" y="5873"/>
                    </a:moveTo>
                    <a:cubicBezTo>
                      <a:pt x="51721" y="26828"/>
                      <a:pt x="70104" y="49116"/>
                      <a:pt x="87058" y="72167"/>
                    </a:cubicBezTo>
                    <a:cubicBezTo>
                      <a:pt x="93154" y="80454"/>
                      <a:pt x="91440" y="92169"/>
                      <a:pt x="83153" y="98265"/>
                    </a:cubicBezTo>
                    <a:cubicBezTo>
                      <a:pt x="74866" y="104361"/>
                      <a:pt x="63151" y="102647"/>
                      <a:pt x="57055" y="94360"/>
                    </a:cubicBezTo>
                    <a:cubicBezTo>
                      <a:pt x="40957" y="72453"/>
                      <a:pt x="23431" y="51307"/>
                      <a:pt x="4953" y="31305"/>
                    </a:cubicBezTo>
                    <a:cubicBezTo>
                      <a:pt x="1619" y="27685"/>
                      <a:pt x="0" y="23208"/>
                      <a:pt x="0" y="18636"/>
                    </a:cubicBezTo>
                    <a:cubicBezTo>
                      <a:pt x="0" y="13588"/>
                      <a:pt x="2000" y="8635"/>
                      <a:pt x="6001" y="4920"/>
                    </a:cubicBezTo>
                    <a:cubicBezTo>
                      <a:pt x="13525" y="-2033"/>
                      <a:pt x="25337" y="-1557"/>
                      <a:pt x="32385" y="59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5" name="Google Shape;6615;p53"/>
              <p:cNvSpPr/>
              <p:nvPr/>
            </p:nvSpPr>
            <p:spPr>
              <a:xfrm>
                <a:off x="6290309" y="2593921"/>
                <a:ext cx="75180" cy="112158"/>
              </a:xfrm>
              <a:custGeom>
                <a:avLst/>
                <a:gdLst/>
                <a:ahLst/>
                <a:cxnLst/>
                <a:rect l="l" t="t" r="r" b="b"/>
                <a:pathLst>
                  <a:path w="75180" h="112158" extrusionOk="0">
                    <a:moveTo>
                      <a:pt x="34862" y="9356"/>
                    </a:moveTo>
                    <a:cubicBezTo>
                      <a:pt x="49149" y="34121"/>
                      <a:pt x="62198" y="59934"/>
                      <a:pt x="73628" y="86032"/>
                    </a:cubicBezTo>
                    <a:cubicBezTo>
                      <a:pt x="77724" y="95462"/>
                      <a:pt x="73438" y="106416"/>
                      <a:pt x="64008" y="110607"/>
                    </a:cubicBezTo>
                    <a:cubicBezTo>
                      <a:pt x="54578" y="114703"/>
                      <a:pt x="43529" y="110416"/>
                      <a:pt x="39434" y="100987"/>
                    </a:cubicBezTo>
                    <a:cubicBezTo>
                      <a:pt x="28575" y="76126"/>
                      <a:pt x="16097" y="51552"/>
                      <a:pt x="2477" y="28025"/>
                    </a:cubicBezTo>
                    <a:cubicBezTo>
                      <a:pt x="762" y="25072"/>
                      <a:pt x="0" y="21834"/>
                      <a:pt x="0" y="18691"/>
                    </a:cubicBezTo>
                    <a:cubicBezTo>
                      <a:pt x="0" y="12214"/>
                      <a:pt x="3334" y="6022"/>
                      <a:pt x="9335" y="2498"/>
                    </a:cubicBezTo>
                    <a:cubicBezTo>
                      <a:pt x="18288" y="-2645"/>
                      <a:pt x="29623" y="403"/>
                      <a:pt x="34766" y="93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6" name="Google Shape;6616;p53"/>
              <p:cNvSpPr/>
              <p:nvPr/>
            </p:nvSpPr>
            <p:spPr>
              <a:xfrm>
                <a:off x="5654611" y="2534602"/>
                <a:ext cx="64296" cy="39722"/>
              </a:xfrm>
              <a:custGeom>
                <a:avLst/>
                <a:gdLst/>
                <a:ahLst/>
                <a:cxnLst/>
                <a:rect l="l" t="t" r="r" b="b"/>
                <a:pathLst>
                  <a:path w="64296" h="3972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5907" y="0"/>
                      <a:pt x="31909" y="857"/>
                      <a:pt x="47530" y="2476"/>
                    </a:cubicBezTo>
                    <a:cubicBezTo>
                      <a:pt x="57817" y="3524"/>
                      <a:pt x="65246" y="12668"/>
                      <a:pt x="64198" y="22955"/>
                    </a:cubicBezTo>
                    <a:cubicBezTo>
                      <a:pt x="63151" y="33242"/>
                      <a:pt x="54007" y="40672"/>
                      <a:pt x="43720" y="39624"/>
                    </a:cubicBezTo>
                    <a:cubicBezTo>
                      <a:pt x="29337" y="38100"/>
                      <a:pt x="14573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7" name="Google Shape;6617;p53"/>
              <p:cNvSpPr/>
              <p:nvPr/>
            </p:nvSpPr>
            <p:spPr>
              <a:xfrm>
                <a:off x="5654515" y="2216086"/>
                <a:ext cx="54997" cy="38215"/>
              </a:xfrm>
              <a:custGeom>
                <a:avLst/>
                <a:gdLst/>
                <a:ahLst/>
                <a:cxnLst/>
                <a:rect l="l" t="t" r="r" b="b"/>
                <a:pathLst>
                  <a:path w="54997" h="38215" extrusionOk="0">
                    <a:moveTo>
                      <a:pt x="37243" y="952"/>
                    </a:moveTo>
                    <a:cubicBezTo>
                      <a:pt x="47530" y="1429"/>
                      <a:pt x="55626" y="10096"/>
                      <a:pt x="54959" y="20479"/>
                    </a:cubicBezTo>
                    <a:cubicBezTo>
                      <a:pt x="54483" y="30766"/>
                      <a:pt x="45720" y="38671"/>
                      <a:pt x="35433" y="38195"/>
                    </a:cubicBezTo>
                    <a:cubicBezTo>
                      <a:pt x="23717" y="37624"/>
                      <a:pt x="11811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2383" y="0"/>
                      <a:pt x="24955" y="286"/>
                      <a:pt x="37147" y="8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8" name="Google Shape;6618;p53"/>
              <p:cNvSpPr/>
              <p:nvPr/>
            </p:nvSpPr>
            <p:spPr>
              <a:xfrm>
                <a:off x="5763672" y="2119391"/>
                <a:ext cx="119556" cy="53659"/>
              </a:xfrm>
              <a:custGeom>
                <a:avLst/>
                <a:gdLst/>
                <a:ahLst/>
                <a:cxnLst/>
                <a:rect l="l" t="t" r="r" b="b"/>
                <a:pathLst>
                  <a:path w="119556" h="53659" extrusionOk="0">
                    <a:moveTo>
                      <a:pt x="286" y="15923"/>
                    </a:moveTo>
                    <a:cubicBezTo>
                      <a:pt x="1810" y="5732"/>
                      <a:pt x="11240" y="-1317"/>
                      <a:pt x="21431" y="207"/>
                    </a:cubicBezTo>
                    <a:cubicBezTo>
                      <a:pt x="49625" y="4398"/>
                      <a:pt x="77915" y="10018"/>
                      <a:pt x="105442" y="16971"/>
                    </a:cubicBezTo>
                    <a:cubicBezTo>
                      <a:pt x="115443" y="19448"/>
                      <a:pt x="121539" y="29639"/>
                      <a:pt x="118967" y="39545"/>
                    </a:cubicBezTo>
                    <a:cubicBezTo>
                      <a:pt x="116491" y="49547"/>
                      <a:pt x="106299" y="55643"/>
                      <a:pt x="96393" y="53071"/>
                    </a:cubicBezTo>
                    <a:cubicBezTo>
                      <a:pt x="70009" y="46499"/>
                      <a:pt x="42958" y="41069"/>
                      <a:pt x="15907" y="37069"/>
                    </a:cubicBezTo>
                    <a:cubicBezTo>
                      <a:pt x="6668" y="35735"/>
                      <a:pt x="0" y="27734"/>
                      <a:pt x="0" y="18686"/>
                    </a:cubicBezTo>
                    <a:cubicBezTo>
                      <a:pt x="0" y="17733"/>
                      <a:pt x="0" y="16876"/>
                      <a:pt x="191" y="159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9" name="Google Shape;6619;p53"/>
              <p:cNvSpPr/>
              <p:nvPr/>
            </p:nvSpPr>
            <p:spPr>
              <a:xfrm>
                <a:off x="5758528" y="2333776"/>
                <a:ext cx="118544" cy="58290"/>
              </a:xfrm>
              <a:custGeom>
                <a:avLst/>
                <a:gdLst/>
                <a:ahLst/>
                <a:cxnLst/>
                <a:rect l="l" t="t" r="r" b="b"/>
                <a:pathLst>
                  <a:path w="118544" h="58290" extrusionOk="0">
                    <a:moveTo>
                      <a:pt x="0" y="18708"/>
                    </a:moveTo>
                    <a:cubicBezTo>
                      <a:pt x="0" y="17565"/>
                      <a:pt x="95" y="16327"/>
                      <a:pt x="381" y="15184"/>
                    </a:cubicBezTo>
                    <a:cubicBezTo>
                      <a:pt x="2286" y="5087"/>
                      <a:pt x="12097" y="-1580"/>
                      <a:pt x="22193" y="325"/>
                    </a:cubicBezTo>
                    <a:cubicBezTo>
                      <a:pt x="50387" y="5754"/>
                      <a:pt x="78486" y="12993"/>
                      <a:pt x="105728" y="21947"/>
                    </a:cubicBezTo>
                    <a:cubicBezTo>
                      <a:pt x="115538" y="25185"/>
                      <a:pt x="120777" y="35758"/>
                      <a:pt x="117634" y="45473"/>
                    </a:cubicBezTo>
                    <a:cubicBezTo>
                      <a:pt x="114395" y="55284"/>
                      <a:pt x="103822" y="60523"/>
                      <a:pt x="94107" y="57380"/>
                    </a:cubicBezTo>
                    <a:cubicBezTo>
                      <a:pt x="68389" y="48902"/>
                      <a:pt x="41910" y="42044"/>
                      <a:pt x="15335" y="36901"/>
                    </a:cubicBezTo>
                    <a:cubicBezTo>
                      <a:pt x="6382" y="35186"/>
                      <a:pt x="190" y="27376"/>
                      <a:pt x="190" y="186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0" name="Google Shape;6620;p53"/>
              <p:cNvSpPr/>
              <p:nvPr/>
            </p:nvSpPr>
            <p:spPr>
              <a:xfrm>
                <a:off x="5654611" y="2428303"/>
                <a:ext cx="61202" cy="39009"/>
              </a:xfrm>
              <a:custGeom>
                <a:avLst/>
                <a:gdLst/>
                <a:ahLst/>
                <a:cxnLst/>
                <a:rect l="l" t="t" r="r" b="b"/>
                <a:pathLst>
                  <a:path w="61202" h="39009" extrusionOk="0">
                    <a:moveTo>
                      <a:pt x="44005" y="1810"/>
                    </a:moveTo>
                    <a:cubicBezTo>
                      <a:pt x="54292" y="2572"/>
                      <a:pt x="61913" y="11621"/>
                      <a:pt x="61150" y="21812"/>
                    </a:cubicBezTo>
                    <a:cubicBezTo>
                      <a:pt x="60388" y="32099"/>
                      <a:pt x="51340" y="39719"/>
                      <a:pt x="41148" y="38957"/>
                    </a:cubicBezTo>
                    <a:cubicBezTo>
                      <a:pt x="27527" y="37909"/>
                      <a:pt x="13716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4669" y="0"/>
                      <a:pt x="29432" y="571"/>
                      <a:pt x="44005" y="1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1" name="Google Shape;6621;p53"/>
              <p:cNvSpPr/>
              <p:nvPr/>
            </p:nvSpPr>
            <p:spPr>
              <a:xfrm>
                <a:off x="5654706" y="2322290"/>
                <a:ext cx="58036" cy="38510"/>
              </a:xfrm>
              <a:custGeom>
                <a:avLst/>
                <a:gdLst/>
                <a:ahLst/>
                <a:cxnLst/>
                <a:rect l="l" t="t" r="r" b="b"/>
                <a:pathLst>
                  <a:path w="58036" h="38510" extrusionOk="0">
                    <a:moveTo>
                      <a:pt x="57912" y="20955"/>
                    </a:moveTo>
                    <a:cubicBezTo>
                      <a:pt x="57340" y="31242"/>
                      <a:pt x="48482" y="39053"/>
                      <a:pt x="38195" y="38481"/>
                    </a:cubicBezTo>
                    <a:cubicBezTo>
                      <a:pt x="25527" y="37719"/>
                      <a:pt x="12668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ubicBezTo>
                      <a:pt x="13430" y="0"/>
                      <a:pt x="27051" y="381"/>
                      <a:pt x="40481" y="1238"/>
                    </a:cubicBezTo>
                    <a:cubicBezTo>
                      <a:pt x="50768" y="1810"/>
                      <a:pt x="58579" y="10573"/>
                      <a:pt x="58007" y="209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2" name="Google Shape;6622;p53"/>
              <p:cNvSpPr/>
              <p:nvPr/>
            </p:nvSpPr>
            <p:spPr>
              <a:xfrm>
                <a:off x="6212490" y="2331372"/>
                <a:ext cx="96792" cy="96282"/>
              </a:xfrm>
              <a:custGeom>
                <a:avLst/>
                <a:gdLst/>
                <a:ahLst/>
                <a:cxnLst/>
                <a:rect l="l" t="t" r="r" b="b"/>
                <a:pathLst>
                  <a:path w="96792" h="96282" extrusionOk="0">
                    <a:moveTo>
                      <a:pt x="91916" y="65022"/>
                    </a:moveTo>
                    <a:cubicBezTo>
                      <a:pt x="98869" y="72642"/>
                      <a:pt x="98298" y="84453"/>
                      <a:pt x="90773" y="91406"/>
                    </a:cubicBezTo>
                    <a:cubicBezTo>
                      <a:pt x="83153" y="98359"/>
                      <a:pt x="71342" y="97788"/>
                      <a:pt x="64389" y="90263"/>
                    </a:cubicBezTo>
                    <a:cubicBezTo>
                      <a:pt x="46006" y="70165"/>
                      <a:pt x="26384" y="50639"/>
                      <a:pt x="6191" y="32446"/>
                    </a:cubicBezTo>
                    <a:cubicBezTo>
                      <a:pt x="2096" y="28732"/>
                      <a:pt x="0" y="23683"/>
                      <a:pt x="0" y="18635"/>
                    </a:cubicBezTo>
                    <a:cubicBezTo>
                      <a:pt x="0" y="14158"/>
                      <a:pt x="1619" y="9682"/>
                      <a:pt x="4763" y="6157"/>
                    </a:cubicBezTo>
                    <a:cubicBezTo>
                      <a:pt x="11621" y="-1463"/>
                      <a:pt x="23431" y="-2129"/>
                      <a:pt x="31051" y="4824"/>
                    </a:cubicBezTo>
                    <a:cubicBezTo>
                      <a:pt x="52197" y="23874"/>
                      <a:pt x="72676" y="44162"/>
                      <a:pt x="91821" y="652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3" name="Google Shape;6623;p53"/>
              <p:cNvSpPr/>
              <p:nvPr/>
            </p:nvSpPr>
            <p:spPr>
              <a:xfrm>
                <a:off x="5855302" y="2922501"/>
                <a:ext cx="42386" cy="67586"/>
              </a:xfrm>
              <a:custGeom>
                <a:avLst/>
                <a:gdLst/>
                <a:ahLst/>
                <a:cxnLst/>
                <a:rect l="l" t="t" r="r" b="b"/>
                <a:pathLst>
                  <a:path w="42386" h="67586" extrusionOk="0">
                    <a:moveTo>
                      <a:pt x="36862" y="14723"/>
                    </a:moveTo>
                    <a:cubicBezTo>
                      <a:pt x="40672" y="31963"/>
                      <a:pt x="42386" y="49775"/>
                      <a:pt x="42386" y="67587"/>
                    </a:cubicBezTo>
                    <a:lnTo>
                      <a:pt x="5143" y="67587"/>
                    </a:lnTo>
                    <a:cubicBezTo>
                      <a:pt x="5143" y="52442"/>
                      <a:pt x="3715" y="37392"/>
                      <a:pt x="476" y="22724"/>
                    </a:cubicBezTo>
                    <a:cubicBezTo>
                      <a:pt x="190" y="21390"/>
                      <a:pt x="0" y="19962"/>
                      <a:pt x="0" y="18628"/>
                    </a:cubicBezTo>
                    <a:cubicBezTo>
                      <a:pt x="0" y="10056"/>
                      <a:pt x="5905" y="2340"/>
                      <a:pt x="14573" y="435"/>
                    </a:cubicBezTo>
                    <a:cubicBezTo>
                      <a:pt x="24670" y="-1755"/>
                      <a:pt x="34576" y="4531"/>
                      <a:pt x="36862" y="146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4" name="Google Shape;6624;p53"/>
              <p:cNvSpPr/>
              <p:nvPr/>
            </p:nvSpPr>
            <p:spPr>
              <a:xfrm>
                <a:off x="5962935" y="2920419"/>
                <a:ext cx="40957" cy="69764"/>
              </a:xfrm>
              <a:custGeom>
                <a:avLst/>
                <a:gdLst/>
                <a:ahLst/>
                <a:cxnLst/>
                <a:rect l="l" t="t" r="r" b="b"/>
                <a:pathLst>
                  <a:path w="40957" h="69764" extrusionOk="0">
                    <a:moveTo>
                      <a:pt x="36957" y="15757"/>
                    </a:moveTo>
                    <a:cubicBezTo>
                      <a:pt x="39719" y="33474"/>
                      <a:pt x="40957" y="51667"/>
                      <a:pt x="40957" y="69764"/>
                    </a:cubicBezTo>
                    <a:lnTo>
                      <a:pt x="3715" y="69764"/>
                    </a:lnTo>
                    <a:cubicBezTo>
                      <a:pt x="3715" y="53572"/>
                      <a:pt x="2667" y="37379"/>
                      <a:pt x="190" y="21472"/>
                    </a:cubicBezTo>
                    <a:cubicBezTo>
                      <a:pt x="0" y="20520"/>
                      <a:pt x="0" y="19567"/>
                      <a:pt x="0" y="18615"/>
                    </a:cubicBezTo>
                    <a:cubicBezTo>
                      <a:pt x="0" y="9566"/>
                      <a:pt x="6572" y="1660"/>
                      <a:pt x="15812" y="232"/>
                    </a:cubicBezTo>
                    <a:cubicBezTo>
                      <a:pt x="26003" y="-1388"/>
                      <a:pt x="35528" y="5661"/>
                      <a:pt x="37147" y="157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5" name="Google Shape;6625;p53"/>
              <p:cNvSpPr/>
              <p:nvPr/>
            </p:nvSpPr>
            <p:spPr>
              <a:xfrm>
                <a:off x="6069805" y="2918226"/>
                <a:ext cx="40290" cy="71956"/>
              </a:xfrm>
              <a:custGeom>
                <a:avLst/>
                <a:gdLst/>
                <a:ahLst/>
                <a:cxnLst/>
                <a:rect l="l" t="t" r="r" b="b"/>
                <a:pathLst>
                  <a:path w="40290" h="71956" extrusionOk="0">
                    <a:moveTo>
                      <a:pt x="37052" y="16426"/>
                    </a:moveTo>
                    <a:cubicBezTo>
                      <a:pt x="39243" y="34714"/>
                      <a:pt x="40291" y="53383"/>
                      <a:pt x="40291" y="71956"/>
                    </a:cubicBezTo>
                    <a:lnTo>
                      <a:pt x="3048" y="71956"/>
                    </a:lnTo>
                    <a:cubicBezTo>
                      <a:pt x="3048" y="54907"/>
                      <a:pt x="2096" y="37762"/>
                      <a:pt x="95" y="20902"/>
                    </a:cubicBezTo>
                    <a:cubicBezTo>
                      <a:pt x="95" y="20140"/>
                      <a:pt x="0" y="19378"/>
                      <a:pt x="0" y="18616"/>
                    </a:cubicBezTo>
                    <a:cubicBezTo>
                      <a:pt x="0" y="9282"/>
                      <a:pt x="6953" y="1281"/>
                      <a:pt x="16383" y="138"/>
                    </a:cubicBezTo>
                    <a:cubicBezTo>
                      <a:pt x="26575" y="-1100"/>
                      <a:pt x="35909" y="6139"/>
                      <a:pt x="37147" y="16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6" name="Google Shape;6626;p53"/>
              <p:cNvSpPr/>
              <p:nvPr/>
            </p:nvSpPr>
            <p:spPr>
              <a:xfrm>
                <a:off x="5745193" y="2925566"/>
                <a:ext cx="46386" cy="64521"/>
              </a:xfrm>
              <a:custGeom>
                <a:avLst/>
                <a:gdLst/>
                <a:ahLst/>
                <a:cxnLst/>
                <a:rect l="l" t="t" r="r" b="b"/>
                <a:pathLst>
                  <a:path w="46386" h="64521" extrusionOk="0">
                    <a:moveTo>
                      <a:pt x="0" y="18706"/>
                    </a:moveTo>
                    <a:cubicBezTo>
                      <a:pt x="0" y="11467"/>
                      <a:pt x="4286" y="4514"/>
                      <a:pt x="11430" y="1466"/>
                    </a:cubicBezTo>
                    <a:cubicBezTo>
                      <a:pt x="20955" y="-2535"/>
                      <a:pt x="31813" y="1942"/>
                      <a:pt x="35814" y="11372"/>
                    </a:cubicBezTo>
                    <a:cubicBezTo>
                      <a:pt x="42863" y="28231"/>
                      <a:pt x="46291" y="46329"/>
                      <a:pt x="46387" y="64521"/>
                    </a:cubicBezTo>
                    <a:lnTo>
                      <a:pt x="9144" y="64521"/>
                    </a:lnTo>
                    <a:cubicBezTo>
                      <a:pt x="9144" y="51282"/>
                      <a:pt x="6667" y="38042"/>
                      <a:pt x="1524" y="25850"/>
                    </a:cubicBezTo>
                    <a:cubicBezTo>
                      <a:pt x="571" y="23469"/>
                      <a:pt x="95" y="20992"/>
                      <a:pt x="95" y="186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7" name="Google Shape;6627;p53"/>
              <p:cNvSpPr/>
              <p:nvPr/>
            </p:nvSpPr>
            <p:spPr>
              <a:xfrm>
                <a:off x="5896831" y="2768104"/>
                <a:ext cx="80036" cy="109315"/>
              </a:xfrm>
              <a:custGeom>
                <a:avLst/>
                <a:gdLst/>
                <a:ahLst/>
                <a:cxnLst/>
                <a:rect l="l" t="t" r="r" b="b"/>
                <a:pathLst>
                  <a:path w="80036" h="109315" extrusionOk="0">
                    <a:moveTo>
                      <a:pt x="44291" y="97968"/>
                    </a:moveTo>
                    <a:cubicBezTo>
                      <a:pt x="33814" y="73774"/>
                      <a:pt x="20193" y="50914"/>
                      <a:pt x="3905" y="30055"/>
                    </a:cubicBezTo>
                    <a:cubicBezTo>
                      <a:pt x="1238" y="26626"/>
                      <a:pt x="0" y="22625"/>
                      <a:pt x="0" y="18625"/>
                    </a:cubicBezTo>
                    <a:cubicBezTo>
                      <a:pt x="0" y="13100"/>
                      <a:pt x="2477" y="7576"/>
                      <a:pt x="7144" y="3956"/>
                    </a:cubicBezTo>
                    <a:cubicBezTo>
                      <a:pt x="15240" y="-2426"/>
                      <a:pt x="26956" y="-902"/>
                      <a:pt x="33338" y="7195"/>
                    </a:cubicBezTo>
                    <a:cubicBezTo>
                      <a:pt x="51530" y="30531"/>
                      <a:pt x="66770" y="56153"/>
                      <a:pt x="78486" y="83204"/>
                    </a:cubicBezTo>
                    <a:cubicBezTo>
                      <a:pt x="82582" y="92634"/>
                      <a:pt x="78296" y="103683"/>
                      <a:pt x="68771" y="107779"/>
                    </a:cubicBezTo>
                    <a:cubicBezTo>
                      <a:pt x="59341" y="111874"/>
                      <a:pt x="48387" y="107493"/>
                      <a:pt x="44196" y="980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8" name="Google Shape;6628;p53"/>
              <p:cNvSpPr/>
              <p:nvPr/>
            </p:nvSpPr>
            <p:spPr>
              <a:xfrm>
                <a:off x="5763672" y="2786685"/>
                <a:ext cx="95894" cy="96700"/>
              </a:xfrm>
              <a:custGeom>
                <a:avLst/>
                <a:gdLst/>
                <a:ahLst/>
                <a:cxnLst/>
                <a:rect l="l" t="t" r="r" b="b"/>
                <a:pathLst>
                  <a:path w="95894" h="96700" extrusionOk="0">
                    <a:moveTo>
                      <a:pt x="87725" y="93484"/>
                    </a:moveTo>
                    <a:cubicBezTo>
                      <a:pt x="79153" y="99295"/>
                      <a:pt x="67628" y="97009"/>
                      <a:pt x="61817" y="88436"/>
                    </a:cubicBezTo>
                    <a:cubicBezTo>
                      <a:pt x="47339" y="67005"/>
                      <a:pt x="29242" y="48717"/>
                      <a:pt x="8001" y="33953"/>
                    </a:cubicBezTo>
                    <a:cubicBezTo>
                      <a:pt x="2762" y="30334"/>
                      <a:pt x="0" y="24523"/>
                      <a:pt x="0" y="18618"/>
                    </a:cubicBezTo>
                    <a:cubicBezTo>
                      <a:pt x="0" y="14998"/>
                      <a:pt x="1048" y="11284"/>
                      <a:pt x="3334" y="8045"/>
                    </a:cubicBezTo>
                    <a:cubicBezTo>
                      <a:pt x="9239" y="-432"/>
                      <a:pt x="20860" y="-2528"/>
                      <a:pt x="29242" y="3283"/>
                    </a:cubicBezTo>
                    <a:cubicBezTo>
                      <a:pt x="54293" y="20618"/>
                      <a:pt x="75629" y="42240"/>
                      <a:pt x="92678" y="67481"/>
                    </a:cubicBezTo>
                    <a:cubicBezTo>
                      <a:pt x="98489" y="76054"/>
                      <a:pt x="96203" y="87579"/>
                      <a:pt x="87630" y="933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9" name="Google Shape;6629;p53"/>
              <p:cNvSpPr/>
              <p:nvPr/>
            </p:nvSpPr>
            <p:spPr>
              <a:xfrm>
                <a:off x="6389083" y="2911835"/>
                <a:ext cx="39528" cy="78252"/>
              </a:xfrm>
              <a:custGeom>
                <a:avLst/>
                <a:gdLst/>
                <a:ahLst/>
                <a:cxnLst/>
                <a:rect l="l" t="t" r="r" b="b"/>
                <a:pathLst>
                  <a:path w="39528" h="78252" extrusionOk="0">
                    <a:moveTo>
                      <a:pt x="37148" y="17197"/>
                    </a:moveTo>
                    <a:cubicBezTo>
                      <a:pt x="38767" y="37390"/>
                      <a:pt x="39434" y="57869"/>
                      <a:pt x="39529" y="78253"/>
                    </a:cubicBezTo>
                    <a:lnTo>
                      <a:pt x="2191" y="78253"/>
                    </a:lnTo>
                    <a:cubicBezTo>
                      <a:pt x="2191" y="58822"/>
                      <a:pt x="1429" y="39295"/>
                      <a:pt x="0" y="20055"/>
                    </a:cubicBezTo>
                    <a:cubicBezTo>
                      <a:pt x="0" y="19579"/>
                      <a:pt x="0" y="19103"/>
                      <a:pt x="0" y="18626"/>
                    </a:cubicBezTo>
                    <a:cubicBezTo>
                      <a:pt x="0" y="9006"/>
                      <a:pt x="7429" y="814"/>
                      <a:pt x="17240" y="53"/>
                    </a:cubicBezTo>
                    <a:cubicBezTo>
                      <a:pt x="27527" y="-710"/>
                      <a:pt x="36481" y="6910"/>
                      <a:pt x="37243" y="171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0" name="Google Shape;6630;p53"/>
              <p:cNvSpPr/>
              <p:nvPr/>
            </p:nvSpPr>
            <p:spPr>
              <a:xfrm>
                <a:off x="6176295" y="2916075"/>
                <a:ext cx="39909" cy="74107"/>
              </a:xfrm>
              <a:custGeom>
                <a:avLst/>
                <a:gdLst/>
                <a:ahLst/>
                <a:cxnLst/>
                <a:rect l="l" t="t" r="r" b="b"/>
                <a:pathLst>
                  <a:path w="39909" h="74107" extrusionOk="0">
                    <a:moveTo>
                      <a:pt x="37147" y="16862"/>
                    </a:moveTo>
                    <a:cubicBezTo>
                      <a:pt x="39053" y="35722"/>
                      <a:pt x="39910" y="54962"/>
                      <a:pt x="39910" y="74108"/>
                    </a:cubicBezTo>
                    <a:lnTo>
                      <a:pt x="2667" y="74108"/>
                    </a:lnTo>
                    <a:cubicBezTo>
                      <a:pt x="2667" y="56201"/>
                      <a:pt x="1810" y="38198"/>
                      <a:pt x="95" y="20577"/>
                    </a:cubicBezTo>
                    <a:cubicBezTo>
                      <a:pt x="95" y="19911"/>
                      <a:pt x="0" y="19339"/>
                      <a:pt x="0" y="18672"/>
                    </a:cubicBezTo>
                    <a:cubicBezTo>
                      <a:pt x="0" y="9242"/>
                      <a:pt x="7144" y="1146"/>
                      <a:pt x="16764" y="98"/>
                    </a:cubicBezTo>
                    <a:cubicBezTo>
                      <a:pt x="27051" y="-949"/>
                      <a:pt x="36195" y="6480"/>
                      <a:pt x="37147" y="167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1" name="Google Shape;6631;p53"/>
              <p:cNvSpPr/>
              <p:nvPr/>
            </p:nvSpPr>
            <p:spPr>
              <a:xfrm>
                <a:off x="6496049" y="2920907"/>
                <a:ext cx="38576" cy="69276"/>
              </a:xfrm>
              <a:custGeom>
                <a:avLst/>
                <a:gdLst/>
                <a:ahLst/>
                <a:cxnLst/>
                <a:rect l="l" t="t" r="r" b="b"/>
                <a:pathLst>
                  <a:path w="38576" h="69276" extrusionOk="0">
                    <a:moveTo>
                      <a:pt x="37243" y="17555"/>
                    </a:moveTo>
                    <a:cubicBezTo>
                      <a:pt x="38195" y="34700"/>
                      <a:pt x="38576" y="51941"/>
                      <a:pt x="38576" y="69276"/>
                    </a:cubicBezTo>
                    <a:lnTo>
                      <a:pt x="1238" y="69276"/>
                    </a:lnTo>
                    <a:cubicBezTo>
                      <a:pt x="1238" y="52703"/>
                      <a:pt x="953" y="36129"/>
                      <a:pt x="0" y="19746"/>
                    </a:cubicBezTo>
                    <a:cubicBezTo>
                      <a:pt x="0" y="19365"/>
                      <a:pt x="0" y="18984"/>
                      <a:pt x="0" y="18603"/>
                    </a:cubicBezTo>
                    <a:cubicBezTo>
                      <a:pt x="0" y="8792"/>
                      <a:pt x="7620" y="601"/>
                      <a:pt x="17526" y="29"/>
                    </a:cubicBezTo>
                    <a:cubicBezTo>
                      <a:pt x="27813" y="-542"/>
                      <a:pt x="36671" y="7268"/>
                      <a:pt x="37243" y="175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2" name="Google Shape;6632;p53"/>
              <p:cNvSpPr/>
              <p:nvPr/>
            </p:nvSpPr>
            <p:spPr>
              <a:xfrm>
                <a:off x="6282784" y="2914012"/>
                <a:ext cx="39624" cy="76171"/>
              </a:xfrm>
              <a:custGeom>
                <a:avLst/>
                <a:gdLst/>
                <a:ahLst/>
                <a:cxnLst/>
                <a:rect l="l" t="t" r="r" b="b"/>
                <a:pathLst>
                  <a:path w="39624" h="76171" extrusionOk="0">
                    <a:moveTo>
                      <a:pt x="37148" y="17021"/>
                    </a:moveTo>
                    <a:cubicBezTo>
                      <a:pt x="38862" y="36642"/>
                      <a:pt x="39624" y="56455"/>
                      <a:pt x="39624" y="76171"/>
                    </a:cubicBezTo>
                    <a:lnTo>
                      <a:pt x="2381" y="76171"/>
                    </a:lnTo>
                    <a:cubicBezTo>
                      <a:pt x="2381" y="57502"/>
                      <a:pt x="1619" y="38738"/>
                      <a:pt x="0" y="20259"/>
                    </a:cubicBezTo>
                    <a:cubicBezTo>
                      <a:pt x="0" y="19688"/>
                      <a:pt x="0" y="19117"/>
                      <a:pt x="0" y="18640"/>
                    </a:cubicBezTo>
                    <a:cubicBezTo>
                      <a:pt x="0" y="9115"/>
                      <a:pt x="7334" y="924"/>
                      <a:pt x="17050" y="67"/>
                    </a:cubicBezTo>
                    <a:cubicBezTo>
                      <a:pt x="27337" y="-791"/>
                      <a:pt x="36386" y="6734"/>
                      <a:pt x="37243" y="170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3" name="Google Shape;6633;p53"/>
              <p:cNvSpPr/>
              <p:nvPr/>
            </p:nvSpPr>
            <p:spPr>
              <a:xfrm>
                <a:off x="5654706" y="2959226"/>
                <a:ext cx="30956" cy="30956"/>
              </a:xfrm>
              <a:custGeom>
                <a:avLst/>
                <a:gdLst/>
                <a:ahLst/>
                <a:cxnLst/>
                <a:rect l="l" t="t" r="r" b="b"/>
                <a:pathLst>
                  <a:path w="30956" h="30956" extrusionOk="0">
                    <a:moveTo>
                      <a:pt x="30956" y="30956"/>
                    </a:moveTo>
                    <a:lnTo>
                      <a:pt x="6286" y="30956"/>
                    </a:lnTo>
                    <a:cubicBezTo>
                      <a:pt x="6286" y="27527"/>
                      <a:pt x="3429" y="24670"/>
                      <a:pt x="0" y="24670"/>
                    </a:cubicBezTo>
                    <a:lnTo>
                      <a:pt x="0" y="2467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7050" y="0"/>
                      <a:pt x="30956" y="13907"/>
                      <a:pt x="30956" y="309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4" name="Google Shape;6634;p53"/>
              <p:cNvSpPr/>
              <p:nvPr/>
            </p:nvSpPr>
            <p:spPr>
              <a:xfrm>
                <a:off x="6044183" y="2613429"/>
                <a:ext cx="87589" cy="104297"/>
              </a:xfrm>
              <a:custGeom>
                <a:avLst/>
                <a:gdLst/>
                <a:ahLst/>
                <a:cxnLst/>
                <a:rect l="l" t="t" r="r" b="b"/>
                <a:pathLst>
                  <a:path w="87589" h="104297" extrusionOk="0">
                    <a:moveTo>
                      <a:pt x="53245" y="95671"/>
                    </a:moveTo>
                    <a:cubicBezTo>
                      <a:pt x="38767" y="73001"/>
                      <a:pt x="22479" y="51189"/>
                      <a:pt x="4667" y="30901"/>
                    </a:cubicBezTo>
                    <a:cubicBezTo>
                      <a:pt x="1524" y="27376"/>
                      <a:pt x="0" y="22995"/>
                      <a:pt x="0" y="18613"/>
                    </a:cubicBezTo>
                    <a:cubicBezTo>
                      <a:pt x="0" y="13470"/>
                      <a:pt x="2191" y="8231"/>
                      <a:pt x="6382" y="4612"/>
                    </a:cubicBezTo>
                    <a:cubicBezTo>
                      <a:pt x="14097" y="-2151"/>
                      <a:pt x="25908" y="-1389"/>
                      <a:pt x="32671" y="6326"/>
                    </a:cubicBezTo>
                    <a:cubicBezTo>
                      <a:pt x="51721" y="28043"/>
                      <a:pt x="69247" y="51380"/>
                      <a:pt x="84677" y="75668"/>
                    </a:cubicBezTo>
                    <a:cubicBezTo>
                      <a:pt x="90202" y="84336"/>
                      <a:pt x="87630" y="95861"/>
                      <a:pt x="78962" y="101386"/>
                    </a:cubicBezTo>
                    <a:cubicBezTo>
                      <a:pt x="70295" y="106910"/>
                      <a:pt x="58769" y="104338"/>
                      <a:pt x="53245" y="956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5" name="Google Shape;6635;p53"/>
              <p:cNvSpPr/>
              <p:nvPr/>
            </p:nvSpPr>
            <p:spPr>
              <a:xfrm>
                <a:off x="5765196" y="2666949"/>
                <a:ext cx="109600" cy="79456"/>
              </a:xfrm>
              <a:custGeom>
                <a:avLst/>
                <a:gdLst/>
                <a:ahLst/>
                <a:cxnLst/>
                <a:rect l="l" t="t" r="r" b="b"/>
                <a:pathLst>
                  <a:path w="109600" h="79456" extrusionOk="0">
                    <a:moveTo>
                      <a:pt x="105632" y="72155"/>
                    </a:moveTo>
                    <a:cubicBezTo>
                      <a:pt x="99346" y="80346"/>
                      <a:pt x="87630" y="81870"/>
                      <a:pt x="79438" y="75584"/>
                    </a:cubicBezTo>
                    <a:cubicBezTo>
                      <a:pt x="58484" y="59487"/>
                      <a:pt x="35528" y="46056"/>
                      <a:pt x="11335" y="35769"/>
                    </a:cubicBezTo>
                    <a:cubicBezTo>
                      <a:pt x="4191" y="32721"/>
                      <a:pt x="0" y="25863"/>
                      <a:pt x="0" y="18624"/>
                    </a:cubicBezTo>
                    <a:cubicBezTo>
                      <a:pt x="0" y="16148"/>
                      <a:pt x="476" y="13767"/>
                      <a:pt x="1524" y="11385"/>
                    </a:cubicBezTo>
                    <a:cubicBezTo>
                      <a:pt x="5525" y="1860"/>
                      <a:pt x="16478" y="-2521"/>
                      <a:pt x="26003" y="1479"/>
                    </a:cubicBezTo>
                    <a:cubicBezTo>
                      <a:pt x="53150" y="13005"/>
                      <a:pt x="78867" y="28054"/>
                      <a:pt x="102299" y="46056"/>
                    </a:cubicBezTo>
                    <a:cubicBezTo>
                      <a:pt x="110490" y="52343"/>
                      <a:pt x="112014" y="64059"/>
                      <a:pt x="105728" y="722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6" name="Google Shape;6636;p53"/>
              <p:cNvSpPr/>
              <p:nvPr/>
            </p:nvSpPr>
            <p:spPr>
              <a:xfrm>
                <a:off x="5654611" y="2640615"/>
                <a:ext cx="67263" cy="40878"/>
              </a:xfrm>
              <a:custGeom>
                <a:avLst/>
                <a:gdLst/>
                <a:ahLst/>
                <a:cxnLst/>
                <a:rect l="l" t="t" r="r" b="b"/>
                <a:pathLst>
                  <a:path w="67263" h="40878" extrusionOk="0">
                    <a:moveTo>
                      <a:pt x="0" y="95"/>
                    </a:moveTo>
                    <a:lnTo>
                      <a:pt x="0" y="95"/>
                    </a:lnTo>
                    <a:cubicBezTo>
                      <a:pt x="17240" y="95"/>
                      <a:pt x="34480" y="1333"/>
                      <a:pt x="51340" y="3810"/>
                    </a:cubicBezTo>
                    <a:cubicBezTo>
                      <a:pt x="61531" y="5334"/>
                      <a:pt x="68580" y="14764"/>
                      <a:pt x="67056" y="24956"/>
                    </a:cubicBezTo>
                    <a:cubicBezTo>
                      <a:pt x="65532" y="35147"/>
                      <a:pt x="56102" y="42196"/>
                      <a:pt x="45911" y="40672"/>
                    </a:cubicBezTo>
                    <a:cubicBezTo>
                      <a:pt x="30861" y="38481"/>
                      <a:pt x="15335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7" name="Google Shape;6637;p53"/>
              <p:cNvSpPr/>
              <p:nvPr/>
            </p:nvSpPr>
            <p:spPr>
              <a:xfrm>
                <a:off x="5910833" y="2631987"/>
                <a:ext cx="97032" cy="96079"/>
              </a:xfrm>
              <a:custGeom>
                <a:avLst/>
                <a:gdLst/>
                <a:ahLst/>
                <a:cxnLst/>
                <a:rect l="l" t="t" r="r" b="b"/>
                <a:pathLst>
                  <a:path w="97032" h="96079" extrusionOk="0">
                    <a:moveTo>
                      <a:pt x="64198" y="89305"/>
                    </a:moveTo>
                    <a:cubicBezTo>
                      <a:pt x="46958" y="68826"/>
                      <a:pt x="27718" y="49871"/>
                      <a:pt x="6953" y="33107"/>
                    </a:cubicBezTo>
                    <a:cubicBezTo>
                      <a:pt x="2381" y="29393"/>
                      <a:pt x="0" y="24059"/>
                      <a:pt x="0" y="18629"/>
                    </a:cubicBezTo>
                    <a:cubicBezTo>
                      <a:pt x="0" y="14534"/>
                      <a:pt x="1334" y="10343"/>
                      <a:pt x="4191" y="6914"/>
                    </a:cubicBezTo>
                    <a:cubicBezTo>
                      <a:pt x="10668" y="-1087"/>
                      <a:pt x="22384" y="-2326"/>
                      <a:pt x="30385" y="4151"/>
                    </a:cubicBezTo>
                    <a:cubicBezTo>
                      <a:pt x="52959" y="22439"/>
                      <a:pt x="73914" y="43109"/>
                      <a:pt x="92678" y="65397"/>
                    </a:cubicBezTo>
                    <a:cubicBezTo>
                      <a:pt x="99251" y="73303"/>
                      <a:pt x="98298" y="85019"/>
                      <a:pt x="90392" y="91686"/>
                    </a:cubicBezTo>
                    <a:cubicBezTo>
                      <a:pt x="82487" y="98354"/>
                      <a:pt x="70771" y="97306"/>
                      <a:pt x="64103" y="894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8" name="Google Shape;6638;p53"/>
              <p:cNvSpPr/>
              <p:nvPr/>
            </p:nvSpPr>
            <p:spPr>
              <a:xfrm>
                <a:off x="5654611" y="2746819"/>
                <a:ext cx="70132" cy="43271"/>
              </a:xfrm>
              <a:custGeom>
                <a:avLst/>
                <a:gdLst/>
                <a:ahLst/>
                <a:cxnLst/>
                <a:rect l="l" t="t" r="r" b="b"/>
                <a:pathLst>
                  <a:path w="70132" h="43271" extrusionOk="0">
                    <a:moveTo>
                      <a:pt x="55721" y="6477"/>
                    </a:moveTo>
                    <a:cubicBezTo>
                      <a:pt x="65722" y="8858"/>
                      <a:pt x="72009" y="18859"/>
                      <a:pt x="69628" y="28861"/>
                    </a:cubicBezTo>
                    <a:cubicBezTo>
                      <a:pt x="67246" y="38862"/>
                      <a:pt x="57245" y="45148"/>
                      <a:pt x="47244" y="42767"/>
                    </a:cubicBezTo>
                    <a:cubicBezTo>
                      <a:pt x="31813" y="39148"/>
                      <a:pt x="16002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ubicBezTo>
                      <a:pt x="18764" y="0"/>
                      <a:pt x="37529" y="2191"/>
                      <a:pt x="55721" y="63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9" name="Google Shape;6639;p53"/>
              <p:cNvSpPr/>
              <p:nvPr/>
            </p:nvSpPr>
            <p:spPr>
              <a:xfrm>
                <a:off x="6412610" y="2597992"/>
                <a:ext cx="69905" cy="114623"/>
              </a:xfrm>
              <a:custGeom>
                <a:avLst/>
                <a:gdLst/>
                <a:ahLst/>
                <a:cxnLst/>
                <a:rect l="l" t="t" r="r" b="b"/>
                <a:pathLst>
                  <a:path w="69905" h="114623" extrusionOk="0">
                    <a:moveTo>
                      <a:pt x="35433" y="10619"/>
                    </a:moveTo>
                    <a:cubicBezTo>
                      <a:pt x="47816" y="36241"/>
                      <a:pt x="59055" y="62816"/>
                      <a:pt x="68771" y="89581"/>
                    </a:cubicBezTo>
                    <a:cubicBezTo>
                      <a:pt x="72295" y="99201"/>
                      <a:pt x="67342" y="109965"/>
                      <a:pt x="57626" y="113489"/>
                    </a:cubicBezTo>
                    <a:cubicBezTo>
                      <a:pt x="47911" y="117013"/>
                      <a:pt x="37243" y="112060"/>
                      <a:pt x="33719" y="102345"/>
                    </a:cubicBezTo>
                    <a:cubicBezTo>
                      <a:pt x="24384" y="76722"/>
                      <a:pt x="13621" y="51291"/>
                      <a:pt x="1810" y="26812"/>
                    </a:cubicBezTo>
                    <a:cubicBezTo>
                      <a:pt x="571" y="24240"/>
                      <a:pt x="0" y="21477"/>
                      <a:pt x="0" y="18715"/>
                    </a:cubicBezTo>
                    <a:cubicBezTo>
                      <a:pt x="0" y="11762"/>
                      <a:pt x="3905" y="5094"/>
                      <a:pt x="10573" y="1856"/>
                    </a:cubicBezTo>
                    <a:cubicBezTo>
                      <a:pt x="19812" y="-2621"/>
                      <a:pt x="30956" y="1285"/>
                      <a:pt x="35433" y="10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0" name="Google Shape;6640;p53"/>
              <p:cNvSpPr/>
              <p:nvPr/>
            </p:nvSpPr>
            <p:spPr>
              <a:xfrm>
                <a:off x="6357651" y="2747409"/>
                <a:ext cx="57600" cy="118610"/>
              </a:xfrm>
              <a:custGeom>
                <a:avLst/>
                <a:gdLst/>
                <a:ahLst/>
                <a:cxnLst/>
                <a:rect l="l" t="t" r="r" b="b"/>
                <a:pathLst>
                  <a:path w="57600" h="118610" extrusionOk="0">
                    <a:moveTo>
                      <a:pt x="36386" y="13126"/>
                    </a:moveTo>
                    <a:cubicBezTo>
                      <a:pt x="44863" y="40367"/>
                      <a:pt x="51816" y="68466"/>
                      <a:pt x="57245" y="96470"/>
                    </a:cubicBezTo>
                    <a:cubicBezTo>
                      <a:pt x="59246" y="106566"/>
                      <a:pt x="52578" y="116377"/>
                      <a:pt x="42481" y="118282"/>
                    </a:cubicBezTo>
                    <a:cubicBezTo>
                      <a:pt x="32385" y="120187"/>
                      <a:pt x="22574" y="113615"/>
                      <a:pt x="20669" y="103518"/>
                    </a:cubicBezTo>
                    <a:cubicBezTo>
                      <a:pt x="15526" y="76848"/>
                      <a:pt x="8858" y="50178"/>
                      <a:pt x="857" y="24175"/>
                    </a:cubicBezTo>
                    <a:cubicBezTo>
                      <a:pt x="286" y="22365"/>
                      <a:pt x="0" y="20460"/>
                      <a:pt x="0" y="18650"/>
                    </a:cubicBezTo>
                    <a:cubicBezTo>
                      <a:pt x="0" y="10649"/>
                      <a:pt x="5144" y="3315"/>
                      <a:pt x="13145" y="839"/>
                    </a:cubicBezTo>
                    <a:cubicBezTo>
                      <a:pt x="22955" y="-2209"/>
                      <a:pt x="33433" y="3315"/>
                      <a:pt x="36481" y="131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1" name="Google Shape;6641;p53"/>
              <p:cNvSpPr/>
              <p:nvPr/>
            </p:nvSpPr>
            <p:spPr>
              <a:xfrm>
                <a:off x="6470141" y="2755558"/>
                <a:ext cx="54240" cy="119320"/>
              </a:xfrm>
              <a:custGeom>
                <a:avLst/>
                <a:gdLst/>
                <a:ahLst/>
                <a:cxnLst/>
                <a:rect l="l" t="t" r="r" b="b"/>
                <a:pathLst>
                  <a:path w="54240" h="119320" extrusionOk="0">
                    <a:moveTo>
                      <a:pt x="36671" y="13835"/>
                    </a:moveTo>
                    <a:cubicBezTo>
                      <a:pt x="43815" y="41362"/>
                      <a:pt x="49625" y="69651"/>
                      <a:pt x="54007" y="97750"/>
                    </a:cubicBezTo>
                    <a:cubicBezTo>
                      <a:pt x="55626" y="107942"/>
                      <a:pt x="48673" y="117467"/>
                      <a:pt x="38481" y="119086"/>
                    </a:cubicBezTo>
                    <a:cubicBezTo>
                      <a:pt x="28289" y="120705"/>
                      <a:pt x="18764" y="113752"/>
                      <a:pt x="17145" y="103560"/>
                    </a:cubicBezTo>
                    <a:cubicBezTo>
                      <a:pt x="12954" y="76605"/>
                      <a:pt x="7334" y="49649"/>
                      <a:pt x="571" y="23265"/>
                    </a:cubicBezTo>
                    <a:cubicBezTo>
                      <a:pt x="190" y="21741"/>
                      <a:pt x="0" y="20121"/>
                      <a:pt x="0" y="18597"/>
                    </a:cubicBezTo>
                    <a:cubicBezTo>
                      <a:pt x="0" y="10311"/>
                      <a:pt x="5620" y="2691"/>
                      <a:pt x="14002" y="595"/>
                    </a:cubicBezTo>
                    <a:cubicBezTo>
                      <a:pt x="24003" y="-1977"/>
                      <a:pt x="34099" y="4024"/>
                      <a:pt x="36767" y="14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2" name="Google Shape;6642;p53"/>
              <p:cNvSpPr/>
              <p:nvPr/>
            </p:nvSpPr>
            <p:spPr>
              <a:xfrm>
                <a:off x="6133909" y="2754411"/>
                <a:ext cx="64704" cy="116548"/>
              </a:xfrm>
              <a:custGeom>
                <a:avLst/>
                <a:gdLst/>
                <a:ahLst/>
                <a:cxnLst/>
                <a:rect l="l" t="t" r="r" b="b"/>
                <a:pathLst>
                  <a:path w="64704" h="116548" extrusionOk="0">
                    <a:moveTo>
                      <a:pt x="28099" y="102612"/>
                    </a:moveTo>
                    <a:cubicBezTo>
                      <a:pt x="21241" y="76514"/>
                      <a:pt x="12382" y="50796"/>
                      <a:pt x="1524" y="26126"/>
                    </a:cubicBezTo>
                    <a:cubicBezTo>
                      <a:pt x="476" y="23650"/>
                      <a:pt x="0" y="21173"/>
                      <a:pt x="0" y="18697"/>
                    </a:cubicBezTo>
                    <a:cubicBezTo>
                      <a:pt x="0" y="11553"/>
                      <a:pt x="4191" y="4695"/>
                      <a:pt x="11144" y="1552"/>
                    </a:cubicBezTo>
                    <a:cubicBezTo>
                      <a:pt x="20574" y="-2544"/>
                      <a:pt x="31623" y="1742"/>
                      <a:pt x="35719" y="11172"/>
                    </a:cubicBezTo>
                    <a:cubicBezTo>
                      <a:pt x="47244" y="37652"/>
                      <a:pt x="56864" y="65179"/>
                      <a:pt x="64103" y="93182"/>
                    </a:cubicBezTo>
                    <a:cubicBezTo>
                      <a:pt x="66675" y="103088"/>
                      <a:pt x="60769" y="113375"/>
                      <a:pt x="50768" y="115947"/>
                    </a:cubicBezTo>
                    <a:cubicBezTo>
                      <a:pt x="40767" y="118519"/>
                      <a:pt x="30575" y="112613"/>
                      <a:pt x="28004" y="1026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3" name="Google Shape;6643;p53"/>
              <p:cNvSpPr/>
              <p:nvPr/>
            </p:nvSpPr>
            <p:spPr>
              <a:xfrm>
                <a:off x="6018180" y="2759644"/>
                <a:ext cx="70719" cy="114092"/>
              </a:xfrm>
              <a:custGeom>
                <a:avLst/>
                <a:gdLst/>
                <a:ahLst/>
                <a:cxnLst/>
                <a:rect l="l" t="t" r="r" b="b"/>
                <a:pathLst>
                  <a:path w="70719" h="114092" extrusionOk="0">
                    <a:moveTo>
                      <a:pt x="34385" y="101189"/>
                    </a:moveTo>
                    <a:cubicBezTo>
                      <a:pt x="26099" y="75757"/>
                      <a:pt x="15335" y="51088"/>
                      <a:pt x="2381" y="27656"/>
                    </a:cubicBezTo>
                    <a:cubicBezTo>
                      <a:pt x="762" y="24799"/>
                      <a:pt x="0" y="21656"/>
                      <a:pt x="0" y="18607"/>
                    </a:cubicBezTo>
                    <a:cubicBezTo>
                      <a:pt x="0" y="12035"/>
                      <a:pt x="3429" y="5654"/>
                      <a:pt x="9620" y="2320"/>
                    </a:cubicBezTo>
                    <a:cubicBezTo>
                      <a:pt x="18574" y="-2633"/>
                      <a:pt x="30004" y="605"/>
                      <a:pt x="34957" y="9559"/>
                    </a:cubicBezTo>
                    <a:cubicBezTo>
                      <a:pt x="49149" y="35086"/>
                      <a:pt x="60865" y="62042"/>
                      <a:pt x="69818" y="89664"/>
                    </a:cubicBezTo>
                    <a:cubicBezTo>
                      <a:pt x="72962" y="99475"/>
                      <a:pt x="67628" y="109952"/>
                      <a:pt x="57817" y="113191"/>
                    </a:cubicBezTo>
                    <a:cubicBezTo>
                      <a:pt x="48006" y="116334"/>
                      <a:pt x="37529" y="111000"/>
                      <a:pt x="34290" y="1011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4" name="Google Shape;6644;p53"/>
              <p:cNvSpPr/>
              <p:nvPr/>
            </p:nvSpPr>
            <p:spPr>
              <a:xfrm>
                <a:off x="6246589" y="2750457"/>
                <a:ext cx="60633" cy="117764"/>
              </a:xfrm>
              <a:custGeom>
                <a:avLst/>
                <a:gdLst/>
                <a:ahLst/>
                <a:cxnLst/>
                <a:rect l="l" t="t" r="r" b="b"/>
                <a:pathLst>
                  <a:path w="60633" h="117764" extrusionOk="0">
                    <a:moveTo>
                      <a:pt x="23813" y="103327"/>
                    </a:moveTo>
                    <a:cubicBezTo>
                      <a:pt x="18002" y="76848"/>
                      <a:pt x="10382" y="50559"/>
                      <a:pt x="1143" y="25032"/>
                    </a:cubicBezTo>
                    <a:cubicBezTo>
                      <a:pt x="381" y="22936"/>
                      <a:pt x="0" y="20746"/>
                      <a:pt x="0" y="18650"/>
                    </a:cubicBezTo>
                    <a:cubicBezTo>
                      <a:pt x="0" y="11030"/>
                      <a:pt x="4763" y="3886"/>
                      <a:pt x="12287" y="1124"/>
                    </a:cubicBezTo>
                    <a:cubicBezTo>
                      <a:pt x="22003" y="-2400"/>
                      <a:pt x="32671" y="2648"/>
                      <a:pt x="36195" y="12268"/>
                    </a:cubicBezTo>
                    <a:cubicBezTo>
                      <a:pt x="46006" y="39224"/>
                      <a:pt x="54007" y="67132"/>
                      <a:pt x="60198" y="95136"/>
                    </a:cubicBezTo>
                    <a:cubicBezTo>
                      <a:pt x="62389" y="105232"/>
                      <a:pt x="56102" y="115138"/>
                      <a:pt x="46006" y="117329"/>
                    </a:cubicBezTo>
                    <a:cubicBezTo>
                      <a:pt x="35909" y="119520"/>
                      <a:pt x="26003" y="113233"/>
                      <a:pt x="23813" y="1031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45" name="Google Shape;6645;p53"/>
            <p:cNvGrpSpPr/>
            <p:nvPr/>
          </p:nvGrpSpPr>
          <p:grpSpPr>
            <a:xfrm>
              <a:off x="367063" y="2999423"/>
              <a:ext cx="637306" cy="637306"/>
              <a:chOff x="5654611" y="4750022"/>
              <a:chExt cx="880014" cy="880014"/>
            </a:xfrm>
          </p:grpSpPr>
          <p:sp>
            <p:nvSpPr>
              <p:cNvPr id="6646" name="Google Shape;6646;p53"/>
              <p:cNvSpPr/>
              <p:nvPr/>
            </p:nvSpPr>
            <p:spPr>
              <a:xfrm>
                <a:off x="5654611" y="4750022"/>
                <a:ext cx="880014" cy="88001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7" name="Google Shape;6647;p53"/>
              <p:cNvSpPr/>
              <p:nvPr/>
            </p:nvSpPr>
            <p:spPr>
              <a:xfrm>
                <a:off x="5654611" y="4750022"/>
                <a:ext cx="872394" cy="872490"/>
              </a:xfrm>
              <a:custGeom>
                <a:avLst/>
                <a:gdLst/>
                <a:ahLst/>
                <a:cxnLst/>
                <a:rect l="l" t="t" r="r" b="b"/>
                <a:pathLst>
                  <a:path w="872394" h="872490" extrusionOk="0">
                    <a:moveTo>
                      <a:pt x="872395" y="0"/>
                    </a:moveTo>
                    <a:lnTo>
                      <a:pt x="0" y="0"/>
                    </a:lnTo>
                    <a:lnTo>
                      <a:pt x="0" y="872490"/>
                    </a:lnTo>
                    <a:cubicBezTo>
                      <a:pt x="4000" y="392430"/>
                      <a:pt x="392430" y="4000"/>
                      <a:pt x="8723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48" name="Google Shape;6648;p53"/>
            <p:cNvGrpSpPr/>
            <p:nvPr/>
          </p:nvGrpSpPr>
          <p:grpSpPr>
            <a:xfrm>
              <a:off x="367063" y="450334"/>
              <a:ext cx="637306" cy="637306"/>
              <a:chOff x="5654611" y="1230153"/>
              <a:chExt cx="880014" cy="880014"/>
            </a:xfrm>
          </p:grpSpPr>
          <p:sp>
            <p:nvSpPr>
              <p:cNvPr id="6649" name="Google Shape;6649;p53"/>
              <p:cNvSpPr/>
              <p:nvPr/>
            </p:nvSpPr>
            <p:spPr>
              <a:xfrm>
                <a:off x="5654611" y="1230153"/>
                <a:ext cx="880014" cy="88001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0" name="Google Shape;6650;p53"/>
              <p:cNvSpPr/>
              <p:nvPr/>
            </p:nvSpPr>
            <p:spPr>
              <a:xfrm>
                <a:off x="5654992" y="1230534"/>
                <a:ext cx="879157" cy="879157"/>
              </a:xfrm>
              <a:custGeom>
                <a:avLst/>
                <a:gdLst/>
                <a:ahLst/>
                <a:cxnLst/>
                <a:rect l="l" t="t" r="r" b="b"/>
                <a:pathLst>
                  <a:path w="879157" h="879157" extrusionOk="0">
                    <a:moveTo>
                      <a:pt x="879158" y="439579"/>
                    </a:moveTo>
                    <a:cubicBezTo>
                      <a:pt x="879158" y="682351"/>
                      <a:pt x="682352" y="879158"/>
                      <a:pt x="439579" y="879158"/>
                    </a:cubicBezTo>
                    <a:cubicBezTo>
                      <a:pt x="196806" y="879158"/>
                      <a:pt x="0" y="682351"/>
                      <a:pt x="0" y="439579"/>
                    </a:cubicBezTo>
                    <a:cubicBezTo>
                      <a:pt x="0" y="196806"/>
                      <a:pt x="196806" y="0"/>
                      <a:pt x="439579" y="0"/>
                    </a:cubicBezTo>
                    <a:cubicBezTo>
                      <a:pt x="682352" y="0"/>
                      <a:pt x="879158" y="196806"/>
                      <a:pt x="879158" y="43957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651" name="Google Shape;6651;p53"/>
            <p:cNvSpPr/>
            <p:nvPr/>
          </p:nvSpPr>
          <p:spPr>
            <a:xfrm>
              <a:off x="365312" y="4273471"/>
              <a:ext cx="635810" cy="635810"/>
            </a:xfrm>
            <a:custGeom>
              <a:avLst/>
              <a:gdLst/>
              <a:ahLst/>
              <a:cxnLst/>
              <a:rect l="l" t="t" r="r" b="b"/>
              <a:pathLst>
                <a:path w="880014" h="880014" extrusionOk="0">
                  <a:moveTo>
                    <a:pt x="0" y="0"/>
                  </a:moveTo>
                  <a:lnTo>
                    <a:pt x="880015" y="0"/>
                  </a:lnTo>
                  <a:lnTo>
                    <a:pt x="880015" y="880015"/>
                  </a:lnTo>
                  <a:lnTo>
                    <a:pt x="0" y="8800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52" name="Google Shape;6652;p53"/>
            <p:cNvGrpSpPr/>
            <p:nvPr/>
          </p:nvGrpSpPr>
          <p:grpSpPr>
            <a:xfrm>
              <a:off x="365427" y="3636237"/>
              <a:ext cx="637444" cy="637307"/>
              <a:chOff x="7414354" y="1230058"/>
              <a:chExt cx="880205" cy="880015"/>
            </a:xfrm>
          </p:grpSpPr>
          <p:sp>
            <p:nvSpPr>
              <p:cNvPr id="6653" name="Google Shape;6653;p53"/>
              <p:cNvSpPr/>
              <p:nvPr/>
            </p:nvSpPr>
            <p:spPr>
              <a:xfrm>
                <a:off x="7653864" y="1639919"/>
                <a:ext cx="88672" cy="103582"/>
              </a:xfrm>
              <a:custGeom>
                <a:avLst/>
                <a:gdLst/>
                <a:ahLst/>
                <a:cxnLst/>
                <a:rect l="l" t="t" r="r" b="b"/>
                <a:pathLst>
                  <a:path w="88672" h="103582" extrusionOk="0">
                    <a:moveTo>
                      <a:pt x="84055" y="72771"/>
                    </a:moveTo>
                    <a:cubicBezTo>
                      <a:pt x="66243" y="52197"/>
                      <a:pt x="49383" y="30480"/>
                      <a:pt x="33953" y="8096"/>
                    </a:cubicBezTo>
                    <a:cubicBezTo>
                      <a:pt x="30333" y="2858"/>
                      <a:pt x="24523" y="0"/>
                      <a:pt x="18618" y="0"/>
                    </a:cubicBezTo>
                    <a:cubicBezTo>
                      <a:pt x="14998" y="0"/>
                      <a:pt x="11283" y="1048"/>
                      <a:pt x="8045" y="3334"/>
                    </a:cubicBezTo>
                    <a:cubicBezTo>
                      <a:pt x="-432" y="9144"/>
                      <a:pt x="-2528" y="20765"/>
                      <a:pt x="3282" y="29242"/>
                    </a:cubicBezTo>
                    <a:cubicBezTo>
                      <a:pt x="19475" y="52769"/>
                      <a:pt x="37191" y="75533"/>
                      <a:pt x="55956" y="97155"/>
                    </a:cubicBezTo>
                    <a:cubicBezTo>
                      <a:pt x="62719" y="104966"/>
                      <a:pt x="74434" y="105728"/>
                      <a:pt x="82245" y="99060"/>
                    </a:cubicBezTo>
                    <a:cubicBezTo>
                      <a:pt x="90055" y="92297"/>
                      <a:pt x="90817" y="80486"/>
                      <a:pt x="84150" y="727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4" name="Google Shape;6654;p53"/>
              <p:cNvSpPr/>
              <p:nvPr/>
            </p:nvSpPr>
            <p:spPr>
              <a:xfrm>
                <a:off x="7690628" y="1492853"/>
                <a:ext cx="78523" cy="110195"/>
              </a:xfrm>
              <a:custGeom>
                <a:avLst/>
                <a:gdLst/>
                <a:ahLst/>
                <a:cxnLst/>
                <a:rect l="l" t="t" r="r" b="b"/>
                <a:pathLst>
                  <a:path w="78523" h="110195" extrusionOk="0">
                    <a:moveTo>
                      <a:pt x="70055" y="107252"/>
                    </a:moveTo>
                    <a:cubicBezTo>
                      <a:pt x="78723" y="101632"/>
                      <a:pt x="81104" y="90106"/>
                      <a:pt x="75484" y="81439"/>
                    </a:cubicBezTo>
                    <a:cubicBezTo>
                      <a:pt x="60721" y="58769"/>
                      <a:pt x="47195" y="34957"/>
                      <a:pt x="35479" y="10573"/>
                    </a:cubicBezTo>
                    <a:cubicBezTo>
                      <a:pt x="32241" y="3905"/>
                      <a:pt x="25573" y="0"/>
                      <a:pt x="18620" y="0"/>
                    </a:cubicBezTo>
                    <a:cubicBezTo>
                      <a:pt x="15953" y="0"/>
                      <a:pt x="13191" y="572"/>
                      <a:pt x="10524" y="1810"/>
                    </a:cubicBezTo>
                    <a:cubicBezTo>
                      <a:pt x="1284" y="6286"/>
                      <a:pt x="-2621" y="17431"/>
                      <a:pt x="1856" y="26670"/>
                    </a:cubicBezTo>
                    <a:cubicBezTo>
                      <a:pt x="14334" y="52483"/>
                      <a:pt x="28526" y="77724"/>
                      <a:pt x="44242" y="101727"/>
                    </a:cubicBezTo>
                    <a:cubicBezTo>
                      <a:pt x="49862" y="110395"/>
                      <a:pt x="61387" y="112776"/>
                      <a:pt x="70055" y="1071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5" name="Google Shape;6655;p53"/>
              <p:cNvSpPr/>
              <p:nvPr/>
            </p:nvSpPr>
            <p:spPr>
              <a:xfrm>
                <a:off x="7574570" y="1492567"/>
                <a:ext cx="72783" cy="113269"/>
              </a:xfrm>
              <a:custGeom>
                <a:avLst/>
                <a:gdLst/>
                <a:ahLst/>
                <a:cxnLst/>
                <a:rect l="l" t="t" r="r" b="b"/>
                <a:pathLst>
                  <a:path w="72783" h="113269" extrusionOk="0">
                    <a:moveTo>
                      <a:pt x="62955" y="110966"/>
                    </a:moveTo>
                    <a:cubicBezTo>
                      <a:pt x="72004" y="106108"/>
                      <a:pt x="75433" y="94774"/>
                      <a:pt x="70576" y="85725"/>
                    </a:cubicBezTo>
                    <a:cubicBezTo>
                      <a:pt x="57717" y="61817"/>
                      <a:pt x="46096" y="36862"/>
                      <a:pt x="36000" y="11716"/>
                    </a:cubicBezTo>
                    <a:cubicBezTo>
                      <a:pt x="33047" y="4477"/>
                      <a:pt x="26094" y="0"/>
                      <a:pt x="18664" y="0"/>
                    </a:cubicBezTo>
                    <a:cubicBezTo>
                      <a:pt x="16378" y="0"/>
                      <a:pt x="13997" y="476"/>
                      <a:pt x="11711" y="1333"/>
                    </a:cubicBezTo>
                    <a:cubicBezTo>
                      <a:pt x="2186" y="5143"/>
                      <a:pt x="-2481" y="16002"/>
                      <a:pt x="1329" y="25622"/>
                    </a:cubicBezTo>
                    <a:cubicBezTo>
                      <a:pt x="11902" y="52102"/>
                      <a:pt x="24189" y="78295"/>
                      <a:pt x="37714" y="103442"/>
                    </a:cubicBezTo>
                    <a:cubicBezTo>
                      <a:pt x="42572" y="112490"/>
                      <a:pt x="53907" y="115919"/>
                      <a:pt x="62955" y="1110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6" name="Google Shape;6656;p53"/>
              <p:cNvSpPr/>
              <p:nvPr/>
            </p:nvSpPr>
            <p:spPr>
              <a:xfrm>
                <a:off x="7536160" y="1653159"/>
                <a:ext cx="83769" cy="107087"/>
              </a:xfrm>
              <a:custGeom>
                <a:avLst/>
                <a:gdLst/>
                <a:ahLst/>
                <a:cxnLst/>
                <a:rect l="l" t="t" r="r" b="b"/>
                <a:pathLst>
                  <a:path w="83769" h="107087" extrusionOk="0">
                    <a:moveTo>
                      <a:pt x="50120" y="99536"/>
                    </a:moveTo>
                    <a:cubicBezTo>
                      <a:pt x="56216" y="107823"/>
                      <a:pt x="67932" y="109538"/>
                      <a:pt x="76219" y="103441"/>
                    </a:cubicBezTo>
                    <a:cubicBezTo>
                      <a:pt x="84506" y="97345"/>
                      <a:pt x="86220" y="85630"/>
                      <a:pt x="80124" y="77343"/>
                    </a:cubicBezTo>
                    <a:cubicBezTo>
                      <a:pt x="63932" y="55435"/>
                      <a:pt x="48596" y="32385"/>
                      <a:pt x="34595" y="9049"/>
                    </a:cubicBezTo>
                    <a:cubicBezTo>
                      <a:pt x="31070" y="3239"/>
                      <a:pt x="24879" y="0"/>
                      <a:pt x="18593" y="0"/>
                    </a:cubicBezTo>
                    <a:cubicBezTo>
                      <a:pt x="15354" y="0"/>
                      <a:pt x="12020" y="857"/>
                      <a:pt x="9068" y="2667"/>
                    </a:cubicBezTo>
                    <a:cubicBezTo>
                      <a:pt x="209" y="8001"/>
                      <a:pt x="-2648" y="19431"/>
                      <a:pt x="2686" y="28289"/>
                    </a:cubicBezTo>
                    <a:cubicBezTo>
                      <a:pt x="17259" y="52673"/>
                      <a:pt x="33261" y="76676"/>
                      <a:pt x="50216" y="996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7" name="Google Shape;6657;p53"/>
              <p:cNvSpPr/>
              <p:nvPr/>
            </p:nvSpPr>
            <p:spPr>
              <a:xfrm>
                <a:off x="7530039" y="1331118"/>
                <a:ext cx="55078" cy="119233"/>
              </a:xfrm>
              <a:custGeom>
                <a:avLst/>
                <a:gdLst/>
                <a:ahLst/>
                <a:cxnLst/>
                <a:rect l="l" t="t" r="r" b="b"/>
                <a:pathLst>
                  <a:path w="55078" h="119233" extrusionOk="0">
                    <a:moveTo>
                      <a:pt x="41382" y="118586"/>
                    </a:moveTo>
                    <a:cubicBezTo>
                      <a:pt x="51288" y="115824"/>
                      <a:pt x="57098" y="105537"/>
                      <a:pt x="54431" y="95631"/>
                    </a:cubicBezTo>
                    <a:cubicBezTo>
                      <a:pt x="47193" y="69437"/>
                      <a:pt x="41382" y="42577"/>
                      <a:pt x="37096" y="15716"/>
                    </a:cubicBezTo>
                    <a:cubicBezTo>
                      <a:pt x="35667" y="6572"/>
                      <a:pt x="27666" y="0"/>
                      <a:pt x="18713" y="0"/>
                    </a:cubicBezTo>
                    <a:cubicBezTo>
                      <a:pt x="17760" y="0"/>
                      <a:pt x="16712" y="0"/>
                      <a:pt x="15760" y="191"/>
                    </a:cubicBezTo>
                    <a:cubicBezTo>
                      <a:pt x="5568" y="1810"/>
                      <a:pt x="-1385" y="11335"/>
                      <a:pt x="234" y="21527"/>
                    </a:cubicBezTo>
                    <a:cubicBezTo>
                      <a:pt x="4711" y="49721"/>
                      <a:pt x="10902" y="78010"/>
                      <a:pt x="18427" y="105537"/>
                    </a:cubicBezTo>
                    <a:cubicBezTo>
                      <a:pt x="21189" y="115443"/>
                      <a:pt x="31476" y="121253"/>
                      <a:pt x="41382" y="1185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8" name="Google Shape;6658;p53"/>
              <p:cNvSpPr/>
              <p:nvPr/>
            </p:nvSpPr>
            <p:spPr>
              <a:xfrm>
                <a:off x="7759433" y="1900999"/>
                <a:ext cx="106645" cy="84249"/>
              </a:xfrm>
              <a:custGeom>
                <a:avLst/>
                <a:gdLst/>
                <a:ahLst/>
                <a:cxnLst/>
                <a:rect l="l" t="t" r="r" b="b"/>
                <a:pathLst>
                  <a:path w="106645" h="84249" extrusionOk="0">
                    <a:moveTo>
                      <a:pt x="7347" y="33528"/>
                    </a:moveTo>
                    <a:cubicBezTo>
                      <a:pt x="30111" y="50578"/>
                      <a:pt x="54019" y="66770"/>
                      <a:pt x="78308" y="81534"/>
                    </a:cubicBezTo>
                    <a:cubicBezTo>
                      <a:pt x="87071" y="86868"/>
                      <a:pt x="98596" y="84106"/>
                      <a:pt x="103930" y="75343"/>
                    </a:cubicBezTo>
                    <a:cubicBezTo>
                      <a:pt x="109264" y="66580"/>
                      <a:pt x="106502" y="55054"/>
                      <a:pt x="97739" y="49721"/>
                    </a:cubicBezTo>
                    <a:cubicBezTo>
                      <a:pt x="74498" y="35528"/>
                      <a:pt x="51638" y="20098"/>
                      <a:pt x="29825" y="3715"/>
                    </a:cubicBezTo>
                    <a:cubicBezTo>
                      <a:pt x="26492" y="1238"/>
                      <a:pt x="22587" y="0"/>
                      <a:pt x="18681" y="0"/>
                    </a:cubicBezTo>
                    <a:cubicBezTo>
                      <a:pt x="12966" y="0"/>
                      <a:pt x="7442" y="2572"/>
                      <a:pt x="3727" y="7429"/>
                    </a:cubicBezTo>
                    <a:cubicBezTo>
                      <a:pt x="-2464" y="15716"/>
                      <a:pt x="-750" y="27337"/>
                      <a:pt x="7442" y="335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9" name="Google Shape;6659;p53"/>
              <p:cNvSpPr/>
              <p:nvPr/>
            </p:nvSpPr>
            <p:spPr>
              <a:xfrm>
                <a:off x="7906204" y="1745170"/>
                <a:ext cx="109182" cy="80586"/>
              </a:xfrm>
              <a:custGeom>
                <a:avLst/>
                <a:gdLst/>
                <a:ahLst/>
                <a:cxnLst/>
                <a:rect l="l" t="t" r="r" b="b"/>
                <a:pathLst>
                  <a:path w="109182" h="80586" extrusionOk="0">
                    <a:moveTo>
                      <a:pt x="8023" y="34004"/>
                    </a:moveTo>
                    <a:cubicBezTo>
                      <a:pt x="31549" y="50387"/>
                      <a:pt x="56505" y="65342"/>
                      <a:pt x="81937" y="78486"/>
                    </a:cubicBezTo>
                    <a:cubicBezTo>
                      <a:pt x="91080" y="83248"/>
                      <a:pt x="102320" y="79629"/>
                      <a:pt x="107082" y="70485"/>
                    </a:cubicBezTo>
                    <a:cubicBezTo>
                      <a:pt x="111845" y="61341"/>
                      <a:pt x="108225" y="50101"/>
                      <a:pt x="99082" y="45339"/>
                    </a:cubicBezTo>
                    <a:cubicBezTo>
                      <a:pt x="75078" y="32861"/>
                      <a:pt x="51552" y="18764"/>
                      <a:pt x="29263" y="3334"/>
                    </a:cubicBezTo>
                    <a:cubicBezTo>
                      <a:pt x="26025" y="1048"/>
                      <a:pt x="22310" y="0"/>
                      <a:pt x="18691" y="0"/>
                    </a:cubicBezTo>
                    <a:cubicBezTo>
                      <a:pt x="12785" y="0"/>
                      <a:pt x="6975" y="2762"/>
                      <a:pt x="3355" y="8001"/>
                    </a:cubicBezTo>
                    <a:cubicBezTo>
                      <a:pt x="-2550" y="16478"/>
                      <a:pt x="-455" y="28099"/>
                      <a:pt x="8023" y="339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0" name="Google Shape;6660;p53"/>
              <p:cNvSpPr/>
              <p:nvPr/>
            </p:nvSpPr>
            <p:spPr>
              <a:xfrm>
                <a:off x="7858056" y="1339119"/>
                <a:ext cx="69310" cy="114676"/>
              </a:xfrm>
              <a:custGeom>
                <a:avLst/>
                <a:gdLst/>
                <a:ahLst/>
                <a:cxnLst/>
                <a:rect l="l" t="t" r="r" b="b"/>
                <a:pathLst>
                  <a:path w="69310" h="114676" extrusionOk="0">
                    <a:moveTo>
                      <a:pt x="59409" y="112586"/>
                    </a:moveTo>
                    <a:cubicBezTo>
                      <a:pt x="68457" y="107728"/>
                      <a:pt x="71982" y="96488"/>
                      <a:pt x="67124" y="87344"/>
                    </a:cubicBezTo>
                    <a:cubicBezTo>
                      <a:pt x="54551" y="63722"/>
                      <a:pt x="44264" y="38767"/>
                      <a:pt x="36454" y="13240"/>
                    </a:cubicBezTo>
                    <a:cubicBezTo>
                      <a:pt x="33977" y="5239"/>
                      <a:pt x="26643" y="0"/>
                      <a:pt x="18642" y="0"/>
                    </a:cubicBezTo>
                    <a:cubicBezTo>
                      <a:pt x="16832" y="0"/>
                      <a:pt x="15022" y="286"/>
                      <a:pt x="13213" y="857"/>
                    </a:cubicBezTo>
                    <a:cubicBezTo>
                      <a:pt x="3402" y="3905"/>
                      <a:pt x="-2218" y="14288"/>
                      <a:pt x="830" y="24098"/>
                    </a:cubicBezTo>
                    <a:cubicBezTo>
                      <a:pt x="9307" y="51911"/>
                      <a:pt x="20547" y="79057"/>
                      <a:pt x="34263" y="104775"/>
                    </a:cubicBezTo>
                    <a:cubicBezTo>
                      <a:pt x="39120" y="113824"/>
                      <a:pt x="50360" y="117348"/>
                      <a:pt x="59504" y="1124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1" name="Google Shape;6661;p53"/>
              <p:cNvSpPr/>
              <p:nvPr/>
            </p:nvSpPr>
            <p:spPr>
              <a:xfrm>
                <a:off x="7810427" y="1491424"/>
                <a:ext cx="85920" cy="105565"/>
              </a:xfrm>
              <a:custGeom>
                <a:avLst/>
                <a:gdLst/>
                <a:ahLst/>
                <a:cxnLst/>
                <a:rect l="l" t="t" r="r" b="b"/>
                <a:pathLst>
                  <a:path w="85920" h="105565" extrusionOk="0">
                    <a:moveTo>
                      <a:pt x="81701" y="74962"/>
                    </a:moveTo>
                    <a:cubicBezTo>
                      <a:pt x="64366" y="54292"/>
                      <a:pt x="48554" y="32099"/>
                      <a:pt x="34648" y="9049"/>
                    </a:cubicBezTo>
                    <a:cubicBezTo>
                      <a:pt x="31124" y="3239"/>
                      <a:pt x="25027" y="0"/>
                      <a:pt x="18646" y="0"/>
                    </a:cubicBezTo>
                    <a:cubicBezTo>
                      <a:pt x="15407" y="0"/>
                      <a:pt x="12074" y="857"/>
                      <a:pt x="9025" y="2667"/>
                    </a:cubicBezTo>
                    <a:cubicBezTo>
                      <a:pt x="167" y="8001"/>
                      <a:pt x="-2595" y="19431"/>
                      <a:pt x="2644" y="28289"/>
                    </a:cubicBezTo>
                    <a:cubicBezTo>
                      <a:pt x="17503" y="52959"/>
                      <a:pt x="34457" y="76676"/>
                      <a:pt x="52936" y="98869"/>
                    </a:cubicBezTo>
                    <a:cubicBezTo>
                      <a:pt x="59508" y="106775"/>
                      <a:pt x="71319" y="107823"/>
                      <a:pt x="79225" y="101251"/>
                    </a:cubicBezTo>
                    <a:cubicBezTo>
                      <a:pt x="87131" y="94679"/>
                      <a:pt x="88178" y="82867"/>
                      <a:pt x="81606" y="749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2" name="Google Shape;6662;p53"/>
              <p:cNvSpPr/>
              <p:nvPr/>
            </p:nvSpPr>
            <p:spPr>
              <a:xfrm>
                <a:off x="7782150" y="1632965"/>
                <a:ext cx="95752" cy="97406"/>
              </a:xfrm>
              <a:custGeom>
                <a:avLst/>
                <a:gdLst/>
                <a:ahLst/>
                <a:cxnLst/>
                <a:rect l="l" t="t" r="r" b="b"/>
                <a:pathLst>
                  <a:path w="95752" h="97406" extrusionOk="0">
                    <a:moveTo>
                      <a:pt x="89595" y="64960"/>
                    </a:moveTo>
                    <a:cubicBezTo>
                      <a:pt x="69497" y="46768"/>
                      <a:pt x="50447" y="27146"/>
                      <a:pt x="32826" y="6572"/>
                    </a:cubicBezTo>
                    <a:cubicBezTo>
                      <a:pt x="29111" y="2286"/>
                      <a:pt x="23872" y="0"/>
                      <a:pt x="18634" y="0"/>
                    </a:cubicBezTo>
                    <a:cubicBezTo>
                      <a:pt x="14347" y="0"/>
                      <a:pt x="10061" y="1429"/>
                      <a:pt x="6537" y="4477"/>
                    </a:cubicBezTo>
                    <a:cubicBezTo>
                      <a:pt x="-1273" y="11144"/>
                      <a:pt x="-2226" y="22955"/>
                      <a:pt x="4441" y="30766"/>
                    </a:cubicBezTo>
                    <a:cubicBezTo>
                      <a:pt x="23111" y="52578"/>
                      <a:pt x="43304" y="73343"/>
                      <a:pt x="64544" y="92583"/>
                    </a:cubicBezTo>
                    <a:cubicBezTo>
                      <a:pt x="72164" y="99536"/>
                      <a:pt x="83975" y="98870"/>
                      <a:pt x="90929" y="91250"/>
                    </a:cubicBezTo>
                    <a:cubicBezTo>
                      <a:pt x="97882" y="83630"/>
                      <a:pt x="97215" y="71819"/>
                      <a:pt x="89595" y="648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3" name="Google Shape;6663;p53"/>
              <p:cNvSpPr/>
              <p:nvPr/>
            </p:nvSpPr>
            <p:spPr>
              <a:xfrm>
                <a:off x="8157399" y="1230153"/>
                <a:ext cx="49926" cy="71833"/>
              </a:xfrm>
              <a:custGeom>
                <a:avLst/>
                <a:gdLst/>
                <a:ahLst/>
                <a:cxnLst/>
                <a:rect l="l" t="t" r="r" b="b"/>
                <a:pathLst>
                  <a:path w="49926" h="7183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21622"/>
                      <a:pt x="4858" y="42291"/>
                      <a:pt x="14574" y="61532"/>
                    </a:cubicBezTo>
                    <a:cubicBezTo>
                      <a:pt x="19241" y="70771"/>
                      <a:pt x="30385" y="74486"/>
                      <a:pt x="39624" y="69818"/>
                    </a:cubicBezTo>
                    <a:cubicBezTo>
                      <a:pt x="48863" y="65151"/>
                      <a:pt x="52578" y="54007"/>
                      <a:pt x="47911" y="44768"/>
                    </a:cubicBezTo>
                    <a:cubicBezTo>
                      <a:pt x="40863" y="30766"/>
                      <a:pt x="37338" y="15716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4" name="Google Shape;6664;p53"/>
              <p:cNvSpPr/>
              <p:nvPr/>
            </p:nvSpPr>
            <p:spPr>
              <a:xfrm>
                <a:off x="7747505" y="1336833"/>
                <a:ext cx="62770" cy="117124"/>
              </a:xfrm>
              <a:custGeom>
                <a:avLst/>
                <a:gdLst/>
                <a:ahLst/>
                <a:cxnLst/>
                <a:rect l="l" t="t" r="r" b="b"/>
                <a:pathLst>
                  <a:path w="62770" h="117124" extrusionOk="0">
                    <a:moveTo>
                      <a:pt x="51183" y="115729"/>
                    </a:moveTo>
                    <a:cubicBezTo>
                      <a:pt x="60708" y="111824"/>
                      <a:pt x="65280" y="100965"/>
                      <a:pt x="61374" y="91440"/>
                    </a:cubicBezTo>
                    <a:cubicBezTo>
                      <a:pt x="51183" y="66484"/>
                      <a:pt x="42896" y="40576"/>
                      <a:pt x="36705" y="14383"/>
                    </a:cubicBezTo>
                    <a:cubicBezTo>
                      <a:pt x="34704" y="5810"/>
                      <a:pt x="26989" y="0"/>
                      <a:pt x="18607" y="0"/>
                    </a:cubicBezTo>
                    <a:cubicBezTo>
                      <a:pt x="17178" y="0"/>
                      <a:pt x="15750" y="190"/>
                      <a:pt x="14321" y="476"/>
                    </a:cubicBezTo>
                    <a:cubicBezTo>
                      <a:pt x="4320" y="2857"/>
                      <a:pt x="-1872" y="12859"/>
                      <a:pt x="510" y="22955"/>
                    </a:cubicBezTo>
                    <a:cubicBezTo>
                      <a:pt x="7177" y="51054"/>
                      <a:pt x="16035" y="78772"/>
                      <a:pt x="26989" y="105537"/>
                    </a:cubicBezTo>
                    <a:cubicBezTo>
                      <a:pt x="30894" y="115062"/>
                      <a:pt x="41753" y="119634"/>
                      <a:pt x="51278" y="1157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5" name="Google Shape;6665;p53"/>
              <p:cNvSpPr/>
              <p:nvPr/>
            </p:nvSpPr>
            <p:spPr>
              <a:xfrm>
                <a:off x="7464571" y="1501616"/>
                <a:ext cx="69348" cy="114897"/>
              </a:xfrm>
              <a:custGeom>
                <a:avLst/>
                <a:gdLst/>
                <a:ahLst/>
                <a:cxnLst/>
                <a:rect l="l" t="t" r="r" b="b"/>
                <a:pathLst>
                  <a:path w="69348" h="114897" extrusionOk="0">
                    <a:moveTo>
                      <a:pt x="33794" y="104204"/>
                    </a:moveTo>
                    <a:cubicBezTo>
                      <a:pt x="38176" y="113538"/>
                      <a:pt x="49320" y="117539"/>
                      <a:pt x="58654" y="113062"/>
                    </a:cubicBezTo>
                    <a:cubicBezTo>
                      <a:pt x="67989" y="108680"/>
                      <a:pt x="71989" y="97536"/>
                      <a:pt x="67512" y="88202"/>
                    </a:cubicBezTo>
                    <a:cubicBezTo>
                      <a:pt x="55892" y="63532"/>
                      <a:pt x="45319" y="38005"/>
                      <a:pt x="36175" y="12383"/>
                    </a:cubicBezTo>
                    <a:cubicBezTo>
                      <a:pt x="33413" y="4763"/>
                      <a:pt x="26269" y="0"/>
                      <a:pt x="18649" y="0"/>
                    </a:cubicBezTo>
                    <a:cubicBezTo>
                      <a:pt x="16554" y="0"/>
                      <a:pt x="14458" y="381"/>
                      <a:pt x="12363" y="1048"/>
                    </a:cubicBezTo>
                    <a:cubicBezTo>
                      <a:pt x="2647" y="4477"/>
                      <a:pt x="-2401" y="15240"/>
                      <a:pt x="1123" y="24860"/>
                    </a:cubicBezTo>
                    <a:cubicBezTo>
                      <a:pt x="10744" y="51626"/>
                      <a:pt x="21697" y="78295"/>
                      <a:pt x="33889" y="1040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6" name="Google Shape;6666;p53"/>
              <p:cNvSpPr/>
              <p:nvPr/>
            </p:nvSpPr>
            <p:spPr>
              <a:xfrm>
                <a:off x="7414354" y="1230153"/>
                <a:ext cx="38501" cy="62980"/>
              </a:xfrm>
              <a:custGeom>
                <a:avLst/>
                <a:gdLst/>
                <a:ahLst/>
                <a:cxnLst/>
                <a:rect l="l" t="t" r="r" b="b"/>
                <a:pathLst>
                  <a:path w="38501" h="62980" extrusionOk="0">
                    <a:moveTo>
                      <a:pt x="20764" y="62865"/>
                    </a:moveTo>
                    <a:cubicBezTo>
                      <a:pt x="31052" y="62389"/>
                      <a:pt x="38957" y="53626"/>
                      <a:pt x="38481" y="43339"/>
                    </a:cubicBezTo>
                    <a:cubicBezTo>
                      <a:pt x="37719" y="28956"/>
                      <a:pt x="37338" y="14383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lnTo>
                      <a:pt x="0" y="0"/>
                    </a:lnTo>
                    <a:cubicBezTo>
                      <a:pt x="0" y="15050"/>
                      <a:pt x="381" y="30194"/>
                      <a:pt x="1143" y="45244"/>
                    </a:cubicBezTo>
                    <a:cubicBezTo>
                      <a:pt x="1619" y="55531"/>
                      <a:pt x="10478" y="63437"/>
                      <a:pt x="20669" y="62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7" name="Google Shape;6667;p53"/>
              <p:cNvSpPr/>
              <p:nvPr/>
            </p:nvSpPr>
            <p:spPr>
              <a:xfrm>
                <a:off x="7763669" y="1766506"/>
                <a:ext cx="101910" cy="90704"/>
              </a:xfrm>
              <a:custGeom>
                <a:avLst/>
                <a:gdLst/>
                <a:ahLst/>
                <a:cxnLst/>
                <a:rect l="l" t="t" r="r" b="b"/>
                <a:pathLst>
                  <a:path w="101910" h="90704" extrusionOk="0">
                    <a:moveTo>
                      <a:pt x="5873" y="32290"/>
                    </a:moveTo>
                    <a:cubicBezTo>
                      <a:pt x="26828" y="51721"/>
                      <a:pt x="49116" y="70104"/>
                      <a:pt x="72167" y="87058"/>
                    </a:cubicBezTo>
                    <a:cubicBezTo>
                      <a:pt x="80454" y="93154"/>
                      <a:pt x="92169" y="91440"/>
                      <a:pt x="98265" y="83153"/>
                    </a:cubicBezTo>
                    <a:cubicBezTo>
                      <a:pt x="104361" y="74867"/>
                      <a:pt x="102647" y="63151"/>
                      <a:pt x="94360" y="57055"/>
                    </a:cubicBezTo>
                    <a:cubicBezTo>
                      <a:pt x="72453" y="40957"/>
                      <a:pt x="51307" y="23431"/>
                      <a:pt x="31305" y="4953"/>
                    </a:cubicBezTo>
                    <a:cubicBezTo>
                      <a:pt x="27685" y="1619"/>
                      <a:pt x="23208" y="0"/>
                      <a:pt x="18636" y="0"/>
                    </a:cubicBezTo>
                    <a:cubicBezTo>
                      <a:pt x="13588" y="0"/>
                      <a:pt x="8635" y="2000"/>
                      <a:pt x="4920" y="6001"/>
                    </a:cubicBezTo>
                    <a:cubicBezTo>
                      <a:pt x="-2033" y="13526"/>
                      <a:pt x="-1556" y="25336"/>
                      <a:pt x="5968" y="323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8" name="Google Shape;6668;p53"/>
              <p:cNvSpPr/>
              <p:nvPr/>
            </p:nvSpPr>
            <p:spPr>
              <a:xfrm>
                <a:off x="7898298" y="1865756"/>
                <a:ext cx="112158" cy="75180"/>
              </a:xfrm>
              <a:custGeom>
                <a:avLst/>
                <a:gdLst/>
                <a:ahLst/>
                <a:cxnLst/>
                <a:rect l="l" t="t" r="r" b="b"/>
                <a:pathLst>
                  <a:path w="112158" h="75180" extrusionOk="0">
                    <a:moveTo>
                      <a:pt x="9356" y="34862"/>
                    </a:moveTo>
                    <a:cubicBezTo>
                      <a:pt x="34121" y="49149"/>
                      <a:pt x="59934" y="62198"/>
                      <a:pt x="86032" y="73628"/>
                    </a:cubicBezTo>
                    <a:cubicBezTo>
                      <a:pt x="95462" y="77724"/>
                      <a:pt x="106416" y="73438"/>
                      <a:pt x="110607" y="64008"/>
                    </a:cubicBezTo>
                    <a:cubicBezTo>
                      <a:pt x="114703" y="54578"/>
                      <a:pt x="110416" y="43529"/>
                      <a:pt x="100987" y="39433"/>
                    </a:cubicBezTo>
                    <a:cubicBezTo>
                      <a:pt x="76127" y="28575"/>
                      <a:pt x="51552" y="16097"/>
                      <a:pt x="28025" y="2477"/>
                    </a:cubicBezTo>
                    <a:cubicBezTo>
                      <a:pt x="25072" y="762"/>
                      <a:pt x="21834" y="0"/>
                      <a:pt x="18691" y="0"/>
                    </a:cubicBezTo>
                    <a:cubicBezTo>
                      <a:pt x="12214" y="0"/>
                      <a:pt x="6022" y="3334"/>
                      <a:pt x="2498" y="9335"/>
                    </a:cubicBezTo>
                    <a:cubicBezTo>
                      <a:pt x="-2645" y="18288"/>
                      <a:pt x="403" y="29623"/>
                      <a:pt x="9356" y="347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9" name="Google Shape;6669;p53"/>
              <p:cNvSpPr/>
              <p:nvPr/>
            </p:nvSpPr>
            <p:spPr>
              <a:xfrm>
                <a:off x="7838979" y="1230153"/>
                <a:ext cx="39722" cy="64296"/>
              </a:xfrm>
              <a:custGeom>
                <a:avLst/>
                <a:gdLst/>
                <a:ahLst/>
                <a:cxnLst/>
                <a:rect l="l" t="t" r="r" b="b"/>
                <a:pathLst>
                  <a:path w="39722" h="6429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5907"/>
                      <a:pt x="857" y="31909"/>
                      <a:pt x="2477" y="47530"/>
                    </a:cubicBezTo>
                    <a:cubicBezTo>
                      <a:pt x="3524" y="57817"/>
                      <a:pt x="12668" y="65246"/>
                      <a:pt x="22955" y="64199"/>
                    </a:cubicBezTo>
                    <a:cubicBezTo>
                      <a:pt x="33242" y="63151"/>
                      <a:pt x="40672" y="54007"/>
                      <a:pt x="39624" y="43720"/>
                    </a:cubicBezTo>
                    <a:cubicBezTo>
                      <a:pt x="38100" y="29337"/>
                      <a:pt x="37338" y="14573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0" name="Google Shape;6670;p53"/>
              <p:cNvSpPr/>
              <p:nvPr/>
            </p:nvSpPr>
            <p:spPr>
              <a:xfrm>
                <a:off x="7520463" y="1230058"/>
                <a:ext cx="38215" cy="54997"/>
              </a:xfrm>
              <a:custGeom>
                <a:avLst/>
                <a:gdLst/>
                <a:ahLst/>
                <a:cxnLst/>
                <a:rect l="l" t="t" r="r" b="b"/>
                <a:pathLst>
                  <a:path w="38215" h="54997" extrusionOk="0">
                    <a:moveTo>
                      <a:pt x="953" y="37243"/>
                    </a:moveTo>
                    <a:cubicBezTo>
                      <a:pt x="1429" y="47530"/>
                      <a:pt x="10096" y="55626"/>
                      <a:pt x="20479" y="54959"/>
                    </a:cubicBezTo>
                    <a:cubicBezTo>
                      <a:pt x="30766" y="54483"/>
                      <a:pt x="38671" y="45720"/>
                      <a:pt x="38195" y="35433"/>
                    </a:cubicBezTo>
                    <a:cubicBezTo>
                      <a:pt x="37624" y="23717"/>
                      <a:pt x="37338" y="11811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lnTo>
                      <a:pt x="0" y="0"/>
                    </a:lnTo>
                    <a:cubicBezTo>
                      <a:pt x="0" y="12383"/>
                      <a:pt x="286" y="24956"/>
                      <a:pt x="858" y="371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1" name="Google Shape;6671;p53"/>
              <p:cNvSpPr/>
              <p:nvPr/>
            </p:nvSpPr>
            <p:spPr>
              <a:xfrm>
                <a:off x="7423767" y="1339119"/>
                <a:ext cx="53659" cy="119556"/>
              </a:xfrm>
              <a:custGeom>
                <a:avLst/>
                <a:gdLst/>
                <a:ahLst/>
                <a:cxnLst/>
                <a:rect l="l" t="t" r="r" b="b"/>
                <a:pathLst>
                  <a:path w="53659" h="119556" extrusionOk="0">
                    <a:moveTo>
                      <a:pt x="15923" y="286"/>
                    </a:moveTo>
                    <a:cubicBezTo>
                      <a:pt x="5732" y="1810"/>
                      <a:pt x="-1317" y="11240"/>
                      <a:pt x="207" y="21431"/>
                    </a:cubicBezTo>
                    <a:cubicBezTo>
                      <a:pt x="4398" y="49625"/>
                      <a:pt x="10018" y="77915"/>
                      <a:pt x="16971" y="105442"/>
                    </a:cubicBezTo>
                    <a:cubicBezTo>
                      <a:pt x="19448" y="115443"/>
                      <a:pt x="29639" y="121539"/>
                      <a:pt x="39545" y="118967"/>
                    </a:cubicBezTo>
                    <a:cubicBezTo>
                      <a:pt x="49547" y="116491"/>
                      <a:pt x="55642" y="106299"/>
                      <a:pt x="53071" y="96393"/>
                    </a:cubicBezTo>
                    <a:cubicBezTo>
                      <a:pt x="46499" y="70009"/>
                      <a:pt x="41069" y="42958"/>
                      <a:pt x="37069" y="15907"/>
                    </a:cubicBezTo>
                    <a:cubicBezTo>
                      <a:pt x="35735" y="6667"/>
                      <a:pt x="27734" y="0"/>
                      <a:pt x="18685" y="0"/>
                    </a:cubicBezTo>
                    <a:cubicBezTo>
                      <a:pt x="17733" y="0"/>
                      <a:pt x="16876" y="0"/>
                      <a:pt x="15923" y="1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2" name="Google Shape;6672;p53"/>
              <p:cNvSpPr/>
              <p:nvPr/>
            </p:nvSpPr>
            <p:spPr>
              <a:xfrm>
                <a:off x="7638248" y="1333976"/>
                <a:ext cx="58290" cy="118544"/>
              </a:xfrm>
              <a:custGeom>
                <a:avLst/>
                <a:gdLst/>
                <a:ahLst/>
                <a:cxnLst/>
                <a:rect l="l" t="t" r="r" b="b"/>
                <a:pathLst>
                  <a:path w="58290" h="118544" extrusionOk="0">
                    <a:moveTo>
                      <a:pt x="18708" y="0"/>
                    </a:moveTo>
                    <a:cubicBezTo>
                      <a:pt x="17565" y="0"/>
                      <a:pt x="16327" y="95"/>
                      <a:pt x="15184" y="381"/>
                    </a:cubicBezTo>
                    <a:cubicBezTo>
                      <a:pt x="5087" y="2286"/>
                      <a:pt x="-1580" y="12097"/>
                      <a:pt x="325" y="22193"/>
                    </a:cubicBezTo>
                    <a:cubicBezTo>
                      <a:pt x="5659" y="50387"/>
                      <a:pt x="12993" y="78486"/>
                      <a:pt x="21947" y="105727"/>
                    </a:cubicBezTo>
                    <a:cubicBezTo>
                      <a:pt x="25185" y="115538"/>
                      <a:pt x="35758" y="120777"/>
                      <a:pt x="45473" y="117634"/>
                    </a:cubicBezTo>
                    <a:cubicBezTo>
                      <a:pt x="55284" y="114395"/>
                      <a:pt x="60523" y="103823"/>
                      <a:pt x="57380" y="94107"/>
                    </a:cubicBezTo>
                    <a:cubicBezTo>
                      <a:pt x="48902" y="68389"/>
                      <a:pt x="42044" y="41910"/>
                      <a:pt x="36901" y="15335"/>
                    </a:cubicBezTo>
                    <a:cubicBezTo>
                      <a:pt x="35186" y="6382"/>
                      <a:pt x="27376" y="190"/>
                      <a:pt x="18613" y="1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3" name="Google Shape;6673;p53"/>
              <p:cNvSpPr/>
              <p:nvPr/>
            </p:nvSpPr>
            <p:spPr>
              <a:xfrm>
                <a:off x="7732775" y="1230058"/>
                <a:ext cx="39009" cy="61203"/>
              </a:xfrm>
              <a:custGeom>
                <a:avLst/>
                <a:gdLst/>
                <a:ahLst/>
                <a:cxnLst/>
                <a:rect l="l" t="t" r="r" b="b"/>
                <a:pathLst>
                  <a:path w="39009" h="61203" extrusionOk="0">
                    <a:moveTo>
                      <a:pt x="1810" y="44006"/>
                    </a:moveTo>
                    <a:cubicBezTo>
                      <a:pt x="2572" y="54293"/>
                      <a:pt x="11621" y="61913"/>
                      <a:pt x="21812" y="61151"/>
                    </a:cubicBezTo>
                    <a:cubicBezTo>
                      <a:pt x="32099" y="60389"/>
                      <a:pt x="39719" y="51340"/>
                      <a:pt x="38957" y="41148"/>
                    </a:cubicBezTo>
                    <a:cubicBezTo>
                      <a:pt x="37910" y="27527"/>
                      <a:pt x="37338" y="13716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lnTo>
                      <a:pt x="0" y="0"/>
                    </a:lnTo>
                    <a:cubicBezTo>
                      <a:pt x="0" y="14668"/>
                      <a:pt x="571" y="29432"/>
                      <a:pt x="1714" y="440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4" name="Google Shape;6674;p53"/>
              <p:cNvSpPr/>
              <p:nvPr/>
            </p:nvSpPr>
            <p:spPr>
              <a:xfrm>
                <a:off x="7626667" y="1230153"/>
                <a:ext cx="38510" cy="58036"/>
              </a:xfrm>
              <a:custGeom>
                <a:avLst/>
                <a:gdLst/>
                <a:ahLst/>
                <a:cxnLst/>
                <a:rect l="l" t="t" r="r" b="b"/>
                <a:pathLst>
                  <a:path w="38510" h="58036" extrusionOk="0">
                    <a:moveTo>
                      <a:pt x="20955" y="57912"/>
                    </a:moveTo>
                    <a:cubicBezTo>
                      <a:pt x="31242" y="57341"/>
                      <a:pt x="39052" y="48482"/>
                      <a:pt x="38481" y="38195"/>
                    </a:cubicBezTo>
                    <a:cubicBezTo>
                      <a:pt x="37719" y="25527"/>
                      <a:pt x="37338" y="12668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cubicBezTo>
                      <a:pt x="0" y="13430"/>
                      <a:pt x="381" y="27051"/>
                      <a:pt x="1238" y="40481"/>
                    </a:cubicBezTo>
                    <a:cubicBezTo>
                      <a:pt x="1810" y="50768"/>
                      <a:pt x="10573" y="58579"/>
                      <a:pt x="20955" y="580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5" name="Google Shape;6675;p53"/>
              <p:cNvSpPr/>
              <p:nvPr/>
            </p:nvSpPr>
            <p:spPr>
              <a:xfrm>
                <a:off x="7635844" y="1787937"/>
                <a:ext cx="96282" cy="96793"/>
              </a:xfrm>
              <a:custGeom>
                <a:avLst/>
                <a:gdLst/>
                <a:ahLst/>
                <a:cxnLst/>
                <a:rect l="l" t="t" r="r" b="b"/>
                <a:pathLst>
                  <a:path w="96282" h="96793" extrusionOk="0">
                    <a:moveTo>
                      <a:pt x="65022" y="91916"/>
                    </a:moveTo>
                    <a:cubicBezTo>
                      <a:pt x="72642" y="98869"/>
                      <a:pt x="84453" y="98298"/>
                      <a:pt x="91406" y="90773"/>
                    </a:cubicBezTo>
                    <a:cubicBezTo>
                      <a:pt x="98359" y="83153"/>
                      <a:pt x="97788" y="71342"/>
                      <a:pt x="90263" y="64389"/>
                    </a:cubicBezTo>
                    <a:cubicBezTo>
                      <a:pt x="70165" y="46006"/>
                      <a:pt x="50639" y="26384"/>
                      <a:pt x="32446" y="6191"/>
                    </a:cubicBezTo>
                    <a:cubicBezTo>
                      <a:pt x="28732" y="2096"/>
                      <a:pt x="23683" y="0"/>
                      <a:pt x="18635" y="0"/>
                    </a:cubicBezTo>
                    <a:cubicBezTo>
                      <a:pt x="14158" y="0"/>
                      <a:pt x="9682" y="1619"/>
                      <a:pt x="6157" y="4763"/>
                    </a:cubicBezTo>
                    <a:cubicBezTo>
                      <a:pt x="-1463" y="11621"/>
                      <a:pt x="-2129" y="23431"/>
                      <a:pt x="4824" y="31052"/>
                    </a:cubicBezTo>
                    <a:cubicBezTo>
                      <a:pt x="23874" y="52197"/>
                      <a:pt x="44162" y="72676"/>
                      <a:pt x="65212" y="918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6" name="Google Shape;6676;p53"/>
              <p:cNvSpPr/>
              <p:nvPr/>
            </p:nvSpPr>
            <p:spPr>
              <a:xfrm>
                <a:off x="8226973" y="1430750"/>
                <a:ext cx="67586" cy="42386"/>
              </a:xfrm>
              <a:custGeom>
                <a:avLst/>
                <a:gdLst/>
                <a:ahLst/>
                <a:cxnLst/>
                <a:rect l="l" t="t" r="r" b="b"/>
                <a:pathLst>
                  <a:path w="67586" h="42386" extrusionOk="0">
                    <a:moveTo>
                      <a:pt x="14723" y="36862"/>
                    </a:moveTo>
                    <a:cubicBezTo>
                      <a:pt x="31963" y="40672"/>
                      <a:pt x="49775" y="42386"/>
                      <a:pt x="67587" y="42386"/>
                    </a:cubicBezTo>
                    <a:lnTo>
                      <a:pt x="67587" y="5144"/>
                    </a:lnTo>
                    <a:cubicBezTo>
                      <a:pt x="52442" y="5144"/>
                      <a:pt x="37392" y="3715"/>
                      <a:pt x="22724" y="476"/>
                    </a:cubicBezTo>
                    <a:cubicBezTo>
                      <a:pt x="21390" y="191"/>
                      <a:pt x="19962" y="0"/>
                      <a:pt x="18628" y="0"/>
                    </a:cubicBezTo>
                    <a:cubicBezTo>
                      <a:pt x="10056" y="0"/>
                      <a:pt x="2340" y="5906"/>
                      <a:pt x="435" y="14573"/>
                    </a:cubicBezTo>
                    <a:cubicBezTo>
                      <a:pt x="-1756" y="24670"/>
                      <a:pt x="4531" y="34576"/>
                      <a:pt x="14628" y="368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7" name="Google Shape;6677;p53"/>
              <p:cNvSpPr/>
              <p:nvPr/>
            </p:nvSpPr>
            <p:spPr>
              <a:xfrm>
                <a:off x="8224795" y="1538478"/>
                <a:ext cx="69764" cy="40957"/>
              </a:xfrm>
              <a:custGeom>
                <a:avLst/>
                <a:gdLst/>
                <a:ahLst/>
                <a:cxnLst/>
                <a:rect l="l" t="t" r="r" b="b"/>
                <a:pathLst>
                  <a:path w="69764" h="40957" extrusionOk="0">
                    <a:moveTo>
                      <a:pt x="15758" y="36957"/>
                    </a:moveTo>
                    <a:cubicBezTo>
                      <a:pt x="33474" y="39719"/>
                      <a:pt x="51666" y="40957"/>
                      <a:pt x="69764" y="40957"/>
                    </a:cubicBezTo>
                    <a:lnTo>
                      <a:pt x="69764" y="3715"/>
                    </a:lnTo>
                    <a:cubicBezTo>
                      <a:pt x="53572" y="3715"/>
                      <a:pt x="37379" y="2667"/>
                      <a:pt x="21472" y="191"/>
                    </a:cubicBezTo>
                    <a:cubicBezTo>
                      <a:pt x="20520" y="0"/>
                      <a:pt x="19567" y="0"/>
                      <a:pt x="18615" y="0"/>
                    </a:cubicBezTo>
                    <a:cubicBezTo>
                      <a:pt x="9566" y="0"/>
                      <a:pt x="1660" y="6572"/>
                      <a:pt x="232" y="15811"/>
                    </a:cubicBezTo>
                    <a:cubicBezTo>
                      <a:pt x="-1388" y="26003"/>
                      <a:pt x="5661" y="35528"/>
                      <a:pt x="15758" y="371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8" name="Google Shape;6678;p53"/>
              <p:cNvSpPr/>
              <p:nvPr/>
            </p:nvSpPr>
            <p:spPr>
              <a:xfrm>
                <a:off x="8222603" y="1645253"/>
                <a:ext cx="71956" cy="40290"/>
              </a:xfrm>
              <a:custGeom>
                <a:avLst/>
                <a:gdLst/>
                <a:ahLst/>
                <a:cxnLst/>
                <a:rect l="l" t="t" r="r" b="b"/>
                <a:pathLst>
                  <a:path w="71956" h="40290" extrusionOk="0">
                    <a:moveTo>
                      <a:pt x="16425" y="37052"/>
                    </a:moveTo>
                    <a:cubicBezTo>
                      <a:pt x="34713" y="39243"/>
                      <a:pt x="53382" y="40291"/>
                      <a:pt x="71956" y="40291"/>
                    </a:cubicBezTo>
                    <a:lnTo>
                      <a:pt x="71956" y="3048"/>
                    </a:lnTo>
                    <a:cubicBezTo>
                      <a:pt x="54907" y="3048"/>
                      <a:pt x="37761" y="2096"/>
                      <a:pt x="20902" y="95"/>
                    </a:cubicBezTo>
                    <a:cubicBezTo>
                      <a:pt x="20140" y="95"/>
                      <a:pt x="19378" y="0"/>
                      <a:pt x="18616" y="0"/>
                    </a:cubicBezTo>
                    <a:cubicBezTo>
                      <a:pt x="9281" y="0"/>
                      <a:pt x="1281" y="6953"/>
                      <a:pt x="138" y="16383"/>
                    </a:cubicBezTo>
                    <a:cubicBezTo>
                      <a:pt x="-1100" y="26575"/>
                      <a:pt x="6138" y="35909"/>
                      <a:pt x="16425" y="371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9" name="Google Shape;6679;p53"/>
              <p:cNvSpPr/>
              <p:nvPr/>
            </p:nvSpPr>
            <p:spPr>
              <a:xfrm>
                <a:off x="8229943" y="1320736"/>
                <a:ext cx="64521" cy="46386"/>
              </a:xfrm>
              <a:custGeom>
                <a:avLst/>
                <a:gdLst/>
                <a:ahLst/>
                <a:cxnLst/>
                <a:rect l="l" t="t" r="r" b="b"/>
                <a:pathLst>
                  <a:path w="64521" h="46386" extrusionOk="0">
                    <a:moveTo>
                      <a:pt x="18706" y="0"/>
                    </a:moveTo>
                    <a:cubicBezTo>
                      <a:pt x="11467" y="0"/>
                      <a:pt x="4514" y="4286"/>
                      <a:pt x="1466" y="11430"/>
                    </a:cubicBezTo>
                    <a:cubicBezTo>
                      <a:pt x="-2534" y="20955"/>
                      <a:pt x="1942" y="31814"/>
                      <a:pt x="11372" y="35814"/>
                    </a:cubicBezTo>
                    <a:cubicBezTo>
                      <a:pt x="28231" y="42863"/>
                      <a:pt x="46329" y="46292"/>
                      <a:pt x="64521" y="46387"/>
                    </a:cubicBezTo>
                    <a:lnTo>
                      <a:pt x="64521" y="9144"/>
                    </a:lnTo>
                    <a:cubicBezTo>
                      <a:pt x="51282" y="9144"/>
                      <a:pt x="38042" y="6667"/>
                      <a:pt x="25850" y="1524"/>
                    </a:cubicBezTo>
                    <a:cubicBezTo>
                      <a:pt x="23469" y="572"/>
                      <a:pt x="20992" y="95"/>
                      <a:pt x="18611" y="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0" name="Google Shape;6680;p53"/>
              <p:cNvSpPr/>
              <p:nvPr/>
            </p:nvSpPr>
            <p:spPr>
              <a:xfrm>
                <a:off x="8072481" y="1472279"/>
                <a:ext cx="109315" cy="80036"/>
              </a:xfrm>
              <a:custGeom>
                <a:avLst/>
                <a:gdLst/>
                <a:ahLst/>
                <a:cxnLst/>
                <a:rect l="l" t="t" r="r" b="b"/>
                <a:pathLst>
                  <a:path w="109315" h="80036" extrusionOk="0">
                    <a:moveTo>
                      <a:pt x="97968" y="44291"/>
                    </a:moveTo>
                    <a:cubicBezTo>
                      <a:pt x="73774" y="33814"/>
                      <a:pt x="50914" y="20193"/>
                      <a:pt x="30054" y="3905"/>
                    </a:cubicBezTo>
                    <a:cubicBezTo>
                      <a:pt x="26626" y="1238"/>
                      <a:pt x="22625" y="0"/>
                      <a:pt x="18625" y="0"/>
                    </a:cubicBezTo>
                    <a:cubicBezTo>
                      <a:pt x="13100" y="0"/>
                      <a:pt x="7576" y="2477"/>
                      <a:pt x="3956" y="7144"/>
                    </a:cubicBezTo>
                    <a:cubicBezTo>
                      <a:pt x="-2426" y="15240"/>
                      <a:pt x="-902" y="26956"/>
                      <a:pt x="7195" y="33338"/>
                    </a:cubicBezTo>
                    <a:cubicBezTo>
                      <a:pt x="30531" y="51530"/>
                      <a:pt x="56153" y="66770"/>
                      <a:pt x="83204" y="78486"/>
                    </a:cubicBezTo>
                    <a:cubicBezTo>
                      <a:pt x="92634" y="82582"/>
                      <a:pt x="103683" y="78296"/>
                      <a:pt x="107779" y="68771"/>
                    </a:cubicBezTo>
                    <a:cubicBezTo>
                      <a:pt x="111874" y="59341"/>
                      <a:pt x="107493" y="48387"/>
                      <a:pt x="98063" y="441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1" name="Google Shape;6681;p53"/>
              <p:cNvSpPr/>
              <p:nvPr/>
            </p:nvSpPr>
            <p:spPr>
              <a:xfrm>
                <a:off x="8091157" y="1339119"/>
                <a:ext cx="96605" cy="95894"/>
              </a:xfrm>
              <a:custGeom>
                <a:avLst/>
                <a:gdLst/>
                <a:ahLst/>
                <a:cxnLst/>
                <a:rect l="l" t="t" r="r" b="b"/>
                <a:pathLst>
                  <a:path w="96605" h="95894" extrusionOk="0">
                    <a:moveTo>
                      <a:pt x="93389" y="87725"/>
                    </a:moveTo>
                    <a:cubicBezTo>
                      <a:pt x="99199" y="79153"/>
                      <a:pt x="96913" y="67628"/>
                      <a:pt x="88341" y="61817"/>
                    </a:cubicBezTo>
                    <a:cubicBezTo>
                      <a:pt x="66909" y="47339"/>
                      <a:pt x="48622" y="29242"/>
                      <a:pt x="33953" y="8001"/>
                    </a:cubicBezTo>
                    <a:cubicBezTo>
                      <a:pt x="30334" y="2762"/>
                      <a:pt x="24523" y="0"/>
                      <a:pt x="18618" y="0"/>
                    </a:cubicBezTo>
                    <a:cubicBezTo>
                      <a:pt x="14998" y="0"/>
                      <a:pt x="11284" y="1048"/>
                      <a:pt x="8045" y="3334"/>
                    </a:cubicBezTo>
                    <a:cubicBezTo>
                      <a:pt x="-432" y="9239"/>
                      <a:pt x="-2528" y="20860"/>
                      <a:pt x="3283" y="29242"/>
                    </a:cubicBezTo>
                    <a:cubicBezTo>
                      <a:pt x="20618" y="54293"/>
                      <a:pt x="42240" y="75629"/>
                      <a:pt x="67481" y="92678"/>
                    </a:cubicBezTo>
                    <a:cubicBezTo>
                      <a:pt x="76054" y="98489"/>
                      <a:pt x="87579" y="96203"/>
                      <a:pt x="93389" y="876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2" name="Google Shape;6682;p53"/>
              <p:cNvSpPr/>
              <p:nvPr/>
            </p:nvSpPr>
            <p:spPr>
              <a:xfrm>
                <a:off x="8216307" y="1964626"/>
                <a:ext cx="78252" cy="39528"/>
              </a:xfrm>
              <a:custGeom>
                <a:avLst/>
                <a:gdLst/>
                <a:ahLst/>
                <a:cxnLst/>
                <a:rect l="l" t="t" r="r" b="b"/>
                <a:pathLst>
                  <a:path w="78252" h="39528" extrusionOk="0">
                    <a:moveTo>
                      <a:pt x="17197" y="37148"/>
                    </a:moveTo>
                    <a:cubicBezTo>
                      <a:pt x="37391" y="38767"/>
                      <a:pt x="57869" y="39433"/>
                      <a:pt x="78253" y="39529"/>
                    </a:cubicBezTo>
                    <a:lnTo>
                      <a:pt x="78253" y="2191"/>
                    </a:lnTo>
                    <a:cubicBezTo>
                      <a:pt x="58822" y="2191"/>
                      <a:pt x="39295" y="1429"/>
                      <a:pt x="20055" y="0"/>
                    </a:cubicBezTo>
                    <a:cubicBezTo>
                      <a:pt x="19579" y="0"/>
                      <a:pt x="19102" y="0"/>
                      <a:pt x="18626" y="0"/>
                    </a:cubicBezTo>
                    <a:cubicBezTo>
                      <a:pt x="9006" y="0"/>
                      <a:pt x="815" y="7429"/>
                      <a:pt x="52" y="17240"/>
                    </a:cubicBezTo>
                    <a:cubicBezTo>
                      <a:pt x="-709" y="27527"/>
                      <a:pt x="6911" y="36481"/>
                      <a:pt x="17197" y="372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3" name="Google Shape;6683;p53"/>
              <p:cNvSpPr/>
              <p:nvPr/>
            </p:nvSpPr>
            <p:spPr>
              <a:xfrm>
                <a:off x="8220452" y="1751742"/>
                <a:ext cx="74107" cy="40005"/>
              </a:xfrm>
              <a:custGeom>
                <a:avLst/>
                <a:gdLst/>
                <a:ahLst/>
                <a:cxnLst/>
                <a:rect l="l" t="t" r="r" b="b"/>
                <a:pathLst>
                  <a:path w="74107" h="40005" extrusionOk="0">
                    <a:moveTo>
                      <a:pt x="16863" y="37243"/>
                    </a:moveTo>
                    <a:cubicBezTo>
                      <a:pt x="35722" y="39148"/>
                      <a:pt x="54963" y="40005"/>
                      <a:pt x="74108" y="40005"/>
                    </a:cubicBezTo>
                    <a:lnTo>
                      <a:pt x="74108" y="2667"/>
                    </a:lnTo>
                    <a:cubicBezTo>
                      <a:pt x="56201" y="2667"/>
                      <a:pt x="38198" y="1810"/>
                      <a:pt x="20577" y="95"/>
                    </a:cubicBezTo>
                    <a:cubicBezTo>
                      <a:pt x="19911" y="95"/>
                      <a:pt x="19339" y="0"/>
                      <a:pt x="18672" y="0"/>
                    </a:cubicBezTo>
                    <a:cubicBezTo>
                      <a:pt x="9243" y="0"/>
                      <a:pt x="1146" y="7144"/>
                      <a:pt x="98" y="16764"/>
                    </a:cubicBezTo>
                    <a:cubicBezTo>
                      <a:pt x="-949" y="27051"/>
                      <a:pt x="6480" y="36195"/>
                      <a:pt x="16767" y="371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4" name="Google Shape;6684;p53"/>
              <p:cNvSpPr/>
              <p:nvPr/>
            </p:nvSpPr>
            <p:spPr>
              <a:xfrm>
                <a:off x="8225283" y="2071497"/>
                <a:ext cx="69276" cy="38576"/>
              </a:xfrm>
              <a:custGeom>
                <a:avLst/>
                <a:gdLst/>
                <a:ahLst/>
                <a:cxnLst/>
                <a:rect l="l" t="t" r="r" b="b"/>
                <a:pathLst>
                  <a:path w="69276" h="38576" extrusionOk="0">
                    <a:moveTo>
                      <a:pt x="17556" y="37243"/>
                    </a:moveTo>
                    <a:cubicBezTo>
                      <a:pt x="34701" y="38195"/>
                      <a:pt x="51941" y="38576"/>
                      <a:pt x="69276" y="38576"/>
                    </a:cubicBezTo>
                    <a:lnTo>
                      <a:pt x="69276" y="1238"/>
                    </a:lnTo>
                    <a:cubicBezTo>
                      <a:pt x="52703" y="1238"/>
                      <a:pt x="36130" y="952"/>
                      <a:pt x="19746" y="0"/>
                    </a:cubicBezTo>
                    <a:cubicBezTo>
                      <a:pt x="19365" y="0"/>
                      <a:pt x="18984" y="0"/>
                      <a:pt x="18603" y="0"/>
                    </a:cubicBezTo>
                    <a:cubicBezTo>
                      <a:pt x="8792" y="0"/>
                      <a:pt x="601" y="7620"/>
                      <a:pt x="29" y="17526"/>
                    </a:cubicBezTo>
                    <a:cubicBezTo>
                      <a:pt x="-542" y="27813"/>
                      <a:pt x="7269" y="36671"/>
                      <a:pt x="17556" y="372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5" name="Google Shape;6685;p53"/>
              <p:cNvSpPr/>
              <p:nvPr/>
            </p:nvSpPr>
            <p:spPr>
              <a:xfrm>
                <a:off x="8218388" y="1858232"/>
                <a:ext cx="76171" cy="39624"/>
              </a:xfrm>
              <a:custGeom>
                <a:avLst/>
                <a:gdLst/>
                <a:ahLst/>
                <a:cxnLst/>
                <a:rect l="l" t="t" r="r" b="b"/>
                <a:pathLst>
                  <a:path w="76171" h="39624" extrusionOk="0">
                    <a:moveTo>
                      <a:pt x="17021" y="37148"/>
                    </a:moveTo>
                    <a:cubicBezTo>
                      <a:pt x="36547" y="38862"/>
                      <a:pt x="56454" y="39624"/>
                      <a:pt x="76171" y="39624"/>
                    </a:cubicBezTo>
                    <a:lnTo>
                      <a:pt x="76171" y="2381"/>
                    </a:lnTo>
                    <a:cubicBezTo>
                      <a:pt x="57502" y="2381"/>
                      <a:pt x="38738" y="1619"/>
                      <a:pt x="20260" y="0"/>
                    </a:cubicBezTo>
                    <a:cubicBezTo>
                      <a:pt x="19688" y="0"/>
                      <a:pt x="19117" y="0"/>
                      <a:pt x="18640" y="0"/>
                    </a:cubicBezTo>
                    <a:cubicBezTo>
                      <a:pt x="9115" y="0"/>
                      <a:pt x="923" y="7334"/>
                      <a:pt x="67" y="17050"/>
                    </a:cubicBezTo>
                    <a:cubicBezTo>
                      <a:pt x="-791" y="27337"/>
                      <a:pt x="6734" y="36386"/>
                      <a:pt x="17021" y="372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6" name="Google Shape;6686;p53"/>
              <p:cNvSpPr/>
              <p:nvPr/>
            </p:nvSpPr>
            <p:spPr>
              <a:xfrm>
                <a:off x="8263603" y="1230153"/>
                <a:ext cx="30956" cy="30956"/>
              </a:xfrm>
              <a:custGeom>
                <a:avLst/>
                <a:gdLst/>
                <a:ahLst/>
                <a:cxnLst/>
                <a:rect l="l" t="t" r="r" b="b"/>
                <a:pathLst>
                  <a:path w="30956" h="30956" extrusionOk="0">
                    <a:moveTo>
                      <a:pt x="30956" y="30956"/>
                    </a:moveTo>
                    <a:lnTo>
                      <a:pt x="30956" y="6287"/>
                    </a:lnTo>
                    <a:cubicBezTo>
                      <a:pt x="27527" y="6287"/>
                      <a:pt x="24669" y="3429"/>
                      <a:pt x="24669" y="0"/>
                    </a:cubicBezTo>
                    <a:lnTo>
                      <a:pt x="24669" y="0"/>
                    </a:lnTo>
                    <a:cubicBezTo>
                      <a:pt x="24669" y="0"/>
                      <a:pt x="0" y="0"/>
                      <a:pt x="0" y="0"/>
                    </a:cubicBezTo>
                    <a:lnTo>
                      <a:pt x="0" y="0"/>
                    </a:lnTo>
                    <a:cubicBezTo>
                      <a:pt x="0" y="17050"/>
                      <a:pt x="13907" y="30956"/>
                      <a:pt x="30956" y="309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7" name="Google Shape;6687;p53"/>
              <p:cNvSpPr/>
              <p:nvPr/>
            </p:nvSpPr>
            <p:spPr>
              <a:xfrm>
                <a:off x="7917806" y="1619631"/>
                <a:ext cx="104297" cy="87589"/>
              </a:xfrm>
              <a:custGeom>
                <a:avLst/>
                <a:gdLst/>
                <a:ahLst/>
                <a:cxnLst/>
                <a:rect l="l" t="t" r="r" b="b"/>
                <a:pathLst>
                  <a:path w="104297" h="87589" extrusionOk="0">
                    <a:moveTo>
                      <a:pt x="95671" y="53245"/>
                    </a:moveTo>
                    <a:cubicBezTo>
                      <a:pt x="73001" y="38767"/>
                      <a:pt x="51189" y="22479"/>
                      <a:pt x="30901" y="4667"/>
                    </a:cubicBezTo>
                    <a:cubicBezTo>
                      <a:pt x="27377" y="1524"/>
                      <a:pt x="22995" y="0"/>
                      <a:pt x="18613" y="0"/>
                    </a:cubicBezTo>
                    <a:cubicBezTo>
                      <a:pt x="13470" y="0"/>
                      <a:pt x="8231" y="2191"/>
                      <a:pt x="4612" y="6382"/>
                    </a:cubicBezTo>
                    <a:cubicBezTo>
                      <a:pt x="-2151" y="14097"/>
                      <a:pt x="-1389" y="25908"/>
                      <a:pt x="6326" y="32671"/>
                    </a:cubicBezTo>
                    <a:cubicBezTo>
                      <a:pt x="28043" y="51721"/>
                      <a:pt x="51379" y="69247"/>
                      <a:pt x="75668" y="84677"/>
                    </a:cubicBezTo>
                    <a:cubicBezTo>
                      <a:pt x="84336" y="90202"/>
                      <a:pt x="95861" y="87630"/>
                      <a:pt x="101386" y="78962"/>
                    </a:cubicBezTo>
                    <a:cubicBezTo>
                      <a:pt x="106910" y="70294"/>
                      <a:pt x="104338" y="58769"/>
                      <a:pt x="95671" y="532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8" name="Google Shape;6688;p53"/>
              <p:cNvSpPr/>
              <p:nvPr/>
            </p:nvSpPr>
            <p:spPr>
              <a:xfrm>
                <a:off x="7971421" y="1340739"/>
                <a:ext cx="79456" cy="109600"/>
              </a:xfrm>
              <a:custGeom>
                <a:avLst/>
                <a:gdLst/>
                <a:ahLst/>
                <a:cxnLst/>
                <a:rect l="l" t="t" r="r" b="b"/>
                <a:pathLst>
                  <a:path w="79456" h="109600" extrusionOk="0">
                    <a:moveTo>
                      <a:pt x="72155" y="105632"/>
                    </a:moveTo>
                    <a:cubicBezTo>
                      <a:pt x="80347" y="99346"/>
                      <a:pt x="81870" y="87630"/>
                      <a:pt x="75584" y="79439"/>
                    </a:cubicBezTo>
                    <a:cubicBezTo>
                      <a:pt x="59487" y="58483"/>
                      <a:pt x="46056" y="35528"/>
                      <a:pt x="35770" y="11335"/>
                    </a:cubicBezTo>
                    <a:cubicBezTo>
                      <a:pt x="32722" y="4191"/>
                      <a:pt x="25863" y="0"/>
                      <a:pt x="18624" y="0"/>
                    </a:cubicBezTo>
                    <a:cubicBezTo>
                      <a:pt x="16148" y="0"/>
                      <a:pt x="13767" y="476"/>
                      <a:pt x="11386" y="1524"/>
                    </a:cubicBezTo>
                    <a:cubicBezTo>
                      <a:pt x="1861" y="5524"/>
                      <a:pt x="-2521" y="16478"/>
                      <a:pt x="1479" y="26003"/>
                    </a:cubicBezTo>
                    <a:cubicBezTo>
                      <a:pt x="13005" y="53150"/>
                      <a:pt x="28054" y="78867"/>
                      <a:pt x="46056" y="102299"/>
                    </a:cubicBezTo>
                    <a:cubicBezTo>
                      <a:pt x="52343" y="110490"/>
                      <a:pt x="64059" y="112014"/>
                      <a:pt x="72250" y="1057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9" name="Google Shape;6689;p53"/>
              <p:cNvSpPr/>
              <p:nvPr/>
            </p:nvSpPr>
            <p:spPr>
              <a:xfrm>
                <a:off x="7945087" y="1230153"/>
                <a:ext cx="40879" cy="67263"/>
              </a:xfrm>
              <a:custGeom>
                <a:avLst/>
                <a:gdLst/>
                <a:ahLst/>
                <a:cxnLst/>
                <a:rect l="l" t="t" r="r" b="b"/>
                <a:pathLst>
                  <a:path w="40879" h="67263" extrusionOk="0">
                    <a:moveTo>
                      <a:pt x="95" y="0"/>
                    </a:moveTo>
                    <a:lnTo>
                      <a:pt x="95" y="0"/>
                    </a:lnTo>
                    <a:cubicBezTo>
                      <a:pt x="95" y="17240"/>
                      <a:pt x="1334" y="34481"/>
                      <a:pt x="3810" y="51340"/>
                    </a:cubicBezTo>
                    <a:cubicBezTo>
                      <a:pt x="5334" y="61532"/>
                      <a:pt x="14764" y="68580"/>
                      <a:pt x="24955" y="67056"/>
                    </a:cubicBezTo>
                    <a:cubicBezTo>
                      <a:pt x="35147" y="65532"/>
                      <a:pt x="42196" y="56102"/>
                      <a:pt x="40672" y="45910"/>
                    </a:cubicBezTo>
                    <a:cubicBezTo>
                      <a:pt x="38481" y="30861"/>
                      <a:pt x="37338" y="15335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0" name="Google Shape;6690;p53"/>
              <p:cNvSpPr/>
              <p:nvPr/>
            </p:nvSpPr>
            <p:spPr>
              <a:xfrm>
                <a:off x="7936364" y="1486376"/>
                <a:ext cx="96079" cy="97032"/>
              </a:xfrm>
              <a:custGeom>
                <a:avLst/>
                <a:gdLst/>
                <a:ahLst/>
                <a:cxnLst/>
                <a:rect l="l" t="t" r="r" b="b"/>
                <a:pathLst>
                  <a:path w="96079" h="97032" extrusionOk="0">
                    <a:moveTo>
                      <a:pt x="89305" y="64199"/>
                    </a:moveTo>
                    <a:cubicBezTo>
                      <a:pt x="68826" y="46958"/>
                      <a:pt x="49872" y="27718"/>
                      <a:pt x="33108" y="6953"/>
                    </a:cubicBezTo>
                    <a:cubicBezTo>
                      <a:pt x="29393" y="2381"/>
                      <a:pt x="24059" y="0"/>
                      <a:pt x="18629" y="0"/>
                    </a:cubicBezTo>
                    <a:cubicBezTo>
                      <a:pt x="14534" y="0"/>
                      <a:pt x="10343" y="1334"/>
                      <a:pt x="6914" y="4191"/>
                    </a:cubicBezTo>
                    <a:cubicBezTo>
                      <a:pt x="-1087" y="10668"/>
                      <a:pt x="-2326" y="22384"/>
                      <a:pt x="4152" y="30385"/>
                    </a:cubicBezTo>
                    <a:cubicBezTo>
                      <a:pt x="22440" y="52959"/>
                      <a:pt x="43109" y="73914"/>
                      <a:pt x="65398" y="92678"/>
                    </a:cubicBezTo>
                    <a:cubicBezTo>
                      <a:pt x="73303" y="99251"/>
                      <a:pt x="85019" y="98298"/>
                      <a:pt x="91687" y="90392"/>
                    </a:cubicBezTo>
                    <a:cubicBezTo>
                      <a:pt x="98354" y="82487"/>
                      <a:pt x="97306" y="70771"/>
                      <a:pt x="89400" y="641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1" name="Google Shape;6691;p53"/>
              <p:cNvSpPr/>
              <p:nvPr/>
            </p:nvSpPr>
            <p:spPr>
              <a:xfrm>
                <a:off x="8051196" y="1230153"/>
                <a:ext cx="43271" cy="70132"/>
              </a:xfrm>
              <a:custGeom>
                <a:avLst/>
                <a:gdLst/>
                <a:ahLst/>
                <a:cxnLst/>
                <a:rect l="l" t="t" r="r" b="b"/>
                <a:pathLst>
                  <a:path w="43271" h="70132" extrusionOk="0">
                    <a:moveTo>
                      <a:pt x="6477" y="55721"/>
                    </a:moveTo>
                    <a:cubicBezTo>
                      <a:pt x="8858" y="65723"/>
                      <a:pt x="18859" y="72009"/>
                      <a:pt x="28860" y="69628"/>
                    </a:cubicBezTo>
                    <a:cubicBezTo>
                      <a:pt x="38862" y="67247"/>
                      <a:pt x="45148" y="57245"/>
                      <a:pt x="42767" y="47244"/>
                    </a:cubicBezTo>
                    <a:cubicBezTo>
                      <a:pt x="39148" y="31814"/>
                      <a:pt x="37338" y="16002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cubicBezTo>
                      <a:pt x="0" y="18764"/>
                      <a:pt x="2191" y="37529"/>
                      <a:pt x="6382" y="557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2" name="Google Shape;6692;p53"/>
              <p:cNvSpPr/>
              <p:nvPr/>
            </p:nvSpPr>
            <p:spPr>
              <a:xfrm>
                <a:off x="7902464" y="1988058"/>
                <a:ext cx="114623" cy="69905"/>
              </a:xfrm>
              <a:custGeom>
                <a:avLst/>
                <a:gdLst/>
                <a:ahLst/>
                <a:cxnLst/>
                <a:rect l="l" t="t" r="r" b="b"/>
                <a:pathLst>
                  <a:path w="114623" h="69905" extrusionOk="0">
                    <a:moveTo>
                      <a:pt x="10619" y="35433"/>
                    </a:moveTo>
                    <a:cubicBezTo>
                      <a:pt x="36242" y="47815"/>
                      <a:pt x="62816" y="59055"/>
                      <a:pt x="89581" y="68771"/>
                    </a:cubicBezTo>
                    <a:cubicBezTo>
                      <a:pt x="99202" y="72295"/>
                      <a:pt x="109965" y="67342"/>
                      <a:pt x="113489" y="57626"/>
                    </a:cubicBezTo>
                    <a:cubicBezTo>
                      <a:pt x="117013" y="47911"/>
                      <a:pt x="112060" y="37243"/>
                      <a:pt x="102345" y="33719"/>
                    </a:cubicBezTo>
                    <a:cubicBezTo>
                      <a:pt x="76723" y="24384"/>
                      <a:pt x="51291" y="13621"/>
                      <a:pt x="26811" y="1810"/>
                    </a:cubicBezTo>
                    <a:cubicBezTo>
                      <a:pt x="24240" y="571"/>
                      <a:pt x="21477" y="0"/>
                      <a:pt x="18715" y="0"/>
                    </a:cubicBezTo>
                    <a:cubicBezTo>
                      <a:pt x="11762" y="0"/>
                      <a:pt x="5095" y="3905"/>
                      <a:pt x="1856" y="10573"/>
                    </a:cubicBezTo>
                    <a:cubicBezTo>
                      <a:pt x="-2621" y="19812"/>
                      <a:pt x="1284" y="30956"/>
                      <a:pt x="10524" y="354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3" name="Google Shape;6693;p53"/>
              <p:cNvSpPr/>
              <p:nvPr/>
            </p:nvSpPr>
            <p:spPr>
              <a:xfrm>
                <a:off x="8051786" y="1933098"/>
                <a:ext cx="118610" cy="57599"/>
              </a:xfrm>
              <a:custGeom>
                <a:avLst/>
                <a:gdLst/>
                <a:ahLst/>
                <a:cxnLst/>
                <a:rect l="l" t="t" r="r" b="b"/>
                <a:pathLst>
                  <a:path w="118610" h="57599" extrusionOk="0">
                    <a:moveTo>
                      <a:pt x="13126" y="36385"/>
                    </a:moveTo>
                    <a:cubicBezTo>
                      <a:pt x="40368" y="44863"/>
                      <a:pt x="68467" y="51816"/>
                      <a:pt x="96470" y="57245"/>
                    </a:cubicBezTo>
                    <a:cubicBezTo>
                      <a:pt x="106567" y="59246"/>
                      <a:pt x="116377" y="52578"/>
                      <a:pt x="118282" y="42482"/>
                    </a:cubicBezTo>
                    <a:cubicBezTo>
                      <a:pt x="120187" y="32385"/>
                      <a:pt x="113615" y="22574"/>
                      <a:pt x="103518" y="20669"/>
                    </a:cubicBezTo>
                    <a:cubicBezTo>
                      <a:pt x="76849" y="15526"/>
                      <a:pt x="50178" y="8858"/>
                      <a:pt x="24175" y="857"/>
                    </a:cubicBezTo>
                    <a:cubicBezTo>
                      <a:pt x="22365" y="286"/>
                      <a:pt x="20460" y="0"/>
                      <a:pt x="18650" y="0"/>
                    </a:cubicBezTo>
                    <a:cubicBezTo>
                      <a:pt x="10745" y="0"/>
                      <a:pt x="3315" y="5144"/>
                      <a:pt x="839" y="13145"/>
                    </a:cubicBezTo>
                    <a:cubicBezTo>
                      <a:pt x="-2209" y="22955"/>
                      <a:pt x="3315" y="33433"/>
                      <a:pt x="13126" y="364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4" name="Google Shape;6694;p53"/>
              <p:cNvSpPr/>
              <p:nvPr/>
            </p:nvSpPr>
            <p:spPr>
              <a:xfrm>
                <a:off x="8059935" y="2045684"/>
                <a:ext cx="119320" cy="54240"/>
              </a:xfrm>
              <a:custGeom>
                <a:avLst/>
                <a:gdLst/>
                <a:ahLst/>
                <a:cxnLst/>
                <a:rect l="l" t="t" r="r" b="b"/>
                <a:pathLst>
                  <a:path w="119320" h="54240" extrusionOk="0">
                    <a:moveTo>
                      <a:pt x="13835" y="36671"/>
                    </a:moveTo>
                    <a:cubicBezTo>
                      <a:pt x="41362" y="43815"/>
                      <a:pt x="69651" y="49625"/>
                      <a:pt x="97750" y="54007"/>
                    </a:cubicBezTo>
                    <a:cubicBezTo>
                      <a:pt x="107942" y="55626"/>
                      <a:pt x="117467" y="48673"/>
                      <a:pt x="119086" y="38481"/>
                    </a:cubicBezTo>
                    <a:cubicBezTo>
                      <a:pt x="120705" y="28289"/>
                      <a:pt x="113752" y="18764"/>
                      <a:pt x="103560" y="17145"/>
                    </a:cubicBezTo>
                    <a:cubicBezTo>
                      <a:pt x="76604" y="12954"/>
                      <a:pt x="49649" y="7334"/>
                      <a:pt x="23265" y="572"/>
                    </a:cubicBezTo>
                    <a:cubicBezTo>
                      <a:pt x="21740" y="191"/>
                      <a:pt x="20121" y="0"/>
                      <a:pt x="18598" y="0"/>
                    </a:cubicBezTo>
                    <a:cubicBezTo>
                      <a:pt x="10311" y="0"/>
                      <a:pt x="2690" y="5620"/>
                      <a:pt x="595" y="14002"/>
                    </a:cubicBezTo>
                    <a:cubicBezTo>
                      <a:pt x="-1977" y="24003"/>
                      <a:pt x="4024" y="34100"/>
                      <a:pt x="14025" y="367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5" name="Google Shape;6695;p53"/>
              <p:cNvSpPr/>
              <p:nvPr/>
            </p:nvSpPr>
            <p:spPr>
              <a:xfrm>
                <a:off x="8058788" y="1709356"/>
                <a:ext cx="116548" cy="64799"/>
              </a:xfrm>
              <a:custGeom>
                <a:avLst/>
                <a:gdLst/>
                <a:ahLst/>
                <a:cxnLst/>
                <a:rect l="l" t="t" r="r" b="b"/>
                <a:pathLst>
                  <a:path w="116548" h="64799" extrusionOk="0">
                    <a:moveTo>
                      <a:pt x="102613" y="28099"/>
                    </a:moveTo>
                    <a:cubicBezTo>
                      <a:pt x="76514" y="21241"/>
                      <a:pt x="50797" y="12382"/>
                      <a:pt x="26127" y="1524"/>
                    </a:cubicBezTo>
                    <a:cubicBezTo>
                      <a:pt x="23650" y="476"/>
                      <a:pt x="21173" y="0"/>
                      <a:pt x="18697" y="0"/>
                    </a:cubicBezTo>
                    <a:cubicBezTo>
                      <a:pt x="11554" y="0"/>
                      <a:pt x="4695" y="4191"/>
                      <a:pt x="1552" y="11240"/>
                    </a:cubicBezTo>
                    <a:cubicBezTo>
                      <a:pt x="-2544" y="20669"/>
                      <a:pt x="1743" y="31718"/>
                      <a:pt x="11172" y="35814"/>
                    </a:cubicBezTo>
                    <a:cubicBezTo>
                      <a:pt x="37652" y="47339"/>
                      <a:pt x="65179" y="56959"/>
                      <a:pt x="93182" y="64199"/>
                    </a:cubicBezTo>
                    <a:cubicBezTo>
                      <a:pt x="103089" y="66770"/>
                      <a:pt x="113375" y="60865"/>
                      <a:pt x="115947" y="50864"/>
                    </a:cubicBezTo>
                    <a:cubicBezTo>
                      <a:pt x="118519" y="40862"/>
                      <a:pt x="112614" y="30671"/>
                      <a:pt x="102613" y="280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6" name="Google Shape;6696;p53"/>
              <p:cNvSpPr/>
              <p:nvPr/>
            </p:nvSpPr>
            <p:spPr>
              <a:xfrm>
                <a:off x="8064116" y="1593627"/>
                <a:ext cx="114092" cy="70719"/>
              </a:xfrm>
              <a:custGeom>
                <a:avLst/>
                <a:gdLst/>
                <a:ahLst/>
                <a:cxnLst/>
                <a:rect l="l" t="t" r="r" b="b"/>
                <a:pathLst>
                  <a:path w="114092" h="70719" extrusionOk="0">
                    <a:moveTo>
                      <a:pt x="101189" y="34385"/>
                    </a:moveTo>
                    <a:cubicBezTo>
                      <a:pt x="75758" y="26098"/>
                      <a:pt x="51088" y="15335"/>
                      <a:pt x="27657" y="2381"/>
                    </a:cubicBezTo>
                    <a:cubicBezTo>
                      <a:pt x="24799" y="762"/>
                      <a:pt x="21656" y="0"/>
                      <a:pt x="18608" y="0"/>
                    </a:cubicBezTo>
                    <a:cubicBezTo>
                      <a:pt x="12035" y="0"/>
                      <a:pt x="5653" y="3429"/>
                      <a:pt x="2320" y="9620"/>
                    </a:cubicBezTo>
                    <a:cubicBezTo>
                      <a:pt x="-2633" y="18574"/>
                      <a:pt x="605" y="30004"/>
                      <a:pt x="9559" y="34957"/>
                    </a:cubicBezTo>
                    <a:cubicBezTo>
                      <a:pt x="35086" y="49149"/>
                      <a:pt x="62042" y="60865"/>
                      <a:pt x="89664" y="69818"/>
                    </a:cubicBezTo>
                    <a:cubicBezTo>
                      <a:pt x="99475" y="72962"/>
                      <a:pt x="109952" y="67627"/>
                      <a:pt x="113191" y="57817"/>
                    </a:cubicBezTo>
                    <a:cubicBezTo>
                      <a:pt x="116334" y="48006"/>
                      <a:pt x="111000" y="37528"/>
                      <a:pt x="101189" y="342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7" name="Google Shape;6697;p53"/>
              <p:cNvSpPr/>
              <p:nvPr/>
            </p:nvSpPr>
            <p:spPr>
              <a:xfrm>
                <a:off x="8054834" y="1822037"/>
                <a:ext cx="117764" cy="60633"/>
              </a:xfrm>
              <a:custGeom>
                <a:avLst/>
                <a:gdLst/>
                <a:ahLst/>
                <a:cxnLst/>
                <a:rect l="l" t="t" r="r" b="b"/>
                <a:pathLst>
                  <a:path w="117764" h="60633" extrusionOk="0">
                    <a:moveTo>
                      <a:pt x="103327" y="23813"/>
                    </a:moveTo>
                    <a:cubicBezTo>
                      <a:pt x="76847" y="18002"/>
                      <a:pt x="50559" y="10382"/>
                      <a:pt x="25032" y="1143"/>
                    </a:cubicBezTo>
                    <a:cubicBezTo>
                      <a:pt x="22936" y="381"/>
                      <a:pt x="20841" y="0"/>
                      <a:pt x="18650" y="0"/>
                    </a:cubicBezTo>
                    <a:cubicBezTo>
                      <a:pt x="11030" y="0"/>
                      <a:pt x="3886" y="4763"/>
                      <a:pt x="1124" y="12287"/>
                    </a:cubicBezTo>
                    <a:cubicBezTo>
                      <a:pt x="-2400" y="22003"/>
                      <a:pt x="2648" y="32671"/>
                      <a:pt x="12268" y="36195"/>
                    </a:cubicBezTo>
                    <a:cubicBezTo>
                      <a:pt x="39224" y="46006"/>
                      <a:pt x="67132" y="54007"/>
                      <a:pt x="95136" y="60198"/>
                    </a:cubicBezTo>
                    <a:cubicBezTo>
                      <a:pt x="105232" y="62389"/>
                      <a:pt x="115138" y="56102"/>
                      <a:pt x="117329" y="46006"/>
                    </a:cubicBezTo>
                    <a:cubicBezTo>
                      <a:pt x="119520" y="35909"/>
                      <a:pt x="113233" y="26003"/>
                      <a:pt x="103137" y="238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5738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3" name="Google Shape;6033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Problem and Understanding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F3E837-6FDF-41F1-8646-A8D102E49C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571500" y="642937"/>
            <a:ext cx="8001000" cy="3857625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56FBF5D-92D2-22DC-8167-5A79B27511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7992775"/>
              </p:ext>
            </p:extLst>
          </p:nvPr>
        </p:nvGraphicFramePr>
        <p:xfrm>
          <a:off x="907144" y="3009988"/>
          <a:ext cx="6861628" cy="1612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034" name="Google Shape;6034;p42"/>
          <p:cNvSpPr txBox="1">
            <a:spLocks noGrp="1"/>
          </p:cNvSpPr>
          <p:nvPr>
            <p:ph type="subTitle" idx="1"/>
          </p:nvPr>
        </p:nvSpPr>
        <p:spPr>
          <a:xfrm>
            <a:off x="609601" y="1074056"/>
            <a:ext cx="7453086" cy="1828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IN" sz="1600" dirty="0"/>
              <a:t>As observed earlier, </a:t>
            </a:r>
            <a:r>
              <a:rPr lang="en-IN" sz="1600" dirty="0" err="1"/>
              <a:t>Databel</a:t>
            </a:r>
            <a:r>
              <a:rPr lang="en-IN" sz="1600" dirty="0"/>
              <a:t> is experiencing high churn (~27%) even though it is near previously recorded rates (31% in 2021).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IN" sz="1600" dirty="0"/>
              <a:t>However, much can be done to combat churn and improve the company’s overall revenue and profitability.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IN" sz="1600" dirty="0"/>
              <a:t>The situation prompts a </a:t>
            </a:r>
            <a:r>
              <a:rPr lang="en-IN" sz="1600" b="1" dirty="0"/>
              <a:t>comprehension investigation</a:t>
            </a:r>
            <a:r>
              <a:rPr lang="en-IN" sz="1600" dirty="0"/>
              <a:t> of every aspect of subscriber behaviour, service usage, satisfaction levels and demographics.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IN" sz="1600" dirty="0"/>
              <a:t>The </a:t>
            </a:r>
            <a:r>
              <a:rPr lang="en-IN" sz="1600" b="1" dirty="0"/>
              <a:t>key objectives</a:t>
            </a:r>
            <a:r>
              <a:rPr lang="en-IN" sz="1600" dirty="0"/>
              <a:t> of this case study are:</a:t>
            </a:r>
          </a:p>
        </p:txBody>
      </p:sp>
    </p:spTree>
    <p:extLst>
      <p:ext uri="{BB962C8B-B14F-4D97-AF65-F5344CB8AC3E}">
        <p14:creationId xmlns:p14="http://schemas.microsoft.com/office/powerpoint/2010/main" val="1638385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2" name="Google Shape;6702;p54"/>
          <p:cNvSpPr txBox="1">
            <a:spLocks noGrp="1"/>
          </p:cNvSpPr>
          <p:nvPr>
            <p:ph type="title"/>
          </p:nvPr>
        </p:nvSpPr>
        <p:spPr>
          <a:xfrm>
            <a:off x="2521500" y="1708050"/>
            <a:ext cx="41010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6,687</a:t>
            </a:r>
            <a:endParaRPr dirty="0"/>
          </a:p>
        </p:txBody>
      </p:sp>
      <p:sp>
        <p:nvSpPr>
          <p:cNvPr id="6703" name="Google Shape;6703;p54"/>
          <p:cNvSpPr txBox="1">
            <a:spLocks noGrp="1"/>
          </p:cNvSpPr>
          <p:nvPr>
            <p:ph type="subTitle" idx="1"/>
          </p:nvPr>
        </p:nvSpPr>
        <p:spPr>
          <a:xfrm>
            <a:off x="2521500" y="2938350"/>
            <a:ext cx="4101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 Customers</a:t>
            </a:r>
            <a:endParaRPr dirty="0"/>
          </a:p>
        </p:txBody>
      </p:sp>
      <p:grpSp>
        <p:nvGrpSpPr>
          <p:cNvPr id="6704" name="Google Shape;6704;p54"/>
          <p:cNvGrpSpPr/>
          <p:nvPr/>
        </p:nvGrpSpPr>
        <p:grpSpPr>
          <a:xfrm rot="10800000" flipH="1">
            <a:off x="7933532" y="450300"/>
            <a:ext cx="637384" cy="4459036"/>
            <a:chOff x="7933532" y="450300"/>
            <a:chExt cx="637384" cy="4459036"/>
          </a:xfrm>
        </p:grpSpPr>
        <p:sp>
          <p:nvSpPr>
            <p:cNvPr id="6705" name="Google Shape;6705;p54"/>
            <p:cNvSpPr/>
            <p:nvPr/>
          </p:nvSpPr>
          <p:spPr>
            <a:xfrm flipH="1">
              <a:off x="7934727" y="2359852"/>
              <a:ext cx="635599" cy="635673"/>
            </a:xfrm>
            <a:custGeom>
              <a:avLst/>
              <a:gdLst/>
              <a:ahLst/>
              <a:cxnLst/>
              <a:rect l="l" t="t" r="r" b="b"/>
              <a:pathLst>
                <a:path w="882776" h="879824" extrusionOk="0">
                  <a:moveTo>
                    <a:pt x="882777" y="833628"/>
                  </a:moveTo>
                  <a:lnTo>
                    <a:pt x="882777" y="879824"/>
                  </a:lnTo>
                  <a:lnTo>
                    <a:pt x="0" y="879824"/>
                  </a:lnTo>
                  <a:lnTo>
                    <a:pt x="0" y="833628"/>
                  </a:lnTo>
                  <a:lnTo>
                    <a:pt x="882777" y="833628"/>
                  </a:lnTo>
                  <a:close/>
                  <a:moveTo>
                    <a:pt x="0" y="729424"/>
                  </a:moveTo>
                  <a:lnTo>
                    <a:pt x="0" y="775621"/>
                  </a:lnTo>
                  <a:lnTo>
                    <a:pt x="882777" y="775621"/>
                  </a:lnTo>
                  <a:lnTo>
                    <a:pt x="882777" y="729424"/>
                  </a:lnTo>
                  <a:lnTo>
                    <a:pt x="0" y="729424"/>
                  </a:lnTo>
                  <a:close/>
                  <a:moveTo>
                    <a:pt x="0" y="625221"/>
                  </a:moveTo>
                  <a:lnTo>
                    <a:pt x="0" y="671417"/>
                  </a:lnTo>
                  <a:lnTo>
                    <a:pt x="882777" y="671417"/>
                  </a:lnTo>
                  <a:lnTo>
                    <a:pt x="882777" y="625221"/>
                  </a:lnTo>
                  <a:lnTo>
                    <a:pt x="0" y="625221"/>
                  </a:lnTo>
                  <a:close/>
                  <a:moveTo>
                    <a:pt x="0" y="521017"/>
                  </a:moveTo>
                  <a:lnTo>
                    <a:pt x="0" y="567214"/>
                  </a:lnTo>
                  <a:lnTo>
                    <a:pt x="882777" y="567214"/>
                  </a:lnTo>
                  <a:lnTo>
                    <a:pt x="882777" y="521017"/>
                  </a:lnTo>
                  <a:lnTo>
                    <a:pt x="0" y="521017"/>
                  </a:lnTo>
                  <a:close/>
                  <a:moveTo>
                    <a:pt x="0" y="416814"/>
                  </a:moveTo>
                  <a:lnTo>
                    <a:pt x="0" y="463010"/>
                  </a:lnTo>
                  <a:lnTo>
                    <a:pt x="882777" y="463010"/>
                  </a:lnTo>
                  <a:lnTo>
                    <a:pt x="882777" y="416814"/>
                  </a:lnTo>
                  <a:lnTo>
                    <a:pt x="0" y="416814"/>
                  </a:lnTo>
                  <a:close/>
                  <a:moveTo>
                    <a:pt x="0" y="312611"/>
                  </a:moveTo>
                  <a:lnTo>
                    <a:pt x="0" y="358807"/>
                  </a:lnTo>
                  <a:lnTo>
                    <a:pt x="882777" y="358807"/>
                  </a:lnTo>
                  <a:lnTo>
                    <a:pt x="882777" y="312611"/>
                  </a:lnTo>
                  <a:lnTo>
                    <a:pt x="0" y="312611"/>
                  </a:lnTo>
                  <a:close/>
                  <a:moveTo>
                    <a:pt x="0" y="208407"/>
                  </a:moveTo>
                  <a:lnTo>
                    <a:pt x="0" y="254603"/>
                  </a:lnTo>
                  <a:lnTo>
                    <a:pt x="882777" y="254603"/>
                  </a:lnTo>
                  <a:lnTo>
                    <a:pt x="882777" y="208407"/>
                  </a:lnTo>
                  <a:lnTo>
                    <a:pt x="0" y="208407"/>
                  </a:lnTo>
                  <a:close/>
                  <a:moveTo>
                    <a:pt x="0" y="104204"/>
                  </a:moveTo>
                  <a:lnTo>
                    <a:pt x="0" y="150400"/>
                  </a:lnTo>
                  <a:lnTo>
                    <a:pt x="882777" y="150400"/>
                  </a:lnTo>
                  <a:lnTo>
                    <a:pt x="882777" y="104204"/>
                  </a:lnTo>
                  <a:lnTo>
                    <a:pt x="0" y="104204"/>
                  </a:lnTo>
                  <a:close/>
                  <a:moveTo>
                    <a:pt x="0" y="0"/>
                  </a:moveTo>
                  <a:lnTo>
                    <a:pt x="0" y="46196"/>
                  </a:lnTo>
                  <a:lnTo>
                    <a:pt x="882777" y="46196"/>
                  </a:lnTo>
                  <a:lnTo>
                    <a:pt x="8827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6" name="Google Shape;6706;p54"/>
            <p:cNvSpPr/>
            <p:nvPr/>
          </p:nvSpPr>
          <p:spPr>
            <a:xfrm flipH="1">
              <a:off x="7935754" y="2996231"/>
              <a:ext cx="633542" cy="635810"/>
            </a:xfrm>
            <a:custGeom>
              <a:avLst/>
              <a:gdLst/>
              <a:ahLst/>
              <a:cxnLst/>
              <a:rect l="l" t="t" r="r" b="b"/>
              <a:pathLst>
                <a:path w="879919" h="880014" extrusionOk="0">
                  <a:moveTo>
                    <a:pt x="0" y="0"/>
                  </a:moveTo>
                  <a:lnTo>
                    <a:pt x="0" y="880015"/>
                  </a:lnTo>
                  <a:lnTo>
                    <a:pt x="7525" y="880015"/>
                  </a:lnTo>
                  <a:cubicBezTo>
                    <a:pt x="487490" y="876014"/>
                    <a:pt x="875919" y="487585"/>
                    <a:pt x="879920" y="7525"/>
                  </a:cubicBezTo>
                  <a:lnTo>
                    <a:pt x="8799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7" name="Google Shape;6707;p54"/>
            <p:cNvSpPr/>
            <p:nvPr/>
          </p:nvSpPr>
          <p:spPr>
            <a:xfrm flipH="1">
              <a:off x="7935686" y="450300"/>
              <a:ext cx="633610" cy="635810"/>
            </a:xfrm>
            <a:custGeom>
              <a:avLst/>
              <a:gdLst/>
              <a:ahLst/>
              <a:cxnLst/>
              <a:rect l="l" t="t" r="r" b="b"/>
              <a:pathLst>
                <a:path w="880014" h="880014" extrusionOk="0">
                  <a:moveTo>
                    <a:pt x="0" y="0"/>
                  </a:moveTo>
                  <a:lnTo>
                    <a:pt x="880015" y="0"/>
                  </a:lnTo>
                  <a:lnTo>
                    <a:pt x="880015" y="880015"/>
                  </a:lnTo>
                  <a:lnTo>
                    <a:pt x="0" y="8800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708" name="Google Shape;6708;p54"/>
            <p:cNvGrpSpPr/>
            <p:nvPr/>
          </p:nvGrpSpPr>
          <p:grpSpPr>
            <a:xfrm flipH="1">
              <a:off x="7934750" y="1086743"/>
              <a:ext cx="634226" cy="1272960"/>
              <a:chOff x="6534530" y="2110073"/>
              <a:chExt cx="880014" cy="1759934"/>
            </a:xfrm>
          </p:grpSpPr>
          <p:sp>
            <p:nvSpPr>
              <p:cNvPr id="6709" name="Google Shape;6709;p54"/>
              <p:cNvSpPr/>
              <p:nvPr/>
            </p:nvSpPr>
            <p:spPr>
              <a:xfrm>
                <a:off x="6534530" y="2110073"/>
                <a:ext cx="880014" cy="175993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1759934" extrusionOk="0">
                    <a:moveTo>
                      <a:pt x="880015" y="879920"/>
                    </a:moveTo>
                    <a:lnTo>
                      <a:pt x="880015" y="0"/>
                    </a:lnTo>
                    <a:lnTo>
                      <a:pt x="872490" y="0"/>
                    </a:lnTo>
                    <a:cubicBezTo>
                      <a:pt x="392430" y="4000"/>
                      <a:pt x="4000" y="392430"/>
                      <a:pt x="0" y="872395"/>
                    </a:cubicBezTo>
                    <a:lnTo>
                      <a:pt x="0" y="887444"/>
                    </a:lnTo>
                    <a:cubicBezTo>
                      <a:pt x="4000" y="1367504"/>
                      <a:pt x="392430" y="1755934"/>
                      <a:pt x="872490" y="1759934"/>
                    </a:cubicBezTo>
                    <a:lnTo>
                      <a:pt x="880015" y="1759934"/>
                    </a:lnTo>
                    <a:lnTo>
                      <a:pt x="880015" y="87992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0" name="Google Shape;6710;p54"/>
              <p:cNvSpPr/>
              <p:nvPr/>
            </p:nvSpPr>
            <p:spPr>
              <a:xfrm>
                <a:off x="6542150" y="2117597"/>
                <a:ext cx="872394" cy="872489"/>
              </a:xfrm>
              <a:custGeom>
                <a:avLst/>
                <a:gdLst/>
                <a:ahLst/>
                <a:cxnLst/>
                <a:rect l="l" t="t" r="r" b="b"/>
                <a:pathLst>
                  <a:path w="872394" h="872489" extrusionOk="0">
                    <a:moveTo>
                      <a:pt x="0" y="872490"/>
                    </a:moveTo>
                    <a:lnTo>
                      <a:pt x="872395" y="872490"/>
                    </a:lnTo>
                    <a:lnTo>
                      <a:pt x="872395" y="0"/>
                    </a:lnTo>
                    <a:cubicBezTo>
                      <a:pt x="868394" y="480060"/>
                      <a:pt x="479965" y="868490"/>
                      <a:pt x="0" y="87249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11" name="Google Shape;6711;p54"/>
            <p:cNvGrpSpPr/>
            <p:nvPr/>
          </p:nvGrpSpPr>
          <p:grpSpPr>
            <a:xfrm>
              <a:off x="7935021" y="4272615"/>
              <a:ext cx="634226" cy="636721"/>
              <a:chOff x="4774596" y="3869912"/>
              <a:chExt cx="880014" cy="880300"/>
            </a:xfrm>
          </p:grpSpPr>
          <p:sp>
            <p:nvSpPr>
              <p:cNvPr id="6712" name="Google Shape;6712;p54"/>
              <p:cNvSpPr/>
              <p:nvPr/>
            </p:nvSpPr>
            <p:spPr>
              <a:xfrm>
                <a:off x="4774596" y="3870102"/>
                <a:ext cx="880014" cy="88001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713" name="Google Shape;6713;p54"/>
              <p:cNvGrpSpPr/>
              <p:nvPr/>
            </p:nvGrpSpPr>
            <p:grpSpPr>
              <a:xfrm>
                <a:off x="4774596" y="3869912"/>
                <a:ext cx="880014" cy="880300"/>
                <a:chOff x="4774596" y="3869912"/>
                <a:chExt cx="880014" cy="880300"/>
              </a:xfrm>
            </p:grpSpPr>
            <p:sp>
              <p:nvSpPr>
                <p:cNvPr id="6714" name="Google Shape;6714;p54"/>
                <p:cNvSpPr/>
                <p:nvPr/>
              </p:nvSpPr>
              <p:spPr>
                <a:xfrm>
                  <a:off x="5184457" y="4422030"/>
                  <a:ext cx="103582" cy="88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82" h="88672" extrusionOk="0">
                      <a:moveTo>
                        <a:pt x="72771" y="4618"/>
                      </a:moveTo>
                      <a:cubicBezTo>
                        <a:pt x="52197" y="22430"/>
                        <a:pt x="30480" y="39289"/>
                        <a:pt x="8096" y="54720"/>
                      </a:cubicBezTo>
                      <a:cubicBezTo>
                        <a:pt x="2858" y="58339"/>
                        <a:pt x="0" y="64149"/>
                        <a:pt x="0" y="70055"/>
                      </a:cubicBezTo>
                      <a:cubicBezTo>
                        <a:pt x="0" y="73674"/>
                        <a:pt x="1048" y="77389"/>
                        <a:pt x="3334" y="80628"/>
                      </a:cubicBezTo>
                      <a:cubicBezTo>
                        <a:pt x="9144" y="89105"/>
                        <a:pt x="20764" y="91200"/>
                        <a:pt x="29242" y="85390"/>
                      </a:cubicBezTo>
                      <a:cubicBezTo>
                        <a:pt x="52768" y="69197"/>
                        <a:pt x="75533" y="51481"/>
                        <a:pt x="97155" y="32717"/>
                      </a:cubicBezTo>
                      <a:cubicBezTo>
                        <a:pt x="104966" y="25954"/>
                        <a:pt x="105727" y="14238"/>
                        <a:pt x="99060" y="6428"/>
                      </a:cubicBezTo>
                      <a:cubicBezTo>
                        <a:pt x="92297" y="-1383"/>
                        <a:pt x="80486" y="-2145"/>
                        <a:pt x="72771" y="452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5" name="Google Shape;6715;p54"/>
                <p:cNvSpPr/>
                <p:nvPr/>
              </p:nvSpPr>
              <p:spPr>
                <a:xfrm>
                  <a:off x="5037391" y="4395415"/>
                  <a:ext cx="110195" cy="78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95" h="78523" extrusionOk="0">
                      <a:moveTo>
                        <a:pt x="107251" y="8468"/>
                      </a:moveTo>
                      <a:cubicBezTo>
                        <a:pt x="101632" y="-199"/>
                        <a:pt x="90107" y="-2581"/>
                        <a:pt x="81439" y="3039"/>
                      </a:cubicBezTo>
                      <a:cubicBezTo>
                        <a:pt x="58769" y="17803"/>
                        <a:pt x="34957" y="31328"/>
                        <a:pt x="10573" y="43044"/>
                      </a:cubicBezTo>
                      <a:cubicBezTo>
                        <a:pt x="3905" y="46283"/>
                        <a:pt x="0" y="52950"/>
                        <a:pt x="0" y="59903"/>
                      </a:cubicBezTo>
                      <a:cubicBezTo>
                        <a:pt x="0" y="62570"/>
                        <a:pt x="571" y="65333"/>
                        <a:pt x="1810" y="68000"/>
                      </a:cubicBezTo>
                      <a:cubicBezTo>
                        <a:pt x="6287" y="77239"/>
                        <a:pt x="17431" y="81144"/>
                        <a:pt x="26670" y="76668"/>
                      </a:cubicBezTo>
                      <a:cubicBezTo>
                        <a:pt x="52483" y="64190"/>
                        <a:pt x="77724" y="49997"/>
                        <a:pt x="101727" y="34281"/>
                      </a:cubicBezTo>
                      <a:cubicBezTo>
                        <a:pt x="110395" y="28661"/>
                        <a:pt x="112776" y="17136"/>
                        <a:pt x="107156" y="846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6" name="Google Shape;6716;p54"/>
                <p:cNvSpPr/>
                <p:nvPr/>
              </p:nvSpPr>
              <p:spPr>
                <a:xfrm>
                  <a:off x="5037105" y="4517118"/>
                  <a:ext cx="113269" cy="72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269" h="72783" extrusionOk="0">
                      <a:moveTo>
                        <a:pt x="110966" y="9828"/>
                      </a:moveTo>
                      <a:cubicBezTo>
                        <a:pt x="106108" y="779"/>
                        <a:pt x="94774" y="-2650"/>
                        <a:pt x="85725" y="2208"/>
                      </a:cubicBezTo>
                      <a:cubicBezTo>
                        <a:pt x="61817" y="15067"/>
                        <a:pt x="36862" y="26688"/>
                        <a:pt x="11716" y="36784"/>
                      </a:cubicBezTo>
                      <a:cubicBezTo>
                        <a:pt x="4477" y="39737"/>
                        <a:pt x="0" y="46690"/>
                        <a:pt x="0" y="54120"/>
                      </a:cubicBezTo>
                      <a:cubicBezTo>
                        <a:pt x="0" y="56405"/>
                        <a:pt x="476" y="58787"/>
                        <a:pt x="1333" y="61073"/>
                      </a:cubicBezTo>
                      <a:cubicBezTo>
                        <a:pt x="5143" y="70598"/>
                        <a:pt x="16002" y="75265"/>
                        <a:pt x="25622" y="71455"/>
                      </a:cubicBezTo>
                      <a:cubicBezTo>
                        <a:pt x="52102" y="60882"/>
                        <a:pt x="78296" y="48595"/>
                        <a:pt x="103442" y="35070"/>
                      </a:cubicBezTo>
                      <a:cubicBezTo>
                        <a:pt x="112490" y="30212"/>
                        <a:pt x="115919" y="18877"/>
                        <a:pt x="111062" y="98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7" name="Google Shape;6717;p54"/>
                <p:cNvSpPr/>
                <p:nvPr/>
              </p:nvSpPr>
              <p:spPr>
                <a:xfrm>
                  <a:off x="5197696" y="4544637"/>
                  <a:ext cx="107087" cy="83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87" h="83769" extrusionOk="0">
                      <a:moveTo>
                        <a:pt x="99536" y="33649"/>
                      </a:moveTo>
                      <a:cubicBezTo>
                        <a:pt x="107823" y="27553"/>
                        <a:pt x="109538" y="15838"/>
                        <a:pt x="103442" y="7551"/>
                      </a:cubicBezTo>
                      <a:cubicBezTo>
                        <a:pt x="97346" y="-736"/>
                        <a:pt x="85630" y="-2450"/>
                        <a:pt x="77343" y="3646"/>
                      </a:cubicBezTo>
                      <a:cubicBezTo>
                        <a:pt x="55435" y="19838"/>
                        <a:pt x="32385" y="35173"/>
                        <a:pt x="9049" y="49175"/>
                      </a:cubicBezTo>
                      <a:cubicBezTo>
                        <a:pt x="3238" y="52699"/>
                        <a:pt x="0" y="58891"/>
                        <a:pt x="0" y="65177"/>
                      </a:cubicBezTo>
                      <a:cubicBezTo>
                        <a:pt x="0" y="68416"/>
                        <a:pt x="857" y="71749"/>
                        <a:pt x="2667" y="74702"/>
                      </a:cubicBezTo>
                      <a:cubicBezTo>
                        <a:pt x="7906" y="83560"/>
                        <a:pt x="19431" y="86418"/>
                        <a:pt x="28289" y="81084"/>
                      </a:cubicBezTo>
                      <a:cubicBezTo>
                        <a:pt x="52673" y="66511"/>
                        <a:pt x="76676" y="50509"/>
                        <a:pt x="99631" y="3355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8" name="Google Shape;6718;p54"/>
                <p:cNvSpPr/>
                <p:nvPr/>
              </p:nvSpPr>
              <p:spPr>
                <a:xfrm>
                  <a:off x="4875656" y="4579448"/>
                  <a:ext cx="119233" cy="55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33" h="55078" extrusionOk="0">
                      <a:moveTo>
                        <a:pt x="118586" y="13697"/>
                      </a:moveTo>
                      <a:cubicBezTo>
                        <a:pt x="115824" y="3791"/>
                        <a:pt x="105537" y="-2020"/>
                        <a:pt x="95631" y="647"/>
                      </a:cubicBezTo>
                      <a:cubicBezTo>
                        <a:pt x="69437" y="7886"/>
                        <a:pt x="42577" y="13697"/>
                        <a:pt x="15716" y="17983"/>
                      </a:cubicBezTo>
                      <a:cubicBezTo>
                        <a:pt x="6572" y="19412"/>
                        <a:pt x="0" y="27413"/>
                        <a:pt x="0" y="36366"/>
                      </a:cubicBezTo>
                      <a:cubicBezTo>
                        <a:pt x="0" y="37319"/>
                        <a:pt x="0" y="38366"/>
                        <a:pt x="190" y="39319"/>
                      </a:cubicBezTo>
                      <a:cubicBezTo>
                        <a:pt x="1810" y="49511"/>
                        <a:pt x="11335" y="56464"/>
                        <a:pt x="21526" y="54845"/>
                      </a:cubicBezTo>
                      <a:cubicBezTo>
                        <a:pt x="49721" y="50368"/>
                        <a:pt x="78010" y="44177"/>
                        <a:pt x="105537" y="36652"/>
                      </a:cubicBezTo>
                      <a:cubicBezTo>
                        <a:pt x="115443" y="33890"/>
                        <a:pt x="121253" y="23603"/>
                        <a:pt x="118586" y="1369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9" name="Google Shape;6719;p54"/>
                <p:cNvSpPr/>
                <p:nvPr/>
              </p:nvSpPr>
              <p:spPr>
                <a:xfrm>
                  <a:off x="5445537" y="4298488"/>
                  <a:ext cx="84249" cy="106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249" h="106645" extrusionOk="0">
                      <a:moveTo>
                        <a:pt x="33528" y="99299"/>
                      </a:moveTo>
                      <a:cubicBezTo>
                        <a:pt x="50578" y="76535"/>
                        <a:pt x="66770" y="52627"/>
                        <a:pt x="81534" y="28338"/>
                      </a:cubicBezTo>
                      <a:cubicBezTo>
                        <a:pt x="86868" y="19575"/>
                        <a:pt x="84106" y="8050"/>
                        <a:pt x="75343" y="2716"/>
                      </a:cubicBezTo>
                      <a:cubicBezTo>
                        <a:pt x="66580" y="-2618"/>
                        <a:pt x="55054" y="144"/>
                        <a:pt x="49720" y="8907"/>
                      </a:cubicBezTo>
                      <a:cubicBezTo>
                        <a:pt x="35528" y="32148"/>
                        <a:pt x="20098" y="55008"/>
                        <a:pt x="3715" y="76820"/>
                      </a:cubicBezTo>
                      <a:cubicBezTo>
                        <a:pt x="1238" y="80154"/>
                        <a:pt x="0" y="84059"/>
                        <a:pt x="0" y="87964"/>
                      </a:cubicBezTo>
                      <a:cubicBezTo>
                        <a:pt x="0" y="93679"/>
                        <a:pt x="2572" y="99204"/>
                        <a:pt x="7429" y="102919"/>
                      </a:cubicBezTo>
                      <a:cubicBezTo>
                        <a:pt x="15716" y="109110"/>
                        <a:pt x="27337" y="107395"/>
                        <a:pt x="33528" y="9920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0" name="Google Shape;6720;p54"/>
                <p:cNvSpPr/>
                <p:nvPr/>
              </p:nvSpPr>
              <p:spPr>
                <a:xfrm>
                  <a:off x="5289708" y="4149180"/>
                  <a:ext cx="80586" cy="109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586" h="109183" extrusionOk="0">
                      <a:moveTo>
                        <a:pt x="34004" y="101160"/>
                      </a:moveTo>
                      <a:cubicBezTo>
                        <a:pt x="50387" y="77634"/>
                        <a:pt x="65342" y="52678"/>
                        <a:pt x="78486" y="27246"/>
                      </a:cubicBezTo>
                      <a:cubicBezTo>
                        <a:pt x="83248" y="18102"/>
                        <a:pt x="79629" y="6863"/>
                        <a:pt x="70485" y="2100"/>
                      </a:cubicBezTo>
                      <a:cubicBezTo>
                        <a:pt x="61341" y="-2662"/>
                        <a:pt x="50101" y="957"/>
                        <a:pt x="45339" y="10102"/>
                      </a:cubicBezTo>
                      <a:cubicBezTo>
                        <a:pt x="32861" y="34104"/>
                        <a:pt x="18764" y="57631"/>
                        <a:pt x="3334" y="79920"/>
                      </a:cubicBezTo>
                      <a:cubicBezTo>
                        <a:pt x="1048" y="83158"/>
                        <a:pt x="0" y="86873"/>
                        <a:pt x="0" y="90492"/>
                      </a:cubicBezTo>
                      <a:cubicBezTo>
                        <a:pt x="0" y="96398"/>
                        <a:pt x="2762" y="102208"/>
                        <a:pt x="8001" y="105828"/>
                      </a:cubicBezTo>
                      <a:cubicBezTo>
                        <a:pt x="16478" y="111733"/>
                        <a:pt x="28099" y="109638"/>
                        <a:pt x="33909" y="10116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1" name="Google Shape;6721;p54"/>
                <p:cNvSpPr/>
                <p:nvPr/>
              </p:nvSpPr>
              <p:spPr>
                <a:xfrm>
                  <a:off x="4883657" y="4237200"/>
                  <a:ext cx="114676" cy="69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676" h="69310" extrusionOk="0">
                      <a:moveTo>
                        <a:pt x="112585" y="9902"/>
                      </a:moveTo>
                      <a:cubicBezTo>
                        <a:pt x="107728" y="853"/>
                        <a:pt x="96488" y="-2671"/>
                        <a:pt x="87344" y="2187"/>
                      </a:cubicBezTo>
                      <a:cubicBezTo>
                        <a:pt x="63722" y="14760"/>
                        <a:pt x="38767" y="25047"/>
                        <a:pt x="13240" y="32857"/>
                      </a:cubicBezTo>
                      <a:cubicBezTo>
                        <a:pt x="5239" y="35334"/>
                        <a:pt x="0" y="42668"/>
                        <a:pt x="0" y="50669"/>
                      </a:cubicBezTo>
                      <a:cubicBezTo>
                        <a:pt x="0" y="52479"/>
                        <a:pt x="286" y="54288"/>
                        <a:pt x="857" y="56098"/>
                      </a:cubicBezTo>
                      <a:cubicBezTo>
                        <a:pt x="3905" y="65909"/>
                        <a:pt x="14288" y="71529"/>
                        <a:pt x="24098" y="68481"/>
                      </a:cubicBezTo>
                      <a:cubicBezTo>
                        <a:pt x="51911" y="60003"/>
                        <a:pt x="79058" y="48764"/>
                        <a:pt x="104775" y="35048"/>
                      </a:cubicBezTo>
                      <a:cubicBezTo>
                        <a:pt x="113824" y="30190"/>
                        <a:pt x="117348" y="18951"/>
                        <a:pt x="112490" y="980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2" name="Google Shape;6722;p54"/>
                <p:cNvSpPr/>
                <p:nvPr/>
              </p:nvSpPr>
              <p:spPr>
                <a:xfrm>
                  <a:off x="5035962" y="4268219"/>
                  <a:ext cx="105565" cy="85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65" h="85920" extrusionOk="0">
                      <a:moveTo>
                        <a:pt x="74962" y="4219"/>
                      </a:moveTo>
                      <a:cubicBezTo>
                        <a:pt x="54292" y="21555"/>
                        <a:pt x="32099" y="37366"/>
                        <a:pt x="9049" y="51273"/>
                      </a:cubicBezTo>
                      <a:cubicBezTo>
                        <a:pt x="3238" y="54797"/>
                        <a:pt x="0" y="60893"/>
                        <a:pt x="0" y="67275"/>
                      </a:cubicBezTo>
                      <a:cubicBezTo>
                        <a:pt x="0" y="70513"/>
                        <a:pt x="857" y="73847"/>
                        <a:pt x="2667" y="76895"/>
                      </a:cubicBezTo>
                      <a:cubicBezTo>
                        <a:pt x="8001" y="85753"/>
                        <a:pt x="19431" y="88516"/>
                        <a:pt x="28289" y="83277"/>
                      </a:cubicBezTo>
                      <a:cubicBezTo>
                        <a:pt x="52959" y="68418"/>
                        <a:pt x="76676" y="51463"/>
                        <a:pt x="98869" y="32985"/>
                      </a:cubicBezTo>
                      <a:cubicBezTo>
                        <a:pt x="106775" y="26413"/>
                        <a:pt x="107823" y="14602"/>
                        <a:pt x="101251" y="6696"/>
                      </a:cubicBezTo>
                      <a:cubicBezTo>
                        <a:pt x="94678" y="-1210"/>
                        <a:pt x="82867" y="-2258"/>
                        <a:pt x="74962" y="431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3" name="Google Shape;6723;p54"/>
                <p:cNvSpPr/>
                <p:nvPr/>
              </p:nvSpPr>
              <p:spPr>
                <a:xfrm>
                  <a:off x="5177408" y="4286664"/>
                  <a:ext cx="97406" cy="95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06" h="95752" extrusionOk="0">
                      <a:moveTo>
                        <a:pt x="64961" y="6157"/>
                      </a:moveTo>
                      <a:cubicBezTo>
                        <a:pt x="46768" y="26255"/>
                        <a:pt x="27146" y="45305"/>
                        <a:pt x="6572" y="62926"/>
                      </a:cubicBezTo>
                      <a:cubicBezTo>
                        <a:pt x="2286" y="66641"/>
                        <a:pt x="0" y="71880"/>
                        <a:pt x="0" y="77119"/>
                      </a:cubicBezTo>
                      <a:cubicBezTo>
                        <a:pt x="0" y="81405"/>
                        <a:pt x="1429" y="85691"/>
                        <a:pt x="4477" y="89215"/>
                      </a:cubicBezTo>
                      <a:cubicBezTo>
                        <a:pt x="11144" y="97026"/>
                        <a:pt x="22955" y="97978"/>
                        <a:pt x="30766" y="91311"/>
                      </a:cubicBezTo>
                      <a:cubicBezTo>
                        <a:pt x="52578" y="72642"/>
                        <a:pt x="73342" y="52449"/>
                        <a:pt x="92583" y="31208"/>
                      </a:cubicBezTo>
                      <a:cubicBezTo>
                        <a:pt x="99536" y="23588"/>
                        <a:pt x="98870" y="11777"/>
                        <a:pt x="91250" y="4824"/>
                      </a:cubicBezTo>
                      <a:cubicBezTo>
                        <a:pt x="83629" y="-2129"/>
                        <a:pt x="71819" y="-1462"/>
                        <a:pt x="64865" y="615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4" name="Google Shape;6724;p54"/>
                <p:cNvSpPr/>
                <p:nvPr/>
              </p:nvSpPr>
              <p:spPr>
                <a:xfrm>
                  <a:off x="4774596" y="3957241"/>
                  <a:ext cx="71833" cy="49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33" h="49926" extrusionOk="0">
                      <a:moveTo>
                        <a:pt x="0" y="49926"/>
                      </a:moveTo>
                      <a:lnTo>
                        <a:pt x="0" y="49926"/>
                      </a:lnTo>
                      <a:cubicBezTo>
                        <a:pt x="21622" y="49926"/>
                        <a:pt x="42291" y="45069"/>
                        <a:pt x="61531" y="35353"/>
                      </a:cubicBezTo>
                      <a:cubicBezTo>
                        <a:pt x="70771" y="30686"/>
                        <a:pt x="74485" y="19542"/>
                        <a:pt x="69818" y="10302"/>
                      </a:cubicBezTo>
                      <a:cubicBezTo>
                        <a:pt x="65151" y="1063"/>
                        <a:pt x="54007" y="-2652"/>
                        <a:pt x="44767" y="2016"/>
                      </a:cubicBezTo>
                      <a:cubicBezTo>
                        <a:pt x="30861" y="9064"/>
                        <a:pt x="15716" y="12588"/>
                        <a:pt x="0" y="12588"/>
                      </a:cubicBezTo>
                      <a:lnTo>
                        <a:pt x="0" y="12588"/>
                      </a:lnTo>
                      <a:lnTo>
                        <a:pt x="0" y="4992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5" name="Google Shape;6725;p54"/>
                <p:cNvSpPr/>
                <p:nvPr/>
              </p:nvSpPr>
              <p:spPr>
                <a:xfrm>
                  <a:off x="4881371" y="4354291"/>
                  <a:ext cx="117124" cy="62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124" h="62770" extrusionOk="0">
                      <a:moveTo>
                        <a:pt x="115729" y="11587"/>
                      </a:moveTo>
                      <a:cubicBezTo>
                        <a:pt x="111824" y="2062"/>
                        <a:pt x="100965" y="-2509"/>
                        <a:pt x="91440" y="1396"/>
                      </a:cubicBezTo>
                      <a:cubicBezTo>
                        <a:pt x="66485" y="11587"/>
                        <a:pt x="40577" y="19874"/>
                        <a:pt x="14383" y="26066"/>
                      </a:cubicBezTo>
                      <a:cubicBezTo>
                        <a:pt x="5810" y="28066"/>
                        <a:pt x="0" y="35781"/>
                        <a:pt x="0" y="44163"/>
                      </a:cubicBezTo>
                      <a:cubicBezTo>
                        <a:pt x="0" y="45592"/>
                        <a:pt x="191" y="47020"/>
                        <a:pt x="476" y="48449"/>
                      </a:cubicBezTo>
                      <a:cubicBezTo>
                        <a:pt x="2858" y="58450"/>
                        <a:pt x="12859" y="64642"/>
                        <a:pt x="22955" y="62260"/>
                      </a:cubicBezTo>
                      <a:cubicBezTo>
                        <a:pt x="51054" y="55593"/>
                        <a:pt x="78867" y="46735"/>
                        <a:pt x="105537" y="35781"/>
                      </a:cubicBezTo>
                      <a:cubicBezTo>
                        <a:pt x="115062" y="31876"/>
                        <a:pt x="119634" y="21017"/>
                        <a:pt x="115729" y="1149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6" name="Google Shape;6726;p54"/>
                <p:cNvSpPr/>
                <p:nvPr/>
              </p:nvSpPr>
              <p:spPr>
                <a:xfrm>
                  <a:off x="5046153" y="4630552"/>
                  <a:ext cx="114897" cy="69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97" h="69348" extrusionOk="0">
                      <a:moveTo>
                        <a:pt x="104204" y="35554"/>
                      </a:moveTo>
                      <a:cubicBezTo>
                        <a:pt x="113538" y="31173"/>
                        <a:pt x="117538" y="20028"/>
                        <a:pt x="113062" y="10694"/>
                      </a:cubicBezTo>
                      <a:cubicBezTo>
                        <a:pt x="108680" y="1360"/>
                        <a:pt x="97536" y="-2641"/>
                        <a:pt x="88201" y="1836"/>
                      </a:cubicBezTo>
                      <a:cubicBezTo>
                        <a:pt x="63532" y="13456"/>
                        <a:pt x="38005" y="24029"/>
                        <a:pt x="12383" y="33173"/>
                      </a:cubicBezTo>
                      <a:cubicBezTo>
                        <a:pt x="4763" y="35935"/>
                        <a:pt x="0" y="43079"/>
                        <a:pt x="0" y="50699"/>
                      </a:cubicBezTo>
                      <a:cubicBezTo>
                        <a:pt x="0" y="52794"/>
                        <a:pt x="381" y="54890"/>
                        <a:pt x="1048" y="56985"/>
                      </a:cubicBezTo>
                      <a:cubicBezTo>
                        <a:pt x="4477" y="66701"/>
                        <a:pt x="15240" y="71749"/>
                        <a:pt x="24860" y="68225"/>
                      </a:cubicBezTo>
                      <a:cubicBezTo>
                        <a:pt x="51625" y="58605"/>
                        <a:pt x="78296" y="47651"/>
                        <a:pt x="104013" y="3545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7" name="Google Shape;6727;p54"/>
                <p:cNvSpPr/>
                <p:nvPr/>
              </p:nvSpPr>
              <p:spPr>
                <a:xfrm>
                  <a:off x="4774691" y="4711711"/>
                  <a:ext cx="62980" cy="38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80" h="38501" extrusionOk="0">
                      <a:moveTo>
                        <a:pt x="62865" y="17737"/>
                      </a:moveTo>
                      <a:cubicBezTo>
                        <a:pt x="62389" y="7450"/>
                        <a:pt x="53626" y="-456"/>
                        <a:pt x="43339" y="20"/>
                      </a:cubicBezTo>
                      <a:cubicBezTo>
                        <a:pt x="28956" y="782"/>
                        <a:pt x="14383" y="1163"/>
                        <a:pt x="0" y="1163"/>
                      </a:cubicBezTo>
                      <a:lnTo>
                        <a:pt x="0" y="1163"/>
                      </a:lnTo>
                      <a:lnTo>
                        <a:pt x="0" y="38501"/>
                      </a:lnTo>
                      <a:lnTo>
                        <a:pt x="0" y="38501"/>
                      </a:lnTo>
                      <a:cubicBezTo>
                        <a:pt x="15050" y="38501"/>
                        <a:pt x="30194" y="38120"/>
                        <a:pt x="45244" y="37358"/>
                      </a:cubicBezTo>
                      <a:cubicBezTo>
                        <a:pt x="55531" y="36882"/>
                        <a:pt x="63437" y="28024"/>
                        <a:pt x="62960" y="1783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8" name="Google Shape;6728;p54"/>
                <p:cNvSpPr/>
                <p:nvPr/>
              </p:nvSpPr>
              <p:spPr>
                <a:xfrm>
                  <a:off x="5311044" y="4298987"/>
                  <a:ext cx="90704" cy="101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04" h="101911" extrusionOk="0">
                      <a:moveTo>
                        <a:pt x="32290" y="96038"/>
                      </a:moveTo>
                      <a:cubicBezTo>
                        <a:pt x="51721" y="75083"/>
                        <a:pt x="70104" y="52795"/>
                        <a:pt x="87058" y="29744"/>
                      </a:cubicBezTo>
                      <a:cubicBezTo>
                        <a:pt x="93154" y="21457"/>
                        <a:pt x="91440" y="9742"/>
                        <a:pt x="83153" y="3646"/>
                      </a:cubicBezTo>
                      <a:cubicBezTo>
                        <a:pt x="74867" y="-2450"/>
                        <a:pt x="63151" y="-736"/>
                        <a:pt x="57055" y="7551"/>
                      </a:cubicBezTo>
                      <a:cubicBezTo>
                        <a:pt x="40958" y="29458"/>
                        <a:pt x="23432" y="50604"/>
                        <a:pt x="4953" y="70606"/>
                      </a:cubicBezTo>
                      <a:cubicBezTo>
                        <a:pt x="1619" y="74226"/>
                        <a:pt x="0" y="78703"/>
                        <a:pt x="0" y="83275"/>
                      </a:cubicBezTo>
                      <a:cubicBezTo>
                        <a:pt x="0" y="88323"/>
                        <a:pt x="2000" y="93276"/>
                        <a:pt x="6001" y="96991"/>
                      </a:cubicBezTo>
                      <a:cubicBezTo>
                        <a:pt x="13525" y="103944"/>
                        <a:pt x="25337" y="103468"/>
                        <a:pt x="32385" y="9594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9" name="Google Shape;6729;p54"/>
                <p:cNvSpPr/>
                <p:nvPr/>
              </p:nvSpPr>
              <p:spPr>
                <a:xfrm>
                  <a:off x="5410294" y="4154110"/>
                  <a:ext cx="75180" cy="112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180" h="112158" extrusionOk="0">
                      <a:moveTo>
                        <a:pt x="34862" y="102803"/>
                      </a:moveTo>
                      <a:cubicBezTo>
                        <a:pt x="49149" y="78038"/>
                        <a:pt x="62198" y="52225"/>
                        <a:pt x="73628" y="26126"/>
                      </a:cubicBezTo>
                      <a:cubicBezTo>
                        <a:pt x="77724" y="16697"/>
                        <a:pt x="73438" y="5743"/>
                        <a:pt x="64008" y="1552"/>
                      </a:cubicBezTo>
                      <a:cubicBezTo>
                        <a:pt x="54578" y="-2544"/>
                        <a:pt x="43529" y="1742"/>
                        <a:pt x="39433" y="11172"/>
                      </a:cubicBezTo>
                      <a:cubicBezTo>
                        <a:pt x="28575" y="36032"/>
                        <a:pt x="16097" y="60607"/>
                        <a:pt x="2477" y="84134"/>
                      </a:cubicBezTo>
                      <a:cubicBezTo>
                        <a:pt x="762" y="87086"/>
                        <a:pt x="0" y="90325"/>
                        <a:pt x="0" y="93468"/>
                      </a:cubicBezTo>
                      <a:cubicBezTo>
                        <a:pt x="0" y="99945"/>
                        <a:pt x="3334" y="106136"/>
                        <a:pt x="9335" y="109661"/>
                      </a:cubicBezTo>
                      <a:cubicBezTo>
                        <a:pt x="18288" y="114804"/>
                        <a:pt x="29623" y="111756"/>
                        <a:pt x="34766" y="10280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0" name="Google Shape;6730;p54"/>
                <p:cNvSpPr/>
                <p:nvPr/>
              </p:nvSpPr>
              <p:spPr>
                <a:xfrm>
                  <a:off x="4774596" y="4285865"/>
                  <a:ext cx="64296" cy="39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96" h="39722" extrusionOk="0">
                      <a:moveTo>
                        <a:pt x="0" y="39723"/>
                      </a:moveTo>
                      <a:lnTo>
                        <a:pt x="0" y="39723"/>
                      </a:lnTo>
                      <a:cubicBezTo>
                        <a:pt x="15907" y="39723"/>
                        <a:pt x="31909" y="38865"/>
                        <a:pt x="47530" y="37246"/>
                      </a:cubicBezTo>
                      <a:cubicBezTo>
                        <a:pt x="57817" y="36198"/>
                        <a:pt x="65246" y="27054"/>
                        <a:pt x="64198" y="16767"/>
                      </a:cubicBezTo>
                      <a:cubicBezTo>
                        <a:pt x="63151" y="6480"/>
                        <a:pt x="54007" y="-949"/>
                        <a:pt x="43720" y="99"/>
                      </a:cubicBezTo>
                      <a:cubicBezTo>
                        <a:pt x="29337" y="1623"/>
                        <a:pt x="14573" y="2384"/>
                        <a:pt x="0" y="2384"/>
                      </a:cubicBezTo>
                      <a:lnTo>
                        <a:pt x="0" y="2384"/>
                      </a:lnTo>
                      <a:lnTo>
                        <a:pt x="0" y="3972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1" name="Google Shape;6731;p54"/>
                <p:cNvSpPr/>
                <p:nvPr/>
              </p:nvSpPr>
              <p:spPr>
                <a:xfrm>
                  <a:off x="4774596" y="4605888"/>
                  <a:ext cx="54997" cy="38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97" h="38215" extrusionOk="0">
                      <a:moveTo>
                        <a:pt x="37243" y="37263"/>
                      </a:moveTo>
                      <a:cubicBezTo>
                        <a:pt x="47530" y="36787"/>
                        <a:pt x="55626" y="28119"/>
                        <a:pt x="54959" y="17737"/>
                      </a:cubicBezTo>
                      <a:cubicBezTo>
                        <a:pt x="54483" y="7450"/>
                        <a:pt x="45720" y="-456"/>
                        <a:pt x="35433" y="20"/>
                      </a:cubicBezTo>
                      <a:cubicBezTo>
                        <a:pt x="23717" y="592"/>
                        <a:pt x="11811" y="878"/>
                        <a:pt x="0" y="878"/>
                      </a:cubicBezTo>
                      <a:lnTo>
                        <a:pt x="0" y="878"/>
                      </a:lnTo>
                      <a:lnTo>
                        <a:pt x="0" y="38216"/>
                      </a:lnTo>
                      <a:lnTo>
                        <a:pt x="0" y="38216"/>
                      </a:lnTo>
                      <a:cubicBezTo>
                        <a:pt x="12383" y="38216"/>
                        <a:pt x="24955" y="37930"/>
                        <a:pt x="37147" y="3735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2" name="Google Shape;6732;p54"/>
                <p:cNvSpPr/>
                <p:nvPr/>
              </p:nvSpPr>
              <p:spPr>
                <a:xfrm>
                  <a:off x="4883657" y="4687044"/>
                  <a:ext cx="119556" cy="53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6" h="53659" extrusionOk="0">
                      <a:moveTo>
                        <a:pt x="286" y="37736"/>
                      </a:moveTo>
                      <a:cubicBezTo>
                        <a:pt x="1810" y="47928"/>
                        <a:pt x="11239" y="54977"/>
                        <a:pt x="21431" y="53453"/>
                      </a:cubicBezTo>
                      <a:cubicBezTo>
                        <a:pt x="49625" y="49262"/>
                        <a:pt x="77914" y="43642"/>
                        <a:pt x="105442" y="36688"/>
                      </a:cubicBezTo>
                      <a:cubicBezTo>
                        <a:pt x="115443" y="34212"/>
                        <a:pt x="121539" y="24020"/>
                        <a:pt x="118967" y="14114"/>
                      </a:cubicBezTo>
                      <a:cubicBezTo>
                        <a:pt x="116491" y="4113"/>
                        <a:pt x="106299" y="-1983"/>
                        <a:pt x="96393" y="589"/>
                      </a:cubicBezTo>
                      <a:cubicBezTo>
                        <a:pt x="70009" y="7161"/>
                        <a:pt x="42958" y="12590"/>
                        <a:pt x="15907" y="16591"/>
                      </a:cubicBezTo>
                      <a:cubicBezTo>
                        <a:pt x="6667" y="17924"/>
                        <a:pt x="0" y="25925"/>
                        <a:pt x="0" y="34974"/>
                      </a:cubicBezTo>
                      <a:cubicBezTo>
                        <a:pt x="0" y="35927"/>
                        <a:pt x="0" y="36784"/>
                        <a:pt x="191" y="377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3" name="Google Shape;6733;p54"/>
                <p:cNvSpPr/>
                <p:nvPr/>
              </p:nvSpPr>
              <p:spPr>
                <a:xfrm>
                  <a:off x="4878513" y="4468028"/>
                  <a:ext cx="118544" cy="58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44" h="58290" extrusionOk="0">
                      <a:moveTo>
                        <a:pt x="0" y="39582"/>
                      </a:moveTo>
                      <a:cubicBezTo>
                        <a:pt x="0" y="40725"/>
                        <a:pt x="95" y="41964"/>
                        <a:pt x="381" y="43107"/>
                      </a:cubicBezTo>
                      <a:cubicBezTo>
                        <a:pt x="2286" y="53203"/>
                        <a:pt x="12097" y="59871"/>
                        <a:pt x="22193" y="57966"/>
                      </a:cubicBezTo>
                      <a:cubicBezTo>
                        <a:pt x="50387" y="52536"/>
                        <a:pt x="78486" y="45297"/>
                        <a:pt x="105728" y="36344"/>
                      </a:cubicBezTo>
                      <a:cubicBezTo>
                        <a:pt x="115538" y="33105"/>
                        <a:pt x="120777" y="22533"/>
                        <a:pt x="117634" y="12817"/>
                      </a:cubicBezTo>
                      <a:cubicBezTo>
                        <a:pt x="114395" y="3006"/>
                        <a:pt x="103823" y="-2232"/>
                        <a:pt x="94107" y="911"/>
                      </a:cubicBezTo>
                      <a:cubicBezTo>
                        <a:pt x="68390" y="9388"/>
                        <a:pt x="41910" y="16246"/>
                        <a:pt x="15335" y="21390"/>
                      </a:cubicBezTo>
                      <a:cubicBezTo>
                        <a:pt x="6382" y="23104"/>
                        <a:pt x="191" y="30915"/>
                        <a:pt x="191" y="3967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4" name="Google Shape;6734;p54"/>
                <p:cNvSpPr/>
                <p:nvPr/>
              </p:nvSpPr>
              <p:spPr>
                <a:xfrm>
                  <a:off x="4774596" y="4392782"/>
                  <a:ext cx="61202" cy="39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02" h="39009" extrusionOk="0">
                      <a:moveTo>
                        <a:pt x="44005" y="37200"/>
                      </a:moveTo>
                      <a:cubicBezTo>
                        <a:pt x="54292" y="36438"/>
                        <a:pt x="61913" y="27389"/>
                        <a:pt x="61150" y="17197"/>
                      </a:cubicBezTo>
                      <a:cubicBezTo>
                        <a:pt x="60388" y="6911"/>
                        <a:pt x="51340" y="-710"/>
                        <a:pt x="41148" y="53"/>
                      </a:cubicBezTo>
                      <a:cubicBezTo>
                        <a:pt x="27527" y="1100"/>
                        <a:pt x="13716" y="1672"/>
                        <a:pt x="0" y="1672"/>
                      </a:cubicBezTo>
                      <a:lnTo>
                        <a:pt x="0" y="1672"/>
                      </a:lnTo>
                      <a:lnTo>
                        <a:pt x="0" y="39010"/>
                      </a:lnTo>
                      <a:lnTo>
                        <a:pt x="0" y="39010"/>
                      </a:lnTo>
                      <a:cubicBezTo>
                        <a:pt x="14668" y="39010"/>
                        <a:pt x="29432" y="38438"/>
                        <a:pt x="44005" y="372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5" name="Google Shape;6735;p54"/>
                <p:cNvSpPr/>
                <p:nvPr/>
              </p:nvSpPr>
              <p:spPr>
                <a:xfrm>
                  <a:off x="4774691" y="4499390"/>
                  <a:ext cx="58036" cy="38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36" h="38510" extrusionOk="0">
                      <a:moveTo>
                        <a:pt x="57912" y="17555"/>
                      </a:moveTo>
                      <a:cubicBezTo>
                        <a:pt x="57341" y="7269"/>
                        <a:pt x="48482" y="-542"/>
                        <a:pt x="38195" y="29"/>
                      </a:cubicBezTo>
                      <a:cubicBezTo>
                        <a:pt x="25527" y="791"/>
                        <a:pt x="12668" y="1172"/>
                        <a:pt x="0" y="1172"/>
                      </a:cubicBezTo>
                      <a:lnTo>
                        <a:pt x="0" y="1172"/>
                      </a:lnTo>
                      <a:lnTo>
                        <a:pt x="0" y="38511"/>
                      </a:lnTo>
                      <a:cubicBezTo>
                        <a:pt x="13430" y="38511"/>
                        <a:pt x="27051" y="38129"/>
                        <a:pt x="40481" y="37272"/>
                      </a:cubicBezTo>
                      <a:cubicBezTo>
                        <a:pt x="50768" y="36701"/>
                        <a:pt x="58579" y="27938"/>
                        <a:pt x="58007" y="1755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6" name="Google Shape;6736;p54"/>
                <p:cNvSpPr/>
                <p:nvPr/>
              </p:nvSpPr>
              <p:spPr>
                <a:xfrm>
                  <a:off x="5332475" y="4432439"/>
                  <a:ext cx="96793" cy="96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93" h="96378" extrusionOk="0">
                      <a:moveTo>
                        <a:pt x="91916" y="31261"/>
                      </a:moveTo>
                      <a:cubicBezTo>
                        <a:pt x="98870" y="23641"/>
                        <a:pt x="98298" y="11830"/>
                        <a:pt x="90773" y="4877"/>
                      </a:cubicBezTo>
                      <a:cubicBezTo>
                        <a:pt x="83153" y="-2076"/>
                        <a:pt x="71342" y="-1505"/>
                        <a:pt x="64389" y="6020"/>
                      </a:cubicBezTo>
                      <a:cubicBezTo>
                        <a:pt x="46006" y="26117"/>
                        <a:pt x="26384" y="45644"/>
                        <a:pt x="6191" y="63836"/>
                      </a:cubicBezTo>
                      <a:cubicBezTo>
                        <a:pt x="2096" y="67551"/>
                        <a:pt x="0" y="72600"/>
                        <a:pt x="0" y="77743"/>
                      </a:cubicBezTo>
                      <a:cubicBezTo>
                        <a:pt x="0" y="82220"/>
                        <a:pt x="1619" y="86697"/>
                        <a:pt x="4763" y="90221"/>
                      </a:cubicBezTo>
                      <a:cubicBezTo>
                        <a:pt x="11621" y="97841"/>
                        <a:pt x="23432" y="98508"/>
                        <a:pt x="31052" y="91554"/>
                      </a:cubicBezTo>
                      <a:cubicBezTo>
                        <a:pt x="52197" y="72504"/>
                        <a:pt x="72676" y="52216"/>
                        <a:pt x="91821" y="3116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7" name="Google Shape;6737;p54"/>
                <p:cNvSpPr/>
                <p:nvPr/>
              </p:nvSpPr>
              <p:spPr>
                <a:xfrm>
                  <a:off x="4975287" y="3870007"/>
                  <a:ext cx="42386" cy="67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86" h="67586" extrusionOk="0">
                      <a:moveTo>
                        <a:pt x="36862" y="52864"/>
                      </a:moveTo>
                      <a:cubicBezTo>
                        <a:pt x="40672" y="35624"/>
                        <a:pt x="42386" y="17812"/>
                        <a:pt x="42386" y="0"/>
                      </a:cubicBezTo>
                      <a:lnTo>
                        <a:pt x="5144" y="0"/>
                      </a:lnTo>
                      <a:cubicBezTo>
                        <a:pt x="5144" y="15145"/>
                        <a:pt x="3715" y="30194"/>
                        <a:pt x="476" y="44863"/>
                      </a:cubicBezTo>
                      <a:cubicBezTo>
                        <a:pt x="191" y="46196"/>
                        <a:pt x="0" y="47625"/>
                        <a:pt x="0" y="48959"/>
                      </a:cubicBezTo>
                      <a:cubicBezTo>
                        <a:pt x="0" y="57531"/>
                        <a:pt x="5906" y="65246"/>
                        <a:pt x="14573" y="67151"/>
                      </a:cubicBezTo>
                      <a:cubicBezTo>
                        <a:pt x="24670" y="69342"/>
                        <a:pt x="34576" y="63056"/>
                        <a:pt x="36862" y="5295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8" name="Google Shape;6738;p54"/>
                <p:cNvSpPr/>
                <p:nvPr/>
              </p:nvSpPr>
              <p:spPr>
                <a:xfrm>
                  <a:off x="5082920" y="3870007"/>
                  <a:ext cx="40957" cy="69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57" h="69764" extrusionOk="0">
                      <a:moveTo>
                        <a:pt x="36957" y="54007"/>
                      </a:moveTo>
                      <a:cubicBezTo>
                        <a:pt x="39719" y="36290"/>
                        <a:pt x="40958" y="18098"/>
                        <a:pt x="40958" y="0"/>
                      </a:cubicBezTo>
                      <a:lnTo>
                        <a:pt x="3715" y="0"/>
                      </a:lnTo>
                      <a:cubicBezTo>
                        <a:pt x="3715" y="16193"/>
                        <a:pt x="2667" y="32385"/>
                        <a:pt x="191" y="48292"/>
                      </a:cubicBezTo>
                      <a:cubicBezTo>
                        <a:pt x="0" y="49244"/>
                        <a:pt x="0" y="50197"/>
                        <a:pt x="0" y="51149"/>
                      </a:cubicBezTo>
                      <a:cubicBezTo>
                        <a:pt x="0" y="60198"/>
                        <a:pt x="6572" y="68104"/>
                        <a:pt x="15812" y="69533"/>
                      </a:cubicBezTo>
                      <a:cubicBezTo>
                        <a:pt x="26003" y="71152"/>
                        <a:pt x="35528" y="64103"/>
                        <a:pt x="37147" y="5400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9" name="Google Shape;6739;p54"/>
                <p:cNvSpPr/>
                <p:nvPr/>
              </p:nvSpPr>
              <p:spPr>
                <a:xfrm>
                  <a:off x="5189791" y="3870007"/>
                  <a:ext cx="40290" cy="71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90" h="71956" extrusionOk="0">
                      <a:moveTo>
                        <a:pt x="37052" y="55531"/>
                      </a:moveTo>
                      <a:cubicBezTo>
                        <a:pt x="39243" y="37243"/>
                        <a:pt x="40291" y="18574"/>
                        <a:pt x="40291" y="0"/>
                      </a:cubicBezTo>
                      <a:lnTo>
                        <a:pt x="3048" y="0"/>
                      </a:lnTo>
                      <a:cubicBezTo>
                        <a:pt x="3048" y="17050"/>
                        <a:pt x="2096" y="34195"/>
                        <a:pt x="95" y="51054"/>
                      </a:cubicBezTo>
                      <a:cubicBezTo>
                        <a:pt x="95" y="51816"/>
                        <a:pt x="0" y="52578"/>
                        <a:pt x="0" y="53340"/>
                      </a:cubicBezTo>
                      <a:cubicBezTo>
                        <a:pt x="0" y="62675"/>
                        <a:pt x="6953" y="70676"/>
                        <a:pt x="16383" y="71819"/>
                      </a:cubicBezTo>
                      <a:cubicBezTo>
                        <a:pt x="26575" y="73057"/>
                        <a:pt x="35909" y="65818"/>
                        <a:pt x="37147" y="555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0" name="Google Shape;6740;p54"/>
                <p:cNvSpPr/>
                <p:nvPr/>
              </p:nvSpPr>
              <p:spPr>
                <a:xfrm>
                  <a:off x="4865274" y="3870102"/>
                  <a:ext cx="46386" cy="6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86" h="64521" extrusionOk="0">
                      <a:moveTo>
                        <a:pt x="0" y="45815"/>
                      </a:moveTo>
                      <a:cubicBezTo>
                        <a:pt x="0" y="53054"/>
                        <a:pt x="4286" y="60007"/>
                        <a:pt x="11430" y="63055"/>
                      </a:cubicBezTo>
                      <a:cubicBezTo>
                        <a:pt x="20955" y="67056"/>
                        <a:pt x="31814" y="62579"/>
                        <a:pt x="35814" y="53150"/>
                      </a:cubicBezTo>
                      <a:cubicBezTo>
                        <a:pt x="42863" y="36290"/>
                        <a:pt x="46292" y="18193"/>
                        <a:pt x="46387" y="0"/>
                      </a:cubicBezTo>
                      <a:lnTo>
                        <a:pt x="9144" y="0"/>
                      </a:lnTo>
                      <a:cubicBezTo>
                        <a:pt x="9144" y="13240"/>
                        <a:pt x="6668" y="26479"/>
                        <a:pt x="1524" y="38671"/>
                      </a:cubicBezTo>
                      <a:cubicBezTo>
                        <a:pt x="572" y="41053"/>
                        <a:pt x="95" y="43529"/>
                        <a:pt x="95" y="459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1" name="Google Shape;6741;p54"/>
                <p:cNvSpPr/>
                <p:nvPr/>
              </p:nvSpPr>
              <p:spPr>
                <a:xfrm>
                  <a:off x="5016816" y="3982771"/>
                  <a:ext cx="80036" cy="109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36" h="109315" extrusionOk="0">
                      <a:moveTo>
                        <a:pt x="44291" y="11347"/>
                      </a:moveTo>
                      <a:cubicBezTo>
                        <a:pt x="33814" y="35541"/>
                        <a:pt x="20193" y="58401"/>
                        <a:pt x="3905" y="79260"/>
                      </a:cubicBezTo>
                      <a:cubicBezTo>
                        <a:pt x="1238" y="82690"/>
                        <a:pt x="0" y="86690"/>
                        <a:pt x="0" y="90691"/>
                      </a:cubicBezTo>
                      <a:cubicBezTo>
                        <a:pt x="0" y="96215"/>
                        <a:pt x="2477" y="101740"/>
                        <a:pt x="7144" y="105359"/>
                      </a:cubicBezTo>
                      <a:cubicBezTo>
                        <a:pt x="15240" y="111741"/>
                        <a:pt x="26956" y="110217"/>
                        <a:pt x="33338" y="102120"/>
                      </a:cubicBezTo>
                      <a:cubicBezTo>
                        <a:pt x="51530" y="78784"/>
                        <a:pt x="66770" y="53162"/>
                        <a:pt x="78486" y="26111"/>
                      </a:cubicBezTo>
                      <a:cubicBezTo>
                        <a:pt x="82582" y="16681"/>
                        <a:pt x="78296" y="5632"/>
                        <a:pt x="68771" y="1536"/>
                      </a:cubicBezTo>
                      <a:cubicBezTo>
                        <a:pt x="59341" y="-2559"/>
                        <a:pt x="48387" y="1822"/>
                        <a:pt x="44196" y="112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2" name="Google Shape;6742;p54"/>
                <p:cNvSpPr/>
                <p:nvPr/>
              </p:nvSpPr>
              <p:spPr>
                <a:xfrm>
                  <a:off x="4883657" y="3976804"/>
                  <a:ext cx="95894" cy="96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94" h="96605" extrusionOk="0">
                      <a:moveTo>
                        <a:pt x="87725" y="3216"/>
                      </a:moveTo>
                      <a:cubicBezTo>
                        <a:pt x="79153" y="-2594"/>
                        <a:pt x="67628" y="-308"/>
                        <a:pt x="61817" y="8265"/>
                      </a:cubicBezTo>
                      <a:cubicBezTo>
                        <a:pt x="47339" y="29696"/>
                        <a:pt x="29242" y="47984"/>
                        <a:pt x="8001" y="62652"/>
                      </a:cubicBezTo>
                      <a:cubicBezTo>
                        <a:pt x="2762" y="66272"/>
                        <a:pt x="0" y="72082"/>
                        <a:pt x="0" y="77988"/>
                      </a:cubicBezTo>
                      <a:cubicBezTo>
                        <a:pt x="0" y="81607"/>
                        <a:pt x="1048" y="85322"/>
                        <a:pt x="3334" y="88560"/>
                      </a:cubicBezTo>
                      <a:cubicBezTo>
                        <a:pt x="9239" y="97038"/>
                        <a:pt x="20860" y="99133"/>
                        <a:pt x="29242" y="93323"/>
                      </a:cubicBezTo>
                      <a:cubicBezTo>
                        <a:pt x="54292" y="75987"/>
                        <a:pt x="75629" y="54366"/>
                        <a:pt x="92678" y="29124"/>
                      </a:cubicBezTo>
                      <a:cubicBezTo>
                        <a:pt x="98488" y="20552"/>
                        <a:pt x="96203" y="9027"/>
                        <a:pt x="87630" y="321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3" name="Google Shape;6743;p54"/>
                <p:cNvSpPr/>
                <p:nvPr/>
              </p:nvSpPr>
              <p:spPr>
                <a:xfrm>
                  <a:off x="5509164" y="3870007"/>
                  <a:ext cx="39528" cy="78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28" h="78252" extrusionOk="0">
                      <a:moveTo>
                        <a:pt x="37147" y="61055"/>
                      </a:moveTo>
                      <a:cubicBezTo>
                        <a:pt x="38767" y="40862"/>
                        <a:pt x="39433" y="20384"/>
                        <a:pt x="39529" y="0"/>
                      </a:cubicBezTo>
                      <a:lnTo>
                        <a:pt x="2191" y="0"/>
                      </a:lnTo>
                      <a:cubicBezTo>
                        <a:pt x="2191" y="19431"/>
                        <a:pt x="1429" y="38958"/>
                        <a:pt x="0" y="58198"/>
                      </a:cubicBezTo>
                      <a:cubicBezTo>
                        <a:pt x="0" y="58674"/>
                        <a:pt x="0" y="59150"/>
                        <a:pt x="0" y="59627"/>
                      </a:cubicBezTo>
                      <a:cubicBezTo>
                        <a:pt x="0" y="69247"/>
                        <a:pt x="7429" y="77438"/>
                        <a:pt x="17240" y="78200"/>
                      </a:cubicBezTo>
                      <a:cubicBezTo>
                        <a:pt x="27527" y="78962"/>
                        <a:pt x="36481" y="71342"/>
                        <a:pt x="37242" y="6105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4" name="Google Shape;6744;p54"/>
                <p:cNvSpPr/>
                <p:nvPr/>
              </p:nvSpPr>
              <p:spPr>
                <a:xfrm>
                  <a:off x="5296375" y="3870007"/>
                  <a:ext cx="39814" cy="74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14" h="74107" extrusionOk="0">
                      <a:moveTo>
                        <a:pt x="37052" y="57245"/>
                      </a:moveTo>
                      <a:cubicBezTo>
                        <a:pt x="38957" y="38386"/>
                        <a:pt x="39814" y="19145"/>
                        <a:pt x="39814" y="0"/>
                      </a:cubicBezTo>
                      <a:lnTo>
                        <a:pt x="2572" y="0"/>
                      </a:lnTo>
                      <a:cubicBezTo>
                        <a:pt x="2572" y="17907"/>
                        <a:pt x="1714" y="35909"/>
                        <a:pt x="0" y="53531"/>
                      </a:cubicBezTo>
                      <a:cubicBezTo>
                        <a:pt x="0" y="54197"/>
                        <a:pt x="0" y="54769"/>
                        <a:pt x="0" y="55436"/>
                      </a:cubicBezTo>
                      <a:cubicBezTo>
                        <a:pt x="0" y="64865"/>
                        <a:pt x="7144" y="72962"/>
                        <a:pt x="16764" y="74009"/>
                      </a:cubicBezTo>
                      <a:cubicBezTo>
                        <a:pt x="27051" y="75057"/>
                        <a:pt x="36195" y="67628"/>
                        <a:pt x="37147" y="5734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5" name="Google Shape;6745;p54"/>
                <p:cNvSpPr/>
                <p:nvPr/>
              </p:nvSpPr>
              <p:spPr>
                <a:xfrm>
                  <a:off x="5616034" y="3869912"/>
                  <a:ext cx="38576" cy="69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76" h="69276" extrusionOk="0">
                      <a:moveTo>
                        <a:pt x="37243" y="51721"/>
                      </a:moveTo>
                      <a:cubicBezTo>
                        <a:pt x="38195" y="34576"/>
                        <a:pt x="38576" y="17335"/>
                        <a:pt x="38576" y="0"/>
                      </a:cubicBezTo>
                      <a:lnTo>
                        <a:pt x="1238" y="0"/>
                      </a:lnTo>
                      <a:cubicBezTo>
                        <a:pt x="1238" y="16573"/>
                        <a:pt x="953" y="33147"/>
                        <a:pt x="0" y="49530"/>
                      </a:cubicBezTo>
                      <a:cubicBezTo>
                        <a:pt x="0" y="49911"/>
                        <a:pt x="0" y="50292"/>
                        <a:pt x="0" y="50673"/>
                      </a:cubicBezTo>
                      <a:cubicBezTo>
                        <a:pt x="0" y="60484"/>
                        <a:pt x="7620" y="68675"/>
                        <a:pt x="17526" y="69247"/>
                      </a:cubicBezTo>
                      <a:cubicBezTo>
                        <a:pt x="27813" y="69818"/>
                        <a:pt x="36671" y="62008"/>
                        <a:pt x="37243" y="5172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6" name="Google Shape;6746;p54"/>
                <p:cNvSpPr/>
                <p:nvPr/>
              </p:nvSpPr>
              <p:spPr>
                <a:xfrm>
                  <a:off x="5402770" y="3870007"/>
                  <a:ext cx="39624" cy="76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24" h="76171" extrusionOk="0">
                      <a:moveTo>
                        <a:pt x="37147" y="59150"/>
                      </a:moveTo>
                      <a:cubicBezTo>
                        <a:pt x="38862" y="39624"/>
                        <a:pt x="39624" y="19717"/>
                        <a:pt x="39624" y="0"/>
                      </a:cubicBezTo>
                      <a:lnTo>
                        <a:pt x="2381" y="0"/>
                      </a:lnTo>
                      <a:cubicBezTo>
                        <a:pt x="2381" y="18669"/>
                        <a:pt x="1619" y="37433"/>
                        <a:pt x="0" y="55912"/>
                      </a:cubicBezTo>
                      <a:cubicBezTo>
                        <a:pt x="0" y="56483"/>
                        <a:pt x="0" y="57055"/>
                        <a:pt x="0" y="57531"/>
                      </a:cubicBezTo>
                      <a:cubicBezTo>
                        <a:pt x="0" y="67056"/>
                        <a:pt x="7334" y="75248"/>
                        <a:pt x="17050" y="76105"/>
                      </a:cubicBezTo>
                      <a:cubicBezTo>
                        <a:pt x="27337" y="76962"/>
                        <a:pt x="36385" y="69437"/>
                        <a:pt x="37243" y="5915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7" name="Google Shape;6747;p54"/>
                <p:cNvSpPr/>
                <p:nvPr/>
              </p:nvSpPr>
              <p:spPr>
                <a:xfrm>
                  <a:off x="4774691" y="3870007"/>
                  <a:ext cx="30956" cy="30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56" h="30956" extrusionOk="0">
                      <a:moveTo>
                        <a:pt x="30956" y="0"/>
                      </a:moveTo>
                      <a:lnTo>
                        <a:pt x="6287" y="0"/>
                      </a:lnTo>
                      <a:cubicBezTo>
                        <a:pt x="6287" y="3429"/>
                        <a:pt x="3429" y="6287"/>
                        <a:pt x="0" y="6287"/>
                      </a:cubicBezTo>
                      <a:lnTo>
                        <a:pt x="0" y="6287"/>
                      </a:lnTo>
                      <a:lnTo>
                        <a:pt x="0" y="30956"/>
                      </a:lnTo>
                      <a:lnTo>
                        <a:pt x="0" y="30956"/>
                      </a:lnTo>
                      <a:cubicBezTo>
                        <a:pt x="17050" y="30956"/>
                        <a:pt x="30956" y="17050"/>
                        <a:pt x="3095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8" name="Google Shape;6748;p54"/>
                <p:cNvSpPr/>
                <p:nvPr/>
              </p:nvSpPr>
              <p:spPr>
                <a:xfrm>
                  <a:off x="5164168" y="4142463"/>
                  <a:ext cx="87589" cy="10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89" h="104297" extrusionOk="0">
                      <a:moveTo>
                        <a:pt x="53245" y="8627"/>
                      </a:moveTo>
                      <a:cubicBezTo>
                        <a:pt x="38767" y="31297"/>
                        <a:pt x="22479" y="53109"/>
                        <a:pt x="4667" y="73397"/>
                      </a:cubicBezTo>
                      <a:cubicBezTo>
                        <a:pt x="1524" y="76922"/>
                        <a:pt x="0" y="81303"/>
                        <a:pt x="0" y="85684"/>
                      </a:cubicBezTo>
                      <a:cubicBezTo>
                        <a:pt x="0" y="90828"/>
                        <a:pt x="2191" y="96067"/>
                        <a:pt x="6382" y="99686"/>
                      </a:cubicBezTo>
                      <a:cubicBezTo>
                        <a:pt x="14097" y="106449"/>
                        <a:pt x="25908" y="105687"/>
                        <a:pt x="32671" y="97972"/>
                      </a:cubicBezTo>
                      <a:cubicBezTo>
                        <a:pt x="51721" y="76255"/>
                        <a:pt x="69247" y="52918"/>
                        <a:pt x="84677" y="28630"/>
                      </a:cubicBezTo>
                      <a:cubicBezTo>
                        <a:pt x="90202" y="19962"/>
                        <a:pt x="87630" y="8437"/>
                        <a:pt x="78962" y="2912"/>
                      </a:cubicBezTo>
                      <a:cubicBezTo>
                        <a:pt x="70295" y="-2612"/>
                        <a:pt x="58769" y="-41"/>
                        <a:pt x="53245" y="86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9" name="Google Shape;6749;p54"/>
                <p:cNvSpPr/>
                <p:nvPr/>
              </p:nvSpPr>
              <p:spPr>
                <a:xfrm>
                  <a:off x="4885181" y="4113689"/>
                  <a:ext cx="109600" cy="7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00" h="79456" extrusionOk="0">
                      <a:moveTo>
                        <a:pt x="105632" y="7302"/>
                      </a:moveTo>
                      <a:cubicBezTo>
                        <a:pt x="99346" y="-890"/>
                        <a:pt x="87630" y="-2414"/>
                        <a:pt x="79438" y="3873"/>
                      </a:cubicBezTo>
                      <a:cubicBezTo>
                        <a:pt x="58483" y="19970"/>
                        <a:pt x="35528" y="33400"/>
                        <a:pt x="11335" y="43687"/>
                      </a:cubicBezTo>
                      <a:cubicBezTo>
                        <a:pt x="4191" y="46735"/>
                        <a:pt x="0" y="53593"/>
                        <a:pt x="0" y="60832"/>
                      </a:cubicBezTo>
                      <a:cubicBezTo>
                        <a:pt x="0" y="63309"/>
                        <a:pt x="476" y="65690"/>
                        <a:pt x="1524" y="68071"/>
                      </a:cubicBezTo>
                      <a:cubicBezTo>
                        <a:pt x="5525" y="77596"/>
                        <a:pt x="16478" y="81978"/>
                        <a:pt x="26003" y="77977"/>
                      </a:cubicBezTo>
                      <a:cubicBezTo>
                        <a:pt x="53150" y="66452"/>
                        <a:pt x="78867" y="51403"/>
                        <a:pt x="102298" y="33400"/>
                      </a:cubicBezTo>
                      <a:cubicBezTo>
                        <a:pt x="110490" y="27114"/>
                        <a:pt x="112014" y="15398"/>
                        <a:pt x="105727" y="720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0" name="Google Shape;6750;p54"/>
                <p:cNvSpPr/>
                <p:nvPr/>
              </p:nvSpPr>
              <p:spPr>
                <a:xfrm>
                  <a:off x="4774596" y="4178600"/>
                  <a:ext cx="67263" cy="40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63" h="40878" extrusionOk="0">
                      <a:moveTo>
                        <a:pt x="0" y="40784"/>
                      </a:moveTo>
                      <a:lnTo>
                        <a:pt x="0" y="40784"/>
                      </a:lnTo>
                      <a:cubicBezTo>
                        <a:pt x="17240" y="40784"/>
                        <a:pt x="34480" y="39545"/>
                        <a:pt x="51340" y="37069"/>
                      </a:cubicBezTo>
                      <a:cubicBezTo>
                        <a:pt x="61531" y="35545"/>
                        <a:pt x="68580" y="26115"/>
                        <a:pt x="67056" y="15923"/>
                      </a:cubicBezTo>
                      <a:cubicBezTo>
                        <a:pt x="65532" y="5732"/>
                        <a:pt x="56102" y="-1317"/>
                        <a:pt x="45910" y="207"/>
                      </a:cubicBezTo>
                      <a:cubicBezTo>
                        <a:pt x="30861" y="2398"/>
                        <a:pt x="15335" y="3541"/>
                        <a:pt x="0" y="3541"/>
                      </a:cubicBezTo>
                      <a:lnTo>
                        <a:pt x="0" y="3541"/>
                      </a:lnTo>
                      <a:lnTo>
                        <a:pt x="0" y="4087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1" name="Google Shape;6751;p54"/>
                <p:cNvSpPr/>
                <p:nvPr/>
              </p:nvSpPr>
              <p:spPr>
                <a:xfrm>
                  <a:off x="5030818" y="4132123"/>
                  <a:ext cx="97032" cy="96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32" h="96079" extrusionOk="0">
                      <a:moveTo>
                        <a:pt x="64199" y="6775"/>
                      </a:moveTo>
                      <a:cubicBezTo>
                        <a:pt x="46958" y="27253"/>
                        <a:pt x="27718" y="46208"/>
                        <a:pt x="6953" y="62972"/>
                      </a:cubicBezTo>
                      <a:cubicBezTo>
                        <a:pt x="2381" y="66687"/>
                        <a:pt x="0" y="72021"/>
                        <a:pt x="0" y="77450"/>
                      </a:cubicBezTo>
                      <a:cubicBezTo>
                        <a:pt x="0" y="81546"/>
                        <a:pt x="1333" y="85737"/>
                        <a:pt x="4191" y="89166"/>
                      </a:cubicBezTo>
                      <a:cubicBezTo>
                        <a:pt x="10668" y="97167"/>
                        <a:pt x="22384" y="98405"/>
                        <a:pt x="30385" y="91928"/>
                      </a:cubicBezTo>
                      <a:cubicBezTo>
                        <a:pt x="52959" y="73640"/>
                        <a:pt x="73914" y="52971"/>
                        <a:pt x="92678" y="30682"/>
                      </a:cubicBezTo>
                      <a:cubicBezTo>
                        <a:pt x="99250" y="22777"/>
                        <a:pt x="98298" y="11061"/>
                        <a:pt x="90392" y="4393"/>
                      </a:cubicBezTo>
                      <a:cubicBezTo>
                        <a:pt x="82487" y="-2274"/>
                        <a:pt x="70771" y="-1226"/>
                        <a:pt x="64103" y="667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2" name="Google Shape;6752;p54"/>
                <p:cNvSpPr/>
                <p:nvPr/>
              </p:nvSpPr>
              <p:spPr>
                <a:xfrm>
                  <a:off x="4774691" y="4070099"/>
                  <a:ext cx="70132" cy="43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32" h="43271" extrusionOk="0">
                      <a:moveTo>
                        <a:pt x="55721" y="36795"/>
                      </a:moveTo>
                      <a:cubicBezTo>
                        <a:pt x="65722" y="34414"/>
                        <a:pt x="72009" y="24412"/>
                        <a:pt x="69628" y="14411"/>
                      </a:cubicBezTo>
                      <a:cubicBezTo>
                        <a:pt x="67246" y="4410"/>
                        <a:pt x="57245" y="-1877"/>
                        <a:pt x="47244" y="504"/>
                      </a:cubicBezTo>
                      <a:cubicBezTo>
                        <a:pt x="31813" y="4124"/>
                        <a:pt x="16002" y="5934"/>
                        <a:pt x="0" y="5934"/>
                      </a:cubicBezTo>
                      <a:lnTo>
                        <a:pt x="0" y="5934"/>
                      </a:lnTo>
                      <a:lnTo>
                        <a:pt x="0" y="43272"/>
                      </a:lnTo>
                      <a:cubicBezTo>
                        <a:pt x="18764" y="43272"/>
                        <a:pt x="37529" y="41081"/>
                        <a:pt x="55721" y="3689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3" name="Google Shape;6753;p54"/>
                <p:cNvSpPr/>
                <p:nvPr/>
              </p:nvSpPr>
              <p:spPr>
                <a:xfrm>
                  <a:off x="5532595" y="4147478"/>
                  <a:ext cx="69905" cy="114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05" h="114623" extrusionOk="0">
                      <a:moveTo>
                        <a:pt x="35433" y="104005"/>
                      </a:moveTo>
                      <a:cubicBezTo>
                        <a:pt x="47815" y="78383"/>
                        <a:pt x="59055" y="51808"/>
                        <a:pt x="68771" y="25043"/>
                      </a:cubicBezTo>
                      <a:cubicBezTo>
                        <a:pt x="72295" y="15422"/>
                        <a:pt x="67342" y="4659"/>
                        <a:pt x="57626" y="1135"/>
                      </a:cubicBezTo>
                      <a:cubicBezTo>
                        <a:pt x="47911" y="-2390"/>
                        <a:pt x="37243" y="2564"/>
                        <a:pt x="33719" y="12279"/>
                      </a:cubicBezTo>
                      <a:cubicBezTo>
                        <a:pt x="24384" y="37901"/>
                        <a:pt x="13621" y="63333"/>
                        <a:pt x="1810" y="87812"/>
                      </a:cubicBezTo>
                      <a:cubicBezTo>
                        <a:pt x="571" y="90384"/>
                        <a:pt x="0" y="93146"/>
                        <a:pt x="0" y="95909"/>
                      </a:cubicBezTo>
                      <a:cubicBezTo>
                        <a:pt x="0" y="102862"/>
                        <a:pt x="3905" y="109529"/>
                        <a:pt x="10573" y="112768"/>
                      </a:cubicBezTo>
                      <a:cubicBezTo>
                        <a:pt x="19812" y="117244"/>
                        <a:pt x="30956" y="113339"/>
                        <a:pt x="35433" y="1041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4" name="Google Shape;6754;p54"/>
                <p:cNvSpPr/>
                <p:nvPr/>
              </p:nvSpPr>
              <p:spPr>
                <a:xfrm>
                  <a:off x="5477636" y="3994170"/>
                  <a:ext cx="57600" cy="118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00" h="118610" extrusionOk="0">
                      <a:moveTo>
                        <a:pt x="36386" y="105485"/>
                      </a:moveTo>
                      <a:cubicBezTo>
                        <a:pt x="44863" y="78243"/>
                        <a:pt x="51816" y="50144"/>
                        <a:pt x="57245" y="22141"/>
                      </a:cubicBezTo>
                      <a:cubicBezTo>
                        <a:pt x="59246" y="12044"/>
                        <a:pt x="52578" y="2234"/>
                        <a:pt x="42482" y="328"/>
                      </a:cubicBezTo>
                      <a:cubicBezTo>
                        <a:pt x="32385" y="-1576"/>
                        <a:pt x="22574" y="4996"/>
                        <a:pt x="20669" y="15092"/>
                      </a:cubicBezTo>
                      <a:cubicBezTo>
                        <a:pt x="15526" y="41762"/>
                        <a:pt x="8858" y="68432"/>
                        <a:pt x="858" y="94435"/>
                      </a:cubicBezTo>
                      <a:cubicBezTo>
                        <a:pt x="286" y="96245"/>
                        <a:pt x="0" y="98150"/>
                        <a:pt x="0" y="99960"/>
                      </a:cubicBezTo>
                      <a:cubicBezTo>
                        <a:pt x="0" y="107961"/>
                        <a:pt x="5144" y="115295"/>
                        <a:pt x="13145" y="117772"/>
                      </a:cubicBezTo>
                      <a:cubicBezTo>
                        <a:pt x="22955" y="120820"/>
                        <a:pt x="33433" y="115295"/>
                        <a:pt x="36481" y="1054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5" name="Google Shape;6755;p54"/>
                <p:cNvSpPr/>
                <p:nvPr/>
              </p:nvSpPr>
              <p:spPr>
                <a:xfrm>
                  <a:off x="5590221" y="3985311"/>
                  <a:ext cx="54240" cy="119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40" h="119320" extrusionOk="0">
                      <a:moveTo>
                        <a:pt x="36671" y="105485"/>
                      </a:moveTo>
                      <a:cubicBezTo>
                        <a:pt x="43815" y="77958"/>
                        <a:pt x="49625" y="49669"/>
                        <a:pt x="54007" y="21570"/>
                      </a:cubicBezTo>
                      <a:cubicBezTo>
                        <a:pt x="55626" y="11378"/>
                        <a:pt x="48673" y="1853"/>
                        <a:pt x="38481" y="234"/>
                      </a:cubicBezTo>
                      <a:cubicBezTo>
                        <a:pt x="28289" y="-1385"/>
                        <a:pt x="18764" y="5568"/>
                        <a:pt x="17145" y="15760"/>
                      </a:cubicBezTo>
                      <a:cubicBezTo>
                        <a:pt x="12954" y="42716"/>
                        <a:pt x="7334" y="69671"/>
                        <a:pt x="571" y="96056"/>
                      </a:cubicBezTo>
                      <a:cubicBezTo>
                        <a:pt x="191" y="97580"/>
                        <a:pt x="0" y="99199"/>
                        <a:pt x="0" y="100723"/>
                      </a:cubicBezTo>
                      <a:cubicBezTo>
                        <a:pt x="0" y="109010"/>
                        <a:pt x="5620" y="116630"/>
                        <a:pt x="14002" y="118725"/>
                      </a:cubicBezTo>
                      <a:cubicBezTo>
                        <a:pt x="24003" y="121297"/>
                        <a:pt x="34100" y="115296"/>
                        <a:pt x="36767" y="1052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6" name="Google Shape;6756;p54"/>
                <p:cNvSpPr/>
                <p:nvPr/>
              </p:nvSpPr>
              <p:spPr>
                <a:xfrm>
                  <a:off x="5253894" y="3989230"/>
                  <a:ext cx="64704" cy="116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04" h="116548" extrusionOk="0">
                      <a:moveTo>
                        <a:pt x="28099" y="13936"/>
                      </a:moveTo>
                      <a:cubicBezTo>
                        <a:pt x="21241" y="40035"/>
                        <a:pt x="12383" y="65752"/>
                        <a:pt x="1524" y="90422"/>
                      </a:cubicBezTo>
                      <a:cubicBezTo>
                        <a:pt x="476" y="92899"/>
                        <a:pt x="0" y="95375"/>
                        <a:pt x="0" y="97852"/>
                      </a:cubicBezTo>
                      <a:cubicBezTo>
                        <a:pt x="0" y="104995"/>
                        <a:pt x="4191" y="111853"/>
                        <a:pt x="11144" y="114997"/>
                      </a:cubicBezTo>
                      <a:cubicBezTo>
                        <a:pt x="20574" y="119093"/>
                        <a:pt x="31623" y="114806"/>
                        <a:pt x="35719" y="105376"/>
                      </a:cubicBezTo>
                      <a:cubicBezTo>
                        <a:pt x="47244" y="78897"/>
                        <a:pt x="56864" y="51370"/>
                        <a:pt x="64103" y="23366"/>
                      </a:cubicBezTo>
                      <a:cubicBezTo>
                        <a:pt x="66675" y="13460"/>
                        <a:pt x="60770" y="3173"/>
                        <a:pt x="50768" y="601"/>
                      </a:cubicBezTo>
                      <a:cubicBezTo>
                        <a:pt x="40767" y="-1970"/>
                        <a:pt x="30575" y="3935"/>
                        <a:pt x="28004" y="139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7" name="Google Shape;6757;p54"/>
                <p:cNvSpPr/>
                <p:nvPr/>
              </p:nvSpPr>
              <p:spPr>
                <a:xfrm>
                  <a:off x="5138165" y="3986358"/>
                  <a:ext cx="70719" cy="114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19" h="114092" extrusionOk="0">
                      <a:moveTo>
                        <a:pt x="34385" y="12903"/>
                      </a:moveTo>
                      <a:cubicBezTo>
                        <a:pt x="26098" y="38335"/>
                        <a:pt x="15335" y="63005"/>
                        <a:pt x="2381" y="86436"/>
                      </a:cubicBezTo>
                      <a:cubicBezTo>
                        <a:pt x="762" y="89294"/>
                        <a:pt x="0" y="92437"/>
                        <a:pt x="0" y="95485"/>
                      </a:cubicBezTo>
                      <a:cubicBezTo>
                        <a:pt x="0" y="102057"/>
                        <a:pt x="3429" y="108439"/>
                        <a:pt x="9620" y="111773"/>
                      </a:cubicBezTo>
                      <a:cubicBezTo>
                        <a:pt x="18574" y="116725"/>
                        <a:pt x="30004" y="113487"/>
                        <a:pt x="34957" y="104533"/>
                      </a:cubicBezTo>
                      <a:cubicBezTo>
                        <a:pt x="49149" y="79006"/>
                        <a:pt x="60865" y="52051"/>
                        <a:pt x="69818" y="24428"/>
                      </a:cubicBezTo>
                      <a:cubicBezTo>
                        <a:pt x="72962" y="14617"/>
                        <a:pt x="67627" y="4140"/>
                        <a:pt x="57817" y="901"/>
                      </a:cubicBezTo>
                      <a:cubicBezTo>
                        <a:pt x="48006" y="-2242"/>
                        <a:pt x="37529" y="3092"/>
                        <a:pt x="34290" y="1290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8" name="Google Shape;6758;p54"/>
                <p:cNvSpPr/>
                <p:nvPr/>
              </p:nvSpPr>
              <p:spPr>
                <a:xfrm>
                  <a:off x="5366574" y="3991968"/>
                  <a:ext cx="60633" cy="117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33" h="117764" extrusionOk="0">
                      <a:moveTo>
                        <a:pt x="23813" y="14437"/>
                      </a:moveTo>
                      <a:cubicBezTo>
                        <a:pt x="18002" y="40916"/>
                        <a:pt x="10382" y="67206"/>
                        <a:pt x="1143" y="92732"/>
                      </a:cubicBezTo>
                      <a:cubicBezTo>
                        <a:pt x="381" y="94828"/>
                        <a:pt x="0" y="96924"/>
                        <a:pt x="0" y="99114"/>
                      </a:cubicBezTo>
                      <a:cubicBezTo>
                        <a:pt x="0" y="106734"/>
                        <a:pt x="4763" y="113878"/>
                        <a:pt x="12287" y="116640"/>
                      </a:cubicBezTo>
                      <a:cubicBezTo>
                        <a:pt x="22003" y="120165"/>
                        <a:pt x="32671" y="115116"/>
                        <a:pt x="36195" y="105496"/>
                      </a:cubicBezTo>
                      <a:cubicBezTo>
                        <a:pt x="46006" y="78540"/>
                        <a:pt x="54007" y="50632"/>
                        <a:pt x="60198" y="22629"/>
                      </a:cubicBezTo>
                      <a:cubicBezTo>
                        <a:pt x="62389" y="12532"/>
                        <a:pt x="56102" y="2626"/>
                        <a:pt x="46006" y="435"/>
                      </a:cubicBezTo>
                      <a:cubicBezTo>
                        <a:pt x="35909" y="-1755"/>
                        <a:pt x="26003" y="4531"/>
                        <a:pt x="23813" y="146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759" name="Google Shape;6759;p54"/>
            <p:cNvGrpSpPr/>
            <p:nvPr/>
          </p:nvGrpSpPr>
          <p:grpSpPr>
            <a:xfrm>
              <a:off x="7933532" y="3632677"/>
              <a:ext cx="637384" cy="639684"/>
              <a:chOff x="4774596" y="2105691"/>
              <a:chExt cx="884396" cy="884396"/>
            </a:xfrm>
          </p:grpSpPr>
          <p:sp>
            <p:nvSpPr>
              <p:cNvPr id="6760" name="Google Shape;6760;p54"/>
              <p:cNvSpPr/>
              <p:nvPr/>
            </p:nvSpPr>
            <p:spPr>
              <a:xfrm>
                <a:off x="4774596" y="2110073"/>
                <a:ext cx="880014" cy="88001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1" name="Google Shape;6761;p54"/>
              <p:cNvSpPr/>
              <p:nvPr/>
            </p:nvSpPr>
            <p:spPr>
              <a:xfrm>
                <a:off x="4774596" y="2105691"/>
                <a:ext cx="884396" cy="884396"/>
              </a:xfrm>
              <a:custGeom>
                <a:avLst/>
                <a:gdLst/>
                <a:ahLst/>
                <a:cxnLst/>
                <a:rect l="l" t="t" r="r" b="b"/>
                <a:pathLst>
                  <a:path w="884396" h="884396" extrusionOk="0">
                    <a:moveTo>
                      <a:pt x="0" y="884396"/>
                    </a:moveTo>
                    <a:lnTo>
                      <a:pt x="321945" y="884396"/>
                    </a:lnTo>
                    <a:cubicBezTo>
                      <a:pt x="321945" y="573786"/>
                      <a:pt x="573786" y="321945"/>
                      <a:pt x="884396" y="321945"/>
                    </a:cubicBezTo>
                    <a:lnTo>
                      <a:pt x="884396" y="0"/>
                    </a:lnTo>
                    <a:cubicBezTo>
                      <a:pt x="395954" y="0"/>
                      <a:pt x="0" y="395954"/>
                      <a:pt x="0" y="88439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762" name="Google Shape;6762;p54"/>
          <p:cNvGrpSpPr/>
          <p:nvPr/>
        </p:nvGrpSpPr>
        <p:grpSpPr>
          <a:xfrm rot="10800000" flipH="1">
            <a:off x="263292" y="450354"/>
            <a:ext cx="843991" cy="4458947"/>
            <a:chOff x="263292" y="450334"/>
            <a:chExt cx="843991" cy="4458947"/>
          </a:xfrm>
        </p:grpSpPr>
        <p:sp>
          <p:nvSpPr>
            <p:cNvPr id="6763" name="Google Shape;6763;p54"/>
            <p:cNvSpPr/>
            <p:nvPr/>
          </p:nvSpPr>
          <p:spPr>
            <a:xfrm rot="-1482362">
              <a:off x="367143" y="2362341"/>
              <a:ext cx="636289" cy="636289"/>
            </a:xfrm>
            <a:custGeom>
              <a:avLst/>
              <a:gdLst/>
              <a:ahLst/>
              <a:cxnLst/>
              <a:rect l="l" t="t" r="r" b="b"/>
              <a:pathLst>
                <a:path w="879157" h="879157" extrusionOk="0">
                  <a:moveTo>
                    <a:pt x="879157" y="439579"/>
                  </a:moveTo>
                  <a:cubicBezTo>
                    <a:pt x="879157" y="682351"/>
                    <a:pt x="682351" y="879157"/>
                    <a:pt x="439579" y="879157"/>
                  </a:cubicBezTo>
                  <a:cubicBezTo>
                    <a:pt x="196806" y="879157"/>
                    <a:pt x="0" y="682351"/>
                    <a:pt x="0" y="439579"/>
                  </a:cubicBezTo>
                  <a:cubicBezTo>
                    <a:pt x="0" y="196806"/>
                    <a:pt x="196806" y="0"/>
                    <a:pt x="439579" y="0"/>
                  </a:cubicBezTo>
                  <a:cubicBezTo>
                    <a:pt x="682351" y="0"/>
                    <a:pt x="879157" y="196806"/>
                    <a:pt x="879157" y="43957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4" name="Google Shape;6764;p54"/>
            <p:cNvSpPr/>
            <p:nvPr/>
          </p:nvSpPr>
          <p:spPr>
            <a:xfrm>
              <a:off x="366869" y="1724774"/>
              <a:ext cx="635741" cy="635741"/>
            </a:xfrm>
            <a:custGeom>
              <a:avLst/>
              <a:gdLst/>
              <a:ahLst/>
              <a:cxnLst/>
              <a:rect l="l" t="t" r="r" b="b"/>
              <a:pathLst>
                <a:path w="879919" h="879919" extrusionOk="0">
                  <a:moveTo>
                    <a:pt x="0" y="879919"/>
                  </a:moveTo>
                  <a:lnTo>
                    <a:pt x="879920" y="879919"/>
                  </a:lnTo>
                  <a:lnTo>
                    <a:pt x="879920" y="872395"/>
                  </a:lnTo>
                  <a:cubicBezTo>
                    <a:pt x="875919" y="392430"/>
                    <a:pt x="487489" y="4000"/>
                    <a:pt x="7525" y="0"/>
                  </a:cubicBezTo>
                  <a:lnTo>
                    <a:pt x="0" y="0"/>
                  </a:lnTo>
                  <a:lnTo>
                    <a:pt x="0" y="87991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765" name="Google Shape;6765;p54"/>
            <p:cNvGrpSpPr/>
            <p:nvPr/>
          </p:nvGrpSpPr>
          <p:grpSpPr>
            <a:xfrm>
              <a:off x="366993" y="1087502"/>
              <a:ext cx="637376" cy="637445"/>
              <a:chOff x="5654515" y="2109977"/>
              <a:chExt cx="880110" cy="880206"/>
            </a:xfrm>
          </p:grpSpPr>
          <p:sp>
            <p:nvSpPr>
              <p:cNvPr id="6766" name="Google Shape;6766;p54"/>
              <p:cNvSpPr/>
              <p:nvPr/>
            </p:nvSpPr>
            <p:spPr>
              <a:xfrm>
                <a:off x="6064471" y="2349487"/>
                <a:ext cx="103582" cy="88672"/>
              </a:xfrm>
              <a:custGeom>
                <a:avLst/>
                <a:gdLst/>
                <a:ahLst/>
                <a:cxnLst/>
                <a:rect l="l" t="t" r="r" b="b"/>
                <a:pathLst>
                  <a:path w="103582" h="88672" extrusionOk="0">
                    <a:moveTo>
                      <a:pt x="72771" y="84055"/>
                    </a:moveTo>
                    <a:cubicBezTo>
                      <a:pt x="52197" y="66243"/>
                      <a:pt x="30480" y="49384"/>
                      <a:pt x="8096" y="33953"/>
                    </a:cubicBezTo>
                    <a:cubicBezTo>
                      <a:pt x="2857" y="30334"/>
                      <a:pt x="0" y="24523"/>
                      <a:pt x="0" y="18618"/>
                    </a:cubicBezTo>
                    <a:cubicBezTo>
                      <a:pt x="0" y="14998"/>
                      <a:pt x="1048" y="11284"/>
                      <a:pt x="3334" y="8045"/>
                    </a:cubicBezTo>
                    <a:cubicBezTo>
                      <a:pt x="9144" y="-432"/>
                      <a:pt x="20764" y="-2528"/>
                      <a:pt x="29242" y="3283"/>
                    </a:cubicBezTo>
                    <a:cubicBezTo>
                      <a:pt x="52769" y="19475"/>
                      <a:pt x="75533" y="37192"/>
                      <a:pt x="97155" y="55956"/>
                    </a:cubicBezTo>
                    <a:cubicBezTo>
                      <a:pt x="104965" y="62719"/>
                      <a:pt x="105728" y="74434"/>
                      <a:pt x="99060" y="82245"/>
                    </a:cubicBezTo>
                    <a:cubicBezTo>
                      <a:pt x="92297" y="90055"/>
                      <a:pt x="80486" y="90817"/>
                      <a:pt x="72771" y="841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7" name="Google Shape;6767;p54"/>
              <p:cNvSpPr/>
              <p:nvPr/>
            </p:nvSpPr>
            <p:spPr>
              <a:xfrm>
                <a:off x="5917405" y="2386252"/>
                <a:ext cx="110195" cy="78523"/>
              </a:xfrm>
              <a:custGeom>
                <a:avLst/>
                <a:gdLst/>
                <a:ahLst/>
                <a:cxnLst/>
                <a:rect l="l" t="t" r="r" b="b"/>
                <a:pathLst>
                  <a:path w="110195" h="78523" extrusionOk="0">
                    <a:moveTo>
                      <a:pt x="107252" y="70055"/>
                    </a:moveTo>
                    <a:cubicBezTo>
                      <a:pt x="101632" y="78723"/>
                      <a:pt x="90106" y="81104"/>
                      <a:pt x="81439" y="75484"/>
                    </a:cubicBezTo>
                    <a:cubicBezTo>
                      <a:pt x="58769" y="60720"/>
                      <a:pt x="34957" y="47195"/>
                      <a:pt x="10573" y="35479"/>
                    </a:cubicBezTo>
                    <a:cubicBezTo>
                      <a:pt x="3905" y="32241"/>
                      <a:pt x="0" y="25573"/>
                      <a:pt x="0" y="18620"/>
                    </a:cubicBezTo>
                    <a:cubicBezTo>
                      <a:pt x="0" y="15953"/>
                      <a:pt x="571" y="13191"/>
                      <a:pt x="1810" y="10524"/>
                    </a:cubicBezTo>
                    <a:cubicBezTo>
                      <a:pt x="6287" y="1285"/>
                      <a:pt x="17431" y="-2621"/>
                      <a:pt x="26670" y="1856"/>
                    </a:cubicBezTo>
                    <a:cubicBezTo>
                      <a:pt x="52483" y="14334"/>
                      <a:pt x="77724" y="28526"/>
                      <a:pt x="101727" y="44242"/>
                    </a:cubicBezTo>
                    <a:cubicBezTo>
                      <a:pt x="110395" y="49862"/>
                      <a:pt x="112776" y="61387"/>
                      <a:pt x="107156" y="700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8" name="Google Shape;6768;p54"/>
              <p:cNvSpPr/>
              <p:nvPr/>
            </p:nvSpPr>
            <p:spPr>
              <a:xfrm>
                <a:off x="5917120" y="2270193"/>
                <a:ext cx="113269" cy="72783"/>
              </a:xfrm>
              <a:custGeom>
                <a:avLst/>
                <a:gdLst/>
                <a:ahLst/>
                <a:cxnLst/>
                <a:rect l="l" t="t" r="r" b="b"/>
                <a:pathLst>
                  <a:path w="113269" h="72783" extrusionOk="0">
                    <a:moveTo>
                      <a:pt x="110966" y="62955"/>
                    </a:moveTo>
                    <a:cubicBezTo>
                      <a:pt x="106108" y="72004"/>
                      <a:pt x="94774" y="75433"/>
                      <a:pt x="85725" y="70575"/>
                    </a:cubicBezTo>
                    <a:cubicBezTo>
                      <a:pt x="61817" y="57717"/>
                      <a:pt x="36862" y="46096"/>
                      <a:pt x="11716" y="36000"/>
                    </a:cubicBezTo>
                    <a:cubicBezTo>
                      <a:pt x="4477" y="33047"/>
                      <a:pt x="0" y="26094"/>
                      <a:pt x="0" y="18664"/>
                    </a:cubicBezTo>
                    <a:cubicBezTo>
                      <a:pt x="0" y="16378"/>
                      <a:pt x="476" y="13997"/>
                      <a:pt x="1333" y="11711"/>
                    </a:cubicBezTo>
                    <a:cubicBezTo>
                      <a:pt x="5144" y="2186"/>
                      <a:pt x="16002" y="-2481"/>
                      <a:pt x="25622" y="1329"/>
                    </a:cubicBezTo>
                    <a:cubicBezTo>
                      <a:pt x="52102" y="11901"/>
                      <a:pt x="78296" y="24189"/>
                      <a:pt x="103441" y="37714"/>
                    </a:cubicBezTo>
                    <a:cubicBezTo>
                      <a:pt x="112490" y="42572"/>
                      <a:pt x="115919" y="53907"/>
                      <a:pt x="111062" y="629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9" name="Google Shape;6769;p54"/>
              <p:cNvSpPr/>
              <p:nvPr/>
            </p:nvSpPr>
            <p:spPr>
              <a:xfrm>
                <a:off x="6077711" y="2231783"/>
                <a:ext cx="107087" cy="83769"/>
              </a:xfrm>
              <a:custGeom>
                <a:avLst/>
                <a:gdLst/>
                <a:ahLst/>
                <a:cxnLst/>
                <a:rect l="l" t="t" r="r" b="b"/>
                <a:pathLst>
                  <a:path w="107087" h="83769" extrusionOk="0">
                    <a:moveTo>
                      <a:pt x="99536" y="50121"/>
                    </a:moveTo>
                    <a:cubicBezTo>
                      <a:pt x="107823" y="56217"/>
                      <a:pt x="109538" y="67932"/>
                      <a:pt x="103442" y="76219"/>
                    </a:cubicBezTo>
                    <a:cubicBezTo>
                      <a:pt x="97346" y="84506"/>
                      <a:pt x="85630" y="86220"/>
                      <a:pt x="77343" y="80124"/>
                    </a:cubicBezTo>
                    <a:cubicBezTo>
                      <a:pt x="55436" y="63932"/>
                      <a:pt x="32385" y="48597"/>
                      <a:pt x="9049" y="34595"/>
                    </a:cubicBezTo>
                    <a:cubicBezTo>
                      <a:pt x="3239" y="31071"/>
                      <a:pt x="0" y="24879"/>
                      <a:pt x="0" y="18593"/>
                    </a:cubicBezTo>
                    <a:cubicBezTo>
                      <a:pt x="0" y="15354"/>
                      <a:pt x="858" y="12021"/>
                      <a:pt x="2667" y="9068"/>
                    </a:cubicBezTo>
                    <a:cubicBezTo>
                      <a:pt x="7906" y="210"/>
                      <a:pt x="19431" y="-2648"/>
                      <a:pt x="28289" y="2686"/>
                    </a:cubicBezTo>
                    <a:cubicBezTo>
                      <a:pt x="52673" y="17259"/>
                      <a:pt x="76676" y="33261"/>
                      <a:pt x="99632" y="50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0" name="Google Shape;6770;p54"/>
              <p:cNvSpPr/>
              <p:nvPr/>
            </p:nvSpPr>
            <p:spPr>
              <a:xfrm>
                <a:off x="5755671" y="2225567"/>
                <a:ext cx="119233" cy="55078"/>
              </a:xfrm>
              <a:custGeom>
                <a:avLst/>
                <a:gdLst/>
                <a:ahLst/>
                <a:cxnLst/>
                <a:rect l="l" t="t" r="r" b="b"/>
                <a:pathLst>
                  <a:path w="119233" h="55078" extrusionOk="0">
                    <a:moveTo>
                      <a:pt x="118586" y="41382"/>
                    </a:moveTo>
                    <a:cubicBezTo>
                      <a:pt x="115824" y="51288"/>
                      <a:pt x="105537" y="57098"/>
                      <a:pt x="95631" y="54431"/>
                    </a:cubicBezTo>
                    <a:cubicBezTo>
                      <a:pt x="69437" y="47192"/>
                      <a:pt x="42577" y="41382"/>
                      <a:pt x="15716" y="37096"/>
                    </a:cubicBezTo>
                    <a:cubicBezTo>
                      <a:pt x="6572" y="35667"/>
                      <a:pt x="0" y="27666"/>
                      <a:pt x="0" y="18713"/>
                    </a:cubicBezTo>
                    <a:cubicBezTo>
                      <a:pt x="0" y="17760"/>
                      <a:pt x="0" y="16712"/>
                      <a:pt x="191" y="15760"/>
                    </a:cubicBezTo>
                    <a:cubicBezTo>
                      <a:pt x="1810" y="5568"/>
                      <a:pt x="11335" y="-1385"/>
                      <a:pt x="21527" y="234"/>
                    </a:cubicBezTo>
                    <a:cubicBezTo>
                      <a:pt x="49721" y="4711"/>
                      <a:pt x="78010" y="10902"/>
                      <a:pt x="105537" y="18427"/>
                    </a:cubicBezTo>
                    <a:cubicBezTo>
                      <a:pt x="115443" y="21189"/>
                      <a:pt x="121253" y="31476"/>
                      <a:pt x="118586" y="413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1" name="Google Shape;6771;p54"/>
              <p:cNvSpPr/>
              <p:nvPr/>
            </p:nvSpPr>
            <p:spPr>
              <a:xfrm>
                <a:off x="6325552" y="2455056"/>
                <a:ext cx="84249" cy="106645"/>
              </a:xfrm>
              <a:custGeom>
                <a:avLst/>
                <a:gdLst/>
                <a:ahLst/>
                <a:cxnLst/>
                <a:rect l="l" t="t" r="r" b="b"/>
                <a:pathLst>
                  <a:path w="84249" h="106645" extrusionOk="0">
                    <a:moveTo>
                      <a:pt x="33528" y="7347"/>
                    </a:moveTo>
                    <a:cubicBezTo>
                      <a:pt x="50578" y="30111"/>
                      <a:pt x="66770" y="54019"/>
                      <a:pt x="81534" y="78308"/>
                    </a:cubicBezTo>
                    <a:cubicBezTo>
                      <a:pt x="86868" y="87071"/>
                      <a:pt x="84106" y="98596"/>
                      <a:pt x="75343" y="103930"/>
                    </a:cubicBezTo>
                    <a:cubicBezTo>
                      <a:pt x="66580" y="109264"/>
                      <a:pt x="55054" y="106502"/>
                      <a:pt x="49721" y="97739"/>
                    </a:cubicBezTo>
                    <a:cubicBezTo>
                      <a:pt x="35528" y="74498"/>
                      <a:pt x="20098" y="51638"/>
                      <a:pt x="3715" y="29826"/>
                    </a:cubicBezTo>
                    <a:cubicBezTo>
                      <a:pt x="1238" y="26492"/>
                      <a:pt x="0" y="22587"/>
                      <a:pt x="0" y="18681"/>
                    </a:cubicBezTo>
                    <a:cubicBezTo>
                      <a:pt x="0" y="12966"/>
                      <a:pt x="2572" y="7442"/>
                      <a:pt x="7429" y="3727"/>
                    </a:cubicBezTo>
                    <a:cubicBezTo>
                      <a:pt x="15716" y="-2464"/>
                      <a:pt x="27337" y="-750"/>
                      <a:pt x="33528" y="74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2" name="Google Shape;6772;p54"/>
              <p:cNvSpPr/>
              <p:nvPr/>
            </p:nvSpPr>
            <p:spPr>
              <a:xfrm>
                <a:off x="6169722" y="2601827"/>
                <a:ext cx="80586" cy="109182"/>
              </a:xfrm>
              <a:custGeom>
                <a:avLst/>
                <a:gdLst/>
                <a:ahLst/>
                <a:cxnLst/>
                <a:rect l="l" t="t" r="r" b="b"/>
                <a:pathLst>
                  <a:path w="80586" h="109182" extrusionOk="0">
                    <a:moveTo>
                      <a:pt x="34004" y="8023"/>
                    </a:moveTo>
                    <a:cubicBezTo>
                      <a:pt x="50387" y="31549"/>
                      <a:pt x="65342" y="56505"/>
                      <a:pt x="78486" y="81937"/>
                    </a:cubicBezTo>
                    <a:cubicBezTo>
                      <a:pt x="83249" y="91081"/>
                      <a:pt x="79629" y="102320"/>
                      <a:pt x="70485" y="107083"/>
                    </a:cubicBezTo>
                    <a:cubicBezTo>
                      <a:pt x="61341" y="111845"/>
                      <a:pt x="50102" y="108226"/>
                      <a:pt x="45339" y="99082"/>
                    </a:cubicBezTo>
                    <a:cubicBezTo>
                      <a:pt x="32861" y="75079"/>
                      <a:pt x="18764" y="51552"/>
                      <a:pt x="3334" y="29263"/>
                    </a:cubicBezTo>
                    <a:cubicBezTo>
                      <a:pt x="1048" y="26025"/>
                      <a:pt x="0" y="22310"/>
                      <a:pt x="0" y="18691"/>
                    </a:cubicBezTo>
                    <a:cubicBezTo>
                      <a:pt x="0" y="12785"/>
                      <a:pt x="2762" y="6975"/>
                      <a:pt x="8001" y="3355"/>
                    </a:cubicBezTo>
                    <a:cubicBezTo>
                      <a:pt x="16478" y="-2550"/>
                      <a:pt x="28099" y="-455"/>
                      <a:pt x="33909" y="80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3" name="Google Shape;6773;p54"/>
              <p:cNvSpPr/>
              <p:nvPr/>
            </p:nvSpPr>
            <p:spPr>
              <a:xfrm>
                <a:off x="5763577" y="2553679"/>
                <a:ext cx="114676" cy="69310"/>
              </a:xfrm>
              <a:custGeom>
                <a:avLst/>
                <a:gdLst/>
                <a:ahLst/>
                <a:cxnLst/>
                <a:rect l="l" t="t" r="r" b="b"/>
                <a:pathLst>
                  <a:path w="114676" h="69310" extrusionOk="0">
                    <a:moveTo>
                      <a:pt x="112586" y="59409"/>
                    </a:moveTo>
                    <a:cubicBezTo>
                      <a:pt x="107728" y="68457"/>
                      <a:pt x="96488" y="71982"/>
                      <a:pt x="87344" y="67124"/>
                    </a:cubicBezTo>
                    <a:cubicBezTo>
                      <a:pt x="63722" y="54551"/>
                      <a:pt x="38862" y="44264"/>
                      <a:pt x="13240" y="36453"/>
                    </a:cubicBezTo>
                    <a:cubicBezTo>
                      <a:pt x="5239" y="33977"/>
                      <a:pt x="0" y="26643"/>
                      <a:pt x="0" y="18642"/>
                    </a:cubicBezTo>
                    <a:cubicBezTo>
                      <a:pt x="0" y="16832"/>
                      <a:pt x="286" y="15022"/>
                      <a:pt x="857" y="13213"/>
                    </a:cubicBezTo>
                    <a:cubicBezTo>
                      <a:pt x="3905" y="3402"/>
                      <a:pt x="14288" y="-2218"/>
                      <a:pt x="24098" y="830"/>
                    </a:cubicBezTo>
                    <a:cubicBezTo>
                      <a:pt x="51911" y="9307"/>
                      <a:pt x="79057" y="20547"/>
                      <a:pt x="104775" y="34263"/>
                    </a:cubicBezTo>
                    <a:cubicBezTo>
                      <a:pt x="113824" y="39121"/>
                      <a:pt x="117348" y="50360"/>
                      <a:pt x="112490" y="595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4" name="Google Shape;6774;p54"/>
              <p:cNvSpPr/>
              <p:nvPr/>
            </p:nvSpPr>
            <p:spPr>
              <a:xfrm>
                <a:off x="5915977" y="2506050"/>
                <a:ext cx="105565" cy="85920"/>
              </a:xfrm>
              <a:custGeom>
                <a:avLst/>
                <a:gdLst/>
                <a:ahLst/>
                <a:cxnLst/>
                <a:rect l="l" t="t" r="r" b="b"/>
                <a:pathLst>
                  <a:path w="105565" h="85920" extrusionOk="0">
                    <a:moveTo>
                      <a:pt x="74962" y="81701"/>
                    </a:moveTo>
                    <a:cubicBezTo>
                      <a:pt x="54292" y="64366"/>
                      <a:pt x="32099" y="48554"/>
                      <a:pt x="9049" y="34648"/>
                    </a:cubicBezTo>
                    <a:cubicBezTo>
                      <a:pt x="3238" y="31123"/>
                      <a:pt x="0" y="25027"/>
                      <a:pt x="0" y="18646"/>
                    </a:cubicBezTo>
                    <a:cubicBezTo>
                      <a:pt x="0" y="15407"/>
                      <a:pt x="857" y="12073"/>
                      <a:pt x="2667" y="9025"/>
                    </a:cubicBezTo>
                    <a:cubicBezTo>
                      <a:pt x="8001" y="167"/>
                      <a:pt x="19431" y="-2595"/>
                      <a:pt x="28289" y="2644"/>
                    </a:cubicBezTo>
                    <a:cubicBezTo>
                      <a:pt x="52959" y="17503"/>
                      <a:pt x="76676" y="34457"/>
                      <a:pt x="98870" y="52936"/>
                    </a:cubicBezTo>
                    <a:cubicBezTo>
                      <a:pt x="106775" y="59603"/>
                      <a:pt x="107823" y="71319"/>
                      <a:pt x="101251" y="79225"/>
                    </a:cubicBezTo>
                    <a:cubicBezTo>
                      <a:pt x="94679" y="87130"/>
                      <a:pt x="82867" y="88178"/>
                      <a:pt x="74962" y="816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5" name="Google Shape;6775;p54"/>
              <p:cNvSpPr/>
              <p:nvPr/>
            </p:nvSpPr>
            <p:spPr>
              <a:xfrm>
                <a:off x="6057423" y="2477678"/>
                <a:ext cx="97406" cy="95752"/>
              </a:xfrm>
              <a:custGeom>
                <a:avLst/>
                <a:gdLst/>
                <a:ahLst/>
                <a:cxnLst/>
                <a:rect l="l" t="t" r="r" b="b"/>
                <a:pathLst>
                  <a:path w="97406" h="95752" extrusionOk="0">
                    <a:moveTo>
                      <a:pt x="64960" y="89595"/>
                    </a:moveTo>
                    <a:cubicBezTo>
                      <a:pt x="46767" y="69497"/>
                      <a:pt x="27146" y="50447"/>
                      <a:pt x="6572" y="32826"/>
                    </a:cubicBezTo>
                    <a:cubicBezTo>
                      <a:pt x="2286" y="29111"/>
                      <a:pt x="0" y="23873"/>
                      <a:pt x="0" y="18634"/>
                    </a:cubicBezTo>
                    <a:cubicBezTo>
                      <a:pt x="0" y="14348"/>
                      <a:pt x="1429" y="10061"/>
                      <a:pt x="4477" y="6537"/>
                    </a:cubicBezTo>
                    <a:cubicBezTo>
                      <a:pt x="11144" y="-1273"/>
                      <a:pt x="22955" y="-2226"/>
                      <a:pt x="30766" y="4442"/>
                    </a:cubicBezTo>
                    <a:cubicBezTo>
                      <a:pt x="52578" y="23111"/>
                      <a:pt x="73342" y="43304"/>
                      <a:pt x="92583" y="64544"/>
                    </a:cubicBezTo>
                    <a:cubicBezTo>
                      <a:pt x="99536" y="72164"/>
                      <a:pt x="98869" y="83975"/>
                      <a:pt x="91249" y="90929"/>
                    </a:cubicBezTo>
                    <a:cubicBezTo>
                      <a:pt x="83629" y="97882"/>
                      <a:pt x="71818" y="97215"/>
                      <a:pt x="64865" y="895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6" name="Google Shape;6776;p54"/>
              <p:cNvSpPr/>
              <p:nvPr/>
            </p:nvSpPr>
            <p:spPr>
              <a:xfrm>
                <a:off x="5654611" y="2853023"/>
                <a:ext cx="71833" cy="49926"/>
              </a:xfrm>
              <a:custGeom>
                <a:avLst/>
                <a:gdLst/>
                <a:ahLst/>
                <a:cxnLst/>
                <a:rect l="l" t="t" r="r" b="b"/>
                <a:pathLst>
                  <a:path w="71833" h="4992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622" y="0"/>
                      <a:pt x="42291" y="4858"/>
                      <a:pt x="61531" y="14573"/>
                    </a:cubicBezTo>
                    <a:cubicBezTo>
                      <a:pt x="70771" y="19241"/>
                      <a:pt x="74486" y="30385"/>
                      <a:pt x="69818" y="39624"/>
                    </a:cubicBezTo>
                    <a:cubicBezTo>
                      <a:pt x="65151" y="48863"/>
                      <a:pt x="54007" y="52578"/>
                      <a:pt x="44767" y="47911"/>
                    </a:cubicBezTo>
                    <a:cubicBezTo>
                      <a:pt x="30766" y="40862"/>
                      <a:pt x="15716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7" name="Google Shape;6777;p54"/>
              <p:cNvSpPr/>
              <p:nvPr/>
            </p:nvSpPr>
            <p:spPr>
              <a:xfrm>
                <a:off x="5761290" y="2443033"/>
                <a:ext cx="117124" cy="62770"/>
              </a:xfrm>
              <a:custGeom>
                <a:avLst/>
                <a:gdLst/>
                <a:ahLst/>
                <a:cxnLst/>
                <a:rect l="l" t="t" r="r" b="b"/>
                <a:pathLst>
                  <a:path w="117124" h="62770" extrusionOk="0">
                    <a:moveTo>
                      <a:pt x="115729" y="51183"/>
                    </a:moveTo>
                    <a:cubicBezTo>
                      <a:pt x="111824" y="60708"/>
                      <a:pt x="100965" y="65280"/>
                      <a:pt x="91440" y="61374"/>
                    </a:cubicBezTo>
                    <a:cubicBezTo>
                      <a:pt x="66485" y="51183"/>
                      <a:pt x="40577" y="42896"/>
                      <a:pt x="14383" y="36705"/>
                    </a:cubicBezTo>
                    <a:cubicBezTo>
                      <a:pt x="5810" y="34704"/>
                      <a:pt x="0" y="26989"/>
                      <a:pt x="0" y="18607"/>
                    </a:cubicBezTo>
                    <a:cubicBezTo>
                      <a:pt x="0" y="17178"/>
                      <a:pt x="191" y="15750"/>
                      <a:pt x="476" y="14321"/>
                    </a:cubicBezTo>
                    <a:cubicBezTo>
                      <a:pt x="2858" y="4320"/>
                      <a:pt x="12859" y="-1872"/>
                      <a:pt x="22955" y="510"/>
                    </a:cubicBezTo>
                    <a:cubicBezTo>
                      <a:pt x="51054" y="7177"/>
                      <a:pt x="78867" y="16035"/>
                      <a:pt x="105537" y="26989"/>
                    </a:cubicBezTo>
                    <a:cubicBezTo>
                      <a:pt x="115062" y="30894"/>
                      <a:pt x="119634" y="41753"/>
                      <a:pt x="115729" y="512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8" name="Google Shape;6778;p54"/>
              <p:cNvSpPr/>
              <p:nvPr/>
            </p:nvSpPr>
            <p:spPr>
              <a:xfrm>
                <a:off x="5926073" y="2160194"/>
                <a:ext cx="114897" cy="69348"/>
              </a:xfrm>
              <a:custGeom>
                <a:avLst/>
                <a:gdLst/>
                <a:ahLst/>
                <a:cxnLst/>
                <a:rect l="l" t="t" r="r" b="b"/>
                <a:pathLst>
                  <a:path w="114897" h="69348" extrusionOk="0">
                    <a:moveTo>
                      <a:pt x="104204" y="33794"/>
                    </a:moveTo>
                    <a:cubicBezTo>
                      <a:pt x="113538" y="38175"/>
                      <a:pt x="117538" y="49320"/>
                      <a:pt x="113062" y="58654"/>
                    </a:cubicBezTo>
                    <a:cubicBezTo>
                      <a:pt x="108680" y="67989"/>
                      <a:pt x="97536" y="71989"/>
                      <a:pt x="88202" y="67512"/>
                    </a:cubicBezTo>
                    <a:cubicBezTo>
                      <a:pt x="63532" y="55892"/>
                      <a:pt x="38005" y="45319"/>
                      <a:pt x="12382" y="36175"/>
                    </a:cubicBezTo>
                    <a:cubicBezTo>
                      <a:pt x="4763" y="33413"/>
                      <a:pt x="0" y="26269"/>
                      <a:pt x="0" y="18649"/>
                    </a:cubicBezTo>
                    <a:cubicBezTo>
                      <a:pt x="0" y="16554"/>
                      <a:pt x="381" y="14458"/>
                      <a:pt x="1048" y="12363"/>
                    </a:cubicBezTo>
                    <a:cubicBezTo>
                      <a:pt x="4477" y="2647"/>
                      <a:pt x="15240" y="-2401"/>
                      <a:pt x="24860" y="1123"/>
                    </a:cubicBezTo>
                    <a:cubicBezTo>
                      <a:pt x="51625" y="10743"/>
                      <a:pt x="78296" y="21697"/>
                      <a:pt x="104013" y="338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9" name="Google Shape;6779;p54"/>
              <p:cNvSpPr/>
              <p:nvPr/>
            </p:nvSpPr>
            <p:spPr>
              <a:xfrm>
                <a:off x="5654706" y="2109977"/>
                <a:ext cx="62980" cy="38501"/>
              </a:xfrm>
              <a:custGeom>
                <a:avLst/>
                <a:gdLst/>
                <a:ahLst/>
                <a:cxnLst/>
                <a:rect l="l" t="t" r="r" b="b"/>
                <a:pathLst>
                  <a:path w="62980" h="38501" extrusionOk="0">
                    <a:moveTo>
                      <a:pt x="62865" y="20765"/>
                    </a:moveTo>
                    <a:cubicBezTo>
                      <a:pt x="62389" y="31052"/>
                      <a:pt x="53626" y="38957"/>
                      <a:pt x="43339" y="38481"/>
                    </a:cubicBezTo>
                    <a:cubicBezTo>
                      <a:pt x="28956" y="37719"/>
                      <a:pt x="14383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5049" y="0"/>
                      <a:pt x="30194" y="381"/>
                      <a:pt x="45244" y="1143"/>
                    </a:cubicBezTo>
                    <a:cubicBezTo>
                      <a:pt x="55531" y="1715"/>
                      <a:pt x="63436" y="10478"/>
                      <a:pt x="62960" y="206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0" name="Google Shape;6780;p54"/>
              <p:cNvSpPr/>
              <p:nvPr/>
            </p:nvSpPr>
            <p:spPr>
              <a:xfrm>
                <a:off x="6191059" y="2459292"/>
                <a:ext cx="90704" cy="101911"/>
              </a:xfrm>
              <a:custGeom>
                <a:avLst/>
                <a:gdLst/>
                <a:ahLst/>
                <a:cxnLst/>
                <a:rect l="l" t="t" r="r" b="b"/>
                <a:pathLst>
                  <a:path w="90704" h="101911" extrusionOk="0">
                    <a:moveTo>
                      <a:pt x="32290" y="5873"/>
                    </a:moveTo>
                    <a:cubicBezTo>
                      <a:pt x="51721" y="26828"/>
                      <a:pt x="70104" y="49116"/>
                      <a:pt x="87058" y="72167"/>
                    </a:cubicBezTo>
                    <a:cubicBezTo>
                      <a:pt x="93154" y="80454"/>
                      <a:pt x="91440" y="92169"/>
                      <a:pt x="83153" y="98265"/>
                    </a:cubicBezTo>
                    <a:cubicBezTo>
                      <a:pt x="74866" y="104361"/>
                      <a:pt x="63151" y="102647"/>
                      <a:pt x="57055" y="94360"/>
                    </a:cubicBezTo>
                    <a:cubicBezTo>
                      <a:pt x="40957" y="72453"/>
                      <a:pt x="23431" y="51307"/>
                      <a:pt x="4953" y="31305"/>
                    </a:cubicBezTo>
                    <a:cubicBezTo>
                      <a:pt x="1619" y="27685"/>
                      <a:pt x="0" y="23208"/>
                      <a:pt x="0" y="18636"/>
                    </a:cubicBezTo>
                    <a:cubicBezTo>
                      <a:pt x="0" y="13588"/>
                      <a:pt x="2000" y="8635"/>
                      <a:pt x="6001" y="4920"/>
                    </a:cubicBezTo>
                    <a:cubicBezTo>
                      <a:pt x="13525" y="-2033"/>
                      <a:pt x="25337" y="-1557"/>
                      <a:pt x="32385" y="59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1" name="Google Shape;6781;p54"/>
              <p:cNvSpPr/>
              <p:nvPr/>
            </p:nvSpPr>
            <p:spPr>
              <a:xfrm>
                <a:off x="6290309" y="2593921"/>
                <a:ext cx="75180" cy="112158"/>
              </a:xfrm>
              <a:custGeom>
                <a:avLst/>
                <a:gdLst/>
                <a:ahLst/>
                <a:cxnLst/>
                <a:rect l="l" t="t" r="r" b="b"/>
                <a:pathLst>
                  <a:path w="75180" h="112158" extrusionOk="0">
                    <a:moveTo>
                      <a:pt x="34862" y="9356"/>
                    </a:moveTo>
                    <a:cubicBezTo>
                      <a:pt x="49149" y="34121"/>
                      <a:pt x="62198" y="59934"/>
                      <a:pt x="73628" y="86032"/>
                    </a:cubicBezTo>
                    <a:cubicBezTo>
                      <a:pt x="77724" y="95462"/>
                      <a:pt x="73438" y="106416"/>
                      <a:pt x="64008" y="110607"/>
                    </a:cubicBezTo>
                    <a:cubicBezTo>
                      <a:pt x="54578" y="114703"/>
                      <a:pt x="43529" y="110416"/>
                      <a:pt x="39434" y="100987"/>
                    </a:cubicBezTo>
                    <a:cubicBezTo>
                      <a:pt x="28575" y="76126"/>
                      <a:pt x="16097" y="51552"/>
                      <a:pt x="2477" y="28025"/>
                    </a:cubicBezTo>
                    <a:cubicBezTo>
                      <a:pt x="762" y="25072"/>
                      <a:pt x="0" y="21834"/>
                      <a:pt x="0" y="18691"/>
                    </a:cubicBezTo>
                    <a:cubicBezTo>
                      <a:pt x="0" y="12214"/>
                      <a:pt x="3334" y="6022"/>
                      <a:pt x="9335" y="2498"/>
                    </a:cubicBezTo>
                    <a:cubicBezTo>
                      <a:pt x="18288" y="-2645"/>
                      <a:pt x="29623" y="403"/>
                      <a:pt x="34766" y="93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2" name="Google Shape;6782;p54"/>
              <p:cNvSpPr/>
              <p:nvPr/>
            </p:nvSpPr>
            <p:spPr>
              <a:xfrm>
                <a:off x="5654611" y="2534602"/>
                <a:ext cx="64296" cy="39722"/>
              </a:xfrm>
              <a:custGeom>
                <a:avLst/>
                <a:gdLst/>
                <a:ahLst/>
                <a:cxnLst/>
                <a:rect l="l" t="t" r="r" b="b"/>
                <a:pathLst>
                  <a:path w="64296" h="3972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5907" y="0"/>
                      <a:pt x="31909" y="857"/>
                      <a:pt x="47530" y="2476"/>
                    </a:cubicBezTo>
                    <a:cubicBezTo>
                      <a:pt x="57817" y="3524"/>
                      <a:pt x="65246" y="12668"/>
                      <a:pt x="64198" y="22955"/>
                    </a:cubicBezTo>
                    <a:cubicBezTo>
                      <a:pt x="63151" y="33242"/>
                      <a:pt x="54007" y="40672"/>
                      <a:pt x="43720" y="39624"/>
                    </a:cubicBezTo>
                    <a:cubicBezTo>
                      <a:pt x="29337" y="38100"/>
                      <a:pt x="14573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3" name="Google Shape;6783;p54"/>
              <p:cNvSpPr/>
              <p:nvPr/>
            </p:nvSpPr>
            <p:spPr>
              <a:xfrm>
                <a:off x="5654515" y="2216086"/>
                <a:ext cx="54997" cy="38215"/>
              </a:xfrm>
              <a:custGeom>
                <a:avLst/>
                <a:gdLst/>
                <a:ahLst/>
                <a:cxnLst/>
                <a:rect l="l" t="t" r="r" b="b"/>
                <a:pathLst>
                  <a:path w="54997" h="38215" extrusionOk="0">
                    <a:moveTo>
                      <a:pt x="37243" y="952"/>
                    </a:moveTo>
                    <a:cubicBezTo>
                      <a:pt x="47530" y="1429"/>
                      <a:pt x="55626" y="10096"/>
                      <a:pt x="54959" y="20479"/>
                    </a:cubicBezTo>
                    <a:cubicBezTo>
                      <a:pt x="54483" y="30766"/>
                      <a:pt x="45720" y="38671"/>
                      <a:pt x="35433" y="38195"/>
                    </a:cubicBezTo>
                    <a:cubicBezTo>
                      <a:pt x="23717" y="37624"/>
                      <a:pt x="11811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2383" y="0"/>
                      <a:pt x="24955" y="286"/>
                      <a:pt x="37147" y="8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4" name="Google Shape;6784;p54"/>
              <p:cNvSpPr/>
              <p:nvPr/>
            </p:nvSpPr>
            <p:spPr>
              <a:xfrm>
                <a:off x="5763672" y="2119391"/>
                <a:ext cx="119556" cy="53659"/>
              </a:xfrm>
              <a:custGeom>
                <a:avLst/>
                <a:gdLst/>
                <a:ahLst/>
                <a:cxnLst/>
                <a:rect l="l" t="t" r="r" b="b"/>
                <a:pathLst>
                  <a:path w="119556" h="53659" extrusionOk="0">
                    <a:moveTo>
                      <a:pt x="286" y="15923"/>
                    </a:moveTo>
                    <a:cubicBezTo>
                      <a:pt x="1810" y="5732"/>
                      <a:pt x="11240" y="-1317"/>
                      <a:pt x="21431" y="207"/>
                    </a:cubicBezTo>
                    <a:cubicBezTo>
                      <a:pt x="49625" y="4398"/>
                      <a:pt x="77915" y="10018"/>
                      <a:pt x="105442" y="16971"/>
                    </a:cubicBezTo>
                    <a:cubicBezTo>
                      <a:pt x="115443" y="19448"/>
                      <a:pt x="121539" y="29639"/>
                      <a:pt x="118967" y="39545"/>
                    </a:cubicBezTo>
                    <a:cubicBezTo>
                      <a:pt x="116491" y="49547"/>
                      <a:pt x="106299" y="55643"/>
                      <a:pt x="96393" y="53071"/>
                    </a:cubicBezTo>
                    <a:cubicBezTo>
                      <a:pt x="70009" y="46499"/>
                      <a:pt x="42958" y="41069"/>
                      <a:pt x="15907" y="37069"/>
                    </a:cubicBezTo>
                    <a:cubicBezTo>
                      <a:pt x="6668" y="35735"/>
                      <a:pt x="0" y="27734"/>
                      <a:pt x="0" y="18686"/>
                    </a:cubicBezTo>
                    <a:cubicBezTo>
                      <a:pt x="0" y="17733"/>
                      <a:pt x="0" y="16876"/>
                      <a:pt x="191" y="159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5" name="Google Shape;6785;p54"/>
              <p:cNvSpPr/>
              <p:nvPr/>
            </p:nvSpPr>
            <p:spPr>
              <a:xfrm>
                <a:off x="5758528" y="2333776"/>
                <a:ext cx="118544" cy="58290"/>
              </a:xfrm>
              <a:custGeom>
                <a:avLst/>
                <a:gdLst/>
                <a:ahLst/>
                <a:cxnLst/>
                <a:rect l="l" t="t" r="r" b="b"/>
                <a:pathLst>
                  <a:path w="118544" h="58290" extrusionOk="0">
                    <a:moveTo>
                      <a:pt x="0" y="18708"/>
                    </a:moveTo>
                    <a:cubicBezTo>
                      <a:pt x="0" y="17565"/>
                      <a:pt x="95" y="16327"/>
                      <a:pt x="381" y="15184"/>
                    </a:cubicBezTo>
                    <a:cubicBezTo>
                      <a:pt x="2286" y="5087"/>
                      <a:pt x="12097" y="-1580"/>
                      <a:pt x="22193" y="325"/>
                    </a:cubicBezTo>
                    <a:cubicBezTo>
                      <a:pt x="50387" y="5754"/>
                      <a:pt x="78486" y="12993"/>
                      <a:pt x="105728" y="21947"/>
                    </a:cubicBezTo>
                    <a:cubicBezTo>
                      <a:pt x="115538" y="25185"/>
                      <a:pt x="120777" y="35758"/>
                      <a:pt x="117634" y="45473"/>
                    </a:cubicBezTo>
                    <a:cubicBezTo>
                      <a:pt x="114395" y="55284"/>
                      <a:pt x="103822" y="60523"/>
                      <a:pt x="94107" y="57380"/>
                    </a:cubicBezTo>
                    <a:cubicBezTo>
                      <a:pt x="68389" y="48902"/>
                      <a:pt x="41910" y="42044"/>
                      <a:pt x="15335" y="36901"/>
                    </a:cubicBezTo>
                    <a:cubicBezTo>
                      <a:pt x="6382" y="35186"/>
                      <a:pt x="190" y="27376"/>
                      <a:pt x="190" y="186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6" name="Google Shape;6786;p54"/>
              <p:cNvSpPr/>
              <p:nvPr/>
            </p:nvSpPr>
            <p:spPr>
              <a:xfrm>
                <a:off x="5654611" y="2428303"/>
                <a:ext cx="61202" cy="39009"/>
              </a:xfrm>
              <a:custGeom>
                <a:avLst/>
                <a:gdLst/>
                <a:ahLst/>
                <a:cxnLst/>
                <a:rect l="l" t="t" r="r" b="b"/>
                <a:pathLst>
                  <a:path w="61202" h="39009" extrusionOk="0">
                    <a:moveTo>
                      <a:pt x="44005" y="1810"/>
                    </a:moveTo>
                    <a:cubicBezTo>
                      <a:pt x="54292" y="2572"/>
                      <a:pt x="61913" y="11621"/>
                      <a:pt x="61150" y="21812"/>
                    </a:cubicBezTo>
                    <a:cubicBezTo>
                      <a:pt x="60388" y="32099"/>
                      <a:pt x="51340" y="39719"/>
                      <a:pt x="41148" y="38957"/>
                    </a:cubicBezTo>
                    <a:cubicBezTo>
                      <a:pt x="27527" y="37909"/>
                      <a:pt x="13716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4669" y="0"/>
                      <a:pt x="29432" y="571"/>
                      <a:pt x="44005" y="1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7" name="Google Shape;6787;p54"/>
              <p:cNvSpPr/>
              <p:nvPr/>
            </p:nvSpPr>
            <p:spPr>
              <a:xfrm>
                <a:off x="5654706" y="2322290"/>
                <a:ext cx="58036" cy="38510"/>
              </a:xfrm>
              <a:custGeom>
                <a:avLst/>
                <a:gdLst/>
                <a:ahLst/>
                <a:cxnLst/>
                <a:rect l="l" t="t" r="r" b="b"/>
                <a:pathLst>
                  <a:path w="58036" h="38510" extrusionOk="0">
                    <a:moveTo>
                      <a:pt x="57912" y="20955"/>
                    </a:moveTo>
                    <a:cubicBezTo>
                      <a:pt x="57340" y="31242"/>
                      <a:pt x="48482" y="39053"/>
                      <a:pt x="38195" y="38481"/>
                    </a:cubicBezTo>
                    <a:cubicBezTo>
                      <a:pt x="25527" y="37719"/>
                      <a:pt x="12668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ubicBezTo>
                      <a:pt x="13430" y="0"/>
                      <a:pt x="27051" y="381"/>
                      <a:pt x="40481" y="1238"/>
                    </a:cubicBezTo>
                    <a:cubicBezTo>
                      <a:pt x="50768" y="1810"/>
                      <a:pt x="58579" y="10573"/>
                      <a:pt x="58007" y="209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8" name="Google Shape;6788;p54"/>
              <p:cNvSpPr/>
              <p:nvPr/>
            </p:nvSpPr>
            <p:spPr>
              <a:xfrm>
                <a:off x="6212490" y="2331372"/>
                <a:ext cx="96792" cy="96282"/>
              </a:xfrm>
              <a:custGeom>
                <a:avLst/>
                <a:gdLst/>
                <a:ahLst/>
                <a:cxnLst/>
                <a:rect l="l" t="t" r="r" b="b"/>
                <a:pathLst>
                  <a:path w="96792" h="96282" extrusionOk="0">
                    <a:moveTo>
                      <a:pt x="91916" y="65022"/>
                    </a:moveTo>
                    <a:cubicBezTo>
                      <a:pt x="98869" y="72642"/>
                      <a:pt x="98298" y="84453"/>
                      <a:pt x="90773" y="91406"/>
                    </a:cubicBezTo>
                    <a:cubicBezTo>
                      <a:pt x="83153" y="98359"/>
                      <a:pt x="71342" y="97788"/>
                      <a:pt x="64389" y="90263"/>
                    </a:cubicBezTo>
                    <a:cubicBezTo>
                      <a:pt x="46006" y="70165"/>
                      <a:pt x="26384" y="50639"/>
                      <a:pt x="6191" y="32446"/>
                    </a:cubicBezTo>
                    <a:cubicBezTo>
                      <a:pt x="2096" y="28732"/>
                      <a:pt x="0" y="23683"/>
                      <a:pt x="0" y="18635"/>
                    </a:cubicBezTo>
                    <a:cubicBezTo>
                      <a:pt x="0" y="14158"/>
                      <a:pt x="1619" y="9682"/>
                      <a:pt x="4763" y="6157"/>
                    </a:cubicBezTo>
                    <a:cubicBezTo>
                      <a:pt x="11621" y="-1463"/>
                      <a:pt x="23431" y="-2129"/>
                      <a:pt x="31051" y="4824"/>
                    </a:cubicBezTo>
                    <a:cubicBezTo>
                      <a:pt x="52197" y="23874"/>
                      <a:pt x="72676" y="44162"/>
                      <a:pt x="91821" y="652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9" name="Google Shape;6789;p54"/>
              <p:cNvSpPr/>
              <p:nvPr/>
            </p:nvSpPr>
            <p:spPr>
              <a:xfrm>
                <a:off x="5855302" y="2922501"/>
                <a:ext cx="42386" cy="67586"/>
              </a:xfrm>
              <a:custGeom>
                <a:avLst/>
                <a:gdLst/>
                <a:ahLst/>
                <a:cxnLst/>
                <a:rect l="l" t="t" r="r" b="b"/>
                <a:pathLst>
                  <a:path w="42386" h="67586" extrusionOk="0">
                    <a:moveTo>
                      <a:pt x="36862" y="14723"/>
                    </a:moveTo>
                    <a:cubicBezTo>
                      <a:pt x="40672" y="31963"/>
                      <a:pt x="42386" y="49775"/>
                      <a:pt x="42386" y="67587"/>
                    </a:cubicBezTo>
                    <a:lnTo>
                      <a:pt x="5143" y="67587"/>
                    </a:lnTo>
                    <a:cubicBezTo>
                      <a:pt x="5143" y="52442"/>
                      <a:pt x="3715" y="37392"/>
                      <a:pt x="476" y="22724"/>
                    </a:cubicBezTo>
                    <a:cubicBezTo>
                      <a:pt x="190" y="21390"/>
                      <a:pt x="0" y="19962"/>
                      <a:pt x="0" y="18628"/>
                    </a:cubicBezTo>
                    <a:cubicBezTo>
                      <a:pt x="0" y="10056"/>
                      <a:pt x="5905" y="2340"/>
                      <a:pt x="14573" y="435"/>
                    </a:cubicBezTo>
                    <a:cubicBezTo>
                      <a:pt x="24670" y="-1755"/>
                      <a:pt x="34576" y="4531"/>
                      <a:pt x="36862" y="146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0" name="Google Shape;6790;p54"/>
              <p:cNvSpPr/>
              <p:nvPr/>
            </p:nvSpPr>
            <p:spPr>
              <a:xfrm>
                <a:off x="5962935" y="2920419"/>
                <a:ext cx="40957" cy="69764"/>
              </a:xfrm>
              <a:custGeom>
                <a:avLst/>
                <a:gdLst/>
                <a:ahLst/>
                <a:cxnLst/>
                <a:rect l="l" t="t" r="r" b="b"/>
                <a:pathLst>
                  <a:path w="40957" h="69764" extrusionOk="0">
                    <a:moveTo>
                      <a:pt x="36957" y="15757"/>
                    </a:moveTo>
                    <a:cubicBezTo>
                      <a:pt x="39719" y="33474"/>
                      <a:pt x="40957" y="51667"/>
                      <a:pt x="40957" y="69764"/>
                    </a:cubicBezTo>
                    <a:lnTo>
                      <a:pt x="3715" y="69764"/>
                    </a:lnTo>
                    <a:cubicBezTo>
                      <a:pt x="3715" y="53572"/>
                      <a:pt x="2667" y="37379"/>
                      <a:pt x="190" y="21472"/>
                    </a:cubicBezTo>
                    <a:cubicBezTo>
                      <a:pt x="0" y="20520"/>
                      <a:pt x="0" y="19567"/>
                      <a:pt x="0" y="18615"/>
                    </a:cubicBezTo>
                    <a:cubicBezTo>
                      <a:pt x="0" y="9566"/>
                      <a:pt x="6572" y="1660"/>
                      <a:pt x="15812" y="232"/>
                    </a:cubicBezTo>
                    <a:cubicBezTo>
                      <a:pt x="26003" y="-1388"/>
                      <a:pt x="35528" y="5661"/>
                      <a:pt x="37147" y="157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1" name="Google Shape;6791;p54"/>
              <p:cNvSpPr/>
              <p:nvPr/>
            </p:nvSpPr>
            <p:spPr>
              <a:xfrm>
                <a:off x="6069805" y="2918226"/>
                <a:ext cx="40290" cy="71956"/>
              </a:xfrm>
              <a:custGeom>
                <a:avLst/>
                <a:gdLst/>
                <a:ahLst/>
                <a:cxnLst/>
                <a:rect l="l" t="t" r="r" b="b"/>
                <a:pathLst>
                  <a:path w="40290" h="71956" extrusionOk="0">
                    <a:moveTo>
                      <a:pt x="37052" y="16426"/>
                    </a:moveTo>
                    <a:cubicBezTo>
                      <a:pt x="39243" y="34714"/>
                      <a:pt x="40291" y="53383"/>
                      <a:pt x="40291" y="71956"/>
                    </a:cubicBezTo>
                    <a:lnTo>
                      <a:pt x="3048" y="71956"/>
                    </a:lnTo>
                    <a:cubicBezTo>
                      <a:pt x="3048" y="54907"/>
                      <a:pt x="2096" y="37762"/>
                      <a:pt x="95" y="20902"/>
                    </a:cubicBezTo>
                    <a:cubicBezTo>
                      <a:pt x="95" y="20140"/>
                      <a:pt x="0" y="19378"/>
                      <a:pt x="0" y="18616"/>
                    </a:cubicBezTo>
                    <a:cubicBezTo>
                      <a:pt x="0" y="9282"/>
                      <a:pt x="6953" y="1281"/>
                      <a:pt x="16383" y="138"/>
                    </a:cubicBezTo>
                    <a:cubicBezTo>
                      <a:pt x="26575" y="-1100"/>
                      <a:pt x="35909" y="6139"/>
                      <a:pt x="37147" y="16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2" name="Google Shape;6792;p54"/>
              <p:cNvSpPr/>
              <p:nvPr/>
            </p:nvSpPr>
            <p:spPr>
              <a:xfrm>
                <a:off x="5745193" y="2925566"/>
                <a:ext cx="46386" cy="64521"/>
              </a:xfrm>
              <a:custGeom>
                <a:avLst/>
                <a:gdLst/>
                <a:ahLst/>
                <a:cxnLst/>
                <a:rect l="l" t="t" r="r" b="b"/>
                <a:pathLst>
                  <a:path w="46386" h="64521" extrusionOk="0">
                    <a:moveTo>
                      <a:pt x="0" y="18706"/>
                    </a:moveTo>
                    <a:cubicBezTo>
                      <a:pt x="0" y="11467"/>
                      <a:pt x="4286" y="4514"/>
                      <a:pt x="11430" y="1466"/>
                    </a:cubicBezTo>
                    <a:cubicBezTo>
                      <a:pt x="20955" y="-2535"/>
                      <a:pt x="31813" y="1942"/>
                      <a:pt x="35814" y="11372"/>
                    </a:cubicBezTo>
                    <a:cubicBezTo>
                      <a:pt x="42863" y="28231"/>
                      <a:pt x="46291" y="46329"/>
                      <a:pt x="46387" y="64521"/>
                    </a:cubicBezTo>
                    <a:lnTo>
                      <a:pt x="9144" y="64521"/>
                    </a:lnTo>
                    <a:cubicBezTo>
                      <a:pt x="9144" y="51282"/>
                      <a:pt x="6667" y="38042"/>
                      <a:pt x="1524" y="25850"/>
                    </a:cubicBezTo>
                    <a:cubicBezTo>
                      <a:pt x="571" y="23469"/>
                      <a:pt x="95" y="20992"/>
                      <a:pt x="95" y="186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3" name="Google Shape;6793;p54"/>
              <p:cNvSpPr/>
              <p:nvPr/>
            </p:nvSpPr>
            <p:spPr>
              <a:xfrm>
                <a:off x="5896831" y="2768104"/>
                <a:ext cx="80036" cy="109315"/>
              </a:xfrm>
              <a:custGeom>
                <a:avLst/>
                <a:gdLst/>
                <a:ahLst/>
                <a:cxnLst/>
                <a:rect l="l" t="t" r="r" b="b"/>
                <a:pathLst>
                  <a:path w="80036" h="109315" extrusionOk="0">
                    <a:moveTo>
                      <a:pt x="44291" y="97968"/>
                    </a:moveTo>
                    <a:cubicBezTo>
                      <a:pt x="33814" y="73774"/>
                      <a:pt x="20193" y="50914"/>
                      <a:pt x="3905" y="30055"/>
                    </a:cubicBezTo>
                    <a:cubicBezTo>
                      <a:pt x="1238" y="26626"/>
                      <a:pt x="0" y="22625"/>
                      <a:pt x="0" y="18625"/>
                    </a:cubicBezTo>
                    <a:cubicBezTo>
                      <a:pt x="0" y="13100"/>
                      <a:pt x="2477" y="7576"/>
                      <a:pt x="7144" y="3956"/>
                    </a:cubicBezTo>
                    <a:cubicBezTo>
                      <a:pt x="15240" y="-2426"/>
                      <a:pt x="26956" y="-902"/>
                      <a:pt x="33338" y="7195"/>
                    </a:cubicBezTo>
                    <a:cubicBezTo>
                      <a:pt x="51530" y="30531"/>
                      <a:pt x="66770" y="56153"/>
                      <a:pt x="78486" y="83204"/>
                    </a:cubicBezTo>
                    <a:cubicBezTo>
                      <a:pt x="82582" y="92634"/>
                      <a:pt x="78296" y="103683"/>
                      <a:pt x="68771" y="107779"/>
                    </a:cubicBezTo>
                    <a:cubicBezTo>
                      <a:pt x="59341" y="111874"/>
                      <a:pt x="48387" y="107493"/>
                      <a:pt x="44196" y="980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4" name="Google Shape;6794;p54"/>
              <p:cNvSpPr/>
              <p:nvPr/>
            </p:nvSpPr>
            <p:spPr>
              <a:xfrm>
                <a:off x="5763672" y="2786685"/>
                <a:ext cx="95894" cy="96700"/>
              </a:xfrm>
              <a:custGeom>
                <a:avLst/>
                <a:gdLst/>
                <a:ahLst/>
                <a:cxnLst/>
                <a:rect l="l" t="t" r="r" b="b"/>
                <a:pathLst>
                  <a:path w="95894" h="96700" extrusionOk="0">
                    <a:moveTo>
                      <a:pt x="87725" y="93484"/>
                    </a:moveTo>
                    <a:cubicBezTo>
                      <a:pt x="79153" y="99295"/>
                      <a:pt x="67628" y="97009"/>
                      <a:pt x="61817" y="88436"/>
                    </a:cubicBezTo>
                    <a:cubicBezTo>
                      <a:pt x="47339" y="67005"/>
                      <a:pt x="29242" y="48717"/>
                      <a:pt x="8001" y="33953"/>
                    </a:cubicBezTo>
                    <a:cubicBezTo>
                      <a:pt x="2762" y="30334"/>
                      <a:pt x="0" y="24523"/>
                      <a:pt x="0" y="18618"/>
                    </a:cubicBezTo>
                    <a:cubicBezTo>
                      <a:pt x="0" y="14998"/>
                      <a:pt x="1048" y="11284"/>
                      <a:pt x="3334" y="8045"/>
                    </a:cubicBezTo>
                    <a:cubicBezTo>
                      <a:pt x="9239" y="-432"/>
                      <a:pt x="20860" y="-2528"/>
                      <a:pt x="29242" y="3283"/>
                    </a:cubicBezTo>
                    <a:cubicBezTo>
                      <a:pt x="54293" y="20618"/>
                      <a:pt x="75629" y="42240"/>
                      <a:pt x="92678" y="67481"/>
                    </a:cubicBezTo>
                    <a:cubicBezTo>
                      <a:pt x="98489" y="76054"/>
                      <a:pt x="96203" y="87579"/>
                      <a:pt x="87630" y="933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5" name="Google Shape;6795;p54"/>
              <p:cNvSpPr/>
              <p:nvPr/>
            </p:nvSpPr>
            <p:spPr>
              <a:xfrm>
                <a:off x="6389083" y="2911835"/>
                <a:ext cx="39528" cy="78252"/>
              </a:xfrm>
              <a:custGeom>
                <a:avLst/>
                <a:gdLst/>
                <a:ahLst/>
                <a:cxnLst/>
                <a:rect l="l" t="t" r="r" b="b"/>
                <a:pathLst>
                  <a:path w="39528" h="78252" extrusionOk="0">
                    <a:moveTo>
                      <a:pt x="37148" y="17197"/>
                    </a:moveTo>
                    <a:cubicBezTo>
                      <a:pt x="38767" y="37390"/>
                      <a:pt x="39434" y="57869"/>
                      <a:pt x="39529" y="78253"/>
                    </a:cubicBezTo>
                    <a:lnTo>
                      <a:pt x="2191" y="78253"/>
                    </a:lnTo>
                    <a:cubicBezTo>
                      <a:pt x="2191" y="58822"/>
                      <a:pt x="1429" y="39295"/>
                      <a:pt x="0" y="20055"/>
                    </a:cubicBezTo>
                    <a:cubicBezTo>
                      <a:pt x="0" y="19579"/>
                      <a:pt x="0" y="19103"/>
                      <a:pt x="0" y="18626"/>
                    </a:cubicBezTo>
                    <a:cubicBezTo>
                      <a:pt x="0" y="9006"/>
                      <a:pt x="7429" y="814"/>
                      <a:pt x="17240" y="53"/>
                    </a:cubicBezTo>
                    <a:cubicBezTo>
                      <a:pt x="27527" y="-710"/>
                      <a:pt x="36481" y="6910"/>
                      <a:pt x="37243" y="171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6" name="Google Shape;6796;p54"/>
              <p:cNvSpPr/>
              <p:nvPr/>
            </p:nvSpPr>
            <p:spPr>
              <a:xfrm>
                <a:off x="6176295" y="2916075"/>
                <a:ext cx="39909" cy="74107"/>
              </a:xfrm>
              <a:custGeom>
                <a:avLst/>
                <a:gdLst/>
                <a:ahLst/>
                <a:cxnLst/>
                <a:rect l="l" t="t" r="r" b="b"/>
                <a:pathLst>
                  <a:path w="39909" h="74107" extrusionOk="0">
                    <a:moveTo>
                      <a:pt x="37147" y="16862"/>
                    </a:moveTo>
                    <a:cubicBezTo>
                      <a:pt x="39053" y="35722"/>
                      <a:pt x="39910" y="54962"/>
                      <a:pt x="39910" y="74108"/>
                    </a:cubicBezTo>
                    <a:lnTo>
                      <a:pt x="2667" y="74108"/>
                    </a:lnTo>
                    <a:cubicBezTo>
                      <a:pt x="2667" y="56201"/>
                      <a:pt x="1810" y="38198"/>
                      <a:pt x="95" y="20577"/>
                    </a:cubicBezTo>
                    <a:cubicBezTo>
                      <a:pt x="95" y="19911"/>
                      <a:pt x="0" y="19339"/>
                      <a:pt x="0" y="18672"/>
                    </a:cubicBezTo>
                    <a:cubicBezTo>
                      <a:pt x="0" y="9242"/>
                      <a:pt x="7144" y="1146"/>
                      <a:pt x="16764" y="98"/>
                    </a:cubicBezTo>
                    <a:cubicBezTo>
                      <a:pt x="27051" y="-949"/>
                      <a:pt x="36195" y="6480"/>
                      <a:pt x="37147" y="167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7" name="Google Shape;6797;p54"/>
              <p:cNvSpPr/>
              <p:nvPr/>
            </p:nvSpPr>
            <p:spPr>
              <a:xfrm>
                <a:off x="6496049" y="2920907"/>
                <a:ext cx="38576" cy="69276"/>
              </a:xfrm>
              <a:custGeom>
                <a:avLst/>
                <a:gdLst/>
                <a:ahLst/>
                <a:cxnLst/>
                <a:rect l="l" t="t" r="r" b="b"/>
                <a:pathLst>
                  <a:path w="38576" h="69276" extrusionOk="0">
                    <a:moveTo>
                      <a:pt x="37243" y="17555"/>
                    </a:moveTo>
                    <a:cubicBezTo>
                      <a:pt x="38195" y="34700"/>
                      <a:pt x="38576" y="51941"/>
                      <a:pt x="38576" y="69276"/>
                    </a:cubicBezTo>
                    <a:lnTo>
                      <a:pt x="1238" y="69276"/>
                    </a:lnTo>
                    <a:cubicBezTo>
                      <a:pt x="1238" y="52703"/>
                      <a:pt x="953" y="36129"/>
                      <a:pt x="0" y="19746"/>
                    </a:cubicBezTo>
                    <a:cubicBezTo>
                      <a:pt x="0" y="19365"/>
                      <a:pt x="0" y="18984"/>
                      <a:pt x="0" y="18603"/>
                    </a:cubicBezTo>
                    <a:cubicBezTo>
                      <a:pt x="0" y="8792"/>
                      <a:pt x="7620" y="601"/>
                      <a:pt x="17526" y="29"/>
                    </a:cubicBezTo>
                    <a:cubicBezTo>
                      <a:pt x="27813" y="-542"/>
                      <a:pt x="36671" y="7268"/>
                      <a:pt x="37243" y="175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8" name="Google Shape;6798;p54"/>
              <p:cNvSpPr/>
              <p:nvPr/>
            </p:nvSpPr>
            <p:spPr>
              <a:xfrm>
                <a:off x="6282784" y="2914012"/>
                <a:ext cx="39624" cy="76171"/>
              </a:xfrm>
              <a:custGeom>
                <a:avLst/>
                <a:gdLst/>
                <a:ahLst/>
                <a:cxnLst/>
                <a:rect l="l" t="t" r="r" b="b"/>
                <a:pathLst>
                  <a:path w="39624" h="76171" extrusionOk="0">
                    <a:moveTo>
                      <a:pt x="37148" y="17021"/>
                    </a:moveTo>
                    <a:cubicBezTo>
                      <a:pt x="38862" y="36642"/>
                      <a:pt x="39624" y="56455"/>
                      <a:pt x="39624" y="76171"/>
                    </a:cubicBezTo>
                    <a:lnTo>
                      <a:pt x="2381" y="76171"/>
                    </a:lnTo>
                    <a:cubicBezTo>
                      <a:pt x="2381" y="57502"/>
                      <a:pt x="1619" y="38738"/>
                      <a:pt x="0" y="20259"/>
                    </a:cubicBezTo>
                    <a:cubicBezTo>
                      <a:pt x="0" y="19688"/>
                      <a:pt x="0" y="19117"/>
                      <a:pt x="0" y="18640"/>
                    </a:cubicBezTo>
                    <a:cubicBezTo>
                      <a:pt x="0" y="9115"/>
                      <a:pt x="7334" y="924"/>
                      <a:pt x="17050" y="67"/>
                    </a:cubicBezTo>
                    <a:cubicBezTo>
                      <a:pt x="27337" y="-791"/>
                      <a:pt x="36386" y="6734"/>
                      <a:pt x="37243" y="170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9" name="Google Shape;6799;p54"/>
              <p:cNvSpPr/>
              <p:nvPr/>
            </p:nvSpPr>
            <p:spPr>
              <a:xfrm>
                <a:off x="5654706" y="2959226"/>
                <a:ext cx="30956" cy="30956"/>
              </a:xfrm>
              <a:custGeom>
                <a:avLst/>
                <a:gdLst/>
                <a:ahLst/>
                <a:cxnLst/>
                <a:rect l="l" t="t" r="r" b="b"/>
                <a:pathLst>
                  <a:path w="30956" h="30956" extrusionOk="0">
                    <a:moveTo>
                      <a:pt x="30956" y="30956"/>
                    </a:moveTo>
                    <a:lnTo>
                      <a:pt x="6286" y="30956"/>
                    </a:lnTo>
                    <a:cubicBezTo>
                      <a:pt x="6286" y="27527"/>
                      <a:pt x="3429" y="24670"/>
                      <a:pt x="0" y="24670"/>
                    </a:cubicBezTo>
                    <a:lnTo>
                      <a:pt x="0" y="2467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7050" y="0"/>
                      <a:pt x="30956" y="13907"/>
                      <a:pt x="30956" y="309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0" name="Google Shape;6800;p54"/>
              <p:cNvSpPr/>
              <p:nvPr/>
            </p:nvSpPr>
            <p:spPr>
              <a:xfrm>
                <a:off x="6044183" y="2613429"/>
                <a:ext cx="87589" cy="104297"/>
              </a:xfrm>
              <a:custGeom>
                <a:avLst/>
                <a:gdLst/>
                <a:ahLst/>
                <a:cxnLst/>
                <a:rect l="l" t="t" r="r" b="b"/>
                <a:pathLst>
                  <a:path w="87589" h="104297" extrusionOk="0">
                    <a:moveTo>
                      <a:pt x="53245" y="95671"/>
                    </a:moveTo>
                    <a:cubicBezTo>
                      <a:pt x="38767" y="73001"/>
                      <a:pt x="22479" y="51189"/>
                      <a:pt x="4667" y="30901"/>
                    </a:cubicBezTo>
                    <a:cubicBezTo>
                      <a:pt x="1524" y="27376"/>
                      <a:pt x="0" y="22995"/>
                      <a:pt x="0" y="18613"/>
                    </a:cubicBezTo>
                    <a:cubicBezTo>
                      <a:pt x="0" y="13470"/>
                      <a:pt x="2191" y="8231"/>
                      <a:pt x="6382" y="4612"/>
                    </a:cubicBezTo>
                    <a:cubicBezTo>
                      <a:pt x="14097" y="-2151"/>
                      <a:pt x="25908" y="-1389"/>
                      <a:pt x="32671" y="6326"/>
                    </a:cubicBezTo>
                    <a:cubicBezTo>
                      <a:pt x="51721" y="28043"/>
                      <a:pt x="69247" y="51380"/>
                      <a:pt x="84677" y="75668"/>
                    </a:cubicBezTo>
                    <a:cubicBezTo>
                      <a:pt x="90202" y="84336"/>
                      <a:pt x="87630" y="95861"/>
                      <a:pt x="78962" y="101386"/>
                    </a:cubicBezTo>
                    <a:cubicBezTo>
                      <a:pt x="70295" y="106910"/>
                      <a:pt x="58769" y="104338"/>
                      <a:pt x="53245" y="956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1" name="Google Shape;6801;p54"/>
              <p:cNvSpPr/>
              <p:nvPr/>
            </p:nvSpPr>
            <p:spPr>
              <a:xfrm>
                <a:off x="5765196" y="2666949"/>
                <a:ext cx="109600" cy="79456"/>
              </a:xfrm>
              <a:custGeom>
                <a:avLst/>
                <a:gdLst/>
                <a:ahLst/>
                <a:cxnLst/>
                <a:rect l="l" t="t" r="r" b="b"/>
                <a:pathLst>
                  <a:path w="109600" h="79456" extrusionOk="0">
                    <a:moveTo>
                      <a:pt x="105632" y="72155"/>
                    </a:moveTo>
                    <a:cubicBezTo>
                      <a:pt x="99346" y="80346"/>
                      <a:pt x="87630" y="81870"/>
                      <a:pt x="79438" y="75584"/>
                    </a:cubicBezTo>
                    <a:cubicBezTo>
                      <a:pt x="58484" y="59487"/>
                      <a:pt x="35528" y="46056"/>
                      <a:pt x="11335" y="35769"/>
                    </a:cubicBezTo>
                    <a:cubicBezTo>
                      <a:pt x="4191" y="32721"/>
                      <a:pt x="0" y="25863"/>
                      <a:pt x="0" y="18624"/>
                    </a:cubicBezTo>
                    <a:cubicBezTo>
                      <a:pt x="0" y="16148"/>
                      <a:pt x="476" y="13767"/>
                      <a:pt x="1524" y="11385"/>
                    </a:cubicBezTo>
                    <a:cubicBezTo>
                      <a:pt x="5525" y="1860"/>
                      <a:pt x="16478" y="-2521"/>
                      <a:pt x="26003" y="1479"/>
                    </a:cubicBezTo>
                    <a:cubicBezTo>
                      <a:pt x="53150" y="13005"/>
                      <a:pt x="78867" y="28054"/>
                      <a:pt x="102299" y="46056"/>
                    </a:cubicBezTo>
                    <a:cubicBezTo>
                      <a:pt x="110490" y="52343"/>
                      <a:pt x="112014" y="64059"/>
                      <a:pt x="105728" y="722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2" name="Google Shape;6802;p54"/>
              <p:cNvSpPr/>
              <p:nvPr/>
            </p:nvSpPr>
            <p:spPr>
              <a:xfrm>
                <a:off x="5654611" y="2640615"/>
                <a:ext cx="67263" cy="40878"/>
              </a:xfrm>
              <a:custGeom>
                <a:avLst/>
                <a:gdLst/>
                <a:ahLst/>
                <a:cxnLst/>
                <a:rect l="l" t="t" r="r" b="b"/>
                <a:pathLst>
                  <a:path w="67263" h="40878" extrusionOk="0">
                    <a:moveTo>
                      <a:pt x="0" y="95"/>
                    </a:moveTo>
                    <a:lnTo>
                      <a:pt x="0" y="95"/>
                    </a:lnTo>
                    <a:cubicBezTo>
                      <a:pt x="17240" y="95"/>
                      <a:pt x="34480" y="1333"/>
                      <a:pt x="51340" y="3810"/>
                    </a:cubicBezTo>
                    <a:cubicBezTo>
                      <a:pt x="61531" y="5334"/>
                      <a:pt x="68580" y="14764"/>
                      <a:pt x="67056" y="24956"/>
                    </a:cubicBezTo>
                    <a:cubicBezTo>
                      <a:pt x="65532" y="35147"/>
                      <a:pt x="56102" y="42196"/>
                      <a:pt x="45911" y="40672"/>
                    </a:cubicBezTo>
                    <a:cubicBezTo>
                      <a:pt x="30861" y="38481"/>
                      <a:pt x="15335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3" name="Google Shape;6803;p54"/>
              <p:cNvSpPr/>
              <p:nvPr/>
            </p:nvSpPr>
            <p:spPr>
              <a:xfrm>
                <a:off x="5910833" y="2631987"/>
                <a:ext cx="97032" cy="96079"/>
              </a:xfrm>
              <a:custGeom>
                <a:avLst/>
                <a:gdLst/>
                <a:ahLst/>
                <a:cxnLst/>
                <a:rect l="l" t="t" r="r" b="b"/>
                <a:pathLst>
                  <a:path w="97032" h="96079" extrusionOk="0">
                    <a:moveTo>
                      <a:pt x="64198" y="89305"/>
                    </a:moveTo>
                    <a:cubicBezTo>
                      <a:pt x="46958" y="68826"/>
                      <a:pt x="27718" y="49871"/>
                      <a:pt x="6953" y="33107"/>
                    </a:cubicBezTo>
                    <a:cubicBezTo>
                      <a:pt x="2381" y="29393"/>
                      <a:pt x="0" y="24059"/>
                      <a:pt x="0" y="18629"/>
                    </a:cubicBezTo>
                    <a:cubicBezTo>
                      <a:pt x="0" y="14534"/>
                      <a:pt x="1334" y="10343"/>
                      <a:pt x="4191" y="6914"/>
                    </a:cubicBezTo>
                    <a:cubicBezTo>
                      <a:pt x="10668" y="-1087"/>
                      <a:pt x="22384" y="-2326"/>
                      <a:pt x="30385" y="4151"/>
                    </a:cubicBezTo>
                    <a:cubicBezTo>
                      <a:pt x="52959" y="22439"/>
                      <a:pt x="73914" y="43109"/>
                      <a:pt x="92678" y="65397"/>
                    </a:cubicBezTo>
                    <a:cubicBezTo>
                      <a:pt x="99251" y="73303"/>
                      <a:pt x="98298" y="85019"/>
                      <a:pt x="90392" y="91686"/>
                    </a:cubicBezTo>
                    <a:cubicBezTo>
                      <a:pt x="82487" y="98354"/>
                      <a:pt x="70771" y="97306"/>
                      <a:pt x="64103" y="894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4" name="Google Shape;6804;p54"/>
              <p:cNvSpPr/>
              <p:nvPr/>
            </p:nvSpPr>
            <p:spPr>
              <a:xfrm>
                <a:off x="5654611" y="2746819"/>
                <a:ext cx="70132" cy="43271"/>
              </a:xfrm>
              <a:custGeom>
                <a:avLst/>
                <a:gdLst/>
                <a:ahLst/>
                <a:cxnLst/>
                <a:rect l="l" t="t" r="r" b="b"/>
                <a:pathLst>
                  <a:path w="70132" h="43271" extrusionOk="0">
                    <a:moveTo>
                      <a:pt x="55721" y="6477"/>
                    </a:moveTo>
                    <a:cubicBezTo>
                      <a:pt x="65722" y="8858"/>
                      <a:pt x="72009" y="18859"/>
                      <a:pt x="69628" y="28861"/>
                    </a:cubicBezTo>
                    <a:cubicBezTo>
                      <a:pt x="67246" y="38862"/>
                      <a:pt x="57245" y="45148"/>
                      <a:pt x="47244" y="42767"/>
                    </a:cubicBezTo>
                    <a:cubicBezTo>
                      <a:pt x="31813" y="39148"/>
                      <a:pt x="16002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ubicBezTo>
                      <a:pt x="18764" y="0"/>
                      <a:pt x="37529" y="2191"/>
                      <a:pt x="55721" y="63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5" name="Google Shape;6805;p54"/>
              <p:cNvSpPr/>
              <p:nvPr/>
            </p:nvSpPr>
            <p:spPr>
              <a:xfrm>
                <a:off x="6412610" y="2597992"/>
                <a:ext cx="69905" cy="114623"/>
              </a:xfrm>
              <a:custGeom>
                <a:avLst/>
                <a:gdLst/>
                <a:ahLst/>
                <a:cxnLst/>
                <a:rect l="l" t="t" r="r" b="b"/>
                <a:pathLst>
                  <a:path w="69905" h="114623" extrusionOk="0">
                    <a:moveTo>
                      <a:pt x="35433" y="10619"/>
                    </a:moveTo>
                    <a:cubicBezTo>
                      <a:pt x="47816" y="36241"/>
                      <a:pt x="59055" y="62816"/>
                      <a:pt x="68771" y="89581"/>
                    </a:cubicBezTo>
                    <a:cubicBezTo>
                      <a:pt x="72295" y="99201"/>
                      <a:pt x="67342" y="109965"/>
                      <a:pt x="57626" y="113489"/>
                    </a:cubicBezTo>
                    <a:cubicBezTo>
                      <a:pt x="47911" y="117013"/>
                      <a:pt x="37243" y="112060"/>
                      <a:pt x="33719" y="102345"/>
                    </a:cubicBezTo>
                    <a:cubicBezTo>
                      <a:pt x="24384" y="76722"/>
                      <a:pt x="13621" y="51291"/>
                      <a:pt x="1810" y="26812"/>
                    </a:cubicBezTo>
                    <a:cubicBezTo>
                      <a:pt x="571" y="24240"/>
                      <a:pt x="0" y="21477"/>
                      <a:pt x="0" y="18715"/>
                    </a:cubicBezTo>
                    <a:cubicBezTo>
                      <a:pt x="0" y="11762"/>
                      <a:pt x="3905" y="5094"/>
                      <a:pt x="10573" y="1856"/>
                    </a:cubicBezTo>
                    <a:cubicBezTo>
                      <a:pt x="19812" y="-2621"/>
                      <a:pt x="30956" y="1285"/>
                      <a:pt x="35433" y="10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6" name="Google Shape;6806;p54"/>
              <p:cNvSpPr/>
              <p:nvPr/>
            </p:nvSpPr>
            <p:spPr>
              <a:xfrm>
                <a:off x="6357651" y="2747409"/>
                <a:ext cx="57600" cy="118610"/>
              </a:xfrm>
              <a:custGeom>
                <a:avLst/>
                <a:gdLst/>
                <a:ahLst/>
                <a:cxnLst/>
                <a:rect l="l" t="t" r="r" b="b"/>
                <a:pathLst>
                  <a:path w="57600" h="118610" extrusionOk="0">
                    <a:moveTo>
                      <a:pt x="36386" y="13126"/>
                    </a:moveTo>
                    <a:cubicBezTo>
                      <a:pt x="44863" y="40367"/>
                      <a:pt x="51816" y="68466"/>
                      <a:pt x="57245" y="96470"/>
                    </a:cubicBezTo>
                    <a:cubicBezTo>
                      <a:pt x="59246" y="106566"/>
                      <a:pt x="52578" y="116377"/>
                      <a:pt x="42481" y="118282"/>
                    </a:cubicBezTo>
                    <a:cubicBezTo>
                      <a:pt x="32385" y="120187"/>
                      <a:pt x="22574" y="113615"/>
                      <a:pt x="20669" y="103518"/>
                    </a:cubicBezTo>
                    <a:cubicBezTo>
                      <a:pt x="15526" y="76848"/>
                      <a:pt x="8858" y="50178"/>
                      <a:pt x="857" y="24175"/>
                    </a:cubicBezTo>
                    <a:cubicBezTo>
                      <a:pt x="286" y="22365"/>
                      <a:pt x="0" y="20460"/>
                      <a:pt x="0" y="18650"/>
                    </a:cubicBezTo>
                    <a:cubicBezTo>
                      <a:pt x="0" y="10649"/>
                      <a:pt x="5144" y="3315"/>
                      <a:pt x="13145" y="839"/>
                    </a:cubicBezTo>
                    <a:cubicBezTo>
                      <a:pt x="22955" y="-2209"/>
                      <a:pt x="33433" y="3315"/>
                      <a:pt x="36481" y="131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7" name="Google Shape;6807;p54"/>
              <p:cNvSpPr/>
              <p:nvPr/>
            </p:nvSpPr>
            <p:spPr>
              <a:xfrm>
                <a:off x="6470141" y="2755558"/>
                <a:ext cx="54240" cy="119320"/>
              </a:xfrm>
              <a:custGeom>
                <a:avLst/>
                <a:gdLst/>
                <a:ahLst/>
                <a:cxnLst/>
                <a:rect l="l" t="t" r="r" b="b"/>
                <a:pathLst>
                  <a:path w="54240" h="119320" extrusionOk="0">
                    <a:moveTo>
                      <a:pt x="36671" y="13835"/>
                    </a:moveTo>
                    <a:cubicBezTo>
                      <a:pt x="43815" y="41362"/>
                      <a:pt x="49625" y="69651"/>
                      <a:pt x="54007" y="97750"/>
                    </a:cubicBezTo>
                    <a:cubicBezTo>
                      <a:pt x="55626" y="107942"/>
                      <a:pt x="48673" y="117467"/>
                      <a:pt x="38481" y="119086"/>
                    </a:cubicBezTo>
                    <a:cubicBezTo>
                      <a:pt x="28289" y="120705"/>
                      <a:pt x="18764" y="113752"/>
                      <a:pt x="17145" y="103560"/>
                    </a:cubicBezTo>
                    <a:cubicBezTo>
                      <a:pt x="12954" y="76605"/>
                      <a:pt x="7334" y="49649"/>
                      <a:pt x="571" y="23265"/>
                    </a:cubicBezTo>
                    <a:cubicBezTo>
                      <a:pt x="190" y="21741"/>
                      <a:pt x="0" y="20121"/>
                      <a:pt x="0" y="18597"/>
                    </a:cubicBezTo>
                    <a:cubicBezTo>
                      <a:pt x="0" y="10311"/>
                      <a:pt x="5620" y="2691"/>
                      <a:pt x="14002" y="595"/>
                    </a:cubicBezTo>
                    <a:cubicBezTo>
                      <a:pt x="24003" y="-1977"/>
                      <a:pt x="34099" y="4024"/>
                      <a:pt x="36767" y="14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8" name="Google Shape;6808;p54"/>
              <p:cNvSpPr/>
              <p:nvPr/>
            </p:nvSpPr>
            <p:spPr>
              <a:xfrm>
                <a:off x="6133909" y="2754411"/>
                <a:ext cx="64704" cy="116548"/>
              </a:xfrm>
              <a:custGeom>
                <a:avLst/>
                <a:gdLst/>
                <a:ahLst/>
                <a:cxnLst/>
                <a:rect l="l" t="t" r="r" b="b"/>
                <a:pathLst>
                  <a:path w="64704" h="116548" extrusionOk="0">
                    <a:moveTo>
                      <a:pt x="28099" y="102612"/>
                    </a:moveTo>
                    <a:cubicBezTo>
                      <a:pt x="21241" y="76514"/>
                      <a:pt x="12382" y="50796"/>
                      <a:pt x="1524" y="26126"/>
                    </a:cubicBezTo>
                    <a:cubicBezTo>
                      <a:pt x="476" y="23650"/>
                      <a:pt x="0" y="21173"/>
                      <a:pt x="0" y="18697"/>
                    </a:cubicBezTo>
                    <a:cubicBezTo>
                      <a:pt x="0" y="11553"/>
                      <a:pt x="4191" y="4695"/>
                      <a:pt x="11144" y="1552"/>
                    </a:cubicBezTo>
                    <a:cubicBezTo>
                      <a:pt x="20574" y="-2544"/>
                      <a:pt x="31623" y="1742"/>
                      <a:pt x="35719" y="11172"/>
                    </a:cubicBezTo>
                    <a:cubicBezTo>
                      <a:pt x="47244" y="37652"/>
                      <a:pt x="56864" y="65179"/>
                      <a:pt x="64103" y="93182"/>
                    </a:cubicBezTo>
                    <a:cubicBezTo>
                      <a:pt x="66675" y="103088"/>
                      <a:pt x="60769" y="113375"/>
                      <a:pt x="50768" y="115947"/>
                    </a:cubicBezTo>
                    <a:cubicBezTo>
                      <a:pt x="40767" y="118519"/>
                      <a:pt x="30575" y="112613"/>
                      <a:pt x="28004" y="1026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9" name="Google Shape;6809;p54"/>
              <p:cNvSpPr/>
              <p:nvPr/>
            </p:nvSpPr>
            <p:spPr>
              <a:xfrm>
                <a:off x="6018180" y="2759644"/>
                <a:ext cx="70719" cy="114092"/>
              </a:xfrm>
              <a:custGeom>
                <a:avLst/>
                <a:gdLst/>
                <a:ahLst/>
                <a:cxnLst/>
                <a:rect l="l" t="t" r="r" b="b"/>
                <a:pathLst>
                  <a:path w="70719" h="114092" extrusionOk="0">
                    <a:moveTo>
                      <a:pt x="34385" y="101189"/>
                    </a:moveTo>
                    <a:cubicBezTo>
                      <a:pt x="26099" y="75757"/>
                      <a:pt x="15335" y="51088"/>
                      <a:pt x="2381" y="27656"/>
                    </a:cubicBezTo>
                    <a:cubicBezTo>
                      <a:pt x="762" y="24799"/>
                      <a:pt x="0" y="21656"/>
                      <a:pt x="0" y="18607"/>
                    </a:cubicBezTo>
                    <a:cubicBezTo>
                      <a:pt x="0" y="12035"/>
                      <a:pt x="3429" y="5654"/>
                      <a:pt x="9620" y="2320"/>
                    </a:cubicBezTo>
                    <a:cubicBezTo>
                      <a:pt x="18574" y="-2633"/>
                      <a:pt x="30004" y="605"/>
                      <a:pt x="34957" y="9559"/>
                    </a:cubicBezTo>
                    <a:cubicBezTo>
                      <a:pt x="49149" y="35086"/>
                      <a:pt x="60865" y="62042"/>
                      <a:pt x="69818" y="89664"/>
                    </a:cubicBezTo>
                    <a:cubicBezTo>
                      <a:pt x="72962" y="99475"/>
                      <a:pt x="67628" y="109952"/>
                      <a:pt x="57817" y="113191"/>
                    </a:cubicBezTo>
                    <a:cubicBezTo>
                      <a:pt x="48006" y="116334"/>
                      <a:pt x="37529" y="111000"/>
                      <a:pt x="34290" y="1011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0" name="Google Shape;6810;p54"/>
              <p:cNvSpPr/>
              <p:nvPr/>
            </p:nvSpPr>
            <p:spPr>
              <a:xfrm>
                <a:off x="6246589" y="2750457"/>
                <a:ext cx="60633" cy="117764"/>
              </a:xfrm>
              <a:custGeom>
                <a:avLst/>
                <a:gdLst/>
                <a:ahLst/>
                <a:cxnLst/>
                <a:rect l="l" t="t" r="r" b="b"/>
                <a:pathLst>
                  <a:path w="60633" h="117764" extrusionOk="0">
                    <a:moveTo>
                      <a:pt x="23813" y="103327"/>
                    </a:moveTo>
                    <a:cubicBezTo>
                      <a:pt x="18002" y="76848"/>
                      <a:pt x="10382" y="50559"/>
                      <a:pt x="1143" y="25032"/>
                    </a:cubicBezTo>
                    <a:cubicBezTo>
                      <a:pt x="381" y="22936"/>
                      <a:pt x="0" y="20746"/>
                      <a:pt x="0" y="18650"/>
                    </a:cubicBezTo>
                    <a:cubicBezTo>
                      <a:pt x="0" y="11030"/>
                      <a:pt x="4763" y="3886"/>
                      <a:pt x="12287" y="1124"/>
                    </a:cubicBezTo>
                    <a:cubicBezTo>
                      <a:pt x="22003" y="-2400"/>
                      <a:pt x="32671" y="2648"/>
                      <a:pt x="36195" y="12268"/>
                    </a:cubicBezTo>
                    <a:cubicBezTo>
                      <a:pt x="46006" y="39224"/>
                      <a:pt x="54007" y="67132"/>
                      <a:pt x="60198" y="95136"/>
                    </a:cubicBezTo>
                    <a:cubicBezTo>
                      <a:pt x="62389" y="105232"/>
                      <a:pt x="56102" y="115138"/>
                      <a:pt x="46006" y="117329"/>
                    </a:cubicBezTo>
                    <a:cubicBezTo>
                      <a:pt x="35909" y="119520"/>
                      <a:pt x="26003" y="113233"/>
                      <a:pt x="23813" y="1031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11" name="Google Shape;6811;p54"/>
            <p:cNvGrpSpPr/>
            <p:nvPr/>
          </p:nvGrpSpPr>
          <p:grpSpPr>
            <a:xfrm>
              <a:off x="367063" y="2999423"/>
              <a:ext cx="637306" cy="637306"/>
              <a:chOff x="5654611" y="4750022"/>
              <a:chExt cx="880014" cy="880014"/>
            </a:xfrm>
          </p:grpSpPr>
          <p:sp>
            <p:nvSpPr>
              <p:cNvPr id="6812" name="Google Shape;6812;p54"/>
              <p:cNvSpPr/>
              <p:nvPr/>
            </p:nvSpPr>
            <p:spPr>
              <a:xfrm>
                <a:off x="5654611" y="4750022"/>
                <a:ext cx="880014" cy="88001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3" name="Google Shape;6813;p54"/>
              <p:cNvSpPr/>
              <p:nvPr/>
            </p:nvSpPr>
            <p:spPr>
              <a:xfrm>
                <a:off x="5654611" y="4750022"/>
                <a:ext cx="872394" cy="872490"/>
              </a:xfrm>
              <a:custGeom>
                <a:avLst/>
                <a:gdLst/>
                <a:ahLst/>
                <a:cxnLst/>
                <a:rect l="l" t="t" r="r" b="b"/>
                <a:pathLst>
                  <a:path w="872394" h="872490" extrusionOk="0">
                    <a:moveTo>
                      <a:pt x="872395" y="0"/>
                    </a:moveTo>
                    <a:lnTo>
                      <a:pt x="0" y="0"/>
                    </a:lnTo>
                    <a:lnTo>
                      <a:pt x="0" y="872490"/>
                    </a:lnTo>
                    <a:cubicBezTo>
                      <a:pt x="4000" y="392430"/>
                      <a:pt x="392430" y="4000"/>
                      <a:pt x="8723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14" name="Google Shape;6814;p54"/>
            <p:cNvGrpSpPr/>
            <p:nvPr/>
          </p:nvGrpSpPr>
          <p:grpSpPr>
            <a:xfrm>
              <a:off x="367063" y="450334"/>
              <a:ext cx="637306" cy="637306"/>
              <a:chOff x="5654611" y="1230153"/>
              <a:chExt cx="880014" cy="880014"/>
            </a:xfrm>
          </p:grpSpPr>
          <p:sp>
            <p:nvSpPr>
              <p:cNvPr id="6815" name="Google Shape;6815;p54"/>
              <p:cNvSpPr/>
              <p:nvPr/>
            </p:nvSpPr>
            <p:spPr>
              <a:xfrm>
                <a:off x="5654611" y="1230153"/>
                <a:ext cx="880014" cy="88001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6" name="Google Shape;6816;p54"/>
              <p:cNvSpPr/>
              <p:nvPr/>
            </p:nvSpPr>
            <p:spPr>
              <a:xfrm>
                <a:off x="5654992" y="1230534"/>
                <a:ext cx="879157" cy="879157"/>
              </a:xfrm>
              <a:custGeom>
                <a:avLst/>
                <a:gdLst/>
                <a:ahLst/>
                <a:cxnLst/>
                <a:rect l="l" t="t" r="r" b="b"/>
                <a:pathLst>
                  <a:path w="879157" h="879157" extrusionOk="0">
                    <a:moveTo>
                      <a:pt x="879158" y="439579"/>
                    </a:moveTo>
                    <a:cubicBezTo>
                      <a:pt x="879158" y="682351"/>
                      <a:pt x="682352" y="879158"/>
                      <a:pt x="439579" y="879158"/>
                    </a:cubicBezTo>
                    <a:cubicBezTo>
                      <a:pt x="196806" y="879158"/>
                      <a:pt x="0" y="682351"/>
                      <a:pt x="0" y="439579"/>
                    </a:cubicBezTo>
                    <a:cubicBezTo>
                      <a:pt x="0" y="196806"/>
                      <a:pt x="196806" y="0"/>
                      <a:pt x="439579" y="0"/>
                    </a:cubicBezTo>
                    <a:cubicBezTo>
                      <a:pt x="682352" y="0"/>
                      <a:pt x="879158" y="196806"/>
                      <a:pt x="879158" y="43957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817" name="Google Shape;6817;p54"/>
            <p:cNvSpPr/>
            <p:nvPr/>
          </p:nvSpPr>
          <p:spPr>
            <a:xfrm>
              <a:off x="365312" y="4273471"/>
              <a:ext cx="635810" cy="635810"/>
            </a:xfrm>
            <a:custGeom>
              <a:avLst/>
              <a:gdLst/>
              <a:ahLst/>
              <a:cxnLst/>
              <a:rect l="l" t="t" r="r" b="b"/>
              <a:pathLst>
                <a:path w="880014" h="880014" extrusionOk="0">
                  <a:moveTo>
                    <a:pt x="0" y="0"/>
                  </a:moveTo>
                  <a:lnTo>
                    <a:pt x="880015" y="0"/>
                  </a:lnTo>
                  <a:lnTo>
                    <a:pt x="880015" y="880015"/>
                  </a:lnTo>
                  <a:lnTo>
                    <a:pt x="0" y="88001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18" name="Google Shape;6818;p54"/>
            <p:cNvGrpSpPr/>
            <p:nvPr/>
          </p:nvGrpSpPr>
          <p:grpSpPr>
            <a:xfrm>
              <a:off x="365427" y="3636237"/>
              <a:ext cx="637444" cy="637307"/>
              <a:chOff x="7414354" y="1230058"/>
              <a:chExt cx="880205" cy="880015"/>
            </a:xfrm>
          </p:grpSpPr>
          <p:sp>
            <p:nvSpPr>
              <p:cNvPr id="6819" name="Google Shape;6819;p54"/>
              <p:cNvSpPr/>
              <p:nvPr/>
            </p:nvSpPr>
            <p:spPr>
              <a:xfrm>
                <a:off x="7653864" y="1639919"/>
                <a:ext cx="88672" cy="103582"/>
              </a:xfrm>
              <a:custGeom>
                <a:avLst/>
                <a:gdLst/>
                <a:ahLst/>
                <a:cxnLst/>
                <a:rect l="l" t="t" r="r" b="b"/>
                <a:pathLst>
                  <a:path w="88672" h="103582" extrusionOk="0">
                    <a:moveTo>
                      <a:pt x="84055" y="72771"/>
                    </a:moveTo>
                    <a:cubicBezTo>
                      <a:pt x="66243" y="52197"/>
                      <a:pt x="49383" y="30480"/>
                      <a:pt x="33953" y="8096"/>
                    </a:cubicBezTo>
                    <a:cubicBezTo>
                      <a:pt x="30333" y="2858"/>
                      <a:pt x="24523" y="0"/>
                      <a:pt x="18618" y="0"/>
                    </a:cubicBezTo>
                    <a:cubicBezTo>
                      <a:pt x="14998" y="0"/>
                      <a:pt x="11283" y="1048"/>
                      <a:pt x="8045" y="3334"/>
                    </a:cubicBezTo>
                    <a:cubicBezTo>
                      <a:pt x="-432" y="9144"/>
                      <a:pt x="-2528" y="20765"/>
                      <a:pt x="3282" y="29242"/>
                    </a:cubicBezTo>
                    <a:cubicBezTo>
                      <a:pt x="19475" y="52769"/>
                      <a:pt x="37191" y="75533"/>
                      <a:pt x="55956" y="97155"/>
                    </a:cubicBezTo>
                    <a:cubicBezTo>
                      <a:pt x="62719" y="104966"/>
                      <a:pt x="74434" y="105728"/>
                      <a:pt x="82245" y="99060"/>
                    </a:cubicBezTo>
                    <a:cubicBezTo>
                      <a:pt x="90055" y="92297"/>
                      <a:pt x="90817" y="80486"/>
                      <a:pt x="84150" y="727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0" name="Google Shape;6820;p54"/>
              <p:cNvSpPr/>
              <p:nvPr/>
            </p:nvSpPr>
            <p:spPr>
              <a:xfrm>
                <a:off x="7690628" y="1492853"/>
                <a:ext cx="78523" cy="110195"/>
              </a:xfrm>
              <a:custGeom>
                <a:avLst/>
                <a:gdLst/>
                <a:ahLst/>
                <a:cxnLst/>
                <a:rect l="l" t="t" r="r" b="b"/>
                <a:pathLst>
                  <a:path w="78523" h="110195" extrusionOk="0">
                    <a:moveTo>
                      <a:pt x="70055" y="107252"/>
                    </a:moveTo>
                    <a:cubicBezTo>
                      <a:pt x="78723" y="101632"/>
                      <a:pt x="81104" y="90106"/>
                      <a:pt x="75484" y="81439"/>
                    </a:cubicBezTo>
                    <a:cubicBezTo>
                      <a:pt x="60721" y="58769"/>
                      <a:pt x="47195" y="34957"/>
                      <a:pt x="35479" y="10573"/>
                    </a:cubicBezTo>
                    <a:cubicBezTo>
                      <a:pt x="32241" y="3905"/>
                      <a:pt x="25573" y="0"/>
                      <a:pt x="18620" y="0"/>
                    </a:cubicBezTo>
                    <a:cubicBezTo>
                      <a:pt x="15953" y="0"/>
                      <a:pt x="13191" y="572"/>
                      <a:pt x="10524" y="1810"/>
                    </a:cubicBezTo>
                    <a:cubicBezTo>
                      <a:pt x="1284" y="6286"/>
                      <a:pt x="-2621" y="17431"/>
                      <a:pt x="1856" y="26670"/>
                    </a:cubicBezTo>
                    <a:cubicBezTo>
                      <a:pt x="14334" y="52483"/>
                      <a:pt x="28526" y="77724"/>
                      <a:pt x="44242" y="101727"/>
                    </a:cubicBezTo>
                    <a:cubicBezTo>
                      <a:pt x="49862" y="110395"/>
                      <a:pt x="61387" y="112776"/>
                      <a:pt x="70055" y="1071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1" name="Google Shape;6821;p54"/>
              <p:cNvSpPr/>
              <p:nvPr/>
            </p:nvSpPr>
            <p:spPr>
              <a:xfrm>
                <a:off x="7574570" y="1492567"/>
                <a:ext cx="72783" cy="113269"/>
              </a:xfrm>
              <a:custGeom>
                <a:avLst/>
                <a:gdLst/>
                <a:ahLst/>
                <a:cxnLst/>
                <a:rect l="l" t="t" r="r" b="b"/>
                <a:pathLst>
                  <a:path w="72783" h="113269" extrusionOk="0">
                    <a:moveTo>
                      <a:pt x="62955" y="110966"/>
                    </a:moveTo>
                    <a:cubicBezTo>
                      <a:pt x="72004" y="106108"/>
                      <a:pt x="75433" y="94774"/>
                      <a:pt x="70576" y="85725"/>
                    </a:cubicBezTo>
                    <a:cubicBezTo>
                      <a:pt x="57717" y="61817"/>
                      <a:pt x="46096" y="36862"/>
                      <a:pt x="36000" y="11716"/>
                    </a:cubicBezTo>
                    <a:cubicBezTo>
                      <a:pt x="33047" y="4477"/>
                      <a:pt x="26094" y="0"/>
                      <a:pt x="18664" y="0"/>
                    </a:cubicBezTo>
                    <a:cubicBezTo>
                      <a:pt x="16378" y="0"/>
                      <a:pt x="13997" y="476"/>
                      <a:pt x="11711" y="1333"/>
                    </a:cubicBezTo>
                    <a:cubicBezTo>
                      <a:pt x="2186" y="5143"/>
                      <a:pt x="-2481" y="16002"/>
                      <a:pt x="1329" y="25622"/>
                    </a:cubicBezTo>
                    <a:cubicBezTo>
                      <a:pt x="11902" y="52102"/>
                      <a:pt x="24189" y="78295"/>
                      <a:pt x="37714" y="103442"/>
                    </a:cubicBezTo>
                    <a:cubicBezTo>
                      <a:pt x="42572" y="112490"/>
                      <a:pt x="53907" y="115919"/>
                      <a:pt x="62955" y="1110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2" name="Google Shape;6822;p54"/>
              <p:cNvSpPr/>
              <p:nvPr/>
            </p:nvSpPr>
            <p:spPr>
              <a:xfrm>
                <a:off x="7536160" y="1653159"/>
                <a:ext cx="83769" cy="107087"/>
              </a:xfrm>
              <a:custGeom>
                <a:avLst/>
                <a:gdLst/>
                <a:ahLst/>
                <a:cxnLst/>
                <a:rect l="l" t="t" r="r" b="b"/>
                <a:pathLst>
                  <a:path w="83769" h="107087" extrusionOk="0">
                    <a:moveTo>
                      <a:pt x="50120" y="99536"/>
                    </a:moveTo>
                    <a:cubicBezTo>
                      <a:pt x="56216" y="107823"/>
                      <a:pt x="67932" y="109538"/>
                      <a:pt x="76219" y="103441"/>
                    </a:cubicBezTo>
                    <a:cubicBezTo>
                      <a:pt x="84506" y="97345"/>
                      <a:pt x="86220" y="85630"/>
                      <a:pt x="80124" y="77343"/>
                    </a:cubicBezTo>
                    <a:cubicBezTo>
                      <a:pt x="63932" y="55435"/>
                      <a:pt x="48596" y="32385"/>
                      <a:pt x="34595" y="9049"/>
                    </a:cubicBezTo>
                    <a:cubicBezTo>
                      <a:pt x="31070" y="3239"/>
                      <a:pt x="24879" y="0"/>
                      <a:pt x="18593" y="0"/>
                    </a:cubicBezTo>
                    <a:cubicBezTo>
                      <a:pt x="15354" y="0"/>
                      <a:pt x="12020" y="857"/>
                      <a:pt x="9068" y="2667"/>
                    </a:cubicBezTo>
                    <a:cubicBezTo>
                      <a:pt x="209" y="8001"/>
                      <a:pt x="-2648" y="19431"/>
                      <a:pt x="2686" y="28289"/>
                    </a:cubicBezTo>
                    <a:cubicBezTo>
                      <a:pt x="17259" y="52673"/>
                      <a:pt x="33261" y="76676"/>
                      <a:pt x="50216" y="996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3" name="Google Shape;6823;p54"/>
              <p:cNvSpPr/>
              <p:nvPr/>
            </p:nvSpPr>
            <p:spPr>
              <a:xfrm>
                <a:off x="7530039" y="1331118"/>
                <a:ext cx="55078" cy="119233"/>
              </a:xfrm>
              <a:custGeom>
                <a:avLst/>
                <a:gdLst/>
                <a:ahLst/>
                <a:cxnLst/>
                <a:rect l="l" t="t" r="r" b="b"/>
                <a:pathLst>
                  <a:path w="55078" h="119233" extrusionOk="0">
                    <a:moveTo>
                      <a:pt x="41382" y="118586"/>
                    </a:moveTo>
                    <a:cubicBezTo>
                      <a:pt x="51288" y="115824"/>
                      <a:pt x="57098" y="105537"/>
                      <a:pt x="54431" y="95631"/>
                    </a:cubicBezTo>
                    <a:cubicBezTo>
                      <a:pt x="47193" y="69437"/>
                      <a:pt x="41382" y="42577"/>
                      <a:pt x="37096" y="15716"/>
                    </a:cubicBezTo>
                    <a:cubicBezTo>
                      <a:pt x="35667" y="6572"/>
                      <a:pt x="27666" y="0"/>
                      <a:pt x="18713" y="0"/>
                    </a:cubicBezTo>
                    <a:cubicBezTo>
                      <a:pt x="17760" y="0"/>
                      <a:pt x="16712" y="0"/>
                      <a:pt x="15760" y="191"/>
                    </a:cubicBezTo>
                    <a:cubicBezTo>
                      <a:pt x="5568" y="1810"/>
                      <a:pt x="-1385" y="11335"/>
                      <a:pt x="234" y="21527"/>
                    </a:cubicBezTo>
                    <a:cubicBezTo>
                      <a:pt x="4711" y="49721"/>
                      <a:pt x="10902" y="78010"/>
                      <a:pt x="18427" y="105537"/>
                    </a:cubicBezTo>
                    <a:cubicBezTo>
                      <a:pt x="21189" y="115443"/>
                      <a:pt x="31476" y="121253"/>
                      <a:pt x="41382" y="1185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4" name="Google Shape;6824;p54"/>
              <p:cNvSpPr/>
              <p:nvPr/>
            </p:nvSpPr>
            <p:spPr>
              <a:xfrm>
                <a:off x="7759433" y="1900999"/>
                <a:ext cx="106645" cy="84249"/>
              </a:xfrm>
              <a:custGeom>
                <a:avLst/>
                <a:gdLst/>
                <a:ahLst/>
                <a:cxnLst/>
                <a:rect l="l" t="t" r="r" b="b"/>
                <a:pathLst>
                  <a:path w="106645" h="84249" extrusionOk="0">
                    <a:moveTo>
                      <a:pt x="7347" y="33528"/>
                    </a:moveTo>
                    <a:cubicBezTo>
                      <a:pt x="30111" y="50578"/>
                      <a:pt x="54019" y="66770"/>
                      <a:pt x="78308" y="81534"/>
                    </a:cubicBezTo>
                    <a:cubicBezTo>
                      <a:pt x="87071" y="86868"/>
                      <a:pt x="98596" y="84106"/>
                      <a:pt x="103930" y="75343"/>
                    </a:cubicBezTo>
                    <a:cubicBezTo>
                      <a:pt x="109264" y="66580"/>
                      <a:pt x="106502" y="55054"/>
                      <a:pt x="97739" y="49721"/>
                    </a:cubicBezTo>
                    <a:cubicBezTo>
                      <a:pt x="74498" y="35528"/>
                      <a:pt x="51638" y="20098"/>
                      <a:pt x="29825" y="3715"/>
                    </a:cubicBezTo>
                    <a:cubicBezTo>
                      <a:pt x="26492" y="1238"/>
                      <a:pt x="22587" y="0"/>
                      <a:pt x="18681" y="0"/>
                    </a:cubicBezTo>
                    <a:cubicBezTo>
                      <a:pt x="12966" y="0"/>
                      <a:pt x="7442" y="2572"/>
                      <a:pt x="3727" y="7429"/>
                    </a:cubicBezTo>
                    <a:cubicBezTo>
                      <a:pt x="-2464" y="15716"/>
                      <a:pt x="-750" y="27337"/>
                      <a:pt x="7442" y="335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5" name="Google Shape;6825;p54"/>
              <p:cNvSpPr/>
              <p:nvPr/>
            </p:nvSpPr>
            <p:spPr>
              <a:xfrm>
                <a:off x="7906204" y="1745170"/>
                <a:ext cx="109182" cy="80586"/>
              </a:xfrm>
              <a:custGeom>
                <a:avLst/>
                <a:gdLst/>
                <a:ahLst/>
                <a:cxnLst/>
                <a:rect l="l" t="t" r="r" b="b"/>
                <a:pathLst>
                  <a:path w="109182" h="80586" extrusionOk="0">
                    <a:moveTo>
                      <a:pt x="8023" y="34004"/>
                    </a:moveTo>
                    <a:cubicBezTo>
                      <a:pt x="31549" y="50387"/>
                      <a:pt x="56505" y="65342"/>
                      <a:pt x="81937" y="78486"/>
                    </a:cubicBezTo>
                    <a:cubicBezTo>
                      <a:pt x="91080" y="83248"/>
                      <a:pt x="102320" y="79629"/>
                      <a:pt x="107082" y="70485"/>
                    </a:cubicBezTo>
                    <a:cubicBezTo>
                      <a:pt x="111845" y="61341"/>
                      <a:pt x="108225" y="50101"/>
                      <a:pt x="99082" y="45339"/>
                    </a:cubicBezTo>
                    <a:cubicBezTo>
                      <a:pt x="75078" y="32861"/>
                      <a:pt x="51552" y="18764"/>
                      <a:pt x="29263" y="3334"/>
                    </a:cubicBezTo>
                    <a:cubicBezTo>
                      <a:pt x="26025" y="1048"/>
                      <a:pt x="22310" y="0"/>
                      <a:pt x="18691" y="0"/>
                    </a:cubicBezTo>
                    <a:cubicBezTo>
                      <a:pt x="12785" y="0"/>
                      <a:pt x="6975" y="2762"/>
                      <a:pt x="3355" y="8001"/>
                    </a:cubicBezTo>
                    <a:cubicBezTo>
                      <a:pt x="-2550" y="16478"/>
                      <a:pt x="-455" y="28099"/>
                      <a:pt x="8023" y="339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6" name="Google Shape;6826;p54"/>
              <p:cNvSpPr/>
              <p:nvPr/>
            </p:nvSpPr>
            <p:spPr>
              <a:xfrm>
                <a:off x="7858056" y="1339119"/>
                <a:ext cx="69310" cy="114676"/>
              </a:xfrm>
              <a:custGeom>
                <a:avLst/>
                <a:gdLst/>
                <a:ahLst/>
                <a:cxnLst/>
                <a:rect l="l" t="t" r="r" b="b"/>
                <a:pathLst>
                  <a:path w="69310" h="114676" extrusionOk="0">
                    <a:moveTo>
                      <a:pt x="59409" y="112586"/>
                    </a:moveTo>
                    <a:cubicBezTo>
                      <a:pt x="68457" y="107728"/>
                      <a:pt x="71982" y="96488"/>
                      <a:pt x="67124" y="87344"/>
                    </a:cubicBezTo>
                    <a:cubicBezTo>
                      <a:pt x="54551" y="63722"/>
                      <a:pt x="44264" y="38767"/>
                      <a:pt x="36454" y="13240"/>
                    </a:cubicBezTo>
                    <a:cubicBezTo>
                      <a:pt x="33977" y="5239"/>
                      <a:pt x="26643" y="0"/>
                      <a:pt x="18642" y="0"/>
                    </a:cubicBezTo>
                    <a:cubicBezTo>
                      <a:pt x="16832" y="0"/>
                      <a:pt x="15022" y="286"/>
                      <a:pt x="13213" y="857"/>
                    </a:cubicBezTo>
                    <a:cubicBezTo>
                      <a:pt x="3402" y="3905"/>
                      <a:pt x="-2218" y="14288"/>
                      <a:pt x="830" y="24098"/>
                    </a:cubicBezTo>
                    <a:cubicBezTo>
                      <a:pt x="9307" y="51911"/>
                      <a:pt x="20547" y="79057"/>
                      <a:pt x="34263" y="104775"/>
                    </a:cubicBezTo>
                    <a:cubicBezTo>
                      <a:pt x="39120" y="113824"/>
                      <a:pt x="50360" y="117348"/>
                      <a:pt x="59504" y="1124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7" name="Google Shape;6827;p54"/>
              <p:cNvSpPr/>
              <p:nvPr/>
            </p:nvSpPr>
            <p:spPr>
              <a:xfrm>
                <a:off x="7810427" y="1491424"/>
                <a:ext cx="85920" cy="105565"/>
              </a:xfrm>
              <a:custGeom>
                <a:avLst/>
                <a:gdLst/>
                <a:ahLst/>
                <a:cxnLst/>
                <a:rect l="l" t="t" r="r" b="b"/>
                <a:pathLst>
                  <a:path w="85920" h="105565" extrusionOk="0">
                    <a:moveTo>
                      <a:pt x="81701" y="74962"/>
                    </a:moveTo>
                    <a:cubicBezTo>
                      <a:pt x="64366" y="54292"/>
                      <a:pt x="48554" y="32099"/>
                      <a:pt x="34648" y="9049"/>
                    </a:cubicBezTo>
                    <a:cubicBezTo>
                      <a:pt x="31124" y="3239"/>
                      <a:pt x="25027" y="0"/>
                      <a:pt x="18646" y="0"/>
                    </a:cubicBezTo>
                    <a:cubicBezTo>
                      <a:pt x="15407" y="0"/>
                      <a:pt x="12074" y="857"/>
                      <a:pt x="9025" y="2667"/>
                    </a:cubicBezTo>
                    <a:cubicBezTo>
                      <a:pt x="167" y="8001"/>
                      <a:pt x="-2595" y="19431"/>
                      <a:pt x="2644" y="28289"/>
                    </a:cubicBezTo>
                    <a:cubicBezTo>
                      <a:pt x="17503" y="52959"/>
                      <a:pt x="34457" y="76676"/>
                      <a:pt x="52936" y="98869"/>
                    </a:cubicBezTo>
                    <a:cubicBezTo>
                      <a:pt x="59508" y="106775"/>
                      <a:pt x="71319" y="107823"/>
                      <a:pt x="79225" y="101251"/>
                    </a:cubicBezTo>
                    <a:cubicBezTo>
                      <a:pt x="87131" y="94679"/>
                      <a:pt x="88178" y="82867"/>
                      <a:pt x="81606" y="749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8" name="Google Shape;6828;p54"/>
              <p:cNvSpPr/>
              <p:nvPr/>
            </p:nvSpPr>
            <p:spPr>
              <a:xfrm>
                <a:off x="7782150" y="1632965"/>
                <a:ext cx="95752" cy="97406"/>
              </a:xfrm>
              <a:custGeom>
                <a:avLst/>
                <a:gdLst/>
                <a:ahLst/>
                <a:cxnLst/>
                <a:rect l="l" t="t" r="r" b="b"/>
                <a:pathLst>
                  <a:path w="95752" h="97406" extrusionOk="0">
                    <a:moveTo>
                      <a:pt x="89595" y="64960"/>
                    </a:moveTo>
                    <a:cubicBezTo>
                      <a:pt x="69497" y="46768"/>
                      <a:pt x="50447" y="27146"/>
                      <a:pt x="32826" y="6572"/>
                    </a:cubicBezTo>
                    <a:cubicBezTo>
                      <a:pt x="29111" y="2286"/>
                      <a:pt x="23872" y="0"/>
                      <a:pt x="18634" y="0"/>
                    </a:cubicBezTo>
                    <a:cubicBezTo>
                      <a:pt x="14347" y="0"/>
                      <a:pt x="10061" y="1429"/>
                      <a:pt x="6537" y="4477"/>
                    </a:cubicBezTo>
                    <a:cubicBezTo>
                      <a:pt x="-1273" y="11144"/>
                      <a:pt x="-2226" y="22955"/>
                      <a:pt x="4441" y="30766"/>
                    </a:cubicBezTo>
                    <a:cubicBezTo>
                      <a:pt x="23111" y="52578"/>
                      <a:pt x="43304" y="73343"/>
                      <a:pt x="64544" y="92583"/>
                    </a:cubicBezTo>
                    <a:cubicBezTo>
                      <a:pt x="72164" y="99536"/>
                      <a:pt x="83975" y="98870"/>
                      <a:pt x="90929" y="91250"/>
                    </a:cubicBezTo>
                    <a:cubicBezTo>
                      <a:pt x="97882" y="83630"/>
                      <a:pt x="97215" y="71819"/>
                      <a:pt x="89595" y="648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9" name="Google Shape;6829;p54"/>
              <p:cNvSpPr/>
              <p:nvPr/>
            </p:nvSpPr>
            <p:spPr>
              <a:xfrm>
                <a:off x="8157399" y="1230153"/>
                <a:ext cx="49926" cy="71833"/>
              </a:xfrm>
              <a:custGeom>
                <a:avLst/>
                <a:gdLst/>
                <a:ahLst/>
                <a:cxnLst/>
                <a:rect l="l" t="t" r="r" b="b"/>
                <a:pathLst>
                  <a:path w="49926" h="7183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21622"/>
                      <a:pt x="4858" y="42291"/>
                      <a:pt x="14574" y="61532"/>
                    </a:cubicBezTo>
                    <a:cubicBezTo>
                      <a:pt x="19241" y="70771"/>
                      <a:pt x="30385" y="74486"/>
                      <a:pt x="39624" y="69818"/>
                    </a:cubicBezTo>
                    <a:cubicBezTo>
                      <a:pt x="48863" y="65151"/>
                      <a:pt x="52578" y="54007"/>
                      <a:pt x="47911" y="44768"/>
                    </a:cubicBezTo>
                    <a:cubicBezTo>
                      <a:pt x="40863" y="30766"/>
                      <a:pt x="37338" y="15716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0" name="Google Shape;6830;p54"/>
              <p:cNvSpPr/>
              <p:nvPr/>
            </p:nvSpPr>
            <p:spPr>
              <a:xfrm>
                <a:off x="7747505" y="1336833"/>
                <a:ext cx="62770" cy="117124"/>
              </a:xfrm>
              <a:custGeom>
                <a:avLst/>
                <a:gdLst/>
                <a:ahLst/>
                <a:cxnLst/>
                <a:rect l="l" t="t" r="r" b="b"/>
                <a:pathLst>
                  <a:path w="62770" h="117124" extrusionOk="0">
                    <a:moveTo>
                      <a:pt x="51183" y="115729"/>
                    </a:moveTo>
                    <a:cubicBezTo>
                      <a:pt x="60708" y="111824"/>
                      <a:pt x="65280" y="100965"/>
                      <a:pt x="61374" y="91440"/>
                    </a:cubicBezTo>
                    <a:cubicBezTo>
                      <a:pt x="51183" y="66484"/>
                      <a:pt x="42896" y="40576"/>
                      <a:pt x="36705" y="14383"/>
                    </a:cubicBezTo>
                    <a:cubicBezTo>
                      <a:pt x="34704" y="5810"/>
                      <a:pt x="26989" y="0"/>
                      <a:pt x="18607" y="0"/>
                    </a:cubicBezTo>
                    <a:cubicBezTo>
                      <a:pt x="17178" y="0"/>
                      <a:pt x="15750" y="190"/>
                      <a:pt x="14321" y="476"/>
                    </a:cubicBezTo>
                    <a:cubicBezTo>
                      <a:pt x="4320" y="2857"/>
                      <a:pt x="-1872" y="12859"/>
                      <a:pt x="510" y="22955"/>
                    </a:cubicBezTo>
                    <a:cubicBezTo>
                      <a:pt x="7177" y="51054"/>
                      <a:pt x="16035" y="78772"/>
                      <a:pt x="26989" y="105537"/>
                    </a:cubicBezTo>
                    <a:cubicBezTo>
                      <a:pt x="30894" y="115062"/>
                      <a:pt x="41753" y="119634"/>
                      <a:pt x="51278" y="1157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1" name="Google Shape;6831;p54"/>
              <p:cNvSpPr/>
              <p:nvPr/>
            </p:nvSpPr>
            <p:spPr>
              <a:xfrm>
                <a:off x="7464571" y="1501616"/>
                <a:ext cx="69348" cy="114897"/>
              </a:xfrm>
              <a:custGeom>
                <a:avLst/>
                <a:gdLst/>
                <a:ahLst/>
                <a:cxnLst/>
                <a:rect l="l" t="t" r="r" b="b"/>
                <a:pathLst>
                  <a:path w="69348" h="114897" extrusionOk="0">
                    <a:moveTo>
                      <a:pt x="33794" y="104204"/>
                    </a:moveTo>
                    <a:cubicBezTo>
                      <a:pt x="38176" y="113538"/>
                      <a:pt x="49320" y="117539"/>
                      <a:pt x="58654" y="113062"/>
                    </a:cubicBezTo>
                    <a:cubicBezTo>
                      <a:pt x="67989" y="108680"/>
                      <a:pt x="71989" y="97536"/>
                      <a:pt x="67512" y="88202"/>
                    </a:cubicBezTo>
                    <a:cubicBezTo>
                      <a:pt x="55892" y="63532"/>
                      <a:pt x="45319" y="38005"/>
                      <a:pt x="36175" y="12383"/>
                    </a:cubicBezTo>
                    <a:cubicBezTo>
                      <a:pt x="33413" y="4763"/>
                      <a:pt x="26269" y="0"/>
                      <a:pt x="18649" y="0"/>
                    </a:cubicBezTo>
                    <a:cubicBezTo>
                      <a:pt x="16554" y="0"/>
                      <a:pt x="14458" y="381"/>
                      <a:pt x="12363" y="1048"/>
                    </a:cubicBezTo>
                    <a:cubicBezTo>
                      <a:pt x="2647" y="4477"/>
                      <a:pt x="-2401" y="15240"/>
                      <a:pt x="1123" y="24860"/>
                    </a:cubicBezTo>
                    <a:cubicBezTo>
                      <a:pt x="10744" y="51626"/>
                      <a:pt x="21697" y="78295"/>
                      <a:pt x="33889" y="1040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2" name="Google Shape;6832;p54"/>
              <p:cNvSpPr/>
              <p:nvPr/>
            </p:nvSpPr>
            <p:spPr>
              <a:xfrm>
                <a:off x="7414354" y="1230153"/>
                <a:ext cx="38501" cy="62980"/>
              </a:xfrm>
              <a:custGeom>
                <a:avLst/>
                <a:gdLst/>
                <a:ahLst/>
                <a:cxnLst/>
                <a:rect l="l" t="t" r="r" b="b"/>
                <a:pathLst>
                  <a:path w="38501" h="62980" extrusionOk="0">
                    <a:moveTo>
                      <a:pt x="20764" y="62865"/>
                    </a:moveTo>
                    <a:cubicBezTo>
                      <a:pt x="31052" y="62389"/>
                      <a:pt x="38957" y="53626"/>
                      <a:pt x="38481" y="43339"/>
                    </a:cubicBezTo>
                    <a:cubicBezTo>
                      <a:pt x="37719" y="28956"/>
                      <a:pt x="37338" y="14383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lnTo>
                      <a:pt x="0" y="0"/>
                    </a:lnTo>
                    <a:cubicBezTo>
                      <a:pt x="0" y="15050"/>
                      <a:pt x="381" y="30194"/>
                      <a:pt x="1143" y="45244"/>
                    </a:cubicBezTo>
                    <a:cubicBezTo>
                      <a:pt x="1619" y="55531"/>
                      <a:pt x="10478" y="63437"/>
                      <a:pt x="20669" y="62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3" name="Google Shape;6833;p54"/>
              <p:cNvSpPr/>
              <p:nvPr/>
            </p:nvSpPr>
            <p:spPr>
              <a:xfrm>
                <a:off x="7763669" y="1766506"/>
                <a:ext cx="101910" cy="90704"/>
              </a:xfrm>
              <a:custGeom>
                <a:avLst/>
                <a:gdLst/>
                <a:ahLst/>
                <a:cxnLst/>
                <a:rect l="l" t="t" r="r" b="b"/>
                <a:pathLst>
                  <a:path w="101910" h="90704" extrusionOk="0">
                    <a:moveTo>
                      <a:pt x="5873" y="32290"/>
                    </a:moveTo>
                    <a:cubicBezTo>
                      <a:pt x="26828" y="51721"/>
                      <a:pt x="49116" y="70104"/>
                      <a:pt x="72167" y="87058"/>
                    </a:cubicBezTo>
                    <a:cubicBezTo>
                      <a:pt x="80454" y="93154"/>
                      <a:pt x="92169" y="91440"/>
                      <a:pt x="98265" y="83153"/>
                    </a:cubicBezTo>
                    <a:cubicBezTo>
                      <a:pt x="104361" y="74867"/>
                      <a:pt x="102647" y="63151"/>
                      <a:pt x="94360" y="57055"/>
                    </a:cubicBezTo>
                    <a:cubicBezTo>
                      <a:pt x="72453" y="40957"/>
                      <a:pt x="51307" y="23431"/>
                      <a:pt x="31305" y="4953"/>
                    </a:cubicBezTo>
                    <a:cubicBezTo>
                      <a:pt x="27685" y="1619"/>
                      <a:pt x="23208" y="0"/>
                      <a:pt x="18636" y="0"/>
                    </a:cubicBezTo>
                    <a:cubicBezTo>
                      <a:pt x="13588" y="0"/>
                      <a:pt x="8635" y="2000"/>
                      <a:pt x="4920" y="6001"/>
                    </a:cubicBezTo>
                    <a:cubicBezTo>
                      <a:pt x="-2033" y="13526"/>
                      <a:pt x="-1556" y="25336"/>
                      <a:pt x="5968" y="323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4" name="Google Shape;6834;p54"/>
              <p:cNvSpPr/>
              <p:nvPr/>
            </p:nvSpPr>
            <p:spPr>
              <a:xfrm>
                <a:off x="7898298" y="1865756"/>
                <a:ext cx="112158" cy="75180"/>
              </a:xfrm>
              <a:custGeom>
                <a:avLst/>
                <a:gdLst/>
                <a:ahLst/>
                <a:cxnLst/>
                <a:rect l="l" t="t" r="r" b="b"/>
                <a:pathLst>
                  <a:path w="112158" h="75180" extrusionOk="0">
                    <a:moveTo>
                      <a:pt x="9356" y="34862"/>
                    </a:moveTo>
                    <a:cubicBezTo>
                      <a:pt x="34121" y="49149"/>
                      <a:pt x="59934" y="62198"/>
                      <a:pt x="86032" y="73628"/>
                    </a:cubicBezTo>
                    <a:cubicBezTo>
                      <a:pt x="95462" y="77724"/>
                      <a:pt x="106416" y="73438"/>
                      <a:pt x="110607" y="64008"/>
                    </a:cubicBezTo>
                    <a:cubicBezTo>
                      <a:pt x="114703" y="54578"/>
                      <a:pt x="110416" y="43529"/>
                      <a:pt x="100987" y="39433"/>
                    </a:cubicBezTo>
                    <a:cubicBezTo>
                      <a:pt x="76127" y="28575"/>
                      <a:pt x="51552" y="16097"/>
                      <a:pt x="28025" y="2477"/>
                    </a:cubicBezTo>
                    <a:cubicBezTo>
                      <a:pt x="25072" y="762"/>
                      <a:pt x="21834" y="0"/>
                      <a:pt x="18691" y="0"/>
                    </a:cubicBezTo>
                    <a:cubicBezTo>
                      <a:pt x="12214" y="0"/>
                      <a:pt x="6022" y="3334"/>
                      <a:pt x="2498" y="9335"/>
                    </a:cubicBezTo>
                    <a:cubicBezTo>
                      <a:pt x="-2645" y="18288"/>
                      <a:pt x="403" y="29623"/>
                      <a:pt x="9356" y="347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5" name="Google Shape;6835;p54"/>
              <p:cNvSpPr/>
              <p:nvPr/>
            </p:nvSpPr>
            <p:spPr>
              <a:xfrm>
                <a:off x="7838979" y="1230153"/>
                <a:ext cx="39722" cy="64296"/>
              </a:xfrm>
              <a:custGeom>
                <a:avLst/>
                <a:gdLst/>
                <a:ahLst/>
                <a:cxnLst/>
                <a:rect l="l" t="t" r="r" b="b"/>
                <a:pathLst>
                  <a:path w="39722" h="6429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5907"/>
                      <a:pt x="857" y="31909"/>
                      <a:pt x="2477" y="47530"/>
                    </a:cubicBezTo>
                    <a:cubicBezTo>
                      <a:pt x="3524" y="57817"/>
                      <a:pt x="12668" y="65246"/>
                      <a:pt x="22955" y="64199"/>
                    </a:cubicBezTo>
                    <a:cubicBezTo>
                      <a:pt x="33242" y="63151"/>
                      <a:pt x="40672" y="54007"/>
                      <a:pt x="39624" y="43720"/>
                    </a:cubicBezTo>
                    <a:cubicBezTo>
                      <a:pt x="38100" y="29337"/>
                      <a:pt x="37338" y="14573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6" name="Google Shape;6836;p54"/>
              <p:cNvSpPr/>
              <p:nvPr/>
            </p:nvSpPr>
            <p:spPr>
              <a:xfrm>
                <a:off x="7520463" y="1230058"/>
                <a:ext cx="38215" cy="54997"/>
              </a:xfrm>
              <a:custGeom>
                <a:avLst/>
                <a:gdLst/>
                <a:ahLst/>
                <a:cxnLst/>
                <a:rect l="l" t="t" r="r" b="b"/>
                <a:pathLst>
                  <a:path w="38215" h="54997" extrusionOk="0">
                    <a:moveTo>
                      <a:pt x="953" y="37243"/>
                    </a:moveTo>
                    <a:cubicBezTo>
                      <a:pt x="1429" y="47530"/>
                      <a:pt x="10096" y="55626"/>
                      <a:pt x="20479" y="54959"/>
                    </a:cubicBezTo>
                    <a:cubicBezTo>
                      <a:pt x="30766" y="54483"/>
                      <a:pt x="38671" y="45720"/>
                      <a:pt x="38195" y="35433"/>
                    </a:cubicBezTo>
                    <a:cubicBezTo>
                      <a:pt x="37624" y="23717"/>
                      <a:pt x="37338" y="11811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lnTo>
                      <a:pt x="0" y="0"/>
                    </a:lnTo>
                    <a:cubicBezTo>
                      <a:pt x="0" y="12383"/>
                      <a:pt x="286" y="24956"/>
                      <a:pt x="858" y="371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7" name="Google Shape;6837;p54"/>
              <p:cNvSpPr/>
              <p:nvPr/>
            </p:nvSpPr>
            <p:spPr>
              <a:xfrm>
                <a:off x="7423767" y="1339119"/>
                <a:ext cx="53659" cy="119556"/>
              </a:xfrm>
              <a:custGeom>
                <a:avLst/>
                <a:gdLst/>
                <a:ahLst/>
                <a:cxnLst/>
                <a:rect l="l" t="t" r="r" b="b"/>
                <a:pathLst>
                  <a:path w="53659" h="119556" extrusionOk="0">
                    <a:moveTo>
                      <a:pt x="15923" y="286"/>
                    </a:moveTo>
                    <a:cubicBezTo>
                      <a:pt x="5732" y="1810"/>
                      <a:pt x="-1317" y="11240"/>
                      <a:pt x="207" y="21431"/>
                    </a:cubicBezTo>
                    <a:cubicBezTo>
                      <a:pt x="4398" y="49625"/>
                      <a:pt x="10018" y="77915"/>
                      <a:pt x="16971" y="105442"/>
                    </a:cubicBezTo>
                    <a:cubicBezTo>
                      <a:pt x="19448" y="115443"/>
                      <a:pt x="29639" y="121539"/>
                      <a:pt x="39545" y="118967"/>
                    </a:cubicBezTo>
                    <a:cubicBezTo>
                      <a:pt x="49547" y="116491"/>
                      <a:pt x="55642" y="106299"/>
                      <a:pt x="53071" y="96393"/>
                    </a:cubicBezTo>
                    <a:cubicBezTo>
                      <a:pt x="46499" y="70009"/>
                      <a:pt x="41069" y="42958"/>
                      <a:pt x="37069" y="15907"/>
                    </a:cubicBezTo>
                    <a:cubicBezTo>
                      <a:pt x="35735" y="6667"/>
                      <a:pt x="27734" y="0"/>
                      <a:pt x="18685" y="0"/>
                    </a:cubicBezTo>
                    <a:cubicBezTo>
                      <a:pt x="17733" y="0"/>
                      <a:pt x="16876" y="0"/>
                      <a:pt x="15923" y="1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8" name="Google Shape;6838;p54"/>
              <p:cNvSpPr/>
              <p:nvPr/>
            </p:nvSpPr>
            <p:spPr>
              <a:xfrm>
                <a:off x="7638248" y="1333976"/>
                <a:ext cx="58290" cy="118544"/>
              </a:xfrm>
              <a:custGeom>
                <a:avLst/>
                <a:gdLst/>
                <a:ahLst/>
                <a:cxnLst/>
                <a:rect l="l" t="t" r="r" b="b"/>
                <a:pathLst>
                  <a:path w="58290" h="118544" extrusionOk="0">
                    <a:moveTo>
                      <a:pt x="18708" y="0"/>
                    </a:moveTo>
                    <a:cubicBezTo>
                      <a:pt x="17565" y="0"/>
                      <a:pt x="16327" y="95"/>
                      <a:pt x="15184" y="381"/>
                    </a:cubicBezTo>
                    <a:cubicBezTo>
                      <a:pt x="5087" y="2286"/>
                      <a:pt x="-1580" y="12097"/>
                      <a:pt x="325" y="22193"/>
                    </a:cubicBezTo>
                    <a:cubicBezTo>
                      <a:pt x="5659" y="50387"/>
                      <a:pt x="12993" y="78486"/>
                      <a:pt x="21947" y="105727"/>
                    </a:cubicBezTo>
                    <a:cubicBezTo>
                      <a:pt x="25185" y="115538"/>
                      <a:pt x="35758" y="120777"/>
                      <a:pt x="45473" y="117634"/>
                    </a:cubicBezTo>
                    <a:cubicBezTo>
                      <a:pt x="55284" y="114395"/>
                      <a:pt x="60523" y="103823"/>
                      <a:pt x="57380" y="94107"/>
                    </a:cubicBezTo>
                    <a:cubicBezTo>
                      <a:pt x="48902" y="68389"/>
                      <a:pt x="42044" y="41910"/>
                      <a:pt x="36901" y="15335"/>
                    </a:cubicBezTo>
                    <a:cubicBezTo>
                      <a:pt x="35186" y="6382"/>
                      <a:pt x="27376" y="190"/>
                      <a:pt x="18613" y="1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9" name="Google Shape;6839;p54"/>
              <p:cNvSpPr/>
              <p:nvPr/>
            </p:nvSpPr>
            <p:spPr>
              <a:xfrm>
                <a:off x="7732775" y="1230058"/>
                <a:ext cx="39009" cy="61203"/>
              </a:xfrm>
              <a:custGeom>
                <a:avLst/>
                <a:gdLst/>
                <a:ahLst/>
                <a:cxnLst/>
                <a:rect l="l" t="t" r="r" b="b"/>
                <a:pathLst>
                  <a:path w="39009" h="61203" extrusionOk="0">
                    <a:moveTo>
                      <a:pt x="1810" y="44006"/>
                    </a:moveTo>
                    <a:cubicBezTo>
                      <a:pt x="2572" y="54293"/>
                      <a:pt x="11621" y="61913"/>
                      <a:pt x="21812" y="61151"/>
                    </a:cubicBezTo>
                    <a:cubicBezTo>
                      <a:pt x="32099" y="60389"/>
                      <a:pt x="39719" y="51340"/>
                      <a:pt x="38957" y="41148"/>
                    </a:cubicBezTo>
                    <a:cubicBezTo>
                      <a:pt x="37910" y="27527"/>
                      <a:pt x="37338" y="13716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lnTo>
                      <a:pt x="0" y="0"/>
                    </a:lnTo>
                    <a:cubicBezTo>
                      <a:pt x="0" y="14668"/>
                      <a:pt x="571" y="29432"/>
                      <a:pt x="1714" y="440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0" name="Google Shape;6840;p54"/>
              <p:cNvSpPr/>
              <p:nvPr/>
            </p:nvSpPr>
            <p:spPr>
              <a:xfrm>
                <a:off x="7626667" y="1230153"/>
                <a:ext cx="38510" cy="58036"/>
              </a:xfrm>
              <a:custGeom>
                <a:avLst/>
                <a:gdLst/>
                <a:ahLst/>
                <a:cxnLst/>
                <a:rect l="l" t="t" r="r" b="b"/>
                <a:pathLst>
                  <a:path w="38510" h="58036" extrusionOk="0">
                    <a:moveTo>
                      <a:pt x="20955" y="57912"/>
                    </a:moveTo>
                    <a:cubicBezTo>
                      <a:pt x="31242" y="57341"/>
                      <a:pt x="39052" y="48482"/>
                      <a:pt x="38481" y="38195"/>
                    </a:cubicBezTo>
                    <a:cubicBezTo>
                      <a:pt x="37719" y="25527"/>
                      <a:pt x="37338" y="12668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cubicBezTo>
                      <a:pt x="0" y="13430"/>
                      <a:pt x="381" y="27051"/>
                      <a:pt x="1238" y="40481"/>
                    </a:cubicBezTo>
                    <a:cubicBezTo>
                      <a:pt x="1810" y="50768"/>
                      <a:pt x="10573" y="58579"/>
                      <a:pt x="20955" y="580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1" name="Google Shape;6841;p54"/>
              <p:cNvSpPr/>
              <p:nvPr/>
            </p:nvSpPr>
            <p:spPr>
              <a:xfrm>
                <a:off x="7635844" y="1787937"/>
                <a:ext cx="96282" cy="96793"/>
              </a:xfrm>
              <a:custGeom>
                <a:avLst/>
                <a:gdLst/>
                <a:ahLst/>
                <a:cxnLst/>
                <a:rect l="l" t="t" r="r" b="b"/>
                <a:pathLst>
                  <a:path w="96282" h="96793" extrusionOk="0">
                    <a:moveTo>
                      <a:pt x="65022" y="91916"/>
                    </a:moveTo>
                    <a:cubicBezTo>
                      <a:pt x="72642" y="98869"/>
                      <a:pt x="84453" y="98298"/>
                      <a:pt x="91406" y="90773"/>
                    </a:cubicBezTo>
                    <a:cubicBezTo>
                      <a:pt x="98359" y="83153"/>
                      <a:pt x="97788" y="71342"/>
                      <a:pt x="90263" y="64389"/>
                    </a:cubicBezTo>
                    <a:cubicBezTo>
                      <a:pt x="70165" y="46006"/>
                      <a:pt x="50639" y="26384"/>
                      <a:pt x="32446" y="6191"/>
                    </a:cubicBezTo>
                    <a:cubicBezTo>
                      <a:pt x="28732" y="2096"/>
                      <a:pt x="23683" y="0"/>
                      <a:pt x="18635" y="0"/>
                    </a:cubicBezTo>
                    <a:cubicBezTo>
                      <a:pt x="14158" y="0"/>
                      <a:pt x="9682" y="1619"/>
                      <a:pt x="6157" y="4763"/>
                    </a:cubicBezTo>
                    <a:cubicBezTo>
                      <a:pt x="-1463" y="11621"/>
                      <a:pt x="-2129" y="23431"/>
                      <a:pt x="4824" y="31052"/>
                    </a:cubicBezTo>
                    <a:cubicBezTo>
                      <a:pt x="23874" y="52197"/>
                      <a:pt x="44162" y="72676"/>
                      <a:pt x="65212" y="918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2" name="Google Shape;6842;p54"/>
              <p:cNvSpPr/>
              <p:nvPr/>
            </p:nvSpPr>
            <p:spPr>
              <a:xfrm>
                <a:off x="8226973" y="1430750"/>
                <a:ext cx="67586" cy="42386"/>
              </a:xfrm>
              <a:custGeom>
                <a:avLst/>
                <a:gdLst/>
                <a:ahLst/>
                <a:cxnLst/>
                <a:rect l="l" t="t" r="r" b="b"/>
                <a:pathLst>
                  <a:path w="67586" h="42386" extrusionOk="0">
                    <a:moveTo>
                      <a:pt x="14723" y="36862"/>
                    </a:moveTo>
                    <a:cubicBezTo>
                      <a:pt x="31963" y="40672"/>
                      <a:pt x="49775" y="42386"/>
                      <a:pt x="67587" y="42386"/>
                    </a:cubicBezTo>
                    <a:lnTo>
                      <a:pt x="67587" y="5144"/>
                    </a:lnTo>
                    <a:cubicBezTo>
                      <a:pt x="52442" y="5144"/>
                      <a:pt x="37392" y="3715"/>
                      <a:pt x="22724" y="476"/>
                    </a:cubicBezTo>
                    <a:cubicBezTo>
                      <a:pt x="21390" y="191"/>
                      <a:pt x="19962" y="0"/>
                      <a:pt x="18628" y="0"/>
                    </a:cubicBezTo>
                    <a:cubicBezTo>
                      <a:pt x="10056" y="0"/>
                      <a:pt x="2340" y="5906"/>
                      <a:pt x="435" y="14573"/>
                    </a:cubicBezTo>
                    <a:cubicBezTo>
                      <a:pt x="-1756" y="24670"/>
                      <a:pt x="4531" y="34576"/>
                      <a:pt x="14628" y="368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3" name="Google Shape;6843;p54"/>
              <p:cNvSpPr/>
              <p:nvPr/>
            </p:nvSpPr>
            <p:spPr>
              <a:xfrm>
                <a:off x="8224795" y="1538478"/>
                <a:ext cx="69764" cy="40957"/>
              </a:xfrm>
              <a:custGeom>
                <a:avLst/>
                <a:gdLst/>
                <a:ahLst/>
                <a:cxnLst/>
                <a:rect l="l" t="t" r="r" b="b"/>
                <a:pathLst>
                  <a:path w="69764" h="40957" extrusionOk="0">
                    <a:moveTo>
                      <a:pt x="15758" y="36957"/>
                    </a:moveTo>
                    <a:cubicBezTo>
                      <a:pt x="33474" y="39719"/>
                      <a:pt x="51666" y="40957"/>
                      <a:pt x="69764" y="40957"/>
                    </a:cubicBezTo>
                    <a:lnTo>
                      <a:pt x="69764" y="3715"/>
                    </a:lnTo>
                    <a:cubicBezTo>
                      <a:pt x="53572" y="3715"/>
                      <a:pt x="37379" y="2667"/>
                      <a:pt x="21472" y="191"/>
                    </a:cubicBezTo>
                    <a:cubicBezTo>
                      <a:pt x="20520" y="0"/>
                      <a:pt x="19567" y="0"/>
                      <a:pt x="18615" y="0"/>
                    </a:cubicBezTo>
                    <a:cubicBezTo>
                      <a:pt x="9566" y="0"/>
                      <a:pt x="1660" y="6572"/>
                      <a:pt x="232" y="15811"/>
                    </a:cubicBezTo>
                    <a:cubicBezTo>
                      <a:pt x="-1388" y="26003"/>
                      <a:pt x="5661" y="35528"/>
                      <a:pt x="15758" y="371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4" name="Google Shape;6844;p54"/>
              <p:cNvSpPr/>
              <p:nvPr/>
            </p:nvSpPr>
            <p:spPr>
              <a:xfrm>
                <a:off x="8222603" y="1645253"/>
                <a:ext cx="71956" cy="40290"/>
              </a:xfrm>
              <a:custGeom>
                <a:avLst/>
                <a:gdLst/>
                <a:ahLst/>
                <a:cxnLst/>
                <a:rect l="l" t="t" r="r" b="b"/>
                <a:pathLst>
                  <a:path w="71956" h="40290" extrusionOk="0">
                    <a:moveTo>
                      <a:pt x="16425" y="37052"/>
                    </a:moveTo>
                    <a:cubicBezTo>
                      <a:pt x="34713" y="39243"/>
                      <a:pt x="53382" y="40291"/>
                      <a:pt x="71956" y="40291"/>
                    </a:cubicBezTo>
                    <a:lnTo>
                      <a:pt x="71956" y="3048"/>
                    </a:lnTo>
                    <a:cubicBezTo>
                      <a:pt x="54907" y="3048"/>
                      <a:pt x="37761" y="2096"/>
                      <a:pt x="20902" y="95"/>
                    </a:cubicBezTo>
                    <a:cubicBezTo>
                      <a:pt x="20140" y="95"/>
                      <a:pt x="19378" y="0"/>
                      <a:pt x="18616" y="0"/>
                    </a:cubicBezTo>
                    <a:cubicBezTo>
                      <a:pt x="9281" y="0"/>
                      <a:pt x="1281" y="6953"/>
                      <a:pt x="138" y="16383"/>
                    </a:cubicBezTo>
                    <a:cubicBezTo>
                      <a:pt x="-1100" y="26575"/>
                      <a:pt x="6138" y="35909"/>
                      <a:pt x="16425" y="371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5" name="Google Shape;6845;p54"/>
              <p:cNvSpPr/>
              <p:nvPr/>
            </p:nvSpPr>
            <p:spPr>
              <a:xfrm>
                <a:off x="8229943" y="1320736"/>
                <a:ext cx="64521" cy="46386"/>
              </a:xfrm>
              <a:custGeom>
                <a:avLst/>
                <a:gdLst/>
                <a:ahLst/>
                <a:cxnLst/>
                <a:rect l="l" t="t" r="r" b="b"/>
                <a:pathLst>
                  <a:path w="64521" h="46386" extrusionOk="0">
                    <a:moveTo>
                      <a:pt x="18706" y="0"/>
                    </a:moveTo>
                    <a:cubicBezTo>
                      <a:pt x="11467" y="0"/>
                      <a:pt x="4514" y="4286"/>
                      <a:pt x="1466" y="11430"/>
                    </a:cubicBezTo>
                    <a:cubicBezTo>
                      <a:pt x="-2534" y="20955"/>
                      <a:pt x="1942" y="31814"/>
                      <a:pt x="11372" y="35814"/>
                    </a:cubicBezTo>
                    <a:cubicBezTo>
                      <a:pt x="28231" y="42863"/>
                      <a:pt x="46329" y="46292"/>
                      <a:pt x="64521" y="46387"/>
                    </a:cubicBezTo>
                    <a:lnTo>
                      <a:pt x="64521" y="9144"/>
                    </a:lnTo>
                    <a:cubicBezTo>
                      <a:pt x="51282" y="9144"/>
                      <a:pt x="38042" y="6667"/>
                      <a:pt x="25850" y="1524"/>
                    </a:cubicBezTo>
                    <a:cubicBezTo>
                      <a:pt x="23469" y="572"/>
                      <a:pt x="20992" y="95"/>
                      <a:pt x="18611" y="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6" name="Google Shape;6846;p54"/>
              <p:cNvSpPr/>
              <p:nvPr/>
            </p:nvSpPr>
            <p:spPr>
              <a:xfrm>
                <a:off x="8072481" y="1472279"/>
                <a:ext cx="109315" cy="80036"/>
              </a:xfrm>
              <a:custGeom>
                <a:avLst/>
                <a:gdLst/>
                <a:ahLst/>
                <a:cxnLst/>
                <a:rect l="l" t="t" r="r" b="b"/>
                <a:pathLst>
                  <a:path w="109315" h="80036" extrusionOk="0">
                    <a:moveTo>
                      <a:pt x="97968" y="44291"/>
                    </a:moveTo>
                    <a:cubicBezTo>
                      <a:pt x="73774" y="33814"/>
                      <a:pt x="50914" y="20193"/>
                      <a:pt x="30054" y="3905"/>
                    </a:cubicBezTo>
                    <a:cubicBezTo>
                      <a:pt x="26626" y="1238"/>
                      <a:pt x="22625" y="0"/>
                      <a:pt x="18625" y="0"/>
                    </a:cubicBezTo>
                    <a:cubicBezTo>
                      <a:pt x="13100" y="0"/>
                      <a:pt x="7576" y="2477"/>
                      <a:pt x="3956" y="7144"/>
                    </a:cubicBezTo>
                    <a:cubicBezTo>
                      <a:pt x="-2426" y="15240"/>
                      <a:pt x="-902" y="26956"/>
                      <a:pt x="7195" y="33338"/>
                    </a:cubicBezTo>
                    <a:cubicBezTo>
                      <a:pt x="30531" y="51530"/>
                      <a:pt x="56153" y="66770"/>
                      <a:pt x="83204" y="78486"/>
                    </a:cubicBezTo>
                    <a:cubicBezTo>
                      <a:pt x="92634" y="82582"/>
                      <a:pt x="103683" y="78296"/>
                      <a:pt x="107779" y="68771"/>
                    </a:cubicBezTo>
                    <a:cubicBezTo>
                      <a:pt x="111874" y="59341"/>
                      <a:pt x="107493" y="48387"/>
                      <a:pt x="98063" y="441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7" name="Google Shape;6847;p54"/>
              <p:cNvSpPr/>
              <p:nvPr/>
            </p:nvSpPr>
            <p:spPr>
              <a:xfrm>
                <a:off x="8091157" y="1339119"/>
                <a:ext cx="96605" cy="95894"/>
              </a:xfrm>
              <a:custGeom>
                <a:avLst/>
                <a:gdLst/>
                <a:ahLst/>
                <a:cxnLst/>
                <a:rect l="l" t="t" r="r" b="b"/>
                <a:pathLst>
                  <a:path w="96605" h="95894" extrusionOk="0">
                    <a:moveTo>
                      <a:pt x="93389" y="87725"/>
                    </a:moveTo>
                    <a:cubicBezTo>
                      <a:pt x="99199" y="79153"/>
                      <a:pt x="96913" y="67628"/>
                      <a:pt x="88341" y="61817"/>
                    </a:cubicBezTo>
                    <a:cubicBezTo>
                      <a:pt x="66909" y="47339"/>
                      <a:pt x="48622" y="29242"/>
                      <a:pt x="33953" y="8001"/>
                    </a:cubicBezTo>
                    <a:cubicBezTo>
                      <a:pt x="30334" y="2762"/>
                      <a:pt x="24523" y="0"/>
                      <a:pt x="18618" y="0"/>
                    </a:cubicBezTo>
                    <a:cubicBezTo>
                      <a:pt x="14998" y="0"/>
                      <a:pt x="11284" y="1048"/>
                      <a:pt x="8045" y="3334"/>
                    </a:cubicBezTo>
                    <a:cubicBezTo>
                      <a:pt x="-432" y="9239"/>
                      <a:pt x="-2528" y="20860"/>
                      <a:pt x="3283" y="29242"/>
                    </a:cubicBezTo>
                    <a:cubicBezTo>
                      <a:pt x="20618" y="54293"/>
                      <a:pt x="42240" y="75629"/>
                      <a:pt x="67481" y="92678"/>
                    </a:cubicBezTo>
                    <a:cubicBezTo>
                      <a:pt x="76054" y="98489"/>
                      <a:pt x="87579" y="96203"/>
                      <a:pt x="93389" y="876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8" name="Google Shape;6848;p54"/>
              <p:cNvSpPr/>
              <p:nvPr/>
            </p:nvSpPr>
            <p:spPr>
              <a:xfrm>
                <a:off x="8216307" y="1964626"/>
                <a:ext cx="78252" cy="39528"/>
              </a:xfrm>
              <a:custGeom>
                <a:avLst/>
                <a:gdLst/>
                <a:ahLst/>
                <a:cxnLst/>
                <a:rect l="l" t="t" r="r" b="b"/>
                <a:pathLst>
                  <a:path w="78252" h="39528" extrusionOk="0">
                    <a:moveTo>
                      <a:pt x="17197" y="37148"/>
                    </a:moveTo>
                    <a:cubicBezTo>
                      <a:pt x="37391" y="38767"/>
                      <a:pt x="57869" y="39433"/>
                      <a:pt x="78253" y="39529"/>
                    </a:cubicBezTo>
                    <a:lnTo>
                      <a:pt x="78253" y="2191"/>
                    </a:lnTo>
                    <a:cubicBezTo>
                      <a:pt x="58822" y="2191"/>
                      <a:pt x="39295" y="1429"/>
                      <a:pt x="20055" y="0"/>
                    </a:cubicBezTo>
                    <a:cubicBezTo>
                      <a:pt x="19579" y="0"/>
                      <a:pt x="19102" y="0"/>
                      <a:pt x="18626" y="0"/>
                    </a:cubicBezTo>
                    <a:cubicBezTo>
                      <a:pt x="9006" y="0"/>
                      <a:pt x="815" y="7429"/>
                      <a:pt x="52" y="17240"/>
                    </a:cubicBezTo>
                    <a:cubicBezTo>
                      <a:pt x="-709" y="27527"/>
                      <a:pt x="6911" y="36481"/>
                      <a:pt x="17197" y="372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9" name="Google Shape;6849;p54"/>
              <p:cNvSpPr/>
              <p:nvPr/>
            </p:nvSpPr>
            <p:spPr>
              <a:xfrm>
                <a:off x="8220452" y="1751742"/>
                <a:ext cx="74107" cy="40005"/>
              </a:xfrm>
              <a:custGeom>
                <a:avLst/>
                <a:gdLst/>
                <a:ahLst/>
                <a:cxnLst/>
                <a:rect l="l" t="t" r="r" b="b"/>
                <a:pathLst>
                  <a:path w="74107" h="40005" extrusionOk="0">
                    <a:moveTo>
                      <a:pt x="16863" y="37243"/>
                    </a:moveTo>
                    <a:cubicBezTo>
                      <a:pt x="35722" y="39148"/>
                      <a:pt x="54963" y="40005"/>
                      <a:pt x="74108" y="40005"/>
                    </a:cubicBezTo>
                    <a:lnTo>
                      <a:pt x="74108" y="2667"/>
                    </a:lnTo>
                    <a:cubicBezTo>
                      <a:pt x="56201" y="2667"/>
                      <a:pt x="38198" y="1810"/>
                      <a:pt x="20577" y="95"/>
                    </a:cubicBezTo>
                    <a:cubicBezTo>
                      <a:pt x="19911" y="95"/>
                      <a:pt x="19339" y="0"/>
                      <a:pt x="18672" y="0"/>
                    </a:cubicBezTo>
                    <a:cubicBezTo>
                      <a:pt x="9243" y="0"/>
                      <a:pt x="1146" y="7144"/>
                      <a:pt x="98" y="16764"/>
                    </a:cubicBezTo>
                    <a:cubicBezTo>
                      <a:pt x="-949" y="27051"/>
                      <a:pt x="6480" y="36195"/>
                      <a:pt x="16767" y="371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0" name="Google Shape;6850;p54"/>
              <p:cNvSpPr/>
              <p:nvPr/>
            </p:nvSpPr>
            <p:spPr>
              <a:xfrm>
                <a:off x="8225283" y="2071497"/>
                <a:ext cx="69276" cy="38576"/>
              </a:xfrm>
              <a:custGeom>
                <a:avLst/>
                <a:gdLst/>
                <a:ahLst/>
                <a:cxnLst/>
                <a:rect l="l" t="t" r="r" b="b"/>
                <a:pathLst>
                  <a:path w="69276" h="38576" extrusionOk="0">
                    <a:moveTo>
                      <a:pt x="17556" y="37243"/>
                    </a:moveTo>
                    <a:cubicBezTo>
                      <a:pt x="34701" y="38195"/>
                      <a:pt x="51941" y="38576"/>
                      <a:pt x="69276" y="38576"/>
                    </a:cubicBezTo>
                    <a:lnTo>
                      <a:pt x="69276" y="1238"/>
                    </a:lnTo>
                    <a:cubicBezTo>
                      <a:pt x="52703" y="1238"/>
                      <a:pt x="36130" y="952"/>
                      <a:pt x="19746" y="0"/>
                    </a:cubicBezTo>
                    <a:cubicBezTo>
                      <a:pt x="19365" y="0"/>
                      <a:pt x="18984" y="0"/>
                      <a:pt x="18603" y="0"/>
                    </a:cubicBezTo>
                    <a:cubicBezTo>
                      <a:pt x="8792" y="0"/>
                      <a:pt x="601" y="7620"/>
                      <a:pt x="29" y="17526"/>
                    </a:cubicBezTo>
                    <a:cubicBezTo>
                      <a:pt x="-542" y="27813"/>
                      <a:pt x="7269" y="36671"/>
                      <a:pt x="17556" y="372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1" name="Google Shape;6851;p54"/>
              <p:cNvSpPr/>
              <p:nvPr/>
            </p:nvSpPr>
            <p:spPr>
              <a:xfrm>
                <a:off x="8218388" y="1858232"/>
                <a:ext cx="76171" cy="39624"/>
              </a:xfrm>
              <a:custGeom>
                <a:avLst/>
                <a:gdLst/>
                <a:ahLst/>
                <a:cxnLst/>
                <a:rect l="l" t="t" r="r" b="b"/>
                <a:pathLst>
                  <a:path w="76171" h="39624" extrusionOk="0">
                    <a:moveTo>
                      <a:pt x="17021" y="37148"/>
                    </a:moveTo>
                    <a:cubicBezTo>
                      <a:pt x="36547" y="38862"/>
                      <a:pt x="56454" y="39624"/>
                      <a:pt x="76171" y="39624"/>
                    </a:cubicBezTo>
                    <a:lnTo>
                      <a:pt x="76171" y="2381"/>
                    </a:lnTo>
                    <a:cubicBezTo>
                      <a:pt x="57502" y="2381"/>
                      <a:pt x="38738" y="1619"/>
                      <a:pt x="20260" y="0"/>
                    </a:cubicBezTo>
                    <a:cubicBezTo>
                      <a:pt x="19688" y="0"/>
                      <a:pt x="19117" y="0"/>
                      <a:pt x="18640" y="0"/>
                    </a:cubicBezTo>
                    <a:cubicBezTo>
                      <a:pt x="9115" y="0"/>
                      <a:pt x="923" y="7334"/>
                      <a:pt x="67" y="17050"/>
                    </a:cubicBezTo>
                    <a:cubicBezTo>
                      <a:pt x="-791" y="27337"/>
                      <a:pt x="6734" y="36386"/>
                      <a:pt x="17021" y="372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2" name="Google Shape;6852;p54"/>
              <p:cNvSpPr/>
              <p:nvPr/>
            </p:nvSpPr>
            <p:spPr>
              <a:xfrm>
                <a:off x="8263603" y="1230153"/>
                <a:ext cx="30956" cy="30956"/>
              </a:xfrm>
              <a:custGeom>
                <a:avLst/>
                <a:gdLst/>
                <a:ahLst/>
                <a:cxnLst/>
                <a:rect l="l" t="t" r="r" b="b"/>
                <a:pathLst>
                  <a:path w="30956" h="30956" extrusionOk="0">
                    <a:moveTo>
                      <a:pt x="30956" y="30956"/>
                    </a:moveTo>
                    <a:lnTo>
                      <a:pt x="30956" y="6287"/>
                    </a:lnTo>
                    <a:cubicBezTo>
                      <a:pt x="27527" y="6287"/>
                      <a:pt x="24669" y="3429"/>
                      <a:pt x="24669" y="0"/>
                    </a:cubicBezTo>
                    <a:lnTo>
                      <a:pt x="24669" y="0"/>
                    </a:lnTo>
                    <a:cubicBezTo>
                      <a:pt x="24669" y="0"/>
                      <a:pt x="0" y="0"/>
                      <a:pt x="0" y="0"/>
                    </a:cubicBezTo>
                    <a:lnTo>
                      <a:pt x="0" y="0"/>
                    </a:lnTo>
                    <a:cubicBezTo>
                      <a:pt x="0" y="17050"/>
                      <a:pt x="13907" y="30956"/>
                      <a:pt x="30956" y="309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3" name="Google Shape;6853;p54"/>
              <p:cNvSpPr/>
              <p:nvPr/>
            </p:nvSpPr>
            <p:spPr>
              <a:xfrm>
                <a:off x="7917806" y="1619631"/>
                <a:ext cx="104297" cy="87589"/>
              </a:xfrm>
              <a:custGeom>
                <a:avLst/>
                <a:gdLst/>
                <a:ahLst/>
                <a:cxnLst/>
                <a:rect l="l" t="t" r="r" b="b"/>
                <a:pathLst>
                  <a:path w="104297" h="87589" extrusionOk="0">
                    <a:moveTo>
                      <a:pt x="95671" y="53245"/>
                    </a:moveTo>
                    <a:cubicBezTo>
                      <a:pt x="73001" y="38767"/>
                      <a:pt x="51189" y="22479"/>
                      <a:pt x="30901" y="4667"/>
                    </a:cubicBezTo>
                    <a:cubicBezTo>
                      <a:pt x="27377" y="1524"/>
                      <a:pt x="22995" y="0"/>
                      <a:pt x="18613" y="0"/>
                    </a:cubicBezTo>
                    <a:cubicBezTo>
                      <a:pt x="13470" y="0"/>
                      <a:pt x="8231" y="2191"/>
                      <a:pt x="4612" y="6382"/>
                    </a:cubicBezTo>
                    <a:cubicBezTo>
                      <a:pt x="-2151" y="14097"/>
                      <a:pt x="-1389" y="25908"/>
                      <a:pt x="6326" y="32671"/>
                    </a:cubicBezTo>
                    <a:cubicBezTo>
                      <a:pt x="28043" y="51721"/>
                      <a:pt x="51379" y="69247"/>
                      <a:pt x="75668" y="84677"/>
                    </a:cubicBezTo>
                    <a:cubicBezTo>
                      <a:pt x="84336" y="90202"/>
                      <a:pt x="95861" y="87630"/>
                      <a:pt x="101386" y="78962"/>
                    </a:cubicBezTo>
                    <a:cubicBezTo>
                      <a:pt x="106910" y="70294"/>
                      <a:pt x="104338" y="58769"/>
                      <a:pt x="95671" y="532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4" name="Google Shape;6854;p54"/>
              <p:cNvSpPr/>
              <p:nvPr/>
            </p:nvSpPr>
            <p:spPr>
              <a:xfrm>
                <a:off x="7971421" y="1340739"/>
                <a:ext cx="79456" cy="109600"/>
              </a:xfrm>
              <a:custGeom>
                <a:avLst/>
                <a:gdLst/>
                <a:ahLst/>
                <a:cxnLst/>
                <a:rect l="l" t="t" r="r" b="b"/>
                <a:pathLst>
                  <a:path w="79456" h="109600" extrusionOk="0">
                    <a:moveTo>
                      <a:pt x="72155" y="105632"/>
                    </a:moveTo>
                    <a:cubicBezTo>
                      <a:pt x="80347" y="99346"/>
                      <a:pt x="81870" y="87630"/>
                      <a:pt x="75584" y="79439"/>
                    </a:cubicBezTo>
                    <a:cubicBezTo>
                      <a:pt x="59487" y="58483"/>
                      <a:pt x="46056" y="35528"/>
                      <a:pt x="35770" y="11335"/>
                    </a:cubicBezTo>
                    <a:cubicBezTo>
                      <a:pt x="32722" y="4191"/>
                      <a:pt x="25863" y="0"/>
                      <a:pt x="18624" y="0"/>
                    </a:cubicBezTo>
                    <a:cubicBezTo>
                      <a:pt x="16148" y="0"/>
                      <a:pt x="13767" y="476"/>
                      <a:pt x="11386" y="1524"/>
                    </a:cubicBezTo>
                    <a:cubicBezTo>
                      <a:pt x="1861" y="5524"/>
                      <a:pt x="-2521" y="16478"/>
                      <a:pt x="1479" y="26003"/>
                    </a:cubicBezTo>
                    <a:cubicBezTo>
                      <a:pt x="13005" y="53150"/>
                      <a:pt x="28054" y="78867"/>
                      <a:pt x="46056" y="102299"/>
                    </a:cubicBezTo>
                    <a:cubicBezTo>
                      <a:pt x="52343" y="110490"/>
                      <a:pt x="64059" y="112014"/>
                      <a:pt x="72250" y="1057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5" name="Google Shape;6855;p54"/>
              <p:cNvSpPr/>
              <p:nvPr/>
            </p:nvSpPr>
            <p:spPr>
              <a:xfrm>
                <a:off x="7945087" y="1230153"/>
                <a:ext cx="40879" cy="67263"/>
              </a:xfrm>
              <a:custGeom>
                <a:avLst/>
                <a:gdLst/>
                <a:ahLst/>
                <a:cxnLst/>
                <a:rect l="l" t="t" r="r" b="b"/>
                <a:pathLst>
                  <a:path w="40879" h="67263" extrusionOk="0">
                    <a:moveTo>
                      <a:pt x="95" y="0"/>
                    </a:moveTo>
                    <a:lnTo>
                      <a:pt x="95" y="0"/>
                    </a:lnTo>
                    <a:cubicBezTo>
                      <a:pt x="95" y="17240"/>
                      <a:pt x="1334" y="34481"/>
                      <a:pt x="3810" y="51340"/>
                    </a:cubicBezTo>
                    <a:cubicBezTo>
                      <a:pt x="5334" y="61532"/>
                      <a:pt x="14764" y="68580"/>
                      <a:pt x="24955" y="67056"/>
                    </a:cubicBezTo>
                    <a:cubicBezTo>
                      <a:pt x="35147" y="65532"/>
                      <a:pt x="42196" y="56102"/>
                      <a:pt x="40672" y="45910"/>
                    </a:cubicBezTo>
                    <a:cubicBezTo>
                      <a:pt x="38481" y="30861"/>
                      <a:pt x="37338" y="15335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6" name="Google Shape;6856;p54"/>
              <p:cNvSpPr/>
              <p:nvPr/>
            </p:nvSpPr>
            <p:spPr>
              <a:xfrm>
                <a:off x="7936364" y="1486376"/>
                <a:ext cx="96079" cy="97032"/>
              </a:xfrm>
              <a:custGeom>
                <a:avLst/>
                <a:gdLst/>
                <a:ahLst/>
                <a:cxnLst/>
                <a:rect l="l" t="t" r="r" b="b"/>
                <a:pathLst>
                  <a:path w="96079" h="97032" extrusionOk="0">
                    <a:moveTo>
                      <a:pt x="89305" y="64199"/>
                    </a:moveTo>
                    <a:cubicBezTo>
                      <a:pt x="68826" y="46958"/>
                      <a:pt x="49872" y="27718"/>
                      <a:pt x="33108" y="6953"/>
                    </a:cubicBezTo>
                    <a:cubicBezTo>
                      <a:pt x="29393" y="2381"/>
                      <a:pt x="24059" y="0"/>
                      <a:pt x="18629" y="0"/>
                    </a:cubicBezTo>
                    <a:cubicBezTo>
                      <a:pt x="14534" y="0"/>
                      <a:pt x="10343" y="1334"/>
                      <a:pt x="6914" y="4191"/>
                    </a:cubicBezTo>
                    <a:cubicBezTo>
                      <a:pt x="-1087" y="10668"/>
                      <a:pt x="-2326" y="22384"/>
                      <a:pt x="4152" y="30385"/>
                    </a:cubicBezTo>
                    <a:cubicBezTo>
                      <a:pt x="22440" y="52959"/>
                      <a:pt x="43109" y="73914"/>
                      <a:pt x="65398" y="92678"/>
                    </a:cubicBezTo>
                    <a:cubicBezTo>
                      <a:pt x="73303" y="99251"/>
                      <a:pt x="85019" y="98298"/>
                      <a:pt x="91687" y="90392"/>
                    </a:cubicBezTo>
                    <a:cubicBezTo>
                      <a:pt x="98354" y="82487"/>
                      <a:pt x="97306" y="70771"/>
                      <a:pt x="89400" y="641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7" name="Google Shape;6857;p54"/>
              <p:cNvSpPr/>
              <p:nvPr/>
            </p:nvSpPr>
            <p:spPr>
              <a:xfrm>
                <a:off x="8051196" y="1230153"/>
                <a:ext cx="43271" cy="70132"/>
              </a:xfrm>
              <a:custGeom>
                <a:avLst/>
                <a:gdLst/>
                <a:ahLst/>
                <a:cxnLst/>
                <a:rect l="l" t="t" r="r" b="b"/>
                <a:pathLst>
                  <a:path w="43271" h="70132" extrusionOk="0">
                    <a:moveTo>
                      <a:pt x="6477" y="55721"/>
                    </a:moveTo>
                    <a:cubicBezTo>
                      <a:pt x="8858" y="65723"/>
                      <a:pt x="18859" y="72009"/>
                      <a:pt x="28860" y="69628"/>
                    </a:cubicBezTo>
                    <a:cubicBezTo>
                      <a:pt x="38862" y="67247"/>
                      <a:pt x="45148" y="57245"/>
                      <a:pt x="42767" y="47244"/>
                    </a:cubicBezTo>
                    <a:cubicBezTo>
                      <a:pt x="39148" y="31814"/>
                      <a:pt x="37338" y="16002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cubicBezTo>
                      <a:pt x="0" y="18764"/>
                      <a:pt x="2191" y="37529"/>
                      <a:pt x="6382" y="557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8" name="Google Shape;6858;p54"/>
              <p:cNvSpPr/>
              <p:nvPr/>
            </p:nvSpPr>
            <p:spPr>
              <a:xfrm>
                <a:off x="7902464" y="1988058"/>
                <a:ext cx="114623" cy="69905"/>
              </a:xfrm>
              <a:custGeom>
                <a:avLst/>
                <a:gdLst/>
                <a:ahLst/>
                <a:cxnLst/>
                <a:rect l="l" t="t" r="r" b="b"/>
                <a:pathLst>
                  <a:path w="114623" h="69905" extrusionOk="0">
                    <a:moveTo>
                      <a:pt x="10619" y="35433"/>
                    </a:moveTo>
                    <a:cubicBezTo>
                      <a:pt x="36242" y="47815"/>
                      <a:pt x="62816" y="59055"/>
                      <a:pt x="89581" y="68771"/>
                    </a:cubicBezTo>
                    <a:cubicBezTo>
                      <a:pt x="99202" y="72295"/>
                      <a:pt x="109965" y="67342"/>
                      <a:pt x="113489" y="57626"/>
                    </a:cubicBezTo>
                    <a:cubicBezTo>
                      <a:pt x="117013" y="47911"/>
                      <a:pt x="112060" y="37243"/>
                      <a:pt x="102345" y="33719"/>
                    </a:cubicBezTo>
                    <a:cubicBezTo>
                      <a:pt x="76723" y="24384"/>
                      <a:pt x="51291" y="13621"/>
                      <a:pt x="26811" y="1810"/>
                    </a:cubicBezTo>
                    <a:cubicBezTo>
                      <a:pt x="24240" y="571"/>
                      <a:pt x="21477" y="0"/>
                      <a:pt x="18715" y="0"/>
                    </a:cubicBezTo>
                    <a:cubicBezTo>
                      <a:pt x="11762" y="0"/>
                      <a:pt x="5095" y="3905"/>
                      <a:pt x="1856" y="10573"/>
                    </a:cubicBezTo>
                    <a:cubicBezTo>
                      <a:pt x="-2621" y="19812"/>
                      <a:pt x="1284" y="30956"/>
                      <a:pt x="10524" y="354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9" name="Google Shape;6859;p54"/>
              <p:cNvSpPr/>
              <p:nvPr/>
            </p:nvSpPr>
            <p:spPr>
              <a:xfrm>
                <a:off x="8051786" y="1933098"/>
                <a:ext cx="118610" cy="57599"/>
              </a:xfrm>
              <a:custGeom>
                <a:avLst/>
                <a:gdLst/>
                <a:ahLst/>
                <a:cxnLst/>
                <a:rect l="l" t="t" r="r" b="b"/>
                <a:pathLst>
                  <a:path w="118610" h="57599" extrusionOk="0">
                    <a:moveTo>
                      <a:pt x="13126" y="36385"/>
                    </a:moveTo>
                    <a:cubicBezTo>
                      <a:pt x="40368" y="44863"/>
                      <a:pt x="68467" y="51816"/>
                      <a:pt x="96470" y="57245"/>
                    </a:cubicBezTo>
                    <a:cubicBezTo>
                      <a:pt x="106567" y="59246"/>
                      <a:pt x="116377" y="52578"/>
                      <a:pt x="118282" y="42482"/>
                    </a:cubicBezTo>
                    <a:cubicBezTo>
                      <a:pt x="120187" y="32385"/>
                      <a:pt x="113615" y="22574"/>
                      <a:pt x="103518" y="20669"/>
                    </a:cubicBezTo>
                    <a:cubicBezTo>
                      <a:pt x="76849" y="15526"/>
                      <a:pt x="50178" y="8858"/>
                      <a:pt x="24175" y="857"/>
                    </a:cubicBezTo>
                    <a:cubicBezTo>
                      <a:pt x="22365" y="286"/>
                      <a:pt x="20460" y="0"/>
                      <a:pt x="18650" y="0"/>
                    </a:cubicBezTo>
                    <a:cubicBezTo>
                      <a:pt x="10745" y="0"/>
                      <a:pt x="3315" y="5144"/>
                      <a:pt x="839" y="13145"/>
                    </a:cubicBezTo>
                    <a:cubicBezTo>
                      <a:pt x="-2209" y="22955"/>
                      <a:pt x="3315" y="33433"/>
                      <a:pt x="13126" y="364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0" name="Google Shape;6860;p54"/>
              <p:cNvSpPr/>
              <p:nvPr/>
            </p:nvSpPr>
            <p:spPr>
              <a:xfrm>
                <a:off x="8059935" y="2045684"/>
                <a:ext cx="119320" cy="54240"/>
              </a:xfrm>
              <a:custGeom>
                <a:avLst/>
                <a:gdLst/>
                <a:ahLst/>
                <a:cxnLst/>
                <a:rect l="l" t="t" r="r" b="b"/>
                <a:pathLst>
                  <a:path w="119320" h="54240" extrusionOk="0">
                    <a:moveTo>
                      <a:pt x="13835" y="36671"/>
                    </a:moveTo>
                    <a:cubicBezTo>
                      <a:pt x="41362" y="43815"/>
                      <a:pt x="69651" y="49625"/>
                      <a:pt x="97750" y="54007"/>
                    </a:cubicBezTo>
                    <a:cubicBezTo>
                      <a:pt x="107942" y="55626"/>
                      <a:pt x="117467" y="48673"/>
                      <a:pt x="119086" y="38481"/>
                    </a:cubicBezTo>
                    <a:cubicBezTo>
                      <a:pt x="120705" y="28289"/>
                      <a:pt x="113752" y="18764"/>
                      <a:pt x="103560" y="17145"/>
                    </a:cubicBezTo>
                    <a:cubicBezTo>
                      <a:pt x="76604" y="12954"/>
                      <a:pt x="49649" y="7334"/>
                      <a:pt x="23265" y="572"/>
                    </a:cubicBezTo>
                    <a:cubicBezTo>
                      <a:pt x="21740" y="191"/>
                      <a:pt x="20121" y="0"/>
                      <a:pt x="18598" y="0"/>
                    </a:cubicBezTo>
                    <a:cubicBezTo>
                      <a:pt x="10311" y="0"/>
                      <a:pt x="2690" y="5620"/>
                      <a:pt x="595" y="14002"/>
                    </a:cubicBezTo>
                    <a:cubicBezTo>
                      <a:pt x="-1977" y="24003"/>
                      <a:pt x="4024" y="34100"/>
                      <a:pt x="14025" y="367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1" name="Google Shape;6861;p54"/>
              <p:cNvSpPr/>
              <p:nvPr/>
            </p:nvSpPr>
            <p:spPr>
              <a:xfrm>
                <a:off x="8058788" y="1709356"/>
                <a:ext cx="116548" cy="64799"/>
              </a:xfrm>
              <a:custGeom>
                <a:avLst/>
                <a:gdLst/>
                <a:ahLst/>
                <a:cxnLst/>
                <a:rect l="l" t="t" r="r" b="b"/>
                <a:pathLst>
                  <a:path w="116548" h="64799" extrusionOk="0">
                    <a:moveTo>
                      <a:pt x="102613" y="28099"/>
                    </a:moveTo>
                    <a:cubicBezTo>
                      <a:pt x="76514" y="21241"/>
                      <a:pt x="50797" y="12382"/>
                      <a:pt x="26127" y="1524"/>
                    </a:cubicBezTo>
                    <a:cubicBezTo>
                      <a:pt x="23650" y="476"/>
                      <a:pt x="21173" y="0"/>
                      <a:pt x="18697" y="0"/>
                    </a:cubicBezTo>
                    <a:cubicBezTo>
                      <a:pt x="11554" y="0"/>
                      <a:pt x="4695" y="4191"/>
                      <a:pt x="1552" y="11240"/>
                    </a:cubicBezTo>
                    <a:cubicBezTo>
                      <a:pt x="-2544" y="20669"/>
                      <a:pt x="1743" y="31718"/>
                      <a:pt x="11172" y="35814"/>
                    </a:cubicBezTo>
                    <a:cubicBezTo>
                      <a:pt x="37652" y="47339"/>
                      <a:pt x="65179" y="56959"/>
                      <a:pt x="93182" y="64199"/>
                    </a:cubicBezTo>
                    <a:cubicBezTo>
                      <a:pt x="103089" y="66770"/>
                      <a:pt x="113375" y="60865"/>
                      <a:pt x="115947" y="50864"/>
                    </a:cubicBezTo>
                    <a:cubicBezTo>
                      <a:pt x="118519" y="40862"/>
                      <a:pt x="112614" y="30671"/>
                      <a:pt x="102613" y="280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2" name="Google Shape;6862;p54"/>
              <p:cNvSpPr/>
              <p:nvPr/>
            </p:nvSpPr>
            <p:spPr>
              <a:xfrm>
                <a:off x="8064116" y="1593627"/>
                <a:ext cx="114092" cy="70719"/>
              </a:xfrm>
              <a:custGeom>
                <a:avLst/>
                <a:gdLst/>
                <a:ahLst/>
                <a:cxnLst/>
                <a:rect l="l" t="t" r="r" b="b"/>
                <a:pathLst>
                  <a:path w="114092" h="70719" extrusionOk="0">
                    <a:moveTo>
                      <a:pt x="101189" y="34385"/>
                    </a:moveTo>
                    <a:cubicBezTo>
                      <a:pt x="75758" y="26098"/>
                      <a:pt x="51088" y="15335"/>
                      <a:pt x="27657" y="2381"/>
                    </a:cubicBezTo>
                    <a:cubicBezTo>
                      <a:pt x="24799" y="762"/>
                      <a:pt x="21656" y="0"/>
                      <a:pt x="18608" y="0"/>
                    </a:cubicBezTo>
                    <a:cubicBezTo>
                      <a:pt x="12035" y="0"/>
                      <a:pt x="5653" y="3429"/>
                      <a:pt x="2320" y="9620"/>
                    </a:cubicBezTo>
                    <a:cubicBezTo>
                      <a:pt x="-2633" y="18574"/>
                      <a:pt x="605" y="30004"/>
                      <a:pt x="9559" y="34957"/>
                    </a:cubicBezTo>
                    <a:cubicBezTo>
                      <a:pt x="35086" y="49149"/>
                      <a:pt x="62042" y="60865"/>
                      <a:pt x="89664" y="69818"/>
                    </a:cubicBezTo>
                    <a:cubicBezTo>
                      <a:pt x="99475" y="72962"/>
                      <a:pt x="109952" y="67627"/>
                      <a:pt x="113191" y="57817"/>
                    </a:cubicBezTo>
                    <a:cubicBezTo>
                      <a:pt x="116334" y="48006"/>
                      <a:pt x="111000" y="37528"/>
                      <a:pt x="101189" y="342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3" name="Google Shape;6863;p54"/>
              <p:cNvSpPr/>
              <p:nvPr/>
            </p:nvSpPr>
            <p:spPr>
              <a:xfrm>
                <a:off x="8054834" y="1822037"/>
                <a:ext cx="117764" cy="60633"/>
              </a:xfrm>
              <a:custGeom>
                <a:avLst/>
                <a:gdLst/>
                <a:ahLst/>
                <a:cxnLst/>
                <a:rect l="l" t="t" r="r" b="b"/>
                <a:pathLst>
                  <a:path w="117764" h="60633" extrusionOk="0">
                    <a:moveTo>
                      <a:pt x="103327" y="23813"/>
                    </a:moveTo>
                    <a:cubicBezTo>
                      <a:pt x="76847" y="18002"/>
                      <a:pt x="50559" y="10382"/>
                      <a:pt x="25032" y="1143"/>
                    </a:cubicBezTo>
                    <a:cubicBezTo>
                      <a:pt x="22936" y="381"/>
                      <a:pt x="20841" y="0"/>
                      <a:pt x="18650" y="0"/>
                    </a:cubicBezTo>
                    <a:cubicBezTo>
                      <a:pt x="11030" y="0"/>
                      <a:pt x="3886" y="4763"/>
                      <a:pt x="1124" y="12287"/>
                    </a:cubicBezTo>
                    <a:cubicBezTo>
                      <a:pt x="-2400" y="22003"/>
                      <a:pt x="2648" y="32671"/>
                      <a:pt x="12268" y="36195"/>
                    </a:cubicBezTo>
                    <a:cubicBezTo>
                      <a:pt x="39224" y="46006"/>
                      <a:pt x="67132" y="54007"/>
                      <a:pt x="95136" y="60198"/>
                    </a:cubicBezTo>
                    <a:cubicBezTo>
                      <a:pt x="105232" y="62389"/>
                      <a:pt x="115138" y="56102"/>
                      <a:pt x="117329" y="46006"/>
                    </a:cubicBezTo>
                    <a:cubicBezTo>
                      <a:pt x="119520" y="35909"/>
                      <a:pt x="113233" y="26003"/>
                      <a:pt x="103137" y="238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8" name="Google Shape;6868;p55"/>
          <p:cNvSpPr txBox="1">
            <a:spLocks noGrp="1"/>
          </p:cNvSpPr>
          <p:nvPr>
            <p:ph type="subTitle" idx="1"/>
          </p:nvPr>
        </p:nvSpPr>
        <p:spPr>
          <a:xfrm>
            <a:off x="3045300" y="1296924"/>
            <a:ext cx="30534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Number of customers who </a:t>
            </a:r>
            <a:r>
              <a:rPr lang="en" u="sng" dirty="0">
                <a:hlinkClick r:id="rId3" action="ppaction://hlinksldjump"/>
              </a:rPr>
              <a:t>churned</a:t>
            </a:r>
            <a:endParaRPr u="sng" dirty="0"/>
          </a:p>
        </p:txBody>
      </p:sp>
      <p:sp>
        <p:nvSpPr>
          <p:cNvPr id="6869" name="Google Shape;6869;p55"/>
          <p:cNvSpPr txBox="1">
            <a:spLocks noGrp="1"/>
          </p:cNvSpPr>
          <p:nvPr>
            <p:ph type="title"/>
          </p:nvPr>
        </p:nvSpPr>
        <p:spPr>
          <a:xfrm>
            <a:off x="3045300" y="713350"/>
            <a:ext cx="30534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1,796</a:t>
            </a:r>
            <a:endParaRPr dirty="0"/>
          </a:p>
        </p:txBody>
      </p:sp>
      <p:sp>
        <p:nvSpPr>
          <p:cNvPr id="6870" name="Google Shape;6870;p55"/>
          <p:cNvSpPr txBox="1">
            <a:spLocks noGrp="1"/>
          </p:cNvSpPr>
          <p:nvPr>
            <p:ph type="title" idx="2"/>
          </p:nvPr>
        </p:nvSpPr>
        <p:spPr>
          <a:xfrm>
            <a:off x="3045300" y="2065615"/>
            <a:ext cx="30534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26.86%</a:t>
            </a:r>
            <a:endParaRPr dirty="0"/>
          </a:p>
        </p:txBody>
      </p:sp>
      <p:sp>
        <p:nvSpPr>
          <p:cNvPr id="6871" name="Google Shape;6871;p55"/>
          <p:cNvSpPr txBox="1">
            <a:spLocks noGrp="1"/>
          </p:cNvSpPr>
          <p:nvPr>
            <p:ph type="subTitle" idx="3"/>
          </p:nvPr>
        </p:nvSpPr>
        <p:spPr>
          <a:xfrm>
            <a:off x="3045300" y="2649178"/>
            <a:ext cx="30534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Proportion of customers who no longer use Databel’s products and services</a:t>
            </a:r>
            <a:endParaRPr dirty="0"/>
          </a:p>
        </p:txBody>
      </p:sp>
      <p:sp>
        <p:nvSpPr>
          <p:cNvPr id="6872" name="Google Shape;6872;p55"/>
          <p:cNvSpPr txBox="1">
            <a:spLocks noGrp="1"/>
          </p:cNvSpPr>
          <p:nvPr>
            <p:ph type="title" idx="4"/>
          </p:nvPr>
        </p:nvSpPr>
        <p:spPr>
          <a:xfrm>
            <a:off x="3045300" y="3417880"/>
            <a:ext cx="30534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?</a:t>
            </a:r>
            <a:endParaRPr dirty="0"/>
          </a:p>
        </p:txBody>
      </p:sp>
      <p:sp>
        <p:nvSpPr>
          <p:cNvPr id="6873" name="Google Shape;6873;p55"/>
          <p:cNvSpPr txBox="1">
            <a:spLocks noGrp="1"/>
          </p:cNvSpPr>
          <p:nvPr>
            <p:ph type="subTitle" idx="5"/>
          </p:nvPr>
        </p:nvSpPr>
        <p:spPr>
          <a:xfrm>
            <a:off x="3045300" y="4001450"/>
            <a:ext cx="30534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factors are contributing to this</a:t>
            </a:r>
            <a:endParaRPr dirty="0"/>
          </a:p>
        </p:txBody>
      </p:sp>
      <p:grpSp>
        <p:nvGrpSpPr>
          <p:cNvPr id="6874" name="Google Shape;6874;p55"/>
          <p:cNvGrpSpPr/>
          <p:nvPr/>
        </p:nvGrpSpPr>
        <p:grpSpPr>
          <a:xfrm>
            <a:off x="7933532" y="450300"/>
            <a:ext cx="637384" cy="4459036"/>
            <a:chOff x="7933532" y="450300"/>
            <a:chExt cx="637384" cy="4459036"/>
          </a:xfrm>
        </p:grpSpPr>
        <p:sp>
          <p:nvSpPr>
            <p:cNvPr id="6875" name="Google Shape;6875;p55"/>
            <p:cNvSpPr/>
            <p:nvPr/>
          </p:nvSpPr>
          <p:spPr>
            <a:xfrm flipH="1">
              <a:off x="7934727" y="2359852"/>
              <a:ext cx="635599" cy="635673"/>
            </a:xfrm>
            <a:custGeom>
              <a:avLst/>
              <a:gdLst/>
              <a:ahLst/>
              <a:cxnLst/>
              <a:rect l="l" t="t" r="r" b="b"/>
              <a:pathLst>
                <a:path w="882776" h="879824" extrusionOk="0">
                  <a:moveTo>
                    <a:pt x="882777" y="833628"/>
                  </a:moveTo>
                  <a:lnTo>
                    <a:pt x="882777" y="879824"/>
                  </a:lnTo>
                  <a:lnTo>
                    <a:pt x="0" y="879824"/>
                  </a:lnTo>
                  <a:lnTo>
                    <a:pt x="0" y="833628"/>
                  </a:lnTo>
                  <a:lnTo>
                    <a:pt x="882777" y="833628"/>
                  </a:lnTo>
                  <a:close/>
                  <a:moveTo>
                    <a:pt x="0" y="729424"/>
                  </a:moveTo>
                  <a:lnTo>
                    <a:pt x="0" y="775621"/>
                  </a:lnTo>
                  <a:lnTo>
                    <a:pt x="882777" y="775621"/>
                  </a:lnTo>
                  <a:lnTo>
                    <a:pt x="882777" y="729424"/>
                  </a:lnTo>
                  <a:lnTo>
                    <a:pt x="0" y="729424"/>
                  </a:lnTo>
                  <a:close/>
                  <a:moveTo>
                    <a:pt x="0" y="625221"/>
                  </a:moveTo>
                  <a:lnTo>
                    <a:pt x="0" y="671417"/>
                  </a:lnTo>
                  <a:lnTo>
                    <a:pt x="882777" y="671417"/>
                  </a:lnTo>
                  <a:lnTo>
                    <a:pt x="882777" y="625221"/>
                  </a:lnTo>
                  <a:lnTo>
                    <a:pt x="0" y="625221"/>
                  </a:lnTo>
                  <a:close/>
                  <a:moveTo>
                    <a:pt x="0" y="521017"/>
                  </a:moveTo>
                  <a:lnTo>
                    <a:pt x="0" y="567214"/>
                  </a:lnTo>
                  <a:lnTo>
                    <a:pt x="882777" y="567214"/>
                  </a:lnTo>
                  <a:lnTo>
                    <a:pt x="882777" y="521017"/>
                  </a:lnTo>
                  <a:lnTo>
                    <a:pt x="0" y="521017"/>
                  </a:lnTo>
                  <a:close/>
                  <a:moveTo>
                    <a:pt x="0" y="416814"/>
                  </a:moveTo>
                  <a:lnTo>
                    <a:pt x="0" y="463010"/>
                  </a:lnTo>
                  <a:lnTo>
                    <a:pt x="882777" y="463010"/>
                  </a:lnTo>
                  <a:lnTo>
                    <a:pt x="882777" y="416814"/>
                  </a:lnTo>
                  <a:lnTo>
                    <a:pt x="0" y="416814"/>
                  </a:lnTo>
                  <a:close/>
                  <a:moveTo>
                    <a:pt x="0" y="312611"/>
                  </a:moveTo>
                  <a:lnTo>
                    <a:pt x="0" y="358807"/>
                  </a:lnTo>
                  <a:lnTo>
                    <a:pt x="882777" y="358807"/>
                  </a:lnTo>
                  <a:lnTo>
                    <a:pt x="882777" y="312611"/>
                  </a:lnTo>
                  <a:lnTo>
                    <a:pt x="0" y="312611"/>
                  </a:lnTo>
                  <a:close/>
                  <a:moveTo>
                    <a:pt x="0" y="208407"/>
                  </a:moveTo>
                  <a:lnTo>
                    <a:pt x="0" y="254603"/>
                  </a:lnTo>
                  <a:lnTo>
                    <a:pt x="882777" y="254603"/>
                  </a:lnTo>
                  <a:lnTo>
                    <a:pt x="882777" y="208407"/>
                  </a:lnTo>
                  <a:lnTo>
                    <a:pt x="0" y="208407"/>
                  </a:lnTo>
                  <a:close/>
                  <a:moveTo>
                    <a:pt x="0" y="104204"/>
                  </a:moveTo>
                  <a:lnTo>
                    <a:pt x="0" y="150400"/>
                  </a:lnTo>
                  <a:lnTo>
                    <a:pt x="882777" y="150400"/>
                  </a:lnTo>
                  <a:lnTo>
                    <a:pt x="882777" y="104204"/>
                  </a:lnTo>
                  <a:lnTo>
                    <a:pt x="0" y="104204"/>
                  </a:lnTo>
                  <a:close/>
                  <a:moveTo>
                    <a:pt x="0" y="0"/>
                  </a:moveTo>
                  <a:lnTo>
                    <a:pt x="0" y="46196"/>
                  </a:lnTo>
                  <a:lnTo>
                    <a:pt x="882777" y="46196"/>
                  </a:lnTo>
                  <a:lnTo>
                    <a:pt x="8827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6" name="Google Shape;6876;p55"/>
            <p:cNvSpPr/>
            <p:nvPr/>
          </p:nvSpPr>
          <p:spPr>
            <a:xfrm flipH="1">
              <a:off x="7935754" y="2996231"/>
              <a:ext cx="633542" cy="635810"/>
            </a:xfrm>
            <a:custGeom>
              <a:avLst/>
              <a:gdLst/>
              <a:ahLst/>
              <a:cxnLst/>
              <a:rect l="l" t="t" r="r" b="b"/>
              <a:pathLst>
                <a:path w="879919" h="880014" extrusionOk="0">
                  <a:moveTo>
                    <a:pt x="0" y="0"/>
                  </a:moveTo>
                  <a:lnTo>
                    <a:pt x="0" y="880015"/>
                  </a:lnTo>
                  <a:lnTo>
                    <a:pt x="7525" y="880015"/>
                  </a:lnTo>
                  <a:cubicBezTo>
                    <a:pt x="487490" y="876014"/>
                    <a:pt x="875919" y="487585"/>
                    <a:pt x="879920" y="7525"/>
                  </a:cubicBezTo>
                  <a:lnTo>
                    <a:pt x="8799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7" name="Google Shape;6877;p55"/>
            <p:cNvSpPr/>
            <p:nvPr/>
          </p:nvSpPr>
          <p:spPr>
            <a:xfrm flipH="1">
              <a:off x="7935686" y="450300"/>
              <a:ext cx="633610" cy="635810"/>
            </a:xfrm>
            <a:custGeom>
              <a:avLst/>
              <a:gdLst/>
              <a:ahLst/>
              <a:cxnLst/>
              <a:rect l="l" t="t" r="r" b="b"/>
              <a:pathLst>
                <a:path w="880014" h="880014" extrusionOk="0">
                  <a:moveTo>
                    <a:pt x="0" y="0"/>
                  </a:moveTo>
                  <a:lnTo>
                    <a:pt x="880015" y="0"/>
                  </a:lnTo>
                  <a:lnTo>
                    <a:pt x="880015" y="880015"/>
                  </a:lnTo>
                  <a:lnTo>
                    <a:pt x="0" y="8800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78" name="Google Shape;6878;p55"/>
            <p:cNvGrpSpPr/>
            <p:nvPr/>
          </p:nvGrpSpPr>
          <p:grpSpPr>
            <a:xfrm flipH="1">
              <a:off x="7934750" y="1086743"/>
              <a:ext cx="634226" cy="1272960"/>
              <a:chOff x="6534530" y="2110073"/>
              <a:chExt cx="880014" cy="1759934"/>
            </a:xfrm>
          </p:grpSpPr>
          <p:sp>
            <p:nvSpPr>
              <p:cNvPr id="6879" name="Google Shape;6879;p55"/>
              <p:cNvSpPr/>
              <p:nvPr/>
            </p:nvSpPr>
            <p:spPr>
              <a:xfrm>
                <a:off x="6534530" y="2110073"/>
                <a:ext cx="880014" cy="175993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1759934" extrusionOk="0">
                    <a:moveTo>
                      <a:pt x="880015" y="879920"/>
                    </a:moveTo>
                    <a:lnTo>
                      <a:pt x="880015" y="0"/>
                    </a:lnTo>
                    <a:lnTo>
                      <a:pt x="872490" y="0"/>
                    </a:lnTo>
                    <a:cubicBezTo>
                      <a:pt x="392430" y="4000"/>
                      <a:pt x="4000" y="392430"/>
                      <a:pt x="0" y="872395"/>
                    </a:cubicBezTo>
                    <a:lnTo>
                      <a:pt x="0" y="887444"/>
                    </a:lnTo>
                    <a:cubicBezTo>
                      <a:pt x="4000" y="1367504"/>
                      <a:pt x="392430" y="1755934"/>
                      <a:pt x="872490" y="1759934"/>
                    </a:cubicBezTo>
                    <a:lnTo>
                      <a:pt x="880015" y="1759934"/>
                    </a:lnTo>
                    <a:lnTo>
                      <a:pt x="880015" y="8799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0" name="Google Shape;6880;p55"/>
              <p:cNvSpPr/>
              <p:nvPr/>
            </p:nvSpPr>
            <p:spPr>
              <a:xfrm>
                <a:off x="6542150" y="2117597"/>
                <a:ext cx="872394" cy="872489"/>
              </a:xfrm>
              <a:custGeom>
                <a:avLst/>
                <a:gdLst/>
                <a:ahLst/>
                <a:cxnLst/>
                <a:rect l="l" t="t" r="r" b="b"/>
                <a:pathLst>
                  <a:path w="872394" h="872489" extrusionOk="0">
                    <a:moveTo>
                      <a:pt x="0" y="872490"/>
                    </a:moveTo>
                    <a:lnTo>
                      <a:pt x="872395" y="872490"/>
                    </a:lnTo>
                    <a:lnTo>
                      <a:pt x="872395" y="0"/>
                    </a:lnTo>
                    <a:cubicBezTo>
                      <a:pt x="868394" y="480060"/>
                      <a:pt x="479965" y="868490"/>
                      <a:pt x="0" y="87249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81" name="Google Shape;6881;p55"/>
            <p:cNvGrpSpPr/>
            <p:nvPr/>
          </p:nvGrpSpPr>
          <p:grpSpPr>
            <a:xfrm>
              <a:off x="7935021" y="4272615"/>
              <a:ext cx="634226" cy="636721"/>
              <a:chOff x="4774596" y="3869912"/>
              <a:chExt cx="880014" cy="880300"/>
            </a:xfrm>
          </p:grpSpPr>
          <p:sp>
            <p:nvSpPr>
              <p:cNvPr id="6882" name="Google Shape;6882;p55"/>
              <p:cNvSpPr/>
              <p:nvPr/>
            </p:nvSpPr>
            <p:spPr>
              <a:xfrm>
                <a:off x="4774596" y="3870102"/>
                <a:ext cx="880014" cy="88001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883" name="Google Shape;6883;p55"/>
              <p:cNvGrpSpPr/>
              <p:nvPr/>
            </p:nvGrpSpPr>
            <p:grpSpPr>
              <a:xfrm>
                <a:off x="4774596" y="3869912"/>
                <a:ext cx="880014" cy="880300"/>
                <a:chOff x="4774596" y="3869912"/>
                <a:chExt cx="880014" cy="880300"/>
              </a:xfrm>
            </p:grpSpPr>
            <p:sp>
              <p:nvSpPr>
                <p:cNvPr id="6884" name="Google Shape;6884;p55"/>
                <p:cNvSpPr/>
                <p:nvPr/>
              </p:nvSpPr>
              <p:spPr>
                <a:xfrm>
                  <a:off x="5184457" y="4422030"/>
                  <a:ext cx="103582" cy="88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82" h="88672" extrusionOk="0">
                      <a:moveTo>
                        <a:pt x="72771" y="4618"/>
                      </a:moveTo>
                      <a:cubicBezTo>
                        <a:pt x="52197" y="22430"/>
                        <a:pt x="30480" y="39289"/>
                        <a:pt x="8096" y="54720"/>
                      </a:cubicBezTo>
                      <a:cubicBezTo>
                        <a:pt x="2858" y="58339"/>
                        <a:pt x="0" y="64149"/>
                        <a:pt x="0" y="70055"/>
                      </a:cubicBezTo>
                      <a:cubicBezTo>
                        <a:pt x="0" y="73674"/>
                        <a:pt x="1048" y="77389"/>
                        <a:pt x="3334" y="80628"/>
                      </a:cubicBezTo>
                      <a:cubicBezTo>
                        <a:pt x="9144" y="89105"/>
                        <a:pt x="20764" y="91200"/>
                        <a:pt x="29242" y="85390"/>
                      </a:cubicBezTo>
                      <a:cubicBezTo>
                        <a:pt x="52768" y="69197"/>
                        <a:pt x="75533" y="51481"/>
                        <a:pt x="97155" y="32717"/>
                      </a:cubicBezTo>
                      <a:cubicBezTo>
                        <a:pt x="104966" y="25954"/>
                        <a:pt x="105727" y="14238"/>
                        <a:pt x="99060" y="6428"/>
                      </a:cubicBezTo>
                      <a:cubicBezTo>
                        <a:pt x="92297" y="-1383"/>
                        <a:pt x="80486" y="-2145"/>
                        <a:pt x="72771" y="452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5" name="Google Shape;6885;p55"/>
                <p:cNvSpPr/>
                <p:nvPr/>
              </p:nvSpPr>
              <p:spPr>
                <a:xfrm>
                  <a:off x="5037391" y="4395415"/>
                  <a:ext cx="110195" cy="78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95" h="78523" extrusionOk="0">
                      <a:moveTo>
                        <a:pt x="107251" y="8468"/>
                      </a:moveTo>
                      <a:cubicBezTo>
                        <a:pt x="101632" y="-199"/>
                        <a:pt x="90107" y="-2581"/>
                        <a:pt x="81439" y="3039"/>
                      </a:cubicBezTo>
                      <a:cubicBezTo>
                        <a:pt x="58769" y="17803"/>
                        <a:pt x="34957" y="31328"/>
                        <a:pt x="10573" y="43044"/>
                      </a:cubicBezTo>
                      <a:cubicBezTo>
                        <a:pt x="3905" y="46283"/>
                        <a:pt x="0" y="52950"/>
                        <a:pt x="0" y="59903"/>
                      </a:cubicBezTo>
                      <a:cubicBezTo>
                        <a:pt x="0" y="62570"/>
                        <a:pt x="571" y="65333"/>
                        <a:pt x="1810" y="68000"/>
                      </a:cubicBezTo>
                      <a:cubicBezTo>
                        <a:pt x="6287" y="77239"/>
                        <a:pt x="17431" y="81144"/>
                        <a:pt x="26670" y="76668"/>
                      </a:cubicBezTo>
                      <a:cubicBezTo>
                        <a:pt x="52483" y="64190"/>
                        <a:pt x="77724" y="49997"/>
                        <a:pt x="101727" y="34281"/>
                      </a:cubicBezTo>
                      <a:cubicBezTo>
                        <a:pt x="110395" y="28661"/>
                        <a:pt x="112776" y="17136"/>
                        <a:pt x="107156" y="846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6" name="Google Shape;6886;p55"/>
                <p:cNvSpPr/>
                <p:nvPr/>
              </p:nvSpPr>
              <p:spPr>
                <a:xfrm>
                  <a:off x="5037105" y="4517118"/>
                  <a:ext cx="113269" cy="72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269" h="72783" extrusionOk="0">
                      <a:moveTo>
                        <a:pt x="110966" y="9828"/>
                      </a:moveTo>
                      <a:cubicBezTo>
                        <a:pt x="106108" y="779"/>
                        <a:pt x="94774" y="-2650"/>
                        <a:pt x="85725" y="2208"/>
                      </a:cubicBezTo>
                      <a:cubicBezTo>
                        <a:pt x="61817" y="15067"/>
                        <a:pt x="36862" y="26688"/>
                        <a:pt x="11716" y="36784"/>
                      </a:cubicBezTo>
                      <a:cubicBezTo>
                        <a:pt x="4477" y="39737"/>
                        <a:pt x="0" y="46690"/>
                        <a:pt x="0" y="54120"/>
                      </a:cubicBezTo>
                      <a:cubicBezTo>
                        <a:pt x="0" y="56405"/>
                        <a:pt x="476" y="58787"/>
                        <a:pt x="1333" y="61073"/>
                      </a:cubicBezTo>
                      <a:cubicBezTo>
                        <a:pt x="5143" y="70598"/>
                        <a:pt x="16002" y="75265"/>
                        <a:pt x="25622" y="71455"/>
                      </a:cubicBezTo>
                      <a:cubicBezTo>
                        <a:pt x="52102" y="60882"/>
                        <a:pt x="78296" y="48595"/>
                        <a:pt x="103442" y="35070"/>
                      </a:cubicBezTo>
                      <a:cubicBezTo>
                        <a:pt x="112490" y="30212"/>
                        <a:pt x="115919" y="18877"/>
                        <a:pt x="111062" y="98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7" name="Google Shape;6887;p55"/>
                <p:cNvSpPr/>
                <p:nvPr/>
              </p:nvSpPr>
              <p:spPr>
                <a:xfrm>
                  <a:off x="5197696" y="4544637"/>
                  <a:ext cx="107087" cy="83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87" h="83769" extrusionOk="0">
                      <a:moveTo>
                        <a:pt x="99536" y="33649"/>
                      </a:moveTo>
                      <a:cubicBezTo>
                        <a:pt x="107823" y="27553"/>
                        <a:pt x="109538" y="15838"/>
                        <a:pt x="103442" y="7551"/>
                      </a:cubicBezTo>
                      <a:cubicBezTo>
                        <a:pt x="97346" y="-736"/>
                        <a:pt x="85630" y="-2450"/>
                        <a:pt x="77343" y="3646"/>
                      </a:cubicBezTo>
                      <a:cubicBezTo>
                        <a:pt x="55435" y="19838"/>
                        <a:pt x="32385" y="35173"/>
                        <a:pt x="9049" y="49175"/>
                      </a:cubicBezTo>
                      <a:cubicBezTo>
                        <a:pt x="3238" y="52699"/>
                        <a:pt x="0" y="58891"/>
                        <a:pt x="0" y="65177"/>
                      </a:cubicBezTo>
                      <a:cubicBezTo>
                        <a:pt x="0" y="68416"/>
                        <a:pt x="857" y="71749"/>
                        <a:pt x="2667" y="74702"/>
                      </a:cubicBezTo>
                      <a:cubicBezTo>
                        <a:pt x="7906" y="83560"/>
                        <a:pt x="19431" y="86418"/>
                        <a:pt x="28289" y="81084"/>
                      </a:cubicBezTo>
                      <a:cubicBezTo>
                        <a:pt x="52673" y="66511"/>
                        <a:pt x="76676" y="50509"/>
                        <a:pt x="99631" y="3355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8" name="Google Shape;6888;p55"/>
                <p:cNvSpPr/>
                <p:nvPr/>
              </p:nvSpPr>
              <p:spPr>
                <a:xfrm>
                  <a:off x="4875656" y="4579448"/>
                  <a:ext cx="119233" cy="55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33" h="55078" extrusionOk="0">
                      <a:moveTo>
                        <a:pt x="118586" y="13697"/>
                      </a:moveTo>
                      <a:cubicBezTo>
                        <a:pt x="115824" y="3791"/>
                        <a:pt x="105537" y="-2020"/>
                        <a:pt x="95631" y="647"/>
                      </a:cubicBezTo>
                      <a:cubicBezTo>
                        <a:pt x="69437" y="7886"/>
                        <a:pt x="42577" y="13697"/>
                        <a:pt x="15716" y="17983"/>
                      </a:cubicBezTo>
                      <a:cubicBezTo>
                        <a:pt x="6572" y="19412"/>
                        <a:pt x="0" y="27413"/>
                        <a:pt x="0" y="36366"/>
                      </a:cubicBezTo>
                      <a:cubicBezTo>
                        <a:pt x="0" y="37319"/>
                        <a:pt x="0" y="38366"/>
                        <a:pt x="190" y="39319"/>
                      </a:cubicBezTo>
                      <a:cubicBezTo>
                        <a:pt x="1810" y="49511"/>
                        <a:pt x="11335" y="56464"/>
                        <a:pt x="21526" y="54845"/>
                      </a:cubicBezTo>
                      <a:cubicBezTo>
                        <a:pt x="49721" y="50368"/>
                        <a:pt x="78010" y="44177"/>
                        <a:pt x="105537" y="36652"/>
                      </a:cubicBezTo>
                      <a:cubicBezTo>
                        <a:pt x="115443" y="33890"/>
                        <a:pt x="121253" y="23603"/>
                        <a:pt x="118586" y="1369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9" name="Google Shape;6889;p55"/>
                <p:cNvSpPr/>
                <p:nvPr/>
              </p:nvSpPr>
              <p:spPr>
                <a:xfrm>
                  <a:off x="5445537" y="4298488"/>
                  <a:ext cx="84249" cy="106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249" h="106645" extrusionOk="0">
                      <a:moveTo>
                        <a:pt x="33528" y="99299"/>
                      </a:moveTo>
                      <a:cubicBezTo>
                        <a:pt x="50578" y="76535"/>
                        <a:pt x="66770" y="52627"/>
                        <a:pt x="81534" y="28338"/>
                      </a:cubicBezTo>
                      <a:cubicBezTo>
                        <a:pt x="86868" y="19575"/>
                        <a:pt x="84106" y="8050"/>
                        <a:pt x="75343" y="2716"/>
                      </a:cubicBezTo>
                      <a:cubicBezTo>
                        <a:pt x="66580" y="-2618"/>
                        <a:pt x="55054" y="144"/>
                        <a:pt x="49720" y="8907"/>
                      </a:cubicBezTo>
                      <a:cubicBezTo>
                        <a:pt x="35528" y="32148"/>
                        <a:pt x="20098" y="55008"/>
                        <a:pt x="3715" y="76820"/>
                      </a:cubicBezTo>
                      <a:cubicBezTo>
                        <a:pt x="1238" y="80154"/>
                        <a:pt x="0" y="84059"/>
                        <a:pt x="0" y="87964"/>
                      </a:cubicBezTo>
                      <a:cubicBezTo>
                        <a:pt x="0" y="93679"/>
                        <a:pt x="2572" y="99204"/>
                        <a:pt x="7429" y="102919"/>
                      </a:cubicBezTo>
                      <a:cubicBezTo>
                        <a:pt x="15716" y="109110"/>
                        <a:pt x="27337" y="107395"/>
                        <a:pt x="33528" y="9920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0" name="Google Shape;6890;p55"/>
                <p:cNvSpPr/>
                <p:nvPr/>
              </p:nvSpPr>
              <p:spPr>
                <a:xfrm>
                  <a:off x="5289708" y="4149180"/>
                  <a:ext cx="80586" cy="109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586" h="109183" extrusionOk="0">
                      <a:moveTo>
                        <a:pt x="34004" y="101160"/>
                      </a:moveTo>
                      <a:cubicBezTo>
                        <a:pt x="50387" y="77634"/>
                        <a:pt x="65342" y="52678"/>
                        <a:pt x="78486" y="27246"/>
                      </a:cubicBezTo>
                      <a:cubicBezTo>
                        <a:pt x="83248" y="18102"/>
                        <a:pt x="79629" y="6863"/>
                        <a:pt x="70485" y="2100"/>
                      </a:cubicBezTo>
                      <a:cubicBezTo>
                        <a:pt x="61341" y="-2662"/>
                        <a:pt x="50101" y="957"/>
                        <a:pt x="45339" y="10102"/>
                      </a:cubicBezTo>
                      <a:cubicBezTo>
                        <a:pt x="32861" y="34104"/>
                        <a:pt x="18764" y="57631"/>
                        <a:pt x="3334" y="79920"/>
                      </a:cubicBezTo>
                      <a:cubicBezTo>
                        <a:pt x="1048" y="83158"/>
                        <a:pt x="0" y="86873"/>
                        <a:pt x="0" y="90492"/>
                      </a:cubicBezTo>
                      <a:cubicBezTo>
                        <a:pt x="0" y="96398"/>
                        <a:pt x="2762" y="102208"/>
                        <a:pt x="8001" y="105828"/>
                      </a:cubicBezTo>
                      <a:cubicBezTo>
                        <a:pt x="16478" y="111733"/>
                        <a:pt x="28099" y="109638"/>
                        <a:pt x="33909" y="10116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1" name="Google Shape;6891;p55"/>
                <p:cNvSpPr/>
                <p:nvPr/>
              </p:nvSpPr>
              <p:spPr>
                <a:xfrm>
                  <a:off x="4883657" y="4237200"/>
                  <a:ext cx="114676" cy="69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676" h="69310" extrusionOk="0">
                      <a:moveTo>
                        <a:pt x="112585" y="9902"/>
                      </a:moveTo>
                      <a:cubicBezTo>
                        <a:pt x="107728" y="853"/>
                        <a:pt x="96488" y="-2671"/>
                        <a:pt x="87344" y="2187"/>
                      </a:cubicBezTo>
                      <a:cubicBezTo>
                        <a:pt x="63722" y="14760"/>
                        <a:pt x="38767" y="25047"/>
                        <a:pt x="13240" y="32857"/>
                      </a:cubicBezTo>
                      <a:cubicBezTo>
                        <a:pt x="5239" y="35334"/>
                        <a:pt x="0" y="42668"/>
                        <a:pt x="0" y="50669"/>
                      </a:cubicBezTo>
                      <a:cubicBezTo>
                        <a:pt x="0" y="52479"/>
                        <a:pt x="286" y="54288"/>
                        <a:pt x="857" y="56098"/>
                      </a:cubicBezTo>
                      <a:cubicBezTo>
                        <a:pt x="3905" y="65909"/>
                        <a:pt x="14288" y="71529"/>
                        <a:pt x="24098" y="68481"/>
                      </a:cubicBezTo>
                      <a:cubicBezTo>
                        <a:pt x="51911" y="60003"/>
                        <a:pt x="79058" y="48764"/>
                        <a:pt x="104775" y="35048"/>
                      </a:cubicBezTo>
                      <a:cubicBezTo>
                        <a:pt x="113824" y="30190"/>
                        <a:pt x="117348" y="18951"/>
                        <a:pt x="112490" y="980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2" name="Google Shape;6892;p55"/>
                <p:cNvSpPr/>
                <p:nvPr/>
              </p:nvSpPr>
              <p:spPr>
                <a:xfrm>
                  <a:off x="5035962" y="4268219"/>
                  <a:ext cx="105565" cy="85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65" h="85920" extrusionOk="0">
                      <a:moveTo>
                        <a:pt x="74962" y="4219"/>
                      </a:moveTo>
                      <a:cubicBezTo>
                        <a:pt x="54292" y="21555"/>
                        <a:pt x="32099" y="37366"/>
                        <a:pt x="9049" y="51273"/>
                      </a:cubicBezTo>
                      <a:cubicBezTo>
                        <a:pt x="3238" y="54797"/>
                        <a:pt x="0" y="60893"/>
                        <a:pt x="0" y="67275"/>
                      </a:cubicBezTo>
                      <a:cubicBezTo>
                        <a:pt x="0" y="70513"/>
                        <a:pt x="857" y="73847"/>
                        <a:pt x="2667" y="76895"/>
                      </a:cubicBezTo>
                      <a:cubicBezTo>
                        <a:pt x="8001" y="85753"/>
                        <a:pt x="19431" y="88516"/>
                        <a:pt x="28289" y="83277"/>
                      </a:cubicBezTo>
                      <a:cubicBezTo>
                        <a:pt x="52959" y="68418"/>
                        <a:pt x="76676" y="51463"/>
                        <a:pt x="98869" y="32985"/>
                      </a:cubicBezTo>
                      <a:cubicBezTo>
                        <a:pt x="106775" y="26413"/>
                        <a:pt x="107823" y="14602"/>
                        <a:pt x="101251" y="6696"/>
                      </a:cubicBezTo>
                      <a:cubicBezTo>
                        <a:pt x="94678" y="-1210"/>
                        <a:pt x="82867" y="-2258"/>
                        <a:pt x="74962" y="431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3" name="Google Shape;6893;p55"/>
                <p:cNvSpPr/>
                <p:nvPr/>
              </p:nvSpPr>
              <p:spPr>
                <a:xfrm>
                  <a:off x="5177408" y="4286664"/>
                  <a:ext cx="97406" cy="95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06" h="95752" extrusionOk="0">
                      <a:moveTo>
                        <a:pt x="64961" y="6157"/>
                      </a:moveTo>
                      <a:cubicBezTo>
                        <a:pt x="46768" y="26255"/>
                        <a:pt x="27146" y="45305"/>
                        <a:pt x="6572" y="62926"/>
                      </a:cubicBezTo>
                      <a:cubicBezTo>
                        <a:pt x="2286" y="66641"/>
                        <a:pt x="0" y="71880"/>
                        <a:pt x="0" y="77119"/>
                      </a:cubicBezTo>
                      <a:cubicBezTo>
                        <a:pt x="0" y="81405"/>
                        <a:pt x="1429" y="85691"/>
                        <a:pt x="4477" y="89215"/>
                      </a:cubicBezTo>
                      <a:cubicBezTo>
                        <a:pt x="11144" y="97026"/>
                        <a:pt x="22955" y="97978"/>
                        <a:pt x="30766" y="91311"/>
                      </a:cubicBezTo>
                      <a:cubicBezTo>
                        <a:pt x="52578" y="72642"/>
                        <a:pt x="73342" y="52449"/>
                        <a:pt x="92583" y="31208"/>
                      </a:cubicBezTo>
                      <a:cubicBezTo>
                        <a:pt x="99536" y="23588"/>
                        <a:pt x="98870" y="11777"/>
                        <a:pt x="91250" y="4824"/>
                      </a:cubicBezTo>
                      <a:cubicBezTo>
                        <a:pt x="83629" y="-2129"/>
                        <a:pt x="71819" y="-1462"/>
                        <a:pt x="64865" y="615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4" name="Google Shape;6894;p55"/>
                <p:cNvSpPr/>
                <p:nvPr/>
              </p:nvSpPr>
              <p:spPr>
                <a:xfrm>
                  <a:off x="4774596" y="3957241"/>
                  <a:ext cx="71833" cy="49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33" h="49926" extrusionOk="0">
                      <a:moveTo>
                        <a:pt x="0" y="49926"/>
                      </a:moveTo>
                      <a:lnTo>
                        <a:pt x="0" y="49926"/>
                      </a:lnTo>
                      <a:cubicBezTo>
                        <a:pt x="21622" y="49926"/>
                        <a:pt x="42291" y="45069"/>
                        <a:pt x="61531" y="35353"/>
                      </a:cubicBezTo>
                      <a:cubicBezTo>
                        <a:pt x="70771" y="30686"/>
                        <a:pt x="74485" y="19542"/>
                        <a:pt x="69818" y="10302"/>
                      </a:cubicBezTo>
                      <a:cubicBezTo>
                        <a:pt x="65151" y="1063"/>
                        <a:pt x="54007" y="-2652"/>
                        <a:pt x="44767" y="2016"/>
                      </a:cubicBezTo>
                      <a:cubicBezTo>
                        <a:pt x="30861" y="9064"/>
                        <a:pt x="15716" y="12588"/>
                        <a:pt x="0" y="12588"/>
                      </a:cubicBezTo>
                      <a:lnTo>
                        <a:pt x="0" y="12588"/>
                      </a:lnTo>
                      <a:lnTo>
                        <a:pt x="0" y="4992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5" name="Google Shape;6895;p55"/>
                <p:cNvSpPr/>
                <p:nvPr/>
              </p:nvSpPr>
              <p:spPr>
                <a:xfrm>
                  <a:off x="4881371" y="4354291"/>
                  <a:ext cx="117124" cy="62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124" h="62770" extrusionOk="0">
                      <a:moveTo>
                        <a:pt x="115729" y="11587"/>
                      </a:moveTo>
                      <a:cubicBezTo>
                        <a:pt x="111824" y="2062"/>
                        <a:pt x="100965" y="-2509"/>
                        <a:pt x="91440" y="1396"/>
                      </a:cubicBezTo>
                      <a:cubicBezTo>
                        <a:pt x="66485" y="11587"/>
                        <a:pt x="40577" y="19874"/>
                        <a:pt x="14383" y="26066"/>
                      </a:cubicBezTo>
                      <a:cubicBezTo>
                        <a:pt x="5810" y="28066"/>
                        <a:pt x="0" y="35781"/>
                        <a:pt x="0" y="44163"/>
                      </a:cubicBezTo>
                      <a:cubicBezTo>
                        <a:pt x="0" y="45592"/>
                        <a:pt x="191" y="47020"/>
                        <a:pt x="476" y="48449"/>
                      </a:cubicBezTo>
                      <a:cubicBezTo>
                        <a:pt x="2858" y="58450"/>
                        <a:pt x="12859" y="64642"/>
                        <a:pt x="22955" y="62260"/>
                      </a:cubicBezTo>
                      <a:cubicBezTo>
                        <a:pt x="51054" y="55593"/>
                        <a:pt x="78867" y="46735"/>
                        <a:pt x="105537" y="35781"/>
                      </a:cubicBezTo>
                      <a:cubicBezTo>
                        <a:pt x="115062" y="31876"/>
                        <a:pt x="119634" y="21017"/>
                        <a:pt x="115729" y="1149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6" name="Google Shape;6896;p55"/>
                <p:cNvSpPr/>
                <p:nvPr/>
              </p:nvSpPr>
              <p:spPr>
                <a:xfrm>
                  <a:off x="5046153" y="4630552"/>
                  <a:ext cx="114897" cy="69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97" h="69348" extrusionOk="0">
                      <a:moveTo>
                        <a:pt x="104204" y="35554"/>
                      </a:moveTo>
                      <a:cubicBezTo>
                        <a:pt x="113538" y="31173"/>
                        <a:pt x="117538" y="20028"/>
                        <a:pt x="113062" y="10694"/>
                      </a:cubicBezTo>
                      <a:cubicBezTo>
                        <a:pt x="108680" y="1360"/>
                        <a:pt x="97536" y="-2641"/>
                        <a:pt x="88201" y="1836"/>
                      </a:cubicBezTo>
                      <a:cubicBezTo>
                        <a:pt x="63532" y="13456"/>
                        <a:pt x="38005" y="24029"/>
                        <a:pt x="12383" y="33173"/>
                      </a:cubicBezTo>
                      <a:cubicBezTo>
                        <a:pt x="4763" y="35935"/>
                        <a:pt x="0" y="43079"/>
                        <a:pt x="0" y="50699"/>
                      </a:cubicBezTo>
                      <a:cubicBezTo>
                        <a:pt x="0" y="52794"/>
                        <a:pt x="381" y="54890"/>
                        <a:pt x="1048" y="56985"/>
                      </a:cubicBezTo>
                      <a:cubicBezTo>
                        <a:pt x="4477" y="66701"/>
                        <a:pt x="15240" y="71749"/>
                        <a:pt x="24860" y="68225"/>
                      </a:cubicBezTo>
                      <a:cubicBezTo>
                        <a:pt x="51625" y="58605"/>
                        <a:pt x="78296" y="47651"/>
                        <a:pt x="104013" y="3545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7" name="Google Shape;6897;p55"/>
                <p:cNvSpPr/>
                <p:nvPr/>
              </p:nvSpPr>
              <p:spPr>
                <a:xfrm>
                  <a:off x="4774691" y="4711711"/>
                  <a:ext cx="62980" cy="38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80" h="38501" extrusionOk="0">
                      <a:moveTo>
                        <a:pt x="62865" y="17737"/>
                      </a:moveTo>
                      <a:cubicBezTo>
                        <a:pt x="62389" y="7450"/>
                        <a:pt x="53626" y="-456"/>
                        <a:pt x="43339" y="20"/>
                      </a:cubicBezTo>
                      <a:cubicBezTo>
                        <a:pt x="28956" y="782"/>
                        <a:pt x="14383" y="1163"/>
                        <a:pt x="0" y="1163"/>
                      </a:cubicBezTo>
                      <a:lnTo>
                        <a:pt x="0" y="1163"/>
                      </a:lnTo>
                      <a:lnTo>
                        <a:pt x="0" y="38501"/>
                      </a:lnTo>
                      <a:lnTo>
                        <a:pt x="0" y="38501"/>
                      </a:lnTo>
                      <a:cubicBezTo>
                        <a:pt x="15050" y="38501"/>
                        <a:pt x="30194" y="38120"/>
                        <a:pt x="45244" y="37358"/>
                      </a:cubicBezTo>
                      <a:cubicBezTo>
                        <a:pt x="55531" y="36882"/>
                        <a:pt x="63437" y="28024"/>
                        <a:pt x="62960" y="1783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8" name="Google Shape;6898;p55"/>
                <p:cNvSpPr/>
                <p:nvPr/>
              </p:nvSpPr>
              <p:spPr>
                <a:xfrm>
                  <a:off x="5311044" y="4298987"/>
                  <a:ext cx="90704" cy="101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04" h="101911" extrusionOk="0">
                      <a:moveTo>
                        <a:pt x="32290" y="96038"/>
                      </a:moveTo>
                      <a:cubicBezTo>
                        <a:pt x="51721" y="75083"/>
                        <a:pt x="70104" y="52795"/>
                        <a:pt x="87058" y="29744"/>
                      </a:cubicBezTo>
                      <a:cubicBezTo>
                        <a:pt x="93154" y="21457"/>
                        <a:pt x="91440" y="9742"/>
                        <a:pt x="83153" y="3646"/>
                      </a:cubicBezTo>
                      <a:cubicBezTo>
                        <a:pt x="74867" y="-2450"/>
                        <a:pt x="63151" y="-736"/>
                        <a:pt x="57055" y="7551"/>
                      </a:cubicBezTo>
                      <a:cubicBezTo>
                        <a:pt x="40958" y="29458"/>
                        <a:pt x="23432" y="50604"/>
                        <a:pt x="4953" y="70606"/>
                      </a:cubicBezTo>
                      <a:cubicBezTo>
                        <a:pt x="1619" y="74226"/>
                        <a:pt x="0" y="78703"/>
                        <a:pt x="0" y="83275"/>
                      </a:cubicBezTo>
                      <a:cubicBezTo>
                        <a:pt x="0" y="88323"/>
                        <a:pt x="2000" y="93276"/>
                        <a:pt x="6001" y="96991"/>
                      </a:cubicBezTo>
                      <a:cubicBezTo>
                        <a:pt x="13525" y="103944"/>
                        <a:pt x="25337" y="103468"/>
                        <a:pt x="32385" y="9594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9" name="Google Shape;6899;p55"/>
                <p:cNvSpPr/>
                <p:nvPr/>
              </p:nvSpPr>
              <p:spPr>
                <a:xfrm>
                  <a:off x="5410294" y="4154110"/>
                  <a:ext cx="75180" cy="112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180" h="112158" extrusionOk="0">
                      <a:moveTo>
                        <a:pt x="34862" y="102803"/>
                      </a:moveTo>
                      <a:cubicBezTo>
                        <a:pt x="49149" y="78038"/>
                        <a:pt x="62198" y="52225"/>
                        <a:pt x="73628" y="26126"/>
                      </a:cubicBezTo>
                      <a:cubicBezTo>
                        <a:pt x="77724" y="16697"/>
                        <a:pt x="73438" y="5743"/>
                        <a:pt x="64008" y="1552"/>
                      </a:cubicBezTo>
                      <a:cubicBezTo>
                        <a:pt x="54578" y="-2544"/>
                        <a:pt x="43529" y="1742"/>
                        <a:pt x="39433" y="11172"/>
                      </a:cubicBezTo>
                      <a:cubicBezTo>
                        <a:pt x="28575" y="36032"/>
                        <a:pt x="16097" y="60607"/>
                        <a:pt x="2477" y="84134"/>
                      </a:cubicBezTo>
                      <a:cubicBezTo>
                        <a:pt x="762" y="87086"/>
                        <a:pt x="0" y="90325"/>
                        <a:pt x="0" y="93468"/>
                      </a:cubicBezTo>
                      <a:cubicBezTo>
                        <a:pt x="0" y="99945"/>
                        <a:pt x="3334" y="106136"/>
                        <a:pt x="9335" y="109661"/>
                      </a:cubicBezTo>
                      <a:cubicBezTo>
                        <a:pt x="18288" y="114804"/>
                        <a:pt x="29623" y="111756"/>
                        <a:pt x="34766" y="10280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0" name="Google Shape;6900;p55"/>
                <p:cNvSpPr/>
                <p:nvPr/>
              </p:nvSpPr>
              <p:spPr>
                <a:xfrm>
                  <a:off x="4774596" y="4285865"/>
                  <a:ext cx="64296" cy="39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96" h="39722" extrusionOk="0">
                      <a:moveTo>
                        <a:pt x="0" y="39723"/>
                      </a:moveTo>
                      <a:lnTo>
                        <a:pt x="0" y="39723"/>
                      </a:lnTo>
                      <a:cubicBezTo>
                        <a:pt x="15907" y="39723"/>
                        <a:pt x="31909" y="38865"/>
                        <a:pt x="47530" y="37246"/>
                      </a:cubicBezTo>
                      <a:cubicBezTo>
                        <a:pt x="57817" y="36198"/>
                        <a:pt x="65246" y="27054"/>
                        <a:pt x="64198" y="16767"/>
                      </a:cubicBezTo>
                      <a:cubicBezTo>
                        <a:pt x="63151" y="6480"/>
                        <a:pt x="54007" y="-949"/>
                        <a:pt x="43720" y="99"/>
                      </a:cubicBezTo>
                      <a:cubicBezTo>
                        <a:pt x="29337" y="1623"/>
                        <a:pt x="14573" y="2384"/>
                        <a:pt x="0" y="2384"/>
                      </a:cubicBezTo>
                      <a:lnTo>
                        <a:pt x="0" y="2384"/>
                      </a:lnTo>
                      <a:lnTo>
                        <a:pt x="0" y="3972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1" name="Google Shape;6901;p55"/>
                <p:cNvSpPr/>
                <p:nvPr/>
              </p:nvSpPr>
              <p:spPr>
                <a:xfrm>
                  <a:off x="4774596" y="4605888"/>
                  <a:ext cx="54997" cy="38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97" h="38215" extrusionOk="0">
                      <a:moveTo>
                        <a:pt x="37243" y="37263"/>
                      </a:moveTo>
                      <a:cubicBezTo>
                        <a:pt x="47530" y="36787"/>
                        <a:pt x="55626" y="28119"/>
                        <a:pt x="54959" y="17737"/>
                      </a:cubicBezTo>
                      <a:cubicBezTo>
                        <a:pt x="54483" y="7450"/>
                        <a:pt x="45720" y="-456"/>
                        <a:pt x="35433" y="20"/>
                      </a:cubicBezTo>
                      <a:cubicBezTo>
                        <a:pt x="23717" y="592"/>
                        <a:pt x="11811" y="878"/>
                        <a:pt x="0" y="878"/>
                      </a:cubicBezTo>
                      <a:lnTo>
                        <a:pt x="0" y="878"/>
                      </a:lnTo>
                      <a:lnTo>
                        <a:pt x="0" y="38216"/>
                      </a:lnTo>
                      <a:lnTo>
                        <a:pt x="0" y="38216"/>
                      </a:lnTo>
                      <a:cubicBezTo>
                        <a:pt x="12383" y="38216"/>
                        <a:pt x="24955" y="37930"/>
                        <a:pt x="37147" y="3735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2" name="Google Shape;6902;p55"/>
                <p:cNvSpPr/>
                <p:nvPr/>
              </p:nvSpPr>
              <p:spPr>
                <a:xfrm>
                  <a:off x="4883657" y="4687044"/>
                  <a:ext cx="119556" cy="53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6" h="53659" extrusionOk="0">
                      <a:moveTo>
                        <a:pt x="286" y="37736"/>
                      </a:moveTo>
                      <a:cubicBezTo>
                        <a:pt x="1810" y="47928"/>
                        <a:pt x="11239" y="54977"/>
                        <a:pt x="21431" y="53453"/>
                      </a:cubicBezTo>
                      <a:cubicBezTo>
                        <a:pt x="49625" y="49262"/>
                        <a:pt x="77914" y="43642"/>
                        <a:pt x="105442" y="36688"/>
                      </a:cubicBezTo>
                      <a:cubicBezTo>
                        <a:pt x="115443" y="34212"/>
                        <a:pt x="121539" y="24020"/>
                        <a:pt x="118967" y="14114"/>
                      </a:cubicBezTo>
                      <a:cubicBezTo>
                        <a:pt x="116491" y="4113"/>
                        <a:pt x="106299" y="-1983"/>
                        <a:pt x="96393" y="589"/>
                      </a:cubicBezTo>
                      <a:cubicBezTo>
                        <a:pt x="70009" y="7161"/>
                        <a:pt x="42958" y="12590"/>
                        <a:pt x="15907" y="16591"/>
                      </a:cubicBezTo>
                      <a:cubicBezTo>
                        <a:pt x="6667" y="17924"/>
                        <a:pt x="0" y="25925"/>
                        <a:pt x="0" y="34974"/>
                      </a:cubicBezTo>
                      <a:cubicBezTo>
                        <a:pt x="0" y="35927"/>
                        <a:pt x="0" y="36784"/>
                        <a:pt x="191" y="377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3" name="Google Shape;6903;p55"/>
                <p:cNvSpPr/>
                <p:nvPr/>
              </p:nvSpPr>
              <p:spPr>
                <a:xfrm>
                  <a:off x="4878513" y="4468028"/>
                  <a:ext cx="118544" cy="58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44" h="58290" extrusionOk="0">
                      <a:moveTo>
                        <a:pt x="0" y="39582"/>
                      </a:moveTo>
                      <a:cubicBezTo>
                        <a:pt x="0" y="40725"/>
                        <a:pt x="95" y="41964"/>
                        <a:pt x="381" y="43107"/>
                      </a:cubicBezTo>
                      <a:cubicBezTo>
                        <a:pt x="2286" y="53203"/>
                        <a:pt x="12097" y="59871"/>
                        <a:pt x="22193" y="57966"/>
                      </a:cubicBezTo>
                      <a:cubicBezTo>
                        <a:pt x="50387" y="52536"/>
                        <a:pt x="78486" y="45297"/>
                        <a:pt x="105728" y="36344"/>
                      </a:cubicBezTo>
                      <a:cubicBezTo>
                        <a:pt x="115538" y="33105"/>
                        <a:pt x="120777" y="22533"/>
                        <a:pt x="117634" y="12817"/>
                      </a:cubicBezTo>
                      <a:cubicBezTo>
                        <a:pt x="114395" y="3006"/>
                        <a:pt x="103823" y="-2232"/>
                        <a:pt x="94107" y="911"/>
                      </a:cubicBezTo>
                      <a:cubicBezTo>
                        <a:pt x="68390" y="9388"/>
                        <a:pt x="41910" y="16246"/>
                        <a:pt x="15335" y="21390"/>
                      </a:cubicBezTo>
                      <a:cubicBezTo>
                        <a:pt x="6382" y="23104"/>
                        <a:pt x="191" y="30915"/>
                        <a:pt x="191" y="3967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4" name="Google Shape;6904;p55"/>
                <p:cNvSpPr/>
                <p:nvPr/>
              </p:nvSpPr>
              <p:spPr>
                <a:xfrm>
                  <a:off x="4774596" y="4392782"/>
                  <a:ext cx="61202" cy="39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02" h="39009" extrusionOk="0">
                      <a:moveTo>
                        <a:pt x="44005" y="37200"/>
                      </a:moveTo>
                      <a:cubicBezTo>
                        <a:pt x="54292" y="36438"/>
                        <a:pt x="61913" y="27389"/>
                        <a:pt x="61150" y="17197"/>
                      </a:cubicBezTo>
                      <a:cubicBezTo>
                        <a:pt x="60388" y="6911"/>
                        <a:pt x="51340" y="-710"/>
                        <a:pt x="41148" y="53"/>
                      </a:cubicBezTo>
                      <a:cubicBezTo>
                        <a:pt x="27527" y="1100"/>
                        <a:pt x="13716" y="1672"/>
                        <a:pt x="0" y="1672"/>
                      </a:cubicBezTo>
                      <a:lnTo>
                        <a:pt x="0" y="1672"/>
                      </a:lnTo>
                      <a:lnTo>
                        <a:pt x="0" y="39010"/>
                      </a:lnTo>
                      <a:lnTo>
                        <a:pt x="0" y="39010"/>
                      </a:lnTo>
                      <a:cubicBezTo>
                        <a:pt x="14668" y="39010"/>
                        <a:pt x="29432" y="38438"/>
                        <a:pt x="44005" y="372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5" name="Google Shape;6905;p55"/>
                <p:cNvSpPr/>
                <p:nvPr/>
              </p:nvSpPr>
              <p:spPr>
                <a:xfrm>
                  <a:off x="4774691" y="4499390"/>
                  <a:ext cx="58036" cy="38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36" h="38510" extrusionOk="0">
                      <a:moveTo>
                        <a:pt x="57912" y="17555"/>
                      </a:moveTo>
                      <a:cubicBezTo>
                        <a:pt x="57341" y="7269"/>
                        <a:pt x="48482" y="-542"/>
                        <a:pt x="38195" y="29"/>
                      </a:cubicBezTo>
                      <a:cubicBezTo>
                        <a:pt x="25527" y="791"/>
                        <a:pt x="12668" y="1172"/>
                        <a:pt x="0" y="1172"/>
                      </a:cubicBezTo>
                      <a:lnTo>
                        <a:pt x="0" y="1172"/>
                      </a:lnTo>
                      <a:lnTo>
                        <a:pt x="0" y="38511"/>
                      </a:lnTo>
                      <a:cubicBezTo>
                        <a:pt x="13430" y="38511"/>
                        <a:pt x="27051" y="38129"/>
                        <a:pt x="40481" y="37272"/>
                      </a:cubicBezTo>
                      <a:cubicBezTo>
                        <a:pt x="50768" y="36701"/>
                        <a:pt x="58579" y="27938"/>
                        <a:pt x="58007" y="1755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6" name="Google Shape;6906;p55"/>
                <p:cNvSpPr/>
                <p:nvPr/>
              </p:nvSpPr>
              <p:spPr>
                <a:xfrm>
                  <a:off x="5332475" y="4432439"/>
                  <a:ext cx="96793" cy="96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93" h="96378" extrusionOk="0">
                      <a:moveTo>
                        <a:pt x="91916" y="31261"/>
                      </a:moveTo>
                      <a:cubicBezTo>
                        <a:pt x="98870" y="23641"/>
                        <a:pt x="98298" y="11830"/>
                        <a:pt x="90773" y="4877"/>
                      </a:cubicBezTo>
                      <a:cubicBezTo>
                        <a:pt x="83153" y="-2076"/>
                        <a:pt x="71342" y="-1505"/>
                        <a:pt x="64389" y="6020"/>
                      </a:cubicBezTo>
                      <a:cubicBezTo>
                        <a:pt x="46006" y="26117"/>
                        <a:pt x="26384" y="45644"/>
                        <a:pt x="6191" y="63836"/>
                      </a:cubicBezTo>
                      <a:cubicBezTo>
                        <a:pt x="2096" y="67551"/>
                        <a:pt x="0" y="72600"/>
                        <a:pt x="0" y="77743"/>
                      </a:cubicBezTo>
                      <a:cubicBezTo>
                        <a:pt x="0" y="82220"/>
                        <a:pt x="1619" y="86697"/>
                        <a:pt x="4763" y="90221"/>
                      </a:cubicBezTo>
                      <a:cubicBezTo>
                        <a:pt x="11621" y="97841"/>
                        <a:pt x="23432" y="98508"/>
                        <a:pt x="31052" y="91554"/>
                      </a:cubicBezTo>
                      <a:cubicBezTo>
                        <a:pt x="52197" y="72504"/>
                        <a:pt x="72676" y="52216"/>
                        <a:pt x="91821" y="3116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7" name="Google Shape;6907;p55"/>
                <p:cNvSpPr/>
                <p:nvPr/>
              </p:nvSpPr>
              <p:spPr>
                <a:xfrm>
                  <a:off x="4975287" y="3870007"/>
                  <a:ext cx="42386" cy="67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86" h="67586" extrusionOk="0">
                      <a:moveTo>
                        <a:pt x="36862" y="52864"/>
                      </a:moveTo>
                      <a:cubicBezTo>
                        <a:pt x="40672" y="35624"/>
                        <a:pt x="42386" y="17812"/>
                        <a:pt x="42386" y="0"/>
                      </a:cubicBezTo>
                      <a:lnTo>
                        <a:pt x="5144" y="0"/>
                      </a:lnTo>
                      <a:cubicBezTo>
                        <a:pt x="5144" y="15145"/>
                        <a:pt x="3715" y="30194"/>
                        <a:pt x="476" y="44863"/>
                      </a:cubicBezTo>
                      <a:cubicBezTo>
                        <a:pt x="191" y="46196"/>
                        <a:pt x="0" y="47625"/>
                        <a:pt x="0" y="48959"/>
                      </a:cubicBezTo>
                      <a:cubicBezTo>
                        <a:pt x="0" y="57531"/>
                        <a:pt x="5906" y="65246"/>
                        <a:pt x="14573" y="67151"/>
                      </a:cubicBezTo>
                      <a:cubicBezTo>
                        <a:pt x="24670" y="69342"/>
                        <a:pt x="34576" y="63056"/>
                        <a:pt x="36862" y="5295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8" name="Google Shape;6908;p55"/>
                <p:cNvSpPr/>
                <p:nvPr/>
              </p:nvSpPr>
              <p:spPr>
                <a:xfrm>
                  <a:off x="5082920" y="3870007"/>
                  <a:ext cx="40957" cy="69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57" h="69764" extrusionOk="0">
                      <a:moveTo>
                        <a:pt x="36957" y="54007"/>
                      </a:moveTo>
                      <a:cubicBezTo>
                        <a:pt x="39719" y="36290"/>
                        <a:pt x="40958" y="18098"/>
                        <a:pt x="40958" y="0"/>
                      </a:cubicBezTo>
                      <a:lnTo>
                        <a:pt x="3715" y="0"/>
                      </a:lnTo>
                      <a:cubicBezTo>
                        <a:pt x="3715" y="16193"/>
                        <a:pt x="2667" y="32385"/>
                        <a:pt x="191" y="48292"/>
                      </a:cubicBezTo>
                      <a:cubicBezTo>
                        <a:pt x="0" y="49244"/>
                        <a:pt x="0" y="50197"/>
                        <a:pt x="0" y="51149"/>
                      </a:cubicBezTo>
                      <a:cubicBezTo>
                        <a:pt x="0" y="60198"/>
                        <a:pt x="6572" y="68104"/>
                        <a:pt x="15812" y="69533"/>
                      </a:cubicBezTo>
                      <a:cubicBezTo>
                        <a:pt x="26003" y="71152"/>
                        <a:pt x="35528" y="64103"/>
                        <a:pt x="37147" y="5400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9" name="Google Shape;6909;p55"/>
                <p:cNvSpPr/>
                <p:nvPr/>
              </p:nvSpPr>
              <p:spPr>
                <a:xfrm>
                  <a:off x="5189791" y="3870007"/>
                  <a:ext cx="40290" cy="71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90" h="71956" extrusionOk="0">
                      <a:moveTo>
                        <a:pt x="37052" y="55531"/>
                      </a:moveTo>
                      <a:cubicBezTo>
                        <a:pt x="39243" y="37243"/>
                        <a:pt x="40291" y="18574"/>
                        <a:pt x="40291" y="0"/>
                      </a:cubicBezTo>
                      <a:lnTo>
                        <a:pt x="3048" y="0"/>
                      </a:lnTo>
                      <a:cubicBezTo>
                        <a:pt x="3048" y="17050"/>
                        <a:pt x="2096" y="34195"/>
                        <a:pt x="95" y="51054"/>
                      </a:cubicBezTo>
                      <a:cubicBezTo>
                        <a:pt x="95" y="51816"/>
                        <a:pt x="0" y="52578"/>
                        <a:pt x="0" y="53340"/>
                      </a:cubicBezTo>
                      <a:cubicBezTo>
                        <a:pt x="0" y="62675"/>
                        <a:pt x="6953" y="70676"/>
                        <a:pt x="16383" y="71819"/>
                      </a:cubicBezTo>
                      <a:cubicBezTo>
                        <a:pt x="26575" y="73057"/>
                        <a:pt x="35909" y="65818"/>
                        <a:pt x="37147" y="555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0" name="Google Shape;6910;p55"/>
                <p:cNvSpPr/>
                <p:nvPr/>
              </p:nvSpPr>
              <p:spPr>
                <a:xfrm>
                  <a:off x="4865274" y="3870102"/>
                  <a:ext cx="46386" cy="6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86" h="64521" extrusionOk="0">
                      <a:moveTo>
                        <a:pt x="0" y="45815"/>
                      </a:moveTo>
                      <a:cubicBezTo>
                        <a:pt x="0" y="53054"/>
                        <a:pt x="4286" y="60007"/>
                        <a:pt x="11430" y="63055"/>
                      </a:cubicBezTo>
                      <a:cubicBezTo>
                        <a:pt x="20955" y="67056"/>
                        <a:pt x="31814" y="62579"/>
                        <a:pt x="35814" y="53150"/>
                      </a:cubicBezTo>
                      <a:cubicBezTo>
                        <a:pt x="42863" y="36290"/>
                        <a:pt x="46292" y="18193"/>
                        <a:pt x="46387" y="0"/>
                      </a:cubicBezTo>
                      <a:lnTo>
                        <a:pt x="9144" y="0"/>
                      </a:lnTo>
                      <a:cubicBezTo>
                        <a:pt x="9144" y="13240"/>
                        <a:pt x="6668" y="26479"/>
                        <a:pt x="1524" y="38671"/>
                      </a:cubicBezTo>
                      <a:cubicBezTo>
                        <a:pt x="572" y="41053"/>
                        <a:pt x="95" y="43529"/>
                        <a:pt x="95" y="459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1" name="Google Shape;6911;p55"/>
                <p:cNvSpPr/>
                <p:nvPr/>
              </p:nvSpPr>
              <p:spPr>
                <a:xfrm>
                  <a:off x="5016816" y="3982771"/>
                  <a:ext cx="80036" cy="109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36" h="109315" extrusionOk="0">
                      <a:moveTo>
                        <a:pt x="44291" y="11347"/>
                      </a:moveTo>
                      <a:cubicBezTo>
                        <a:pt x="33814" y="35541"/>
                        <a:pt x="20193" y="58401"/>
                        <a:pt x="3905" y="79260"/>
                      </a:cubicBezTo>
                      <a:cubicBezTo>
                        <a:pt x="1238" y="82690"/>
                        <a:pt x="0" y="86690"/>
                        <a:pt x="0" y="90691"/>
                      </a:cubicBezTo>
                      <a:cubicBezTo>
                        <a:pt x="0" y="96215"/>
                        <a:pt x="2477" y="101740"/>
                        <a:pt x="7144" y="105359"/>
                      </a:cubicBezTo>
                      <a:cubicBezTo>
                        <a:pt x="15240" y="111741"/>
                        <a:pt x="26956" y="110217"/>
                        <a:pt x="33338" y="102120"/>
                      </a:cubicBezTo>
                      <a:cubicBezTo>
                        <a:pt x="51530" y="78784"/>
                        <a:pt x="66770" y="53162"/>
                        <a:pt x="78486" y="26111"/>
                      </a:cubicBezTo>
                      <a:cubicBezTo>
                        <a:pt x="82582" y="16681"/>
                        <a:pt x="78296" y="5632"/>
                        <a:pt x="68771" y="1536"/>
                      </a:cubicBezTo>
                      <a:cubicBezTo>
                        <a:pt x="59341" y="-2559"/>
                        <a:pt x="48387" y="1822"/>
                        <a:pt x="44196" y="112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2" name="Google Shape;6912;p55"/>
                <p:cNvSpPr/>
                <p:nvPr/>
              </p:nvSpPr>
              <p:spPr>
                <a:xfrm>
                  <a:off x="4883657" y="3976804"/>
                  <a:ext cx="95894" cy="96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94" h="96605" extrusionOk="0">
                      <a:moveTo>
                        <a:pt x="87725" y="3216"/>
                      </a:moveTo>
                      <a:cubicBezTo>
                        <a:pt x="79153" y="-2594"/>
                        <a:pt x="67628" y="-308"/>
                        <a:pt x="61817" y="8265"/>
                      </a:cubicBezTo>
                      <a:cubicBezTo>
                        <a:pt x="47339" y="29696"/>
                        <a:pt x="29242" y="47984"/>
                        <a:pt x="8001" y="62652"/>
                      </a:cubicBezTo>
                      <a:cubicBezTo>
                        <a:pt x="2762" y="66272"/>
                        <a:pt x="0" y="72082"/>
                        <a:pt x="0" y="77988"/>
                      </a:cubicBezTo>
                      <a:cubicBezTo>
                        <a:pt x="0" y="81607"/>
                        <a:pt x="1048" y="85322"/>
                        <a:pt x="3334" y="88560"/>
                      </a:cubicBezTo>
                      <a:cubicBezTo>
                        <a:pt x="9239" y="97038"/>
                        <a:pt x="20860" y="99133"/>
                        <a:pt x="29242" y="93323"/>
                      </a:cubicBezTo>
                      <a:cubicBezTo>
                        <a:pt x="54292" y="75987"/>
                        <a:pt x="75629" y="54366"/>
                        <a:pt x="92678" y="29124"/>
                      </a:cubicBezTo>
                      <a:cubicBezTo>
                        <a:pt x="98488" y="20552"/>
                        <a:pt x="96203" y="9027"/>
                        <a:pt x="87630" y="321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3" name="Google Shape;6913;p55"/>
                <p:cNvSpPr/>
                <p:nvPr/>
              </p:nvSpPr>
              <p:spPr>
                <a:xfrm>
                  <a:off x="5509164" y="3870007"/>
                  <a:ext cx="39528" cy="78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28" h="78252" extrusionOk="0">
                      <a:moveTo>
                        <a:pt x="37147" y="61055"/>
                      </a:moveTo>
                      <a:cubicBezTo>
                        <a:pt x="38767" y="40862"/>
                        <a:pt x="39433" y="20384"/>
                        <a:pt x="39529" y="0"/>
                      </a:cubicBezTo>
                      <a:lnTo>
                        <a:pt x="2191" y="0"/>
                      </a:lnTo>
                      <a:cubicBezTo>
                        <a:pt x="2191" y="19431"/>
                        <a:pt x="1429" y="38958"/>
                        <a:pt x="0" y="58198"/>
                      </a:cubicBezTo>
                      <a:cubicBezTo>
                        <a:pt x="0" y="58674"/>
                        <a:pt x="0" y="59150"/>
                        <a:pt x="0" y="59627"/>
                      </a:cubicBezTo>
                      <a:cubicBezTo>
                        <a:pt x="0" y="69247"/>
                        <a:pt x="7429" y="77438"/>
                        <a:pt x="17240" y="78200"/>
                      </a:cubicBezTo>
                      <a:cubicBezTo>
                        <a:pt x="27527" y="78962"/>
                        <a:pt x="36481" y="71342"/>
                        <a:pt x="37242" y="6105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4" name="Google Shape;6914;p55"/>
                <p:cNvSpPr/>
                <p:nvPr/>
              </p:nvSpPr>
              <p:spPr>
                <a:xfrm>
                  <a:off x="5296375" y="3870007"/>
                  <a:ext cx="39814" cy="74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14" h="74107" extrusionOk="0">
                      <a:moveTo>
                        <a:pt x="37052" y="57245"/>
                      </a:moveTo>
                      <a:cubicBezTo>
                        <a:pt x="38957" y="38386"/>
                        <a:pt x="39814" y="19145"/>
                        <a:pt x="39814" y="0"/>
                      </a:cubicBezTo>
                      <a:lnTo>
                        <a:pt x="2572" y="0"/>
                      </a:lnTo>
                      <a:cubicBezTo>
                        <a:pt x="2572" y="17907"/>
                        <a:pt x="1714" y="35909"/>
                        <a:pt x="0" y="53531"/>
                      </a:cubicBezTo>
                      <a:cubicBezTo>
                        <a:pt x="0" y="54197"/>
                        <a:pt x="0" y="54769"/>
                        <a:pt x="0" y="55436"/>
                      </a:cubicBezTo>
                      <a:cubicBezTo>
                        <a:pt x="0" y="64865"/>
                        <a:pt x="7144" y="72962"/>
                        <a:pt x="16764" y="74009"/>
                      </a:cubicBezTo>
                      <a:cubicBezTo>
                        <a:pt x="27051" y="75057"/>
                        <a:pt x="36195" y="67628"/>
                        <a:pt x="37147" y="5734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5" name="Google Shape;6915;p55"/>
                <p:cNvSpPr/>
                <p:nvPr/>
              </p:nvSpPr>
              <p:spPr>
                <a:xfrm>
                  <a:off x="5616034" y="3869912"/>
                  <a:ext cx="38576" cy="69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76" h="69276" extrusionOk="0">
                      <a:moveTo>
                        <a:pt x="37243" y="51721"/>
                      </a:moveTo>
                      <a:cubicBezTo>
                        <a:pt x="38195" y="34576"/>
                        <a:pt x="38576" y="17335"/>
                        <a:pt x="38576" y="0"/>
                      </a:cubicBezTo>
                      <a:lnTo>
                        <a:pt x="1238" y="0"/>
                      </a:lnTo>
                      <a:cubicBezTo>
                        <a:pt x="1238" y="16573"/>
                        <a:pt x="953" y="33147"/>
                        <a:pt x="0" y="49530"/>
                      </a:cubicBezTo>
                      <a:cubicBezTo>
                        <a:pt x="0" y="49911"/>
                        <a:pt x="0" y="50292"/>
                        <a:pt x="0" y="50673"/>
                      </a:cubicBezTo>
                      <a:cubicBezTo>
                        <a:pt x="0" y="60484"/>
                        <a:pt x="7620" y="68675"/>
                        <a:pt x="17526" y="69247"/>
                      </a:cubicBezTo>
                      <a:cubicBezTo>
                        <a:pt x="27813" y="69818"/>
                        <a:pt x="36671" y="62008"/>
                        <a:pt x="37243" y="5172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6" name="Google Shape;6916;p55"/>
                <p:cNvSpPr/>
                <p:nvPr/>
              </p:nvSpPr>
              <p:spPr>
                <a:xfrm>
                  <a:off x="5402770" y="3870007"/>
                  <a:ext cx="39624" cy="76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24" h="76171" extrusionOk="0">
                      <a:moveTo>
                        <a:pt x="37147" y="59150"/>
                      </a:moveTo>
                      <a:cubicBezTo>
                        <a:pt x="38862" y="39624"/>
                        <a:pt x="39624" y="19717"/>
                        <a:pt x="39624" y="0"/>
                      </a:cubicBezTo>
                      <a:lnTo>
                        <a:pt x="2381" y="0"/>
                      </a:lnTo>
                      <a:cubicBezTo>
                        <a:pt x="2381" y="18669"/>
                        <a:pt x="1619" y="37433"/>
                        <a:pt x="0" y="55912"/>
                      </a:cubicBezTo>
                      <a:cubicBezTo>
                        <a:pt x="0" y="56483"/>
                        <a:pt x="0" y="57055"/>
                        <a:pt x="0" y="57531"/>
                      </a:cubicBezTo>
                      <a:cubicBezTo>
                        <a:pt x="0" y="67056"/>
                        <a:pt x="7334" y="75248"/>
                        <a:pt x="17050" y="76105"/>
                      </a:cubicBezTo>
                      <a:cubicBezTo>
                        <a:pt x="27337" y="76962"/>
                        <a:pt x="36385" y="69437"/>
                        <a:pt x="37243" y="5915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7" name="Google Shape;6917;p55"/>
                <p:cNvSpPr/>
                <p:nvPr/>
              </p:nvSpPr>
              <p:spPr>
                <a:xfrm>
                  <a:off x="4774691" y="3870007"/>
                  <a:ext cx="30956" cy="30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56" h="30956" extrusionOk="0">
                      <a:moveTo>
                        <a:pt x="30956" y="0"/>
                      </a:moveTo>
                      <a:lnTo>
                        <a:pt x="6287" y="0"/>
                      </a:lnTo>
                      <a:cubicBezTo>
                        <a:pt x="6287" y="3429"/>
                        <a:pt x="3429" y="6287"/>
                        <a:pt x="0" y="6287"/>
                      </a:cubicBezTo>
                      <a:lnTo>
                        <a:pt x="0" y="6287"/>
                      </a:lnTo>
                      <a:lnTo>
                        <a:pt x="0" y="30956"/>
                      </a:lnTo>
                      <a:lnTo>
                        <a:pt x="0" y="30956"/>
                      </a:lnTo>
                      <a:cubicBezTo>
                        <a:pt x="17050" y="30956"/>
                        <a:pt x="30956" y="17050"/>
                        <a:pt x="3095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8" name="Google Shape;6918;p55"/>
                <p:cNvSpPr/>
                <p:nvPr/>
              </p:nvSpPr>
              <p:spPr>
                <a:xfrm>
                  <a:off x="5164168" y="4142463"/>
                  <a:ext cx="87589" cy="10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89" h="104297" extrusionOk="0">
                      <a:moveTo>
                        <a:pt x="53245" y="8627"/>
                      </a:moveTo>
                      <a:cubicBezTo>
                        <a:pt x="38767" y="31297"/>
                        <a:pt x="22479" y="53109"/>
                        <a:pt x="4667" y="73397"/>
                      </a:cubicBezTo>
                      <a:cubicBezTo>
                        <a:pt x="1524" y="76922"/>
                        <a:pt x="0" y="81303"/>
                        <a:pt x="0" y="85684"/>
                      </a:cubicBezTo>
                      <a:cubicBezTo>
                        <a:pt x="0" y="90828"/>
                        <a:pt x="2191" y="96067"/>
                        <a:pt x="6382" y="99686"/>
                      </a:cubicBezTo>
                      <a:cubicBezTo>
                        <a:pt x="14097" y="106449"/>
                        <a:pt x="25908" y="105687"/>
                        <a:pt x="32671" y="97972"/>
                      </a:cubicBezTo>
                      <a:cubicBezTo>
                        <a:pt x="51721" y="76255"/>
                        <a:pt x="69247" y="52918"/>
                        <a:pt x="84677" y="28630"/>
                      </a:cubicBezTo>
                      <a:cubicBezTo>
                        <a:pt x="90202" y="19962"/>
                        <a:pt x="87630" y="8437"/>
                        <a:pt x="78962" y="2912"/>
                      </a:cubicBezTo>
                      <a:cubicBezTo>
                        <a:pt x="70295" y="-2612"/>
                        <a:pt x="58769" y="-41"/>
                        <a:pt x="53245" y="86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9" name="Google Shape;6919;p55"/>
                <p:cNvSpPr/>
                <p:nvPr/>
              </p:nvSpPr>
              <p:spPr>
                <a:xfrm>
                  <a:off x="4885181" y="4113689"/>
                  <a:ext cx="109600" cy="7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00" h="79456" extrusionOk="0">
                      <a:moveTo>
                        <a:pt x="105632" y="7302"/>
                      </a:moveTo>
                      <a:cubicBezTo>
                        <a:pt x="99346" y="-890"/>
                        <a:pt x="87630" y="-2414"/>
                        <a:pt x="79438" y="3873"/>
                      </a:cubicBezTo>
                      <a:cubicBezTo>
                        <a:pt x="58483" y="19970"/>
                        <a:pt x="35528" y="33400"/>
                        <a:pt x="11335" y="43687"/>
                      </a:cubicBezTo>
                      <a:cubicBezTo>
                        <a:pt x="4191" y="46735"/>
                        <a:pt x="0" y="53593"/>
                        <a:pt x="0" y="60832"/>
                      </a:cubicBezTo>
                      <a:cubicBezTo>
                        <a:pt x="0" y="63309"/>
                        <a:pt x="476" y="65690"/>
                        <a:pt x="1524" y="68071"/>
                      </a:cubicBezTo>
                      <a:cubicBezTo>
                        <a:pt x="5525" y="77596"/>
                        <a:pt x="16478" y="81978"/>
                        <a:pt x="26003" y="77977"/>
                      </a:cubicBezTo>
                      <a:cubicBezTo>
                        <a:pt x="53150" y="66452"/>
                        <a:pt x="78867" y="51403"/>
                        <a:pt x="102298" y="33400"/>
                      </a:cubicBezTo>
                      <a:cubicBezTo>
                        <a:pt x="110490" y="27114"/>
                        <a:pt x="112014" y="15398"/>
                        <a:pt x="105727" y="720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20" name="Google Shape;6920;p55"/>
                <p:cNvSpPr/>
                <p:nvPr/>
              </p:nvSpPr>
              <p:spPr>
                <a:xfrm>
                  <a:off x="4774596" y="4178600"/>
                  <a:ext cx="67263" cy="40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63" h="40878" extrusionOk="0">
                      <a:moveTo>
                        <a:pt x="0" y="40784"/>
                      </a:moveTo>
                      <a:lnTo>
                        <a:pt x="0" y="40784"/>
                      </a:lnTo>
                      <a:cubicBezTo>
                        <a:pt x="17240" y="40784"/>
                        <a:pt x="34480" y="39545"/>
                        <a:pt x="51340" y="37069"/>
                      </a:cubicBezTo>
                      <a:cubicBezTo>
                        <a:pt x="61531" y="35545"/>
                        <a:pt x="68580" y="26115"/>
                        <a:pt x="67056" y="15923"/>
                      </a:cubicBezTo>
                      <a:cubicBezTo>
                        <a:pt x="65532" y="5732"/>
                        <a:pt x="56102" y="-1317"/>
                        <a:pt x="45910" y="207"/>
                      </a:cubicBezTo>
                      <a:cubicBezTo>
                        <a:pt x="30861" y="2398"/>
                        <a:pt x="15335" y="3541"/>
                        <a:pt x="0" y="3541"/>
                      </a:cubicBezTo>
                      <a:lnTo>
                        <a:pt x="0" y="3541"/>
                      </a:lnTo>
                      <a:lnTo>
                        <a:pt x="0" y="4087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21" name="Google Shape;6921;p55"/>
                <p:cNvSpPr/>
                <p:nvPr/>
              </p:nvSpPr>
              <p:spPr>
                <a:xfrm>
                  <a:off x="5030818" y="4132123"/>
                  <a:ext cx="97032" cy="96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32" h="96079" extrusionOk="0">
                      <a:moveTo>
                        <a:pt x="64199" y="6775"/>
                      </a:moveTo>
                      <a:cubicBezTo>
                        <a:pt x="46958" y="27253"/>
                        <a:pt x="27718" y="46208"/>
                        <a:pt x="6953" y="62972"/>
                      </a:cubicBezTo>
                      <a:cubicBezTo>
                        <a:pt x="2381" y="66687"/>
                        <a:pt x="0" y="72021"/>
                        <a:pt x="0" y="77450"/>
                      </a:cubicBezTo>
                      <a:cubicBezTo>
                        <a:pt x="0" y="81546"/>
                        <a:pt x="1333" y="85737"/>
                        <a:pt x="4191" y="89166"/>
                      </a:cubicBezTo>
                      <a:cubicBezTo>
                        <a:pt x="10668" y="97167"/>
                        <a:pt x="22384" y="98405"/>
                        <a:pt x="30385" y="91928"/>
                      </a:cubicBezTo>
                      <a:cubicBezTo>
                        <a:pt x="52959" y="73640"/>
                        <a:pt x="73914" y="52971"/>
                        <a:pt x="92678" y="30682"/>
                      </a:cubicBezTo>
                      <a:cubicBezTo>
                        <a:pt x="99250" y="22777"/>
                        <a:pt x="98298" y="11061"/>
                        <a:pt x="90392" y="4393"/>
                      </a:cubicBezTo>
                      <a:cubicBezTo>
                        <a:pt x="82487" y="-2274"/>
                        <a:pt x="70771" y="-1226"/>
                        <a:pt x="64103" y="667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22" name="Google Shape;6922;p55"/>
                <p:cNvSpPr/>
                <p:nvPr/>
              </p:nvSpPr>
              <p:spPr>
                <a:xfrm>
                  <a:off x="4774691" y="4070099"/>
                  <a:ext cx="70132" cy="43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32" h="43271" extrusionOk="0">
                      <a:moveTo>
                        <a:pt x="55721" y="36795"/>
                      </a:moveTo>
                      <a:cubicBezTo>
                        <a:pt x="65722" y="34414"/>
                        <a:pt x="72009" y="24412"/>
                        <a:pt x="69628" y="14411"/>
                      </a:cubicBezTo>
                      <a:cubicBezTo>
                        <a:pt x="67246" y="4410"/>
                        <a:pt x="57245" y="-1877"/>
                        <a:pt x="47244" y="504"/>
                      </a:cubicBezTo>
                      <a:cubicBezTo>
                        <a:pt x="31813" y="4124"/>
                        <a:pt x="16002" y="5934"/>
                        <a:pt x="0" y="5934"/>
                      </a:cubicBezTo>
                      <a:lnTo>
                        <a:pt x="0" y="5934"/>
                      </a:lnTo>
                      <a:lnTo>
                        <a:pt x="0" y="43272"/>
                      </a:lnTo>
                      <a:cubicBezTo>
                        <a:pt x="18764" y="43272"/>
                        <a:pt x="37529" y="41081"/>
                        <a:pt x="55721" y="3689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23" name="Google Shape;6923;p55"/>
                <p:cNvSpPr/>
                <p:nvPr/>
              </p:nvSpPr>
              <p:spPr>
                <a:xfrm>
                  <a:off x="5532595" y="4147478"/>
                  <a:ext cx="69905" cy="114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05" h="114623" extrusionOk="0">
                      <a:moveTo>
                        <a:pt x="35433" y="104005"/>
                      </a:moveTo>
                      <a:cubicBezTo>
                        <a:pt x="47815" y="78383"/>
                        <a:pt x="59055" y="51808"/>
                        <a:pt x="68771" y="25043"/>
                      </a:cubicBezTo>
                      <a:cubicBezTo>
                        <a:pt x="72295" y="15422"/>
                        <a:pt x="67342" y="4659"/>
                        <a:pt x="57626" y="1135"/>
                      </a:cubicBezTo>
                      <a:cubicBezTo>
                        <a:pt x="47911" y="-2390"/>
                        <a:pt x="37243" y="2564"/>
                        <a:pt x="33719" y="12279"/>
                      </a:cubicBezTo>
                      <a:cubicBezTo>
                        <a:pt x="24384" y="37901"/>
                        <a:pt x="13621" y="63333"/>
                        <a:pt x="1810" y="87812"/>
                      </a:cubicBezTo>
                      <a:cubicBezTo>
                        <a:pt x="571" y="90384"/>
                        <a:pt x="0" y="93146"/>
                        <a:pt x="0" y="95909"/>
                      </a:cubicBezTo>
                      <a:cubicBezTo>
                        <a:pt x="0" y="102862"/>
                        <a:pt x="3905" y="109529"/>
                        <a:pt x="10573" y="112768"/>
                      </a:cubicBezTo>
                      <a:cubicBezTo>
                        <a:pt x="19812" y="117244"/>
                        <a:pt x="30956" y="113339"/>
                        <a:pt x="35433" y="1041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24" name="Google Shape;6924;p55"/>
                <p:cNvSpPr/>
                <p:nvPr/>
              </p:nvSpPr>
              <p:spPr>
                <a:xfrm>
                  <a:off x="5477636" y="3994170"/>
                  <a:ext cx="57600" cy="118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00" h="118610" extrusionOk="0">
                      <a:moveTo>
                        <a:pt x="36386" y="105485"/>
                      </a:moveTo>
                      <a:cubicBezTo>
                        <a:pt x="44863" y="78243"/>
                        <a:pt x="51816" y="50144"/>
                        <a:pt x="57245" y="22141"/>
                      </a:cubicBezTo>
                      <a:cubicBezTo>
                        <a:pt x="59246" y="12044"/>
                        <a:pt x="52578" y="2234"/>
                        <a:pt x="42482" y="328"/>
                      </a:cubicBezTo>
                      <a:cubicBezTo>
                        <a:pt x="32385" y="-1576"/>
                        <a:pt x="22574" y="4996"/>
                        <a:pt x="20669" y="15092"/>
                      </a:cubicBezTo>
                      <a:cubicBezTo>
                        <a:pt x="15526" y="41762"/>
                        <a:pt x="8858" y="68432"/>
                        <a:pt x="858" y="94435"/>
                      </a:cubicBezTo>
                      <a:cubicBezTo>
                        <a:pt x="286" y="96245"/>
                        <a:pt x="0" y="98150"/>
                        <a:pt x="0" y="99960"/>
                      </a:cubicBezTo>
                      <a:cubicBezTo>
                        <a:pt x="0" y="107961"/>
                        <a:pt x="5144" y="115295"/>
                        <a:pt x="13145" y="117772"/>
                      </a:cubicBezTo>
                      <a:cubicBezTo>
                        <a:pt x="22955" y="120820"/>
                        <a:pt x="33433" y="115295"/>
                        <a:pt x="36481" y="1054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25" name="Google Shape;6925;p55"/>
                <p:cNvSpPr/>
                <p:nvPr/>
              </p:nvSpPr>
              <p:spPr>
                <a:xfrm>
                  <a:off x="5590221" y="3985311"/>
                  <a:ext cx="54240" cy="119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40" h="119320" extrusionOk="0">
                      <a:moveTo>
                        <a:pt x="36671" y="105485"/>
                      </a:moveTo>
                      <a:cubicBezTo>
                        <a:pt x="43815" y="77958"/>
                        <a:pt x="49625" y="49669"/>
                        <a:pt x="54007" y="21570"/>
                      </a:cubicBezTo>
                      <a:cubicBezTo>
                        <a:pt x="55626" y="11378"/>
                        <a:pt x="48673" y="1853"/>
                        <a:pt x="38481" y="234"/>
                      </a:cubicBezTo>
                      <a:cubicBezTo>
                        <a:pt x="28289" y="-1385"/>
                        <a:pt x="18764" y="5568"/>
                        <a:pt x="17145" y="15760"/>
                      </a:cubicBezTo>
                      <a:cubicBezTo>
                        <a:pt x="12954" y="42716"/>
                        <a:pt x="7334" y="69671"/>
                        <a:pt x="571" y="96056"/>
                      </a:cubicBezTo>
                      <a:cubicBezTo>
                        <a:pt x="191" y="97580"/>
                        <a:pt x="0" y="99199"/>
                        <a:pt x="0" y="100723"/>
                      </a:cubicBezTo>
                      <a:cubicBezTo>
                        <a:pt x="0" y="109010"/>
                        <a:pt x="5620" y="116630"/>
                        <a:pt x="14002" y="118725"/>
                      </a:cubicBezTo>
                      <a:cubicBezTo>
                        <a:pt x="24003" y="121297"/>
                        <a:pt x="34100" y="115296"/>
                        <a:pt x="36767" y="1052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26" name="Google Shape;6926;p55"/>
                <p:cNvSpPr/>
                <p:nvPr/>
              </p:nvSpPr>
              <p:spPr>
                <a:xfrm>
                  <a:off x="5253894" y="3989230"/>
                  <a:ext cx="64704" cy="116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04" h="116548" extrusionOk="0">
                      <a:moveTo>
                        <a:pt x="28099" y="13936"/>
                      </a:moveTo>
                      <a:cubicBezTo>
                        <a:pt x="21241" y="40035"/>
                        <a:pt x="12383" y="65752"/>
                        <a:pt x="1524" y="90422"/>
                      </a:cubicBezTo>
                      <a:cubicBezTo>
                        <a:pt x="476" y="92899"/>
                        <a:pt x="0" y="95375"/>
                        <a:pt x="0" y="97852"/>
                      </a:cubicBezTo>
                      <a:cubicBezTo>
                        <a:pt x="0" y="104995"/>
                        <a:pt x="4191" y="111853"/>
                        <a:pt x="11144" y="114997"/>
                      </a:cubicBezTo>
                      <a:cubicBezTo>
                        <a:pt x="20574" y="119093"/>
                        <a:pt x="31623" y="114806"/>
                        <a:pt x="35719" y="105376"/>
                      </a:cubicBezTo>
                      <a:cubicBezTo>
                        <a:pt x="47244" y="78897"/>
                        <a:pt x="56864" y="51370"/>
                        <a:pt x="64103" y="23366"/>
                      </a:cubicBezTo>
                      <a:cubicBezTo>
                        <a:pt x="66675" y="13460"/>
                        <a:pt x="60770" y="3173"/>
                        <a:pt x="50768" y="601"/>
                      </a:cubicBezTo>
                      <a:cubicBezTo>
                        <a:pt x="40767" y="-1970"/>
                        <a:pt x="30575" y="3935"/>
                        <a:pt x="28004" y="139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27" name="Google Shape;6927;p55"/>
                <p:cNvSpPr/>
                <p:nvPr/>
              </p:nvSpPr>
              <p:spPr>
                <a:xfrm>
                  <a:off x="5138165" y="3986358"/>
                  <a:ext cx="70719" cy="114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19" h="114092" extrusionOk="0">
                      <a:moveTo>
                        <a:pt x="34385" y="12903"/>
                      </a:moveTo>
                      <a:cubicBezTo>
                        <a:pt x="26098" y="38335"/>
                        <a:pt x="15335" y="63005"/>
                        <a:pt x="2381" y="86436"/>
                      </a:cubicBezTo>
                      <a:cubicBezTo>
                        <a:pt x="762" y="89294"/>
                        <a:pt x="0" y="92437"/>
                        <a:pt x="0" y="95485"/>
                      </a:cubicBezTo>
                      <a:cubicBezTo>
                        <a:pt x="0" y="102057"/>
                        <a:pt x="3429" y="108439"/>
                        <a:pt x="9620" y="111773"/>
                      </a:cubicBezTo>
                      <a:cubicBezTo>
                        <a:pt x="18574" y="116725"/>
                        <a:pt x="30004" y="113487"/>
                        <a:pt x="34957" y="104533"/>
                      </a:cubicBezTo>
                      <a:cubicBezTo>
                        <a:pt x="49149" y="79006"/>
                        <a:pt x="60865" y="52051"/>
                        <a:pt x="69818" y="24428"/>
                      </a:cubicBezTo>
                      <a:cubicBezTo>
                        <a:pt x="72962" y="14617"/>
                        <a:pt x="67627" y="4140"/>
                        <a:pt x="57817" y="901"/>
                      </a:cubicBezTo>
                      <a:cubicBezTo>
                        <a:pt x="48006" y="-2242"/>
                        <a:pt x="37529" y="3092"/>
                        <a:pt x="34290" y="1290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28" name="Google Shape;6928;p55"/>
                <p:cNvSpPr/>
                <p:nvPr/>
              </p:nvSpPr>
              <p:spPr>
                <a:xfrm>
                  <a:off x="5366574" y="3991968"/>
                  <a:ext cx="60633" cy="117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33" h="117764" extrusionOk="0">
                      <a:moveTo>
                        <a:pt x="23813" y="14437"/>
                      </a:moveTo>
                      <a:cubicBezTo>
                        <a:pt x="18002" y="40916"/>
                        <a:pt x="10382" y="67206"/>
                        <a:pt x="1143" y="92732"/>
                      </a:cubicBezTo>
                      <a:cubicBezTo>
                        <a:pt x="381" y="94828"/>
                        <a:pt x="0" y="96924"/>
                        <a:pt x="0" y="99114"/>
                      </a:cubicBezTo>
                      <a:cubicBezTo>
                        <a:pt x="0" y="106734"/>
                        <a:pt x="4763" y="113878"/>
                        <a:pt x="12287" y="116640"/>
                      </a:cubicBezTo>
                      <a:cubicBezTo>
                        <a:pt x="22003" y="120165"/>
                        <a:pt x="32671" y="115116"/>
                        <a:pt x="36195" y="105496"/>
                      </a:cubicBezTo>
                      <a:cubicBezTo>
                        <a:pt x="46006" y="78540"/>
                        <a:pt x="54007" y="50632"/>
                        <a:pt x="60198" y="22629"/>
                      </a:cubicBezTo>
                      <a:cubicBezTo>
                        <a:pt x="62389" y="12532"/>
                        <a:pt x="56102" y="2626"/>
                        <a:pt x="46006" y="435"/>
                      </a:cubicBezTo>
                      <a:cubicBezTo>
                        <a:pt x="35909" y="-1755"/>
                        <a:pt x="26003" y="4531"/>
                        <a:pt x="23813" y="146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929" name="Google Shape;6929;p55"/>
            <p:cNvGrpSpPr/>
            <p:nvPr/>
          </p:nvGrpSpPr>
          <p:grpSpPr>
            <a:xfrm>
              <a:off x="7933532" y="3632677"/>
              <a:ext cx="637384" cy="639684"/>
              <a:chOff x="4774596" y="2105691"/>
              <a:chExt cx="884396" cy="884396"/>
            </a:xfrm>
          </p:grpSpPr>
          <p:sp>
            <p:nvSpPr>
              <p:cNvPr id="6930" name="Google Shape;6930;p55"/>
              <p:cNvSpPr/>
              <p:nvPr/>
            </p:nvSpPr>
            <p:spPr>
              <a:xfrm>
                <a:off x="4774596" y="2110073"/>
                <a:ext cx="880014" cy="88001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1" name="Google Shape;6931;p55"/>
              <p:cNvSpPr/>
              <p:nvPr/>
            </p:nvSpPr>
            <p:spPr>
              <a:xfrm>
                <a:off x="4774596" y="2105691"/>
                <a:ext cx="884396" cy="884396"/>
              </a:xfrm>
              <a:custGeom>
                <a:avLst/>
                <a:gdLst/>
                <a:ahLst/>
                <a:cxnLst/>
                <a:rect l="l" t="t" r="r" b="b"/>
                <a:pathLst>
                  <a:path w="884396" h="884396" extrusionOk="0">
                    <a:moveTo>
                      <a:pt x="0" y="884396"/>
                    </a:moveTo>
                    <a:lnTo>
                      <a:pt x="321945" y="884396"/>
                    </a:lnTo>
                    <a:cubicBezTo>
                      <a:pt x="321945" y="573786"/>
                      <a:pt x="573786" y="321945"/>
                      <a:pt x="884396" y="321945"/>
                    </a:cubicBezTo>
                    <a:lnTo>
                      <a:pt x="884396" y="0"/>
                    </a:lnTo>
                    <a:cubicBezTo>
                      <a:pt x="395954" y="0"/>
                      <a:pt x="0" y="395954"/>
                      <a:pt x="0" y="8843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32" name="Google Shape;6932;p55"/>
          <p:cNvGrpSpPr/>
          <p:nvPr/>
        </p:nvGrpSpPr>
        <p:grpSpPr>
          <a:xfrm>
            <a:off x="263292" y="450334"/>
            <a:ext cx="843991" cy="4458947"/>
            <a:chOff x="263292" y="450334"/>
            <a:chExt cx="843991" cy="4458947"/>
          </a:xfrm>
        </p:grpSpPr>
        <p:sp>
          <p:nvSpPr>
            <p:cNvPr id="6933" name="Google Shape;6933;p55"/>
            <p:cNvSpPr/>
            <p:nvPr/>
          </p:nvSpPr>
          <p:spPr>
            <a:xfrm rot="-1482362">
              <a:off x="367143" y="2362341"/>
              <a:ext cx="636289" cy="636289"/>
            </a:xfrm>
            <a:custGeom>
              <a:avLst/>
              <a:gdLst/>
              <a:ahLst/>
              <a:cxnLst/>
              <a:rect l="l" t="t" r="r" b="b"/>
              <a:pathLst>
                <a:path w="879157" h="879157" extrusionOk="0">
                  <a:moveTo>
                    <a:pt x="879157" y="439579"/>
                  </a:moveTo>
                  <a:cubicBezTo>
                    <a:pt x="879157" y="682351"/>
                    <a:pt x="682351" y="879157"/>
                    <a:pt x="439579" y="879157"/>
                  </a:cubicBezTo>
                  <a:cubicBezTo>
                    <a:pt x="196806" y="879157"/>
                    <a:pt x="0" y="682351"/>
                    <a:pt x="0" y="439579"/>
                  </a:cubicBezTo>
                  <a:cubicBezTo>
                    <a:pt x="0" y="196806"/>
                    <a:pt x="196806" y="0"/>
                    <a:pt x="439579" y="0"/>
                  </a:cubicBezTo>
                  <a:cubicBezTo>
                    <a:pt x="682351" y="0"/>
                    <a:pt x="879157" y="196806"/>
                    <a:pt x="879157" y="4395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4" name="Google Shape;6934;p55"/>
            <p:cNvSpPr/>
            <p:nvPr/>
          </p:nvSpPr>
          <p:spPr>
            <a:xfrm>
              <a:off x="366869" y="1724774"/>
              <a:ext cx="635741" cy="635741"/>
            </a:xfrm>
            <a:custGeom>
              <a:avLst/>
              <a:gdLst/>
              <a:ahLst/>
              <a:cxnLst/>
              <a:rect l="l" t="t" r="r" b="b"/>
              <a:pathLst>
                <a:path w="879919" h="879919" extrusionOk="0">
                  <a:moveTo>
                    <a:pt x="0" y="879919"/>
                  </a:moveTo>
                  <a:lnTo>
                    <a:pt x="879920" y="879919"/>
                  </a:lnTo>
                  <a:lnTo>
                    <a:pt x="879920" y="872395"/>
                  </a:lnTo>
                  <a:cubicBezTo>
                    <a:pt x="875919" y="392430"/>
                    <a:pt x="487489" y="4000"/>
                    <a:pt x="7525" y="0"/>
                  </a:cubicBezTo>
                  <a:lnTo>
                    <a:pt x="0" y="0"/>
                  </a:lnTo>
                  <a:lnTo>
                    <a:pt x="0" y="8799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935" name="Google Shape;6935;p55"/>
            <p:cNvGrpSpPr/>
            <p:nvPr/>
          </p:nvGrpSpPr>
          <p:grpSpPr>
            <a:xfrm>
              <a:off x="366993" y="1087502"/>
              <a:ext cx="637376" cy="637445"/>
              <a:chOff x="5654515" y="2109977"/>
              <a:chExt cx="880110" cy="880206"/>
            </a:xfrm>
          </p:grpSpPr>
          <p:sp>
            <p:nvSpPr>
              <p:cNvPr id="6936" name="Google Shape;6936;p55"/>
              <p:cNvSpPr/>
              <p:nvPr/>
            </p:nvSpPr>
            <p:spPr>
              <a:xfrm>
                <a:off x="6064471" y="2349487"/>
                <a:ext cx="103582" cy="88672"/>
              </a:xfrm>
              <a:custGeom>
                <a:avLst/>
                <a:gdLst/>
                <a:ahLst/>
                <a:cxnLst/>
                <a:rect l="l" t="t" r="r" b="b"/>
                <a:pathLst>
                  <a:path w="103582" h="88672" extrusionOk="0">
                    <a:moveTo>
                      <a:pt x="72771" y="84055"/>
                    </a:moveTo>
                    <a:cubicBezTo>
                      <a:pt x="52197" y="66243"/>
                      <a:pt x="30480" y="49384"/>
                      <a:pt x="8096" y="33953"/>
                    </a:cubicBezTo>
                    <a:cubicBezTo>
                      <a:pt x="2857" y="30334"/>
                      <a:pt x="0" y="24523"/>
                      <a:pt x="0" y="18618"/>
                    </a:cubicBezTo>
                    <a:cubicBezTo>
                      <a:pt x="0" y="14998"/>
                      <a:pt x="1048" y="11284"/>
                      <a:pt x="3334" y="8045"/>
                    </a:cubicBezTo>
                    <a:cubicBezTo>
                      <a:pt x="9144" y="-432"/>
                      <a:pt x="20764" y="-2528"/>
                      <a:pt x="29242" y="3283"/>
                    </a:cubicBezTo>
                    <a:cubicBezTo>
                      <a:pt x="52769" y="19475"/>
                      <a:pt x="75533" y="37192"/>
                      <a:pt x="97155" y="55956"/>
                    </a:cubicBezTo>
                    <a:cubicBezTo>
                      <a:pt x="104965" y="62719"/>
                      <a:pt x="105728" y="74434"/>
                      <a:pt x="99060" y="82245"/>
                    </a:cubicBezTo>
                    <a:cubicBezTo>
                      <a:pt x="92297" y="90055"/>
                      <a:pt x="80486" y="90817"/>
                      <a:pt x="72771" y="841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7" name="Google Shape;6937;p55"/>
              <p:cNvSpPr/>
              <p:nvPr/>
            </p:nvSpPr>
            <p:spPr>
              <a:xfrm>
                <a:off x="5917405" y="2386252"/>
                <a:ext cx="110195" cy="78523"/>
              </a:xfrm>
              <a:custGeom>
                <a:avLst/>
                <a:gdLst/>
                <a:ahLst/>
                <a:cxnLst/>
                <a:rect l="l" t="t" r="r" b="b"/>
                <a:pathLst>
                  <a:path w="110195" h="78523" extrusionOk="0">
                    <a:moveTo>
                      <a:pt x="107252" y="70055"/>
                    </a:moveTo>
                    <a:cubicBezTo>
                      <a:pt x="101632" y="78723"/>
                      <a:pt x="90106" y="81104"/>
                      <a:pt x="81439" y="75484"/>
                    </a:cubicBezTo>
                    <a:cubicBezTo>
                      <a:pt x="58769" y="60720"/>
                      <a:pt x="34957" y="47195"/>
                      <a:pt x="10573" y="35479"/>
                    </a:cubicBezTo>
                    <a:cubicBezTo>
                      <a:pt x="3905" y="32241"/>
                      <a:pt x="0" y="25573"/>
                      <a:pt x="0" y="18620"/>
                    </a:cubicBezTo>
                    <a:cubicBezTo>
                      <a:pt x="0" y="15953"/>
                      <a:pt x="571" y="13191"/>
                      <a:pt x="1810" y="10524"/>
                    </a:cubicBezTo>
                    <a:cubicBezTo>
                      <a:pt x="6287" y="1285"/>
                      <a:pt x="17431" y="-2621"/>
                      <a:pt x="26670" y="1856"/>
                    </a:cubicBezTo>
                    <a:cubicBezTo>
                      <a:pt x="52483" y="14334"/>
                      <a:pt x="77724" y="28526"/>
                      <a:pt x="101727" y="44242"/>
                    </a:cubicBezTo>
                    <a:cubicBezTo>
                      <a:pt x="110395" y="49862"/>
                      <a:pt x="112776" y="61387"/>
                      <a:pt x="107156" y="700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8" name="Google Shape;6938;p55"/>
              <p:cNvSpPr/>
              <p:nvPr/>
            </p:nvSpPr>
            <p:spPr>
              <a:xfrm>
                <a:off x="5917120" y="2270193"/>
                <a:ext cx="113269" cy="72783"/>
              </a:xfrm>
              <a:custGeom>
                <a:avLst/>
                <a:gdLst/>
                <a:ahLst/>
                <a:cxnLst/>
                <a:rect l="l" t="t" r="r" b="b"/>
                <a:pathLst>
                  <a:path w="113269" h="72783" extrusionOk="0">
                    <a:moveTo>
                      <a:pt x="110966" y="62955"/>
                    </a:moveTo>
                    <a:cubicBezTo>
                      <a:pt x="106108" y="72004"/>
                      <a:pt x="94774" y="75433"/>
                      <a:pt x="85725" y="70575"/>
                    </a:cubicBezTo>
                    <a:cubicBezTo>
                      <a:pt x="61817" y="57717"/>
                      <a:pt x="36862" y="46096"/>
                      <a:pt x="11716" y="36000"/>
                    </a:cubicBezTo>
                    <a:cubicBezTo>
                      <a:pt x="4477" y="33047"/>
                      <a:pt x="0" y="26094"/>
                      <a:pt x="0" y="18664"/>
                    </a:cubicBezTo>
                    <a:cubicBezTo>
                      <a:pt x="0" y="16378"/>
                      <a:pt x="476" y="13997"/>
                      <a:pt x="1333" y="11711"/>
                    </a:cubicBezTo>
                    <a:cubicBezTo>
                      <a:pt x="5144" y="2186"/>
                      <a:pt x="16002" y="-2481"/>
                      <a:pt x="25622" y="1329"/>
                    </a:cubicBezTo>
                    <a:cubicBezTo>
                      <a:pt x="52102" y="11901"/>
                      <a:pt x="78296" y="24189"/>
                      <a:pt x="103441" y="37714"/>
                    </a:cubicBezTo>
                    <a:cubicBezTo>
                      <a:pt x="112490" y="42572"/>
                      <a:pt x="115919" y="53907"/>
                      <a:pt x="111062" y="629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9" name="Google Shape;6939;p55"/>
              <p:cNvSpPr/>
              <p:nvPr/>
            </p:nvSpPr>
            <p:spPr>
              <a:xfrm>
                <a:off x="6077711" y="2231783"/>
                <a:ext cx="107087" cy="83769"/>
              </a:xfrm>
              <a:custGeom>
                <a:avLst/>
                <a:gdLst/>
                <a:ahLst/>
                <a:cxnLst/>
                <a:rect l="l" t="t" r="r" b="b"/>
                <a:pathLst>
                  <a:path w="107087" h="83769" extrusionOk="0">
                    <a:moveTo>
                      <a:pt x="99536" y="50121"/>
                    </a:moveTo>
                    <a:cubicBezTo>
                      <a:pt x="107823" y="56217"/>
                      <a:pt x="109538" y="67932"/>
                      <a:pt x="103442" y="76219"/>
                    </a:cubicBezTo>
                    <a:cubicBezTo>
                      <a:pt x="97346" y="84506"/>
                      <a:pt x="85630" y="86220"/>
                      <a:pt x="77343" y="80124"/>
                    </a:cubicBezTo>
                    <a:cubicBezTo>
                      <a:pt x="55436" y="63932"/>
                      <a:pt x="32385" y="48597"/>
                      <a:pt x="9049" y="34595"/>
                    </a:cubicBezTo>
                    <a:cubicBezTo>
                      <a:pt x="3239" y="31071"/>
                      <a:pt x="0" y="24879"/>
                      <a:pt x="0" y="18593"/>
                    </a:cubicBezTo>
                    <a:cubicBezTo>
                      <a:pt x="0" y="15354"/>
                      <a:pt x="858" y="12021"/>
                      <a:pt x="2667" y="9068"/>
                    </a:cubicBezTo>
                    <a:cubicBezTo>
                      <a:pt x="7906" y="210"/>
                      <a:pt x="19431" y="-2648"/>
                      <a:pt x="28289" y="2686"/>
                    </a:cubicBezTo>
                    <a:cubicBezTo>
                      <a:pt x="52673" y="17259"/>
                      <a:pt x="76676" y="33261"/>
                      <a:pt x="99632" y="50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0" name="Google Shape;6940;p55"/>
              <p:cNvSpPr/>
              <p:nvPr/>
            </p:nvSpPr>
            <p:spPr>
              <a:xfrm>
                <a:off x="5755671" y="2225567"/>
                <a:ext cx="119233" cy="55078"/>
              </a:xfrm>
              <a:custGeom>
                <a:avLst/>
                <a:gdLst/>
                <a:ahLst/>
                <a:cxnLst/>
                <a:rect l="l" t="t" r="r" b="b"/>
                <a:pathLst>
                  <a:path w="119233" h="55078" extrusionOk="0">
                    <a:moveTo>
                      <a:pt x="118586" y="41382"/>
                    </a:moveTo>
                    <a:cubicBezTo>
                      <a:pt x="115824" y="51288"/>
                      <a:pt x="105537" y="57098"/>
                      <a:pt x="95631" y="54431"/>
                    </a:cubicBezTo>
                    <a:cubicBezTo>
                      <a:pt x="69437" y="47192"/>
                      <a:pt x="42577" y="41382"/>
                      <a:pt x="15716" y="37096"/>
                    </a:cubicBezTo>
                    <a:cubicBezTo>
                      <a:pt x="6572" y="35667"/>
                      <a:pt x="0" y="27666"/>
                      <a:pt x="0" y="18713"/>
                    </a:cubicBezTo>
                    <a:cubicBezTo>
                      <a:pt x="0" y="17760"/>
                      <a:pt x="0" y="16712"/>
                      <a:pt x="191" y="15760"/>
                    </a:cubicBezTo>
                    <a:cubicBezTo>
                      <a:pt x="1810" y="5568"/>
                      <a:pt x="11335" y="-1385"/>
                      <a:pt x="21527" y="234"/>
                    </a:cubicBezTo>
                    <a:cubicBezTo>
                      <a:pt x="49721" y="4711"/>
                      <a:pt x="78010" y="10902"/>
                      <a:pt x="105537" y="18427"/>
                    </a:cubicBezTo>
                    <a:cubicBezTo>
                      <a:pt x="115443" y="21189"/>
                      <a:pt x="121253" y="31476"/>
                      <a:pt x="118586" y="413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1" name="Google Shape;6941;p55"/>
              <p:cNvSpPr/>
              <p:nvPr/>
            </p:nvSpPr>
            <p:spPr>
              <a:xfrm>
                <a:off x="6325552" y="2455056"/>
                <a:ext cx="84249" cy="106645"/>
              </a:xfrm>
              <a:custGeom>
                <a:avLst/>
                <a:gdLst/>
                <a:ahLst/>
                <a:cxnLst/>
                <a:rect l="l" t="t" r="r" b="b"/>
                <a:pathLst>
                  <a:path w="84249" h="106645" extrusionOk="0">
                    <a:moveTo>
                      <a:pt x="33528" y="7347"/>
                    </a:moveTo>
                    <a:cubicBezTo>
                      <a:pt x="50578" y="30111"/>
                      <a:pt x="66770" y="54019"/>
                      <a:pt x="81534" y="78308"/>
                    </a:cubicBezTo>
                    <a:cubicBezTo>
                      <a:pt x="86868" y="87071"/>
                      <a:pt x="84106" y="98596"/>
                      <a:pt x="75343" y="103930"/>
                    </a:cubicBezTo>
                    <a:cubicBezTo>
                      <a:pt x="66580" y="109264"/>
                      <a:pt x="55054" y="106502"/>
                      <a:pt x="49721" y="97739"/>
                    </a:cubicBezTo>
                    <a:cubicBezTo>
                      <a:pt x="35528" y="74498"/>
                      <a:pt x="20098" y="51638"/>
                      <a:pt x="3715" y="29826"/>
                    </a:cubicBezTo>
                    <a:cubicBezTo>
                      <a:pt x="1238" y="26492"/>
                      <a:pt x="0" y="22587"/>
                      <a:pt x="0" y="18681"/>
                    </a:cubicBezTo>
                    <a:cubicBezTo>
                      <a:pt x="0" y="12966"/>
                      <a:pt x="2572" y="7442"/>
                      <a:pt x="7429" y="3727"/>
                    </a:cubicBezTo>
                    <a:cubicBezTo>
                      <a:pt x="15716" y="-2464"/>
                      <a:pt x="27337" y="-750"/>
                      <a:pt x="33528" y="74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2" name="Google Shape;6942;p55"/>
              <p:cNvSpPr/>
              <p:nvPr/>
            </p:nvSpPr>
            <p:spPr>
              <a:xfrm>
                <a:off x="6169722" y="2601827"/>
                <a:ext cx="80586" cy="109182"/>
              </a:xfrm>
              <a:custGeom>
                <a:avLst/>
                <a:gdLst/>
                <a:ahLst/>
                <a:cxnLst/>
                <a:rect l="l" t="t" r="r" b="b"/>
                <a:pathLst>
                  <a:path w="80586" h="109182" extrusionOk="0">
                    <a:moveTo>
                      <a:pt x="34004" y="8023"/>
                    </a:moveTo>
                    <a:cubicBezTo>
                      <a:pt x="50387" y="31549"/>
                      <a:pt x="65342" y="56505"/>
                      <a:pt x="78486" y="81937"/>
                    </a:cubicBezTo>
                    <a:cubicBezTo>
                      <a:pt x="83249" y="91081"/>
                      <a:pt x="79629" y="102320"/>
                      <a:pt x="70485" y="107083"/>
                    </a:cubicBezTo>
                    <a:cubicBezTo>
                      <a:pt x="61341" y="111845"/>
                      <a:pt x="50102" y="108226"/>
                      <a:pt x="45339" y="99082"/>
                    </a:cubicBezTo>
                    <a:cubicBezTo>
                      <a:pt x="32861" y="75079"/>
                      <a:pt x="18764" y="51552"/>
                      <a:pt x="3334" y="29263"/>
                    </a:cubicBezTo>
                    <a:cubicBezTo>
                      <a:pt x="1048" y="26025"/>
                      <a:pt x="0" y="22310"/>
                      <a:pt x="0" y="18691"/>
                    </a:cubicBezTo>
                    <a:cubicBezTo>
                      <a:pt x="0" y="12785"/>
                      <a:pt x="2762" y="6975"/>
                      <a:pt x="8001" y="3355"/>
                    </a:cubicBezTo>
                    <a:cubicBezTo>
                      <a:pt x="16478" y="-2550"/>
                      <a:pt x="28099" y="-455"/>
                      <a:pt x="33909" y="80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3" name="Google Shape;6943;p55"/>
              <p:cNvSpPr/>
              <p:nvPr/>
            </p:nvSpPr>
            <p:spPr>
              <a:xfrm>
                <a:off x="5763577" y="2553679"/>
                <a:ext cx="114676" cy="69310"/>
              </a:xfrm>
              <a:custGeom>
                <a:avLst/>
                <a:gdLst/>
                <a:ahLst/>
                <a:cxnLst/>
                <a:rect l="l" t="t" r="r" b="b"/>
                <a:pathLst>
                  <a:path w="114676" h="69310" extrusionOk="0">
                    <a:moveTo>
                      <a:pt x="112586" y="59409"/>
                    </a:moveTo>
                    <a:cubicBezTo>
                      <a:pt x="107728" y="68457"/>
                      <a:pt x="96488" y="71982"/>
                      <a:pt x="87344" y="67124"/>
                    </a:cubicBezTo>
                    <a:cubicBezTo>
                      <a:pt x="63722" y="54551"/>
                      <a:pt x="38862" y="44264"/>
                      <a:pt x="13240" y="36453"/>
                    </a:cubicBezTo>
                    <a:cubicBezTo>
                      <a:pt x="5239" y="33977"/>
                      <a:pt x="0" y="26643"/>
                      <a:pt x="0" y="18642"/>
                    </a:cubicBezTo>
                    <a:cubicBezTo>
                      <a:pt x="0" y="16832"/>
                      <a:pt x="286" y="15022"/>
                      <a:pt x="857" y="13213"/>
                    </a:cubicBezTo>
                    <a:cubicBezTo>
                      <a:pt x="3905" y="3402"/>
                      <a:pt x="14288" y="-2218"/>
                      <a:pt x="24098" y="830"/>
                    </a:cubicBezTo>
                    <a:cubicBezTo>
                      <a:pt x="51911" y="9307"/>
                      <a:pt x="79057" y="20547"/>
                      <a:pt x="104775" y="34263"/>
                    </a:cubicBezTo>
                    <a:cubicBezTo>
                      <a:pt x="113824" y="39121"/>
                      <a:pt x="117348" y="50360"/>
                      <a:pt x="112490" y="595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4" name="Google Shape;6944;p55"/>
              <p:cNvSpPr/>
              <p:nvPr/>
            </p:nvSpPr>
            <p:spPr>
              <a:xfrm>
                <a:off x="5915977" y="2506050"/>
                <a:ext cx="105565" cy="85920"/>
              </a:xfrm>
              <a:custGeom>
                <a:avLst/>
                <a:gdLst/>
                <a:ahLst/>
                <a:cxnLst/>
                <a:rect l="l" t="t" r="r" b="b"/>
                <a:pathLst>
                  <a:path w="105565" h="85920" extrusionOk="0">
                    <a:moveTo>
                      <a:pt x="74962" y="81701"/>
                    </a:moveTo>
                    <a:cubicBezTo>
                      <a:pt x="54292" y="64366"/>
                      <a:pt x="32099" y="48554"/>
                      <a:pt x="9049" y="34648"/>
                    </a:cubicBezTo>
                    <a:cubicBezTo>
                      <a:pt x="3238" y="31123"/>
                      <a:pt x="0" y="25027"/>
                      <a:pt x="0" y="18646"/>
                    </a:cubicBezTo>
                    <a:cubicBezTo>
                      <a:pt x="0" y="15407"/>
                      <a:pt x="857" y="12073"/>
                      <a:pt x="2667" y="9025"/>
                    </a:cubicBezTo>
                    <a:cubicBezTo>
                      <a:pt x="8001" y="167"/>
                      <a:pt x="19431" y="-2595"/>
                      <a:pt x="28289" y="2644"/>
                    </a:cubicBezTo>
                    <a:cubicBezTo>
                      <a:pt x="52959" y="17503"/>
                      <a:pt x="76676" y="34457"/>
                      <a:pt x="98870" y="52936"/>
                    </a:cubicBezTo>
                    <a:cubicBezTo>
                      <a:pt x="106775" y="59603"/>
                      <a:pt x="107823" y="71319"/>
                      <a:pt x="101251" y="79225"/>
                    </a:cubicBezTo>
                    <a:cubicBezTo>
                      <a:pt x="94679" y="87130"/>
                      <a:pt x="82867" y="88178"/>
                      <a:pt x="74962" y="816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5" name="Google Shape;6945;p55"/>
              <p:cNvSpPr/>
              <p:nvPr/>
            </p:nvSpPr>
            <p:spPr>
              <a:xfrm>
                <a:off x="6057423" y="2477678"/>
                <a:ext cx="97406" cy="95752"/>
              </a:xfrm>
              <a:custGeom>
                <a:avLst/>
                <a:gdLst/>
                <a:ahLst/>
                <a:cxnLst/>
                <a:rect l="l" t="t" r="r" b="b"/>
                <a:pathLst>
                  <a:path w="97406" h="95752" extrusionOk="0">
                    <a:moveTo>
                      <a:pt x="64960" y="89595"/>
                    </a:moveTo>
                    <a:cubicBezTo>
                      <a:pt x="46767" y="69497"/>
                      <a:pt x="27146" y="50447"/>
                      <a:pt x="6572" y="32826"/>
                    </a:cubicBezTo>
                    <a:cubicBezTo>
                      <a:pt x="2286" y="29111"/>
                      <a:pt x="0" y="23873"/>
                      <a:pt x="0" y="18634"/>
                    </a:cubicBezTo>
                    <a:cubicBezTo>
                      <a:pt x="0" y="14348"/>
                      <a:pt x="1429" y="10061"/>
                      <a:pt x="4477" y="6537"/>
                    </a:cubicBezTo>
                    <a:cubicBezTo>
                      <a:pt x="11144" y="-1273"/>
                      <a:pt x="22955" y="-2226"/>
                      <a:pt x="30766" y="4442"/>
                    </a:cubicBezTo>
                    <a:cubicBezTo>
                      <a:pt x="52578" y="23111"/>
                      <a:pt x="73342" y="43304"/>
                      <a:pt x="92583" y="64544"/>
                    </a:cubicBezTo>
                    <a:cubicBezTo>
                      <a:pt x="99536" y="72164"/>
                      <a:pt x="98869" y="83975"/>
                      <a:pt x="91249" y="90929"/>
                    </a:cubicBezTo>
                    <a:cubicBezTo>
                      <a:pt x="83629" y="97882"/>
                      <a:pt x="71818" y="97215"/>
                      <a:pt x="64865" y="895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6" name="Google Shape;6946;p55"/>
              <p:cNvSpPr/>
              <p:nvPr/>
            </p:nvSpPr>
            <p:spPr>
              <a:xfrm>
                <a:off x="5654611" y="2853023"/>
                <a:ext cx="71833" cy="49926"/>
              </a:xfrm>
              <a:custGeom>
                <a:avLst/>
                <a:gdLst/>
                <a:ahLst/>
                <a:cxnLst/>
                <a:rect l="l" t="t" r="r" b="b"/>
                <a:pathLst>
                  <a:path w="71833" h="4992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622" y="0"/>
                      <a:pt x="42291" y="4858"/>
                      <a:pt x="61531" y="14573"/>
                    </a:cubicBezTo>
                    <a:cubicBezTo>
                      <a:pt x="70771" y="19241"/>
                      <a:pt x="74486" y="30385"/>
                      <a:pt x="69818" y="39624"/>
                    </a:cubicBezTo>
                    <a:cubicBezTo>
                      <a:pt x="65151" y="48863"/>
                      <a:pt x="54007" y="52578"/>
                      <a:pt x="44767" y="47911"/>
                    </a:cubicBezTo>
                    <a:cubicBezTo>
                      <a:pt x="30766" y="40862"/>
                      <a:pt x="15716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7" name="Google Shape;6947;p55"/>
              <p:cNvSpPr/>
              <p:nvPr/>
            </p:nvSpPr>
            <p:spPr>
              <a:xfrm>
                <a:off x="5761290" y="2443033"/>
                <a:ext cx="117124" cy="62770"/>
              </a:xfrm>
              <a:custGeom>
                <a:avLst/>
                <a:gdLst/>
                <a:ahLst/>
                <a:cxnLst/>
                <a:rect l="l" t="t" r="r" b="b"/>
                <a:pathLst>
                  <a:path w="117124" h="62770" extrusionOk="0">
                    <a:moveTo>
                      <a:pt x="115729" y="51183"/>
                    </a:moveTo>
                    <a:cubicBezTo>
                      <a:pt x="111824" y="60708"/>
                      <a:pt x="100965" y="65280"/>
                      <a:pt x="91440" y="61374"/>
                    </a:cubicBezTo>
                    <a:cubicBezTo>
                      <a:pt x="66485" y="51183"/>
                      <a:pt x="40577" y="42896"/>
                      <a:pt x="14383" y="36705"/>
                    </a:cubicBezTo>
                    <a:cubicBezTo>
                      <a:pt x="5810" y="34704"/>
                      <a:pt x="0" y="26989"/>
                      <a:pt x="0" y="18607"/>
                    </a:cubicBezTo>
                    <a:cubicBezTo>
                      <a:pt x="0" y="17178"/>
                      <a:pt x="191" y="15750"/>
                      <a:pt x="476" y="14321"/>
                    </a:cubicBezTo>
                    <a:cubicBezTo>
                      <a:pt x="2858" y="4320"/>
                      <a:pt x="12859" y="-1872"/>
                      <a:pt x="22955" y="510"/>
                    </a:cubicBezTo>
                    <a:cubicBezTo>
                      <a:pt x="51054" y="7177"/>
                      <a:pt x="78867" y="16035"/>
                      <a:pt x="105537" y="26989"/>
                    </a:cubicBezTo>
                    <a:cubicBezTo>
                      <a:pt x="115062" y="30894"/>
                      <a:pt x="119634" y="41753"/>
                      <a:pt x="115729" y="512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8" name="Google Shape;6948;p55"/>
              <p:cNvSpPr/>
              <p:nvPr/>
            </p:nvSpPr>
            <p:spPr>
              <a:xfrm>
                <a:off x="5926073" y="2160194"/>
                <a:ext cx="114897" cy="69348"/>
              </a:xfrm>
              <a:custGeom>
                <a:avLst/>
                <a:gdLst/>
                <a:ahLst/>
                <a:cxnLst/>
                <a:rect l="l" t="t" r="r" b="b"/>
                <a:pathLst>
                  <a:path w="114897" h="69348" extrusionOk="0">
                    <a:moveTo>
                      <a:pt x="104204" y="33794"/>
                    </a:moveTo>
                    <a:cubicBezTo>
                      <a:pt x="113538" y="38175"/>
                      <a:pt x="117538" y="49320"/>
                      <a:pt x="113062" y="58654"/>
                    </a:cubicBezTo>
                    <a:cubicBezTo>
                      <a:pt x="108680" y="67989"/>
                      <a:pt x="97536" y="71989"/>
                      <a:pt x="88202" y="67512"/>
                    </a:cubicBezTo>
                    <a:cubicBezTo>
                      <a:pt x="63532" y="55892"/>
                      <a:pt x="38005" y="45319"/>
                      <a:pt x="12382" y="36175"/>
                    </a:cubicBezTo>
                    <a:cubicBezTo>
                      <a:pt x="4763" y="33413"/>
                      <a:pt x="0" y="26269"/>
                      <a:pt x="0" y="18649"/>
                    </a:cubicBezTo>
                    <a:cubicBezTo>
                      <a:pt x="0" y="16554"/>
                      <a:pt x="381" y="14458"/>
                      <a:pt x="1048" y="12363"/>
                    </a:cubicBezTo>
                    <a:cubicBezTo>
                      <a:pt x="4477" y="2647"/>
                      <a:pt x="15240" y="-2401"/>
                      <a:pt x="24860" y="1123"/>
                    </a:cubicBezTo>
                    <a:cubicBezTo>
                      <a:pt x="51625" y="10743"/>
                      <a:pt x="78296" y="21697"/>
                      <a:pt x="104013" y="338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9" name="Google Shape;6949;p55"/>
              <p:cNvSpPr/>
              <p:nvPr/>
            </p:nvSpPr>
            <p:spPr>
              <a:xfrm>
                <a:off x="5654706" y="2109977"/>
                <a:ext cx="62980" cy="38501"/>
              </a:xfrm>
              <a:custGeom>
                <a:avLst/>
                <a:gdLst/>
                <a:ahLst/>
                <a:cxnLst/>
                <a:rect l="l" t="t" r="r" b="b"/>
                <a:pathLst>
                  <a:path w="62980" h="38501" extrusionOk="0">
                    <a:moveTo>
                      <a:pt x="62865" y="20765"/>
                    </a:moveTo>
                    <a:cubicBezTo>
                      <a:pt x="62389" y="31052"/>
                      <a:pt x="53626" y="38957"/>
                      <a:pt x="43339" y="38481"/>
                    </a:cubicBezTo>
                    <a:cubicBezTo>
                      <a:pt x="28956" y="37719"/>
                      <a:pt x="14383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5049" y="0"/>
                      <a:pt x="30194" y="381"/>
                      <a:pt x="45244" y="1143"/>
                    </a:cubicBezTo>
                    <a:cubicBezTo>
                      <a:pt x="55531" y="1715"/>
                      <a:pt x="63436" y="10478"/>
                      <a:pt x="62960" y="206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0" name="Google Shape;6950;p55"/>
              <p:cNvSpPr/>
              <p:nvPr/>
            </p:nvSpPr>
            <p:spPr>
              <a:xfrm>
                <a:off x="6191059" y="2459292"/>
                <a:ext cx="90704" cy="101911"/>
              </a:xfrm>
              <a:custGeom>
                <a:avLst/>
                <a:gdLst/>
                <a:ahLst/>
                <a:cxnLst/>
                <a:rect l="l" t="t" r="r" b="b"/>
                <a:pathLst>
                  <a:path w="90704" h="101911" extrusionOk="0">
                    <a:moveTo>
                      <a:pt x="32290" y="5873"/>
                    </a:moveTo>
                    <a:cubicBezTo>
                      <a:pt x="51721" y="26828"/>
                      <a:pt x="70104" y="49116"/>
                      <a:pt x="87058" y="72167"/>
                    </a:cubicBezTo>
                    <a:cubicBezTo>
                      <a:pt x="93154" y="80454"/>
                      <a:pt x="91440" y="92169"/>
                      <a:pt x="83153" y="98265"/>
                    </a:cubicBezTo>
                    <a:cubicBezTo>
                      <a:pt x="74866" y="104361"/>
                      <a:pt x="63151" y="102647"/>
                      <a:pt x="57055" y="94360"/>
                    </a:cubicBezTo>
                    <a:cubicBezTo>
                      <a:pt x="40957" y="72453"/>
                      <a:pt x="23431" y="51307"/>
                      <a:pt x="4953" y="31305"/>
                    </a:cubicBezTo>
                    <a:cubicBezTo>
                      <a:pt x="1619" y="27685"/>
                      <a:pt x="0" y="23208"/>
                      <a:pt x="0" y="18636"/>
                    </a:cubicBezTo>
                    <a:cubicBezTo>
                      <a:pt x="0" y="13588"/>
                      <a:pt x="2000" y="8635"/>
                      <a:pt x="6001" y="4920"/>
                    </a:cubicBezTo>
                    <a:cubicBezTo>
                      <a:pt x="13525" y="-2033"/>
                      <a:pt x="25337" y="-1557"/>
                      <a:pt x="32385" y="59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1" name="Google Shape;6951;p55"/>
              <p:cNvSpPr/>
              <p:nvPr/>
            </p:nvSpPr>
            <p:spPr>
              <a:xfrm>
                <a:off x="6290309" y="2593921"/>
                <a:ext cx="75180" cy="112158"/>
              </a:xfrm>
              <a:custGeom>
                <a:avLst/>
                <a:gdLst/>
                <a:ahLst/>
                <a:cxnLst/>
                <a:rect l="l" t="t" r="r" b="b"/>
                <a:pathLst>
                  <a:path w="75180" h="112158" extrusionOk="0">
                    <a:moveTo>
                      <a:pt x="34862" y="9356"/>
                    </a:moveTo>
                    <a:cubicBezTo>
                      <a:pt x="49149" y="34121"/>
                      <a:pt x="62198" y="59934"/>
                      <a:pt x="73628" y="86032"/>
                    </a:cubicBezTo>
                    <a:cubicBezTo>
                      <a:pt x="77724" y="95462"/>
                      <a:pt x="73438" y="106416"/>
                      <a:pt x="64008" y="110607"/>
                    </a:cubicBezTo>
                    <a:cubicBezTo>
                      <a:pt x="54578" y="114703"/>
                      <a:pt x="43529" y="110416"/>
                      <a:pt x="39434" y="100987"/>
                    </a:cubicBezTo>
                    <a:cubicBezTo>
                      <a:pt x="28575" y="76126"/>
                      <a:pt x="16097" y="51552"/>
                      <a:pt x="2477" y="28025"/>
                    </a:cubicBezTo>
                    <a:cubicBezTo>
                      <a:pt x="762" y="25072"/>
                      <a:pt x="0" y="21834"/>
                      <a:pt x="0" y="18691"/>
                    </a:cubicBezTo>
                    <a:cubicBezTo>
                      <a:pt x="0" y="12214"/>
                      <a:pt x="3334" y="6022"/>
                      <a:pt x="9335" y="2498"/>
                    </a:cubicBezTo>
                    <a:cubicBezTo>
                      <a:pt x="18288" y="-2645"/>
                      <a:pt x="29623" y="403"/>
                      <a:pt x="34766" y="93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2" name="Google Shape;6952;p55"/>
              <p:cNvSpPr/>
              <p:nvPr/>
            </p:nvSpPr>
            <p:spPr>
              <a:xfrm>
                <a:off x="5654611" y="2534602"/>
                <a:ext cx="64296" cy="39722"/>
              </a:xfrm>
              <a:custGeom>
                <a:avLst/>
                <a:gdLst/>
                <a:ahLst/>
                <a:cxnLst/>
                <a:rect l="l" t="t" r="r" b="b"/>
                <a:pathLst>
                  <a:path w="64296" h="3972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5907" y="0"/>
                      <a:pt x="31909" y="857"/>
                      <a:pt x="47530" y="2476"/>
                    </a:cubicBezTo>
                    <a:cubicBezTo>
                      <a:pt x="57817" y="3524"/>
                      <a:pt x="65246" y="12668"/>
                      <a:pt x="64198" y="22955"/>
                    </a:cubicBezTo>
                    <a:cubicBezTo>
                      <a:pt x="63151" y="33242"/>
                      <a:pt x="54007" y="40672"/>
                      <a:pt x="43720" y="39624"/>
                    </a:cubicBezTo>
                    <a:cubicBezTo>
                      <a:pt x="29337" y="38100"/>
                      <a:pt x="14573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3" name="Google Shape;6953;p55"/>
              <p:cNvSpPr/>
              <p:nvPr/>
            </p:nvSpPr>
            <p:spPr>
              <a:xfrm>
                <a:off x="5654515" y="2216086"/>
                <a:ext cx="54997" cy="38215"/>
              </a:xfrm>
              <a:custGeom>
                <a:avLst/>
                <a:gdLst/>
                <a:ahLst/>
                <a:cxnLst/>
                <a:rect l="l" t="t" r="r" b="b"/>
                <a:pathLst>
                  <a:path w="54997" h="38215" extrusionOk="0">
                    <a:moveTo>
                      <a:pt x="37243" y="952"/>
                    </a:moveTo>
                    <a:cubicBezTo>
                      <a:pt x="47530" y="1429"/>
                      <a:pt x="55626" y="10096"/>
                      <a:pt x="54959" y="20479"/>
                    </a:cubicBezTo>
                    <a:cubicBezTo>
                      <a:pt x="54483" y="30766"/>
                      <a:pt x="45720" y="38671"/>
                      <a:pt x="35433" y="38195"/>
                    </a:cubicBezTo>
                    <a:cubicBezTo>
                      <a:pt x="23717" y="37624"/>
                      <a:pt x="11811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2383" y="0"/>
                      <a:pt x="24955" y="286"/>
                      <a:pt x="37147" y="8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4" name="Google Shape;6954;p55"/>
              <p:cNvSpPr/>
              <p:nvPr/>
            </p:nvSpPr>
            <p:spPr>
              <a:xfrm>
                <a:off x="5763672" y="2119391"/>
                <a:ext cx="119556" cy="53659"/>
              </a:xfrm>
              <a:custGeom>
                <a:avLst/>
                <a:gdLst/>
                <a:ahLst/>
                <a:cxnLst/>
                <a:rect l="l" t="t" r="r" b="b"/>
                <a:pathLst>
                  <a:path w="119556" h="53659" extrusionOk="0">
                    <a:moveTo>
                      <a:pt x="286" y="15923"/>
                    </a:moveTo>
                    <a:cubicBezTo>
                      <a:pt x="1810" y="5732"/>
                      <a:pt x="11240" y="-1317"/>
                      <a:pt x="21431" y="207"/>
                    </a:cubicBezTo>
                    <a:cubicBezTo>
                      <a:pt x="49625" y="4398"/>
                      <a:pt x="77915" y="10018"/>
                      <a:pt x="105442" y="16971"/>
                    </a:cubicBezTo>
                    <a:cubicBezTo>
                      <a:pt x="115443" y="19448"/>
                      <a:pt x="121539" y="29639"/>
                      <a:pt x="118967" y="39545"/>
                    </a:cubicBezTo>
                    <a:cubicBezTo>
                      <a:pt x="116491" y="49547"/>
                      <a:pt x="106299" y="55643"/>
                      <a:pt x="96393" y="53071"/>
                    </a:cubicBezTo>
                    <a:cubicBezTo>
                      <a:pt x="70009" y="46499"/>
                      <a:pt x="42958" y="41069"/>
                      <a:pt x="15907" y="37069"/>
                    </a:cubicBezTo>
                    <a:cubicBezTo>
                      <a:pt x="6668" y="35735"/>
                      <a:pt x="0" y="27734"/>
                      <a:pt x="0" y="18686"/>
                    </a:cubicBezTo>
                    <a:cubicBezTo>
                      <a:pt x="0" y="17733"/>
                      <a:pt x="0" y="16876"/>
                      <a:pt x="191" y="159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5" name="Google Shape;6955;p55"/>
              <p:cNvSpPr/>
              <p:nvPr/>
            </p:nvSpPr>
            <p:spPr>
              <a:xfrm>
                <a:off x="5758528" y="2333776"/>
                <a:ext cx="118544" cy="58290"/>
              </a:xfrm>
              <a:custGeom>
                <a:avLst/>
                <a:gdLst/>
                <a:ahLst/>
                <a:cxnLst/>
                <a:rect l="l" t="t" r="r" b="b"/>
                <a:pathLst>
                  <a:path w="118544" h="58290" extrusionOk="0">
                    <a:moveTo>
                      <a:pt x="0" y="18708"/>
                    </a:moveTo>
                    <a:cubicBezTo>
                      <a:pt x="0" y="17565"/>
                      <a:pt x="95" y="16327"/>
                      <a:pt x="381" y="15184"/>
                    </a:cubicBezTo>
                    <a:cubicBezTo>
                      <a:pt x="2286" y="5087"/>
                      <a:pt x="12097" y="-1580"/>
                      <a:pt x="22193" y="325"/>
                    </a:cubicBezTo>
                    <a:cubicBezTo>
                      <a:pt x="50387" y="5754"/>
                      <a:pt x="78486" y="12993"/>
                      <a:pt x="105728" y="21947"/>
                    </a:cubicBezTo>
                    <a:cubicBezTo>
                      <a:pt x="115538" y="25185"/>
                      <a:pt x="120777" y="35758"/>
                      <a:pt x="117634" y="45473"/>
                    </a:cubicBezTo>
                    <a:cubicBezTo>
                      <a:pt x="114395" y="55284"/>
                      <a:pt x="103822" y="60523"/>
                      <a:pt x="94107" y="57380"/>
                    </a:cubicBezTo>
                    <a:cubicBezTo>
                      <a:pt x="68389" y="48902"/>
                      <a:pt x="41910" y="42044"/>
                      <a:pt x="15335" y="36901"/>
                    </a:cubicBezTo>
                    <a:cubicBezTo>
                      <a:pt x="6382" y="35186"/>
                      <a:pt x="190" y="27376"/>
                      <a:pt x="190" y="186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6" name="Google Shape;6956;p55"/>
              <p:cNvSpPr/>
              <p:nvPr/>
            </p:nvSpPr>
            <p:spPr>
              <a:xfrm>
                <a:off x="5654611" y="2428303"/>
                <a:ext cx="61202" cy="39009"/>
              </a:xfrm>
              <a:custGeom>
                <a:avLst/>
                <a:gdLst/>
                <a:ahLst/>
                <a:cxnLst/>
                <a:rect l="l" t="t" r="r" b="b"/>
                <a:pathLst>
                  <a:path w="61202" h="39009" extrusionOk="0">
                    <a:moveTo>
                      <a:pt x="44005" y="1810"/>
                    </a:moveTo>
                    <a:cubicBezTo>
                      <a:pt x="54292" y="2572"/>
                      <a:pt x="61913" y="11621"/>
                      <a:pt x="61150" y="21812"/>
                    </a:cubicBezTo>
                    <a:cubicBezTo>
                      <a:pt x="60388" y="32099"/>
                      <a:pt x="51340" y="39719"/>
                      <a:pt x="41148" y="38957"/>
                    </a:cubicBezTo>
                    <a:cubicBezTo>
                      <a:pt x="27527" y="37909"/>
                      <a:pt x="13716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4669" y="0"/>
                      <a:pt x="29432" y="571"/>
                      <a:pt x="44005" y="1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7" name="Google Shape;6957;p55"/>
              <p:cNvSpPr/>
              <p:nvPr/>
            </p:nvSpPr>
            <p:spPr>
              <a:xfrm>
                <a:off x="5654706" y="2322290"/>
                <a:ext cx="58036" cy="38510"/>
              </a:xfrm>
              <a:custGeom>
                <a:avLst/>
                <a:gdLst/>
                <a:ahLst/>
                <a:cxnLst/>
                <a:rect l="l" t="t" r="r" b="b"/>
                <a:pathLst>
                  <a:path w="58036" h="38510" extrusionOk="0">
                    <a:moveTo>
                      <a:pt x="57912" y="20955"/>
                    </a:moveTo>
                    <a:cubicBezTo>
                      <a:pt x="57340" y="31242"/>
                      <a:pt x="48482" y="39053"/>
                      <a:pt x="38195" y="38481"/>
                    </a:cubicBezTo>
                    <a:cubicBezTo>
                      <a:pt x="25527" y="37719"/>
                      <a:pt x="12668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ubicBezTo>
                      <a:pt x="13430" y="0"/>
                      <a:pt x="27051" y="381"/>
                      <a:pt x="40481" y="1238"/>
                    </a:cubicBezTo>
                    <a:cubicBezTo>
                      <a:pt x="50768" y="1810"/>
                      <a:pt x="58579" y="10573"/>
                      <a:pt x="58007" y="209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8" name="Google Shape;6958;p55"/>
              <p:cNvSpPr/>
              <p:nvPr/>
            </p:nvSpPr>
            <p:spPr>
              <a:xfrm>
                <a:off x="6212490" y="2331372"/>
                <a:ext cx="96792" cy="96282"/>
              </a:xfrm>
              <a:custGeom>
                <a:avLst/>
                <a:gdLst/>
                <a:ahLst/>
                <a:cxnLst/>
                <a:rect l="l" t="t" r="r" b="b"/>
                <a:pathLst>
                  <a:path w="96792" h="96282" extrusionOk="0">
                    <a:moveTo>
                      <a:pt x="91916" y="65022"/>
                    </a:moveTo>
                    <a:cubicBezTo>
                      <a:pt x="98869" y="72642"/>
                      <a:pt x="98298" y="84453"/>
                      <a:pt x="90773" y="91406"/>
                    </a:cubicBezTo>
                    <a:cubicBezTo>
                      <a:pt x="83153" y="98359"/>
                      <a:pt x="71342" y="97788"/>
                      <a:pt x="64389" y="90263"/>
                    </a:cubicBezTo>
                    <a:cubicBezTo>
                      <a:pt x="46006" y="70165"/>
                      <a:pt x="26384" y="50639"/>
                      <a:pt x="6191" y="32446"/>
                    </a:cubicBezTo>
                    <a:cubicBezTo>
                      <a:pt x="2096" y="28732"/>
                      <a:pt x="0" y="23683"/>
                      <a:pt x="0" y="18635"/>
                    </a:cubicBezTo>
                    <a:cubicBezTo>
                      <a:pt x="0" y="14158"/>
                      <a:pt x="1619" y="9682"/>
                      <a:pt x="4763" y="6157"/>
                    </a:cubicBezTo>
                    <a:cubicBezTo>
                      <a:pt x="11621" y="-1463"/>
                      <a:pt x="23431" y="-2129"/>
                      <a:pt x="31051" y="4824"/>
                    </a:cubicBezTo>
                    <a:cubicBezTo>
                      <a:pt x="52197" y="23874"/>
                      <a:pt x="72676" y="44162"/>
                      <a:pt x="91821" y="652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9" name="Google Shape;6959;p55"/>
              <p:cNvSpPr/>
              <p:nvPr/>
            </p:nvSpPr>
            <p:spPr>
              <a:xfrm>
                <a:off x="5855302" y="2922501"/>
                <a:ext cx="42386" cy="67586"/>
              </a:xfrm>
              <a:custGeom>
                <a:avLst/>
                <a:gdLst/>
                <a:ahLst/>
                <a:cxnLst/>
                <a:rect l="l" t="t" r="r" b="b"/>
                <a:pathLst>
                  <a:path w="42386" h="67586" extrusionOk="0">
                    <a:moveTo>
                      <a:pt x="36862" y="14723"/>
                    </a:moveTo>
                    <a:cubicBezTo>
                      <a:pt x="40672" y="31963"/>
                      <a:pt x="42386" y="49775"/>
                      <a:pt x="42386" y="67587"/>
                    </a:cubicBezTo>
                    <a:lnTo>
                      <a:pt x="5143" y="67587"/>
                    </a:lnTo>
                    <a:cubicBezTo>
                      <a:pt x="5143" y="52442"/>
                      <a:pt x="3715" y="37392"/>
                      <a:pt x="476" y="22724"/>
                    </a:cubicBezTo>
                    <a:cubicBezTo>
                      <a:pt x="190" y="21390"/>
                      <a:pt x="0" y="19962"/>
                      <a:pt x="0" y="18628"/>
                    </a:cubicBezTo>
                    <a:cubicBezTo>
                      <a:pt x="0" y="10056"/>
                      <a:pt x="5905" y="2340"/>
                      <a:pt x="14573" y="435"/>
                    </a:cubicBezTo>
                    <a:cubicBezTo>
                      <a:pt x="24670" y="-1755"/>
                      <a:pt x="34576" y="4531"/>
                      <a:pt x="36862" y="146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0" name="Google Shape;6960;p55"/>
              <p:cNvSpPr/>
              <p:nvPr/>
            </p:nvSpPr>
            <p:spPr>
              <a:xfrm>
                <a:off x="5962935" y="2920419"/>
                <a:ext cx="40957" cy="69764"/>
              </a:xfrm>
              <a:custGeom>
                <a:avLst/>
                <a:gdLst/>
                <a:ahLst/>
                <a:cxnLst/>
                <a:rect l="l" t="t" r="r" b="b"/>
                <a:pathLst>
                  <a:path w="40957" h="69764" extrusionOk="0">
                    <a:moveTo>
                      <a:pt x="36957" y="15757"/>
                    </a:moveTo>
                    <a:cubicBezTo>
                      <a:pt x="39719" y="33474"/>
                      <a:pt x="40957" y="51667"/>
                      <a:pt x="40957" y="69764"/>
                    </a:cubicBezTo>
                    <a:lnTo>
                      <a:pt x="3715" y="69764"/>
                    </a:lnTo>
                    <a:cubicBezTo>
                      <a:pt x="3715" y="53572"/>
                      <a:pt x="2667" y="37379"/>
                      <a:pt x="190" y="21472"/>
                    </a:cubicBezTo>
                    <a:cubicBezTo>
                      <a:pt x="0" y="20520"/>
                      <a:pt x="0" y="19567"/>
                      <a:pt x="0" y="18615"/>
                    </a:cubicBezTo>
                    <a:cubicBezTo>
                      <a:pt x="0" y="9566"/>
                      <a:pt x="6572" y="1660"/>
                      <a:pt x="15812" y="232"/>
                    </a:cubicBezTo>
                    <a:cubicBezTo>
                      <a:pt x="26003" y="-1388"/>
                      <a:pt x="35528" y="5661"/>
                      <a:pt x="37147" y="157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1" name="Google Shape;6961;p55"/>
              <p:cNvSpPr/>
              <p:nvPr/>
            </p:nvSpPr>
            <p:spPr>
              <a:xfrm>
                <a:off x="6069805" y="2918226"/>
                <a:ext cx="40290" cy="71956"/>
              </a:xfrm>
              <a:custGeom>
                <a:avLst/>
                <a:gdLst/>
                <a:ahLst/>
                <a:cxnLst/>
                <a:rect l="l" t="t" r="r" b="b"/>
                <a:pathLst>
                  <a:path w="40290" h="71956" extrusionOk="0">
                    <a:moveTo>
                      <a:pt x="37052" y="16426"/>
                    </a:moveTo>
                    <a:cubicBezTo>
                      <a:pt x="39243" y="34714"/>
                      <a:pt x="40291" y="53383"/>
                      <a:pt x="40291" y="71956"/>
                    </a:cubicBezTo>
                    <a:lnTo>
                      <a:pt x="3048" y="71956"/>
                    </a:lnTo>
                    <a:cubicBezTo>
                      <a:pt x="3048" y="54907"/>
                      <a:pt x="2096" y="37762"/>
                      <a:pt x="95" y="20902"/>
                    </a:cubicBezTo>
                    <a:cubicBezTo>
                      <a:pt x="95" y="20140"/>
                      <a:pt x="0" y="19378"/>
                      <a:pt x="0" y="18616"/>
                    </a:cubicBezTo>
                    <a:cubicBezTo>
                      <a:pt x="0" y="9282"/>
                      <a:pt x="6953" y="1281"/>
                      <a:pt x="16383" y="138"/>
                    </a:cubicBezTo>
                    <a:cubicBezTo>
                      <a:pt x="26575" y="-1100"/>
                      <a:pt x="35909" y="6139"/>
                      <a:pt x="37147" y="16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2" name="Google Shape;6962;p55"/>
              <p:cNvSpPr/>
              <p:nvPr/>
            </p:nvSpPr>
            <p:spPr>
              <a:xfrm>
                <a:off x="5745193" y="2925566"/>
                <a:ext cx="46386" cy="64521"/>
              </a:xfrm>
              <a:custGeom>
                <a:avLst/>
                <a:gdLst/>
                <a:ahLst/>
                <a:cxnLst/>
                <a:rect l="l" t="t" r="r" b="b"/>
                <a:pathLst>
                  <a:path w="46386" h="64521" extrusionOk="0">
                    <a:moveTo>
                      <a:pt x="0" y="18706"/>
                    </a:moveTo>
                    <a:cubicBezTo>
                      <a:pt x="0" y="11467"/>
                      <a:pt x="4286" y="4514"/>
                      <a:pt x="11430" y="1466"/>
                    </a:cubicBezTo>
                    <a:cubicBezTo>
                      <a:pt x="20955" y="-2535"/>
                      <a:pt x="31813" y="1942"/>
                      <a:pt x="35814" y="11372"/>
                    </a:cubicBezTo>
                    <a:cubicBezTo>
                      <a:pt x="42863" y="28231"/>
                      <a:pt x="46291" y="46329"/>
                      <a:pt x="46387" y="64521"/>
                    </a:cubicBezTo>
                    <a:lnTo>
                      <a:pt x="9144" y="64521"/>
                    </a:lnTo>
                    <a:cubicBezTo>
                      <a:pt x="9144" y="51282"/>
                      <a:pt x="6667" y="38042"/>
                      <a:pt x="1524" y="25850"/>
                    </a:cubicBezTo>
                    <a:cubicBezTo>
                      <a:pt x="571" y="23469"/>
                      <a:pt x="95" y="20992"/>
                      <a:pt x="95" y="186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3" name="Google Shape;6963;p55"/>
              <p:cNvSpPr/>
              <p:nvPr/>
            </p:nvSpPr>
            <p:spPr>
              <a:xfrm>
                <a:off x="5896831" y="2768104"/>
                <a:ext cx="80036" cy="109315"/>
              </a:xfrm>
              <a:custGeom>
                <a:avLst/>
                <a:gdLst/>
                <a:ahLst/>
                <a:cxnLst/>
                <a:rect l="l" t="t" r="r" b="b"/>
                <a:pathLst>
                  <a:path w="80036" h="109315" extrusionOk="0">
                    <a:moveTo>
                      <a:pt x="44291" y="97968"/>
                    </a:moveTo>
                    <a:cubicBezTo>
                      <a:pt x="33814" y="73774"/>
                      <a:pt x="20193" y="50914"/>
                      <a:pt x="3905" y="30055"/>
                    </a:cubicBezTo>
                    <a:cubicBezTo>
                      <a:pt x="1238" y="26626"/>
                      <a:pt x="0" y="22625"/>
                      <a:pt x="0" y="18625"/>
                    </a:cubicBezTo>
                    <a:cubicBezTo>
                      <a:pt x="0" y="13100"/>
                      <a:pt x="2477" y="7576"/>
                      <a:pt x="7144" y="3956"/>
                    </a:cubicBezTo>
                    <a:cubicBezTo>
                      <a:pt x="15240" y="-2426"/>
                      <a:pt x="26956" y="-902"/>
                      <a:pt x="33338" y="7195"/>
                    </a:cubicBezTo>
                    <a:cubicBezTo>
                      <a:pt x="51530" y="30531"/>
                      <a:pt x="66770" y="56153"/>
                      <a:pt x="78486" y="83204"/>
                    </a:cubicBezTo>
                    <a:cubicBezTo>
                      <a:pt x="82582" y="92634"/>
                      <a:pt x="78296" y="103683"/>
                      <a:pt x="68771" y="107779"/>
                    </a:cubicBezTo>
                    <a:cubicBezTo>
                      <a:pt x="59341" y="111874"/>
                      <a:pt x="48387" y="107493"/>
                      <a:pt x="44196" y="980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4" name="Google Shape;6964;p55"/>
              <p:cNvSpPr/>
              <p:nvPr/>
            </p:nvSpPr>
            <p:spPr>
              <a:xfrm>
                <a:off x="5763672" y="2786685"/>
                <a:ext cx="95894" cy="96700"/>
              </a:xfrm>
              <a:custGeom>
                <a:avLst/>
                <a:gdLst/>
                <a:ahLst/>
                <a:cxnLst/>
                <a:rect l="l" t="t" r="r" b="b"/>
                <a:pathLst>
                  <a:path w="95894" h="96700" extrusionOk="0">
                    <a:moveTo>
                      <a:pt x="87725" y="93484"/>
                    </a:moveTo>
                    <a:cubicBezTo>
                      <a:pt x="79153" y="99295"/>
                      <a:pt x="67628" y="97009"/>
                      <a:pt x="61817" y="88436"/>
                    </a:cubicBezTo>
                    <a:cubicBezTo>
                      <a:pt x="47339" y="67005"/>
                      <a:pt x="29242" y="48717"/>
                      <a:pt x="8001" y="33953"/>
                    </a:cubicBezTo>
                    <a:cubicBezTo>
                      <a:pt x="2762" y="30334"/>
                      <a:pt x="0" y="24523"/>
                      <a:pt x="0" y="18618"/>
                    </a:cubicBezTo>
                    <a:cubicBezTo>
                      <a:pt x="0" y="14998"/>
                      <a:pt x="1048" y="11284"/>
                      <a:pt x="3334" y="8045"/>
                    </a:cubicBezTo>
                    <a:cubicBezTo>
                      <a:pt x="9239" y="-432"/>
                      <a:pt x="20860" y="-2528"/>
                      <a:pt x="29242" y="3283"/>
                    </a:cubicBezTo>
                    <a:cubicBezTo>
                      <a:pt x="54293" y="20618"/>
                      <a:pt x="75629" y="42240"/>
                      <a:pt x="92678" y="67481"/>
                    </a:cubicBezTo>
                    <a:cubicBezTo>
                      <a:pt x="98489" y="76054"/>
                      <a:pt x="96203" y="87579"/>
                      <a:pt x="87630" y="933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5" name="Google Shape;6965;p55"/>
              <p:cNvSpPr/>
              <p:nvPr/>
            </p:nvSpPr>
            <p:spPr>
              <a:xfrm>
                <a:off x="6389083" y="2911835"/>
                <a:ext cx="39528" cy="78252"/>
              </a:xfrm>
              <a:custGeom>
                <a:avLst/>
                <a:gdLst/>
                <a:ahLst/>
                <a:cxnLst/>
                <a:rect l="l" t="t" r="r" b="b"/>
                <a:pathLst>
                  <a:path w="39528" h="78252" extrusionOk="0">
                    <a:moveTo>
                      <a:pt x="37148" y="17197"/>
                    </a:moveTo>
                    <a:cubicBezTo>
                      <a:pt x="38767" y="37390"/>
                      <a:pt x="39434" y="57869"/>
                      <a:pt x="39529" y="78253"/>
                    </a:cubicBezTo>
                    <a:lnTo>
                      <a:pt x="2191" y="78253"/>
                    </a:lnTo>
                    <a:cubicBezTo>
                      <a:pt x="2191" y="58822"/>
                      <a:pt x="1429" y="39295"/>
                      <a:pt x="0" y="20055"/>
                    </a:cubicBezTo>
                    <a:cubicBezTo>
                      <a:pt x="0" y="19579"/>
                      <a:pt x="0" y="19103"/>
                      <a:pt x="0" y="18626"/>
                    </a:cubicBezTo>
                    <a:cubicBezTo>
                      <a:pt x="0" y="9006"/>
                      <a:pt x="7429" y="814"/>
                      <a:pt x="17240" y="53"/>
                    </a:cubicBezTo>
                    <a:cubicBezTo>
                      <a:pt x="27527" y="-710"/>
                      <a:pt x="36481" y="6910"/>
                      <a:pt x="37243" y="171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6" name="Google Shape;6966;p55"/>
              <p:cNvSpPr/>
              <p:nvPr/>
            </p:nvSpPr>
            <p:spPr>
              <a:xfrm>
                <a:off x="6176295" y="2916075"/>
                <a:ext cx="39909" cy="74107"/>
              </a:xfrm>
              <a:custGeom>
                <a:avLst/>
                <a:gdLst/>
                <a:ahLst/>
                <a:cxnLst/>
                <a:rect l="l" t="t" r="r" b="b"/>
                <a:pathLst>
                  <a:path w="39909" h="74107" extrusionOk="0">
                    <a:moveTo>
                      <a:pt x="37147" y="16862"/>
                    </a:moveTo>
                    <a:cubicBezTo>
                      <a:pt x="39053" y="35722"/>
                      <a:pt x="39910" y="54962"/>
                      <a:pt x="39910" y="74108"/>
                    </a:cubicBezTo>
                    <a:lnTo>
                      <a:pt x="2667" y="74108"/>
                    </a:lnTo>
                    <a:cubicBezTo>
                      <a:pt x="2667" y="56201"/>
                      <a:pt x="1810" y="38198"/>
                      <a:pt x="95" y="20577"/>
                    </a:cubicBezTo>
                    <a:cubicBezTo>
                      <a:pt x="95" y="19911"/>
                      <a:pt x="0" y="19339"/>
                      <a:pt x="0" y="18672"/>
                    </a:cubicBezTo>
                    <a:cubicBezTo>
                      <a:pt x="0" y="9242"/>
                      <a:pt x="7144" y="1146"/>
                      <a:pt x="16764" y="98"/>
                    </a:cubicBezTo>
                    <a:cubicBezTo>
                      <a:pt x="27051" y="-949"/>
                      <a:pt x="36195" y="6480"/>
                      <a:pt x="37147" y="167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7" name="Google Shape;6967;p55"/>
              <p:cNvSpPr/>
              <p:nvPr/>
            </p:nvSpPr>
            <p:spPr>
              <a:xfrm>
                <a:off x="6496049" y="2920907"/>
                <a:ext cx="38576" cy="69276"/>
              </a:xfrm>
              <a:custGeom>
                <a:avLst/>
                <a:gdLst/>
                <a:ahLst/>
                <a:cxnLst/>
                <a:rect l="l" t="t" r="r" b="b"/>
                <a:pathLst>
                  <a:path w="38576" h="69276" extrusionOk="0">
                    <a:moveTo>
                      <a:pt x="37243" y="17555"/>
                    </a:moveTo>
                    <a:cubicBezTo>
                      <a:pt x="38195" y="34700"/>
                      <a:pt x="38576" y="51941"/>
                      <a:pt x="38576" y="69276"/>
                    </a:cubicBezTo>
                    <a:lnTo>
                      <a:pt x="1238" y="69276"/>
                    </a:lnTo>
                    <a:cubicBezTo>
                      <a:pt x="1238" y="52703"/>
                      <a:pt x="953" y="36129"/>
                      <a:pt x="0" y="19746"/>
                    </a:cubicBezTo>
                    <a:cubicBezTo>
                      <a:pt x="0" y="19365"/>
                      <a:pt x="0" y="18984"/>
                      <a:pt x="0" y="18603"/>
                    </a:cubicBezTo>
                    <a:cubicBezTo>
                      <a:pt x="0" y="8792"/>
                      <a:pt x="7620" y="601"/>
                      <a:pt x="17526" y="29"/>
                    </a:cubicBezTo>
                    <a:cubicBezTo>
                      <a:pt x="27813" y="-542"/>
                      <a:pt x="36671" y="7268"/>
                      <a:pt x="37243" y="175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8" name="Google Shape;6968;p55"/>
              <p:cNvSpPr/>
              <p:nvPr/>
            </p:nvSpPr>
            <p:spPr>
              <a:xfrm>
                <a:off x="6282784" y="2914012"/>
                <a:ext cx="39624" cy="76171"/>
              </a:xfrm>
              <a:custGeom>
                <a:avLst/>
                <a:gdLst/>
                <a:ahLst/>
                <a:cxnLst/>
                <a:rect l="l" t="t" r="r" b="b"/>
                <a:pathLst>
                  <a:path w="39624" h="76171" extrusionOk="0">
                    <a:moveTo>
                      <a:pt x="37148" y="17021"/>
                    </a:moveTo>
                    <a:cubicBezTo>
                      <a:pt x="38862" y="36642"/>
                      <a:pt x="39624" y="56455"/>
                      <a:pt x="39624" y="76171"/>
                    </a:cubicBezTo>
                    <a:lnTo>
                      <a:pt x="2381" y="76171"/>
                    </a:lnTo>
                    <a:cubicBezTo>
                      <a:pt x="2381" y="57502"/>
                      <a:pt x="1619" y="38738"/>
                      <a:pt x="0" y="20259"/>
                    </a:cubicBezTo>
                    <a:cubicBezTo>
                      <a:pt x="0" y="19688"/>
                      <a:pt x="0" y="19117"/>
                      <a:pt x="0" y="18640"/>
                    </a:cubicBezTo>
                    <a:cubicBezTo>
                      <a:pt x="0" y="9115"/>
                      <a:pt x="7334" y="924"/>
                      <a:pt x="17050" y="67"/>
                    </a:cubicBezTo>
                    <a:cubicBezTo>
                      <a:pt x="27337" y="-791"/>
                      <a:pt x="36386" y="6734"/>
                      <a:pt x="37243" y="170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9" name="Google Shape;6969;p55"/>
              <p:cNvSpPr/>
              <p:nvPr/>
            </p:nvSpPr>
            <p:spPr>
              <a:xfrm>
                <a:off x="5654706" y="2959226"/>
                <a:ext cx="30956" cy="30956"/>
              </a:xfrm>
              <a:custGeom>
                <a:avLst/>
                <a:gdLst/>
                <a:ahLst/>
                <a:cxnLst/>
                <a:rect l="l" t="t" r="r" b="b"/>
                <a:pathLst>
                  <a:path w="30956" h="30956" extrusionOk="0">
                    <a:moveTo>
                      <a:pt x="30956" y="30956"/>
                    </a:moveTo>
                    <a:lnTo>
                      <a:pt x="6286" y="30956"/>
                    </a:lnTo>
                    <a:cubicBezTo>
                      <a:pt x="6286" y="27527"/>
                      <a:pt x="3429" y="24670"/>
                      <a:pt x="0" y="24670"/>
                    </a:cubicBezTo>
                    <a:lnTo>
                      <a:pt x="0" y="2467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7050" y="0"/>
                      <a:pt x="30956" y="13907"/>
                      <a:pt x="30956" y="309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0" name="Google Shape;6970;p55"/>
              <p:cNvSpPr/>
              <p:nvPr/>
            </p:nvSpPr>
            <p:spPr>
              <a:xfrm>
                <a:off x="6044183" y="2613429"/>
                <a:ext cx="87589" cy="104297"/>
              </a:xfrm>
              <a:custGeom>
                <a:avLst/>
                <a:gdLst/>
                <a:ahLst/>
                <a:cxnLst/>
                <a:rect l="l" t="t" r="r" b="b"/>
                <a:pathLst>
                  <a:path w="87589" h="104297" extrusionOk="0">
                    <a:moveTo>
                      <a:pt x="53245" y="95671"/>
                    </a:moveTo>
                    <a:cubicBezTo>
                      <a:pt x="38767" y="73001"/>
                      <a:pt x="22479" y="51189"/>
                      <a:pt x="4667" y="30901"/>
                    </a:cubicBezTo>
                    <a:cubicBezTo>
                      <a:pt x="1524" y="27376"/>
                      <a:pt x="0" y="22995"/>
                      <a:pt x="0" y="18613"/>
                    </a:cubicBezTo>
                    <a:cubicBezTo>
                      <a:pt x="0" y="13470"/>
                      <a:pt x="2191" y="8231"/>
                      <a:pt x="6382" y="4612"/>
                    </a:cubicBezTo>
                    <a:cubicBezTo>
                      <a:pt x="14097" y="-2151"/>
                      <a:pt x="25908" y="-1389"/>
                      <a:pt x="32671" y="6326"/>
                    </a:cubicBezTo>
                    <a:cubicBezTo>
                      <a:pt x="51721" y="28043"/>
                      <a:pt x="69247" y="51380"/>
                      <a:pt x="84677" y="75668"/>
                    </a:cubicBezTo>
                    <a:cubicBezTo>
                      <a:pt x="90202" y="84336"/>
                      <a:pt x="87630" y="95861"/>
                      <a:pt x="78962" y="101386"/>
                    </a:cubicBezTo>
                    <a:cubicBezTo>
                      <a:pt x="70295" y="106910"/>
                      <a:pt x="58769" y="104338"/>
                      <a:pt x="53245" y="956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1" name="Google Shape;6971;p55"/>
              <p:cNvSpPr/>
              <p:nvPr/>
            </p:nvSpPr>
            <p:spPr>
              <a:xfrm>
                <a:off x="5765196" y="2666949"/>
                <a:ext cx="109600" cy="79456"/>
              </a:xfrm>
              <a:custGeom>
                <a:avLst/>
                <a:gdLst/>
                <a:ahLst/>
                <a:cxnLst/>
                <a:rect l="l" t="t" r="r" b="b"/>
                <a:pathLst>
                  <a:path w="109600" h="79456" extrusionOk="0">
                    <a:moveTo>
                      <a:pt x="105632" y="72155"/>
                    </a:moveTo>
                    <a:cubicBezTo>
                      <a:pt x="99346" y="80346"/>
                      <a:pt x="87630" y="81870"/>
                      <a:pt x="79438" y="75584"/>
                    </a:cubicBezTo>
                    <a:cubicBezTo>
                      <a:pt x="58484" y="59487"/>
                      <a:pt x="35528" y="46056"/>
                      <a:pt x="11335" y="35769"/>
                    </a:cubicBezTo>
                    <a:cubicBezTo>
                      <a:pt x="4191" y="32721"/>
                      <a:pt x="0" y="25863"/>
                      <a:pt x="0" y="18624"/>
                    </a:cubicBezTo>
                    <a:cubicBezTo>
                      <a:pt x="0" y="16148"/>
                      <a:pt x="476" y="13767"/>
                      <a:pt x="1524" y="11385"/>
                    </a:cubicBezTo>
                    <a:cubicBezTo>
                      <a:pt x="5525" y="1860"/>
                      <a:pt x="16478" y="-2521"/>
                      <a:pt x="26003" y="1479"/>
                    </a:cubicBezTo>
                    <a:cubicBezTo>
                      <a:pt x="53150" y="13005"/>
                      <a:pt x="78867" y="28054"/>
                      <a:pt x="102299" y="46056"/>
                    </a:cubicBezTo>
                    <a:cubicBezTo>
                      <a:pt x="110490" y="52343"/>
                      <a:pt x="112014" y="64059"/>
                      <a:pt x="105728" y="722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2" name="Google Shape;6972;p55"/>
              <p:cNvSpPr/>
              <p:nvPr/>
            </p:nvSpPr>
            <p:spPr>
              <a:xfrm>
                <a:off x="5654611" y="2640615"/>
                <a:ext cx="67263" cy="40878"/>
              </a:xfrm>
              <a:custGeom>
                <a:avLst/>
                <a:gdLst/>
                <a:ahLst/>
                <a:cxnLst/>
                <a:rect l="l" t="t" r="r" b="b"/>
                <a:pathLst>
                  <a:path w="67263" h="40878" extrusionOk="0">
                    <a:moveTo>
                      <a:pt x="0" y="95"/>
                    </a:moveTo>
                    <a:lnTo>
                      <a:pt x="0" y="95"/>
                    </a:lnTo>
                    <a:cubicBezTo>
                      <a:pt x="17240" y="95"/>
                      <a:pt x="34480" y="1333"/>
                      <a:pt x="51340" y="3810"/>
                    </a:cubicBezTo>
                    <a:cubicBezTo>
                      <a:pt x="61531" y="5334"/>
                      <a:pt x="68580" y="14764"/>
                      <a:pt x="67056" y="24956"/>
                    </a:cubicBezTo>
                    <a:cubicBezTo>
                      <a:pt x="65532" y="35147"/>
                      <a:pt x="56102" y="42196"/>
                      <a:pt x="45911" y="40672"/>
                    </a:cubicBezTo>
                    <a:cubicBezTo>
                      <a:pt x="30861" y="38481"/>
                      <a:pt x="15335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3" name="Google Shape;6973;p55"/>
              <p:cNvSpPr/>
              <p:nvPr/>
            </p:nvSpPr>
            <p:spPr>
              <a:xfrm>
                <a:off x="5910833" y="2631987"/>
                <a:ext cx="97032" cy="96079"/>
              </a:xfrm>
              <a:custGeom>
                <a:avLst/>
                <a:gdLst/>
                <a:ahLst/>
                <a:cxnLst/>
                <a:rect l="l" t="t" r="r" b="b"/>
                <a:pathLst>
                  <a:path w="97032" h="96079" extrusionOk="0">
                    <a:moveTo>
                      <a:pt x="64198" y="89305"/>
                    </a:moveTo>
                    <a:cubicBezTo>
                      <a:pt x="46958" y="68826"/>
                      <a:pt x="27718" y="49871"/>
                      <a:pt x="6953" y="33107"/>
                    </a:cubicBezTo>
                    <a:cubicBezTo>
                      <a:pt x="2381" y="29393"/>
                      <a:pt x="0" y="24059"/>
                      <a:pt x="0" y="18629"/>
                    </a:cubicBezTo>
                    <a:cubicBezTo>
                      <a:pt x="0" y="14534"/>
                      <a:pt x="1334" y="10343"/>
                      <a:pt x="4191" y="6914"/>
                    </a:cubicBezTo>
                    <a:cubicBezTo>
                      <a:pt x="10668" y="-1087"/>
                      <a:pt x="22384" y="-2326"/>
                      <a:pt x="30385" y="4151"/>
                    </a:cubicBezTo>
                    <a:cubicBezTo>
                      <a:pt x="52959" y="22439"/>
                      <a:pt x="73914" y="43109"/>
                      <a:pt x="92678" y="65397"/>
                    </a:cubicBezTo>
                    <a:cubicBezTo>
                      <a:pt x="99251" y="73303"/>
                      <a:pt x="98298" y="85019"/>
                      <a:pt x="90392" y="91686"/>
                    </a:cubicBezTo>
                    <a:cubicBezTo>
                      <a:pt x="82487" y="98354"/>
                      <a:pt x="70771" y="97306"/>
                      <a:pt x="64103" y="894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4" name="Google Shape;6974;p55"/>
              <p:cNvSpPr/>
              <p:nvPr/>
            </p:nvSpPr>
            <p:spPr>
              <a:xfrm>
                <a:off x="5654611" y="2746819"/>
                <a:ext cx="70132" cy="43271"/>
              </a:xfrm>
              <a:custGeom>
                <a:avLst/>
                <a:gdLst/>
                <a:ahLst/>
                <a:cxnLst/>
                <a:rect l="l" t="t" r="r" b="b"/>
                <a:pathLst>
                  <a:path w="70132" h="43271" extrusionOk="0">
                    <a:moveTo>
                      <a:pt x="55721" y="6477"/>
                    </a:moveTo>
                    <a:cubicBezTo>
                      <a:pt x="65722" y="8858"/>
                      <a:pt x="72009" y="18859"/>
                      <a:pt x="69628" y="28861"/>
                    </a:cubicBezTo>
                    <a:cubicBezTo>
                      <a:pt x="67246" y="38862"/>
                      <a:pt x="57245" y="45148"/>
                      <a:pt x="47244" y="42767"/>
                    </a:cubicBezTo>
                    <a:cubicBezTo>
                      <a:pt x="31813" y="39148"/>
                      <a:pt x="16002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ubicBezTo>
                      <a:pt x="18764" y="0"/>
                      <a:pt x="37529" y="2191"/>
                      <a:pt x="55721" y="63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5" name="Google Shape;6975;p55"/>
              <p:cNvSpPr/>
              <p:nvPr/>
            </p:nvSpPr>
            <p:spPr>
              <a:xfrm>
                <a:off x="6412610" y="2597992"/>
                <a:ext cx="69905" cy="114623"/>
              </a:xfrm>
              <a:custGeom>
                <a:avLst/>
                <a:gdLst/>
                <a:ahLst/>
                <a:cxnLst/>
                <a:rect l="l" t="t" r="r" b="b"/>
                <a:pathLst>
                  <a:path w="69905" h="114623" extrusionOk="0">
                    <a:moveTo>
                      <a:pt x="35433" y="10619"/>
                    </a:moveTo>
                    <a:cubicBezTo>
                      <a:pt x="47816" y="36241"/>
                      <a:pt x="59055" y="62816"/>
                      <a:pt x="68771" y="89581"/>
                    </a:cubicBezTo>
                    <a:cubicBezTo>
                      <a:pt x="72295" y="99201"/>
                      <a:pt x="67342" y="109965"/>
                      <a:pt x="57626" y="113489"/>
                    </a:cubicBezTo>
                    <a:cubicBezTo>
                      <a:pt x="47911" y="117013"/>
                      <a:pt x="37243" y="112060"/>
                      <a:pt x="33719" y="102345"/>
                    </a:cubicBezTo>
                    <a:cubicBezTo>
                      <a:pt x="24384" y="76722"/>
                      <a:pt x="13621" y="51291"/>
                      <a:pt x="1810" y="26812"/>
                    </a:cubicBezTo>
                    <a:cubicBezTo>
                      <a:pt x="571" y="24240"/>
                      <a:pt x="0" y="21477"/>
                      <a:pt x="0" y="18715"/>
                    </a:cubicBezTo>
                    <a:cubicBezTo>
                      <a:pt x="0" y="11762"/>
                      <a:pt x="3905" y="5094"/>
                      <a:pt x="10573" y="1856"/>
                    </a:cubicBezTo>
                    <a:cubicBezTo>
                      <a:pt x="19812" y="-2621"/>
                      <a:pt x="30956" y="1285"/>
                      <a:pt x="35433" y="10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6" name="Google Shape;6976;p55"/>
              <p:cNvSpPr/>
              <p:nvPr/>
            </p:nvSpPr>
            <p:spPr>
              <a:xfrm>
                <a:off x="6357651" y="2747409"/>
                <a:ext cx="57600" cy="118610"/>
              </a:xfrm>
              <a:custGeom>
                <a:avLst/>
                <a:gdLst/>
                <a:ahLst/>
                <a:cxnLst/>
                <a:rect l="l" t="t" r="r" b="b"/>
                <a:pathLst>
                  <a:path w="57600" h="118610" extrusionOk="0">
                    <a:moveTo>
                      <a:pt x="36386" y="13126"/>
                    </a:moveTo>
                    <a:cubicBezTo>
                      <a:pt x="44863" y="40367"/>
                      <a:pt x="51816" y="68466"/>
                      <a:pt x="57245" y="96470"/>
                    </a:cubicBezTo>
                    <a:cubicBezTo>
                      <a:pt x="59246" y="106566"/>
                      <a:pt x="52578" y="116377"/>
                      <a:pt x="42481" y="118282"/>
                    </a:cubicBezTo>
                    <a:cubicBezTo>
                      <a:pt x="32385" y="120187"/>
                      <a:pt x="22574" y="113615"/>
                      <a:pt x="20669" y="103518"/>
                    </a:cubicBezTo>
                    <a:cubicBezTo>
                      <a:pt x="15526" y="76848"/>
                      <a:pt x="8858" y="50178"/>
                      <a:pt x="857" y="24175"/>
                    </a:cubicBezTo>
                    <a:cubicBezTo>
                      <a:pt x="286" y="22365"/>
                      <a:pt x="0" y="20460"/>
                      <a:pt x="0" y="18650"/>
                    </a:cubicBezTo>
                    <a:cubicBezTo>
                      <a:pt x="0" y="10649"/>
                      <a:pt x="5144" y="3315"/>
                      <a:pt x="13145" y="839"/>
                    </a:cubicBezTo>
                    <a:cubicBezTo>
                      <a:pt x="22955" y="-2209"/>
                      <a:pt x="33433" y="3315"/>
                      <a:pt x="36481" y="131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7" name="Google Shape;6977;p55"/>
              <p:cNvSpPr/>
              <p:nvPr/>
            </p:nvSpPr>
            <p:spPr>
              <a:xfrm>
                <a:off x="6470141" y="2755558"/>
                <a:ext cx="54240" cy="119320"/>
              </a:xfrm>
              <a:custGeom>
                <a:avLst/>
                <a:gdLst/>
                <a:ahLst/>
                <a:cxnLst/>
                <a:rect l="l" t="t" r="r" b="b"/>
                <a:pathLst>
                  <a:path w="54240" h="119320" extrusionOk="0">
                    <a:moveTo>
                      <a:pt x="36671" y="13835"/>
                    </a:moveTo>
                    <a:cubicBezTo>
                      <a:pt x="43815" y="41362"/>
                      <a:pt x="49625" y="69651"/>
                      <a:pt x="54007" y="97750"/>
                    </a:cubicBezTo>
                    <a:cubicBezTo>
                      <a:pt x="55626" y="107942"/>
                      <a:pt x="48673" y="117467"/>
                      <a:pt x="38481" y="119086"/>
                    </a:cubicBezTo>
                    <a:cubicBezTo>
                      <a:pt x="28289" y="120705"/>
                      <a:pt x="18764" y="113752"/>
                      <a:pt x="17145" y="103560"/>
                    </a:cubicBezTo>
                    <a:cubicBezTo>
                      <a:pt x="12954" y="76605"/>
                      <a:pt x="7334" y="49649"/>
                      <a:pt x="571" y="23265"/>
                    </a:cubicBezTo>
                    <a:cubicBezTo>
                      <a:pt x="190" y="21741"/>
                      <a:pt x="0" y="20121"/>
                      <a:pt x="0" y="18597"/>
                    </a:cubicBezTo>
                    <a:cubicBezTo>
                      <a:pt x="0" y="10311"/>
                      <a:pt x="5620" y="2691"/>
                      <a:pt x="14002" y="595"/>
                    </a:cubicBezTo>
                    <a:cubicBezTo>
                      <a:pt x="24003" y="-1977"/>
                      <a:pt x="34099" y="4024"/>
                      <a:pt x="36767" y="14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8" name="Google Shape;6978;p55"/>
              <p:cNvSpPr/>
              <p:nvPr/>
            </p:nvSpPr>
            <p:spPr>
              <a:xfrm>
                <a:off x="6133909" y="2754411"/>
                <a:ext cx="64704" cy="116548"/>
              </a:xfrm>
              <a:custGeom>
                <a:avLst/>
                <a:gdLst/>
                <a:ahLst/>
                <a:cxnLst/>
                <a:rect l="l" t="t" r="r" b="b"/>
                <a:pathLst>
                  <a:path w="64704" h="116548" extrusionOk="0">
                    <a:moveTo>
                      <a:pt x="28099" y="102612"/>
                    </a:moveTo>
                    <a:cubicBezTo>
                      <a:pt x="21241" y="76514"/>
                      <a:pt x="12382" y="50796"/>
                      <a:pt x="1524" y="26126"/>
                    </a:cubicBezTo>
                    <a:cubicBezTo>
                      <a:pt x="476" y="23650"/>
                      <a:pt x="0" y="21173"/>
                      <a:pt x="0" y="18697"/>
                    </a:cubicBezTo>
                    <a:cubicBezTo>
                      <a:pt x="0" y="11553"/>
                      <a:pt x="4191" y="4695"/>
                      <a:pt x="11144" y="1552"/>
                    </a:cubicBezTo>
                    <a:cubicBezTo>
                      <a:pt x="20574" y="-2544"/>
                      <a:pt x="31623" y="1742"/>
                      <a:pt x="35719" y="11172"/>
                    </a:cubicBezTo>
                    <a:cubicBezTo>
                      <a:pt x="47244" y="37652"/>
                      <a:pt x="56864" y="65179"/>
                      <a:pt x="64103" y="93182"/>
                    </a:cubicBezTo>
                    <a:cubicBezTo>
                      <a:pt x="66675" y="103088"/>
                      <a:pt x="60769" y="113375"/>
                      <a:pt x="50768" y="115947"/>
                    </a:cubicBezTo>
                    <a:cubicBezTo>
                      <a:pt x="40767" y="118519"/>
                      <a:pt x="30575" y="112613"/>
                      <a:pt x="28004" y="1026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9" name="Google Shape;6979;p55"/>
              <p:cNvSpPr/>
              <p:nvPr/>
            </p:nvSpPr>
            <p:spPr>
              <a:xfrm>
                <a:off x="6018180" y="2759644"/>
                <a:ext cx="70719" cy="114092"/>
              </a:xfrm>
              <a:custGeom>
                <a:avLst/>
                <a:gdLst/>
                <a:ahLst/>
                <a:cxnLst/>
                <a:rect l="l" t="t" r="r" b="b"/>
                <a:pathLst>
                  <a:path w="70719" h="114092" extrusionOk="0">
                    <a:moveTo>
                      <a:pt x="34385" y="101189"/>
                    </a:moveTo>
                    <a:cubicBezTo>
                      <a:pt x="26099" y="75757"/>
                      <a:pt x="15335" y="51088"/>
                      <a:pt x="2381" y="27656"/>
                    </a:cubicBezTo>
                    <a:cubicBezTo>
                      <a:pt x="762" y="24799"/>
                      <a:pt x="0" y="21656"/>
                      <a:pt x="0" y="18607"/>
                    </a:cubicBezTo>
                    <a:cubicBezTo>
                      <a:pt x="0" y="12035"/>
                      <a:pt x="3429" y="5654"/>
                      <a:pt x="9620" y="2320"/>
                    </a:cubicBezTo>
                    <a:cubicBezTo>
                      <a:pt x="18574" y="-2633"/>
                      <a:pt x="30004" y="605"/>
                      <a:pt x="34957" y="9559"/>
                    </a:cubicBezTo>
                    <a:cubicBezTo>
                      <a:pt x="49149" y="35086"/>
                      <a:pt x="60865" y="62042"/>
                      <a:pt x="69818" y="89664"/>
                    </a:cubicBezTo>
                    <a:cubicBezTo>
                      <a:pt x="72962" y="99475"/>
                      <a:pt x="67628" y="109952"/>
                      <a:pt x="57817" y="113191"/>
                    </a:cubicBezTo>
                    <a:cubicBezTo>
                      <a:pt x="48006" y="116334"/>
                      <a:pt x="37529" y="111000"/>
                      <a:pt x="34290" y="1011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0" name="Google Shape;6980;p55"/>
              <p:cNvSpPr/>
              <p:nvPr/>
            </p:nvSpPr>
            <p:spPr>
              <a:xfrm>
                <a:off x="6246589" y="2750457"/>
                <a:ext cx="60633" cy="117764"/>
              </a:xfrm>
              <a:custGeom>
                <a:avLst/>
                <a:gdLst/>
                <a:ahLst/>
                <a:cxnLst/>
                <a:rect l="l" t="t" r="r" b="b"/>
                <a:pathLst>
                  <a:path w="60633" h="117764" extrusionOk="0">
                    <a:moveTo>
                      <a:pt x="23813" y="103327"/>
                    </a:moveTo>
                    <a:cubicBezTo>
                      <a:pt x="18002" y="76848"/>
                      <a:pt x="10382" y="50559"/>
                      <a:pt x="1143" y="25032"/>
                    </a:cubicBezTo>
                    <a:cubicBezTo>
                      <a:pt x="381" y="22936"/>
                      <a:pt x="0" y="20746"/>
                      <a:pt x="0" y="18650"/>
                    </a:cubicBezTo>
                    <a:cubicBezTo>
                      <a:pt x="0" y="11030"/>
                      <a:pt x="4763" y="3886"/>
                      <a:pt x="12287" y="1124"/>
                    </a:cubicBezTo>
                    <a:cubicBezTo>
                      <a:pt x="22003" y="-2400"/>
                      <a:pt x="32671" y="2648"/>
                      <a:pt x="36195" y="12268"/>
                    </a:cubicBezTo>
                    <a:cubicBezTo>
                      <a:pt x="46006" y="39224"/>
                      <a:pt x="54007" y="67132"/>
                      <a:pt x="60198" y="95136"/>
                    </a:cubicBezTo>
                    <a:cubicBezTo>
                      <a:pt x="62389" y="105232"/>
                      <a:pt x="56102" y="115138"/>
                      <a:pt x="46006" y="117329"/>
                    </a:cubicBezTo>
                    <a:cubicBezTo>
                      <a:pt x="35909" y="119520"/>
                      <a:pt x="26003" y="113233"/>
                      <a:pt x="23813" y="1031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81" name="Google Shape;6981;p55"/>
            <p:cNvGrpSpPr/>
            <p:nvPr/>
          </p:nvGrpSpPr>
          <p:grpSpPr>
            <a:xfrm>
              <a:off x="367063" y="2999423"/>
              <a:ext cx="637306" cy="637306"/>
              <a:chOff x="5654611" y="4750022"/>
              <a:chExt cx="880014" cy="880014"/>
            </a:xfrm>
          </p:grpSpPr>
          <p:sp>
            <p:nvSpPr>
              <p:cNvPr id="6982" name="Google Shape;6982;p55"/>
              <p:cNvSpPr/>
              <p:nvPr/>
            </p:nvSpPr>
            <p:spPr>
              <a:xfrm>
                <a:off x="5654611" y="4750022"/>
                <a:ext cx="880014" cy="88001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3" name="Google Shape;6983;p55"/>
              <p:cNvSpPr/>
              <p:nvPr/>
            </p:nvSpPr>
            <p:spPr>
              <a:xfrm>
                <a:off x="5654611" y="4750022"/>
                <a:ext cx="872394" cy="872490"/>
              </a:xfrm>
              <a:custGeom>
                <a:avLst/>
                <a:gdLst/>
                <a:ahLst/>
                <a:cxnLst/>
                <a:rect l="l" t="t" r="r" b="b"/>
                <a:pathLst>
                  <a:path w="872394" h="872490" extrusionOk="0">
                    <a:moveTo>
                      <a:pt x="872395" y="0"/>
                    </a:moveTo>
                    <a:lnTo>
                      <a:pt x="0" y="0"/>
                    </a:lnTo>
                    <a:lnTo>
                      <a:pt x="0" y="872490"/>
                    </a:lnTo>
                    <a:cubicBezTo>
                      <a:pt x="4000" y="392430"/>
                      <a:pt x="392430" y="4000"/>
                      <a:pt x="8723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84" name="Google Shape;6984;p55"/>
            <p:cNvGrpSpPr/>
            <p:nvPr/>
          </p:nvGrpSpPr>
          <p:grpSpPr>
            <a:xfrm>
              <a:off x="367063" y="450334"/>
              <a:ext cx="637306" cy="637306"/>
              <a:chOff x="5654611" y="1230153"/>
              <a:chExt cx="880014" cy="880014"/>
            </a:xfrm>
          </p:grpSpPr>
          <p:sp>
            <p:nvSpPr>
              <p:cNvPr id="6985" name="Google Shape;6985;p55"/>
              <p:cNvSpPr/>
              <p:nvPr/>
            </p:nvSpPr>
            <p:spPr>
              <a:xfrm>
                <a:off x="5654611" y="1230153"/>
                <a:ext cx="880014" cy="88001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6" name="Google Shape;6986;p55"/>
              <p:cNvSpPr/>
              <p:nvPr/>
            </p:nvSpPr>
            <p:spPr>
              <a:xfrm>
                <a:off x="5654992" y="1230534"/>
                <a:ext cx="879157" cy="879157"/>
              </a:xfrm>
              <a:custGeom>
                <a:avLst/>
                <a:gdLst/>
                <a:ahLst/>
                <a:cxnLst/>
                <a:rect l="l" t="t" r="r" b="b"/>
                <a:pathLst>
                  <a:path w="879157" h="879157" extrusionOk="0">
                    <a:moveTo>
                      <a:pt x="879158" y="439579"/>
                    </a:moveTo>
                    <a:cubicBezTo>
                      <a:pt x="879158" y="682351"/>
                      <a:pt x="682352" y="879158"/>
                      <a:pt x="439579" y="879158"/>
                    </a:cubicBezTo>
                    <a:cubicBezTo>
                      <a:pt x="196806" y="879158"/>
                      <a:pt x="0" y="682351"/>
                      <a:pt x="0" y="439579"/>
                    </a:cubicBezTo>
                    <a:cubicBezTo>
                      <a:pt x="0" y="196806"/>
                      <a:pt x="196806" y="0"/>
                      <a:pt x="439579" y="0"/>
                    </a:cubicBezTo>
                    <a:cubicBezTo>
                      <a:pt x="682352" y="0"/>
                      <a:pt x="879158" y="196806"/>
                      <a:pt x="879158" y="43957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987" name="Google Shape;6987;p55"/>
            <p:cNvSpPr/>
            <p:nvPr/>
          </p:nvSpPr>
          <p:spPr>
            <a:xfrm>
              <a:off x="365312" y="4273471"/>
              <a:ext cx="635810" cy="635810"/>
            </a:xfrm>
            <a:custGeom>
              <a:avLst/>
              <a:gdLst/>
              <a:ahLst/>
              <a:cxnLst/>
              <a:rect l="l" t="t" r="r" b="b"/>
              <a:pathLst>
                <a:path w="880014" h="880014" extrusionOk="0">
                  <a:moveTo>
                    <a:pt x="0" y="0"/>
                  </a:moveTo>
                  <a:lnTo>
                    <a:pt x="880015" y="0"/>
                  </a:lnTo>
                  <a:lnTo>
                    <a:pt x="880015" y="880015"/>
                  </a:lnTo>
                  <a:lnTo>
                    <a:pt x="0" y="8800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988" name="Google Shape;6988;p55"/>
            <p:cNvGrpSpPr/>
            <p:nvPr/>
          </p:nvGrpSpPr>
          <p:grpSpPr>
            <a:xfrm>
              <a:off x="365427" y="3636237"/>
              <a:ext cx="637444" cy="637307"/>
              <a:chOff x="7414354" y="1230058"/>
              <a:chExt cx="880205" cy="880015"/>
            </a:xfrm>
          </p:grpSpPr>
          <p:sp>
            <p:nvSpPr>
              <p:cNvPr id="6989" name="Google Shape;6989;p55"/>
              <p:cNvSpPr/>
              <p:nvPr/>
            </p:nvSpPr>
            <p:spPr>
              <a:xfrm>
                <a:off x="7653864" y="1639919"/>
                <a:ext cx="88672" cy="103582"/>
              </a:xfrm>
              <a:custGeom>
                <a:avLst/>
                <a:gdLst/>
                <a:ahLst/>
                <a:cxnLst/>
                <a:rect l="l" t="t" r="r" b="b"/>
                <a:pathLst>
                  <a:path w="88672" h="103582" extrusionOk="0">
                    <a:moveTo>
                      <a:pt x="84055" y="72771"/>
                    </a:moveTo>
                    <a:cubicBezTo>
                      <a:pt x="66243" y="52197"/>
                      <a:pt x="49383" y="30480"/>
                      <a:pt x="33953" y="8096"/>
                    </a:cubicBezTo>
                    <a:cubicBezTo>
                      <a:pt x="30333" y="2858"/>
                      <a:pt x="24523" y="0"/>
                      <a:pt x="18618" y="0"/>
                    </a:cubicBezTo>
                    <a:cubicBezTo>
                      <a:pt x="14998" y="0"/>
                      <a:pt x="11283" y="1048"/>
                      <a:pt x="8045" y="3334"/>
                    </a:cubicBezTo>
                    <a:cubicBezTo>
                      <a:pt x="-432" y="9144"/>
                      <a:pt x="-2528" y="20765"/>
                      <a:pt x="3282" y="29242"/>
                    </a:cubicBezTo>
                    <a:cubicBezTo>
                      <a:pt x="19475" y="52769"/>
                      <a:pt x="37191" y="75533"/>
                      <a:pt x="55956" y="97155"/>
                    </a:cubicBezTo>
                    <a:cubicBezTo>
                      <a:pt x="62719" y="104966"/>
                      <a:pt x="74434" y="105728"/>
                      <a:pt x="82245" y="99060"/>
                    </a:cubicBezTo>
                    <a:cubicBezTo>
                      <a:pt x="90055" y="92297"/>
                      <a:pt x="90817" y="80486"/>
                      <a:pt x="84150" y="727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0" name="Google Shape;6990;p55"/>
              <p:cNvSpPr/>
              <p:nvPr/>
            </p:nvSpPr>
            <p:spPr>
              <a:xfrm>
                <a:off x="7690628" y="1492853"/>
                <a:ext cx="78523" cy="110195"/>
              </a:xfrm>
              <a:custGeom>
                <a:avLst/>
                <a:gdLst/>
                <a:ahLst/>
                <a:cxnLst/>
                <a:rect l="l" t="t" r="r" b="b"/>
                <a:pathLst>
                  <a:path w="78523" h="110195" extrusionOk="0">
                    <a:moveTo>
                      <a:pt x="70055" y="107252"/>
                    </a:moveTo>
                    <a:cubicBezTo>
                      <a:pt x="78723" y="101632"/>
                      <a:pt x="81104" y="90106"/>
                      <a:pt x="75484" y="81439"/>
                    </a:cubicBezTo>
                    <a:cubicBezTo>
                      <a:pt x="60721" y="58769"/>
                      <a:pt x="47195" y="34957"/>
                      <a:pt x="35479" y="10573"/>
                    </a:cubicBezTo>
                    <a:cubicBezTo>
                      <a:pt x="32241" y="3905"/>
                      <a:pt x="25573" y="0"/>
                      <a:pt x="18620" y="0"/>
                    </a:cubicBezTo>
                    <a:cubicBezTo>
                      <a:pt x="15953" y="0"/>
                      <a:pt x="13191" y="572"/>
                      <a:pt x="10524" y="1810"/>
                    </a:cubicBezTo>
                    <a:cubicBezTo>
                      <a:pt x="1284" y="6286"/>
                      <a:pt x="-2621" y="17431"/>
                      <a:pt x="1856" y="26670"/>
                    </a:cubicBezTo>
                    <a:cubicBezTo>
                      <a:pt x="14334" y="52483"/>
                      <a:pt x="28526" y="77724"/>
                      <a:pt x="44242" y="101727"/>
                    </a:cubicBezTo>
                    <a:cubicBezTo>
                      <a:pt x="49862" y="110395"/>
                      <a:pt x="61387" y="112776"/>
                      <a:pt x="70055" y="1071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1" name="Google Shape;6991;p55"/>
              <p:cNvSpPr/>
              <p:nvPr/>
            </p:nvSpPr>
            <p:spPr>
              <a:xfrm>
                <a:off x="7574570" y="1492567"/>
                <a:ext cx="72783" cy="113269"/>
              </a:xfrm>
              <a:custGeom>
                <a:avLst/>
                <a:gdLst/>
                <a:ahLst/>
                <a:cxnLst/>
                <a:rect l="l" t="t" r="r" b="b"/>
                <a:pathLst>
                  <a:path w="72783" h="113269" extrusionOk="0">
                    <a:moveTo>
                      <a:pt x="62955" y="110966"/>
                    </a:moveTo>
                    <a:cubicBezTo>
                      <a:pt x="72004" y="106108"/>
                      <a:pt x="75433" y="94774"/>
                      <a:pt x="70576" y="85725"/>
                    </a:cubicBezTo>
                    <a:cubicBezTo>
                      <a:pt x="57717" y="61817"/>
                      <a:pt x="46096" y="36862"/>
                      <a:pt x="36000" y="11716"/>
                    </a:cubicBezTo>
                    <a:cubicBezTo>
                      <a:pt x="33047" y="4477"/>
                      <a:pt x="26094" y="0"/>
                      <a:pt x="18664" y="0"/>
                    </a:cubicBezTo>
                    <a:cubicBezTo>
                      <a:pt x="16378" y="0"/>
                      <a:pt x="13997" y="476"/>
                      <a:pt x="11711" y="1333"/>
                    </a:cubicBezTo>
                    <a:cubicBezTo>
                      <a:pt x="2186" y="5143"/>
                      <a:pt x="-2481" y="16002"/>
                      <a:pt x="1329" y="25622"/>
                    </a:cubicBezTo>
                    <a:cubicBezTo>
                      <a:pt x="11902" y="52102"/>
                      <a:pt x="24189" y="78295"/>
                      <a:pt x="37714" y="103442"/>
                    </a:cubicBezTo>
                    <a:cubicBezTo>
                      <a:pt x="42572" y="112490"/>
                      <a:pt x="53907" y="115919"/>
                      <a:pt x="62955" y="1110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2" name="Google Shape;6992;p55"/>
              <p:cNvSpPr/>
              <p:nvPr/>
            </p:nvSpPr>
            <p:spPr>
              <a:xfrm>
                <a:off x="7536160" y="1653159"/>
                <a:ext cx="83769" cy="107087"/>
              </a:xfrm>
              <a:custGeom>
                <a:avLst/>
                <a:gdLst/>
                <a:ahLst/>
                <a:cxnLst/>
                <a:rect l="l" t="t" r="r" b="b"/>
                <a:pathLst>
                  <a:path w="83769" h="107087" extrusionOk="0">
                    <a:moveTo>
                      <a:pt x="50120" y="99536"/>
                    </a:moveTo>
                    <a:cubicBezTo>
                      <a:pt x="56216" y="107823"/>
                      <a:pt x="67932" y="109538"/>
                      <a:pt x="76219" y="103441"/>
                    </a:cubicBezTo>
                    <a:cubicBezTo>
                      <a:pt x="84506" y="97345"/>
                      <a:pt x="86220" y="85630"/>
                      <a:pt x="80124" y="77343"/>
                    </a:cubicBezTo>
                    <a:cubicBezTo>
                      <a:pt x="63932" y="55435"/>
                      <a:pt x="48596" y="32385"/>
                      <a:pt x="34595" y="9049"/>
                    </a:cubicBezTo>
                    <a:cubicBezTo>
                      <a:pt x="31070" y="3239"/>
                      <a:pt x="24879" y="0"/>
                      <a:pt x="18593" y="0"/>
                    </a:cubicBezTo>
                    <a:cubicBezTo>
                      <a:pt x="15354" y="0"/>
                      <a:pt x="12020" y="857"/>
                      <a:pt x="9068" y="2667"/>
                    </a:cubicBezTo>
                    <a:cubicBezTo>
                      <a:pt x="209" y="8001"/>
                      <a:pt x="-2648" y="19431"/>
                      <a:pt x="2686" y="28289"/>
                    </a:cubicBezTo>
                    <a:cubicBezTo>
                      <a:pt x="17259" y="52673"/>
                      <a:pt x="33261" y="76676"/>
                      <a:pt x="50216" y="996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3" name="Google Shape;6993;p55"/>
              <p:cNvSpPr/>
              <p:nvPr/>
            </p:nvSpPr>
            <p:spPr>
              <a:xfrm>
                <a:off x="7530039" y="1331118"/>
                <a:ext cx="55078" cy="119233"/>
              </a:xfrm>
              <a:custGeom>
                <a:avLst/>
                <a:gdLst/>
                <a:ahLst/>
                <a:cxnLst/>
                <a:rect l="l" t="t" r="r" b="b"/>
                <a:pathLst>
                  <a:path w="55078" h="119233" extrusionOk="0">
                    <a:moveTo>
                      <a:pt x="41382" y="118586"/>
                    </a:moveTo>
                    <a:cubicBezTo>
                      <a:pt x="51288" y="115824"/>
                      <a:pt x="57098" y="105537"/>
                      <a:pt x="54431" y="95631"/>
                    </a:cubicBezTo>
                    <a:cubicBezTo>
                      <a:pt x="47193" y="69437"/>
                      <a:pt x="41382" y="42577"/>
                      <a:pt x="37096" y="15716"/>
                    </a:cubicBezTo>
                    <a:cubicBezTo>
                      <a:pt x="35667" y="6572"/>
                      <a:pt x="27666" y="0"/>
                      <a:pt x="18713" y="0"/>
                    </a:cubicBezTo>
                    <a:cubicBezTo>
                      <a:pt x="17760" y="0"/>
                      <a:pt x="16712" y="0"/>
                      <a:pt x="15760" y="191"/>
                    </a:cubicBezTo>
                    <a:cubicBezTo>
                      <a:pt x="5568" y="1810"/>
                      <a:pt x="-1385" y="11335"/>
                      <a:pt x="234" y="21527"/>
                    </a:cubicBezTo>
                    <a:cubicBezTo>
                      <a:pt x="4711" y="49721"/>
                      <a:pt x="10902" y="78010"/>
                      <a:pt x="18427" y="105537"/>
                    </a:cubicBezTo>
                    <a:cubicBezTo>
                      <a:pt x="21189" y="115443"/>
                      <a:pt x="31476" y="121253"/>
                      <a:pt x="41382" y="1185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4" name="Google Shape;6994;p55"/>
              <p:cNvSpPr/>
              <p:nvPr/>
            </p:nvSpPr>
            <p:spPr>
              <a:xfrm>
                <a:off x="7759433" y="1900999"/>
                <a:ext cx="106645" cy="84249"/>
              </a:xfrm>
              <a:custGeom>
                <a:avLst/>
                <a:gdLst/>
                <a:ahLst/>
                <a:cxnLst/>
                <a:rect l="l" t="t" r="r" b="b"/>
                <a:pathLst>
                  <a:path w="106645" h="84249" extrusionOk="0">
                    <a:moveTo>
                      <a:pt x="7347" y="33528"/>
                    </a:moveTo>
                    <a:cubicBezTo>
                      <a:pt x="30111" y="50578"/>
                      <a:pt x="54019" y="66770"/>
                      <a:pt x="78308" y="81534"/>
                    </a:cubicBezTo>
                    <a:cubicBezTo>
                      <a:pt x="87071" y="86868"/>
                      <a:pt x="98596" y="84106"/>
                      <a:pt x="103930" y="75343"/>
                    </a:cubicBezTo>
                    <a:cubicBezTo>
                      <a:pt x="109264" y="66580"/>
                      <a:pt x="106502" y="55054"/>
                      <a:pt x="97739" y="49721"/>
                    </a:cubicBezTo>
                    <a:cubicBezTo>
                      <a:pt x="74498" y="35528"/>
                      <a:pt x="51638" y="20098"/>
                      <a:pt x="29825" y="3715"/>
                    </a:cubicBezTo>
                    <a:cubicBezTo>
                      <a:pt x="26492" y="1238"/>
                      <a:pt x="22587" y="0"/>
                      <a:pt x="18681" y="0"/>
                    </a:cubicBezTo>
                    <a:cubicBezTo>
                      <a:pt x="12966" y="0"/>
                      <a:pt x="7442" y="2572"/>
                      <a:pt x="3727" y="7429"/>
                    </a:cubicBezTo>
                    <a:cubicBezTo>
                      <a:pt x="-2464" y="15716"/>
                      <a:pt x="-750" y="27337"/>
                      <a:pt x="7442" y="335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5" name="Google Shape;6995;p55"/>
              <p:cNvSpPr/>
              <p:nvPr/>
            </p:nvSpPr>
            <p:spPr>
              <a:xfrm>
                <a:off x="7906204" y="1745170"/>
                <a:ext cx="109182" cy="80586"/>
              </a:xfrm>
              <a:custGeom>
                <a:avLst/>
                <a:gdLst/>
                <a:ahLst/>
                <a:cxnLst/>
                <a:rect l="l" t="t" r="r" b="b"/>
                <a:pathLst>
                  <a:path w="109182" h="80586" extrusionOk="0">
                    <a:moveTo>
                      <a:pt x="8023" y="34004"/>
                    </a:moveTo>
                    <a:cubicBezTo>
                      <a:pt x="31549" y="50387"/>
                      <a:pt x="56505" y="65342"/>
                      <a:pt x="81937" y="78486"/>
                    </a:cubicBezTo>
                    <a:cubicBezTo>
                      <a:pt x="91080" y="83248"/>
                      <a:pt x="102320" y="79629"/>
                      <a:pt x="107082" y="70485"/>
                    </a:cubicBezTo>
                    <a:cubicBezTo>
                      <a:pt x="111845" y="61341"/>
                      <a:pt x="108225" y="50101"/>
                      <a:pt x="99082" y="45339"/>
                    </a:cubicBezTo>
                    <a:cubicBezTo>
                      <a:pt x="75078" y="32861"/>
                      <a:pt x="51552" y="18764"/>
                      <a:pt x="29263" y="3334"/>
                    </a:cubicBezTo>
                    <a:cubicBezTo>
                      <a:pt x="26025" y="1048"/>
                      <a:pt x="22310" y="0"/>
                      <a:pt x="18691" y="0"/>
                    </a:cubicBezTo>
                    <a:cubicBezTo>
                      <a:pt x="12785" y="0"/>
                      <a:pt x="6975" y="2762"/>
                      <a:pt x="3355" y="8001"/>
                    </a:cubicBezTo>
                    <a:cubicBezTo>
                      <a:pt x="-2550" y="16478"/>
                      <a:pt x="-455" y="28099"/>
                      <a:pt x="8023" y="339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6" name="Google Shape;6996;p55"/>
              <p:cNvSpPr/>
              <p:nvPr/>
            </p:nvSpPr>
            <p:spPr>
              <a:xfrm>
                <a:off x="7858056" y="1339119"/>
                <a:ext cx="69310" cy="114676"/>
              </a:xfrm>
              <a:custGeom>
                <a:avLst/>
                <a:gdLst/>
                <a:ahLst/>
                <a:cxnLst/>
                <a:rect l="l" t="t" r="r" b="b"/>
                <a:pathLst>
                  <a:path w="69310" h="114676" extrusionOk="0">
                    <a:moveTo>
                      <a:pt x="59409" y="112586"/>
                    </a:moveTo>
                    <a:cubicBezTo>
                      <a:pt x="68457" y="107728"/>
                      <a:pt x="71982" y="96488"/>
                      <a:pt x="67124" y="87344"/>
                    </a:cubicBezTo>
                    <a:cubicBezTo>
                      <a:pt x="54551" y="63722"/>
                      <a:pt x="44264" y="38767"/>
                      <a:pt x="36454" y="13240"/>
                    </a:cubicBezTo>
                    <a:cubicBezTo>
                      <a:pt x="33977" y="5239"/>
                      <a:pt x="26643" y="0"/>
                      <a:pt x="18642" y="0"/>
                    </a:cubicBezTo>
                    <a:cubicBezTo>
                      <a:pt x="16832" y="0"/>
                      <a:pt x="15022" y="286"/>
                      <a:pt x="13213" y="857"/>
                    </a:cubicBezTo>
                    <a:cubicBezTo>
                      <a:pt x="3402" y="3905"/>
                      <a:pt x="-2218" y="14288"/>
                      <a:pt x="830" y="24098"/>
                    </a:cubicBezTo>
                    <a:cubicBezTo>
                      <a:pt x="9307" y="51911"/>
                      <a:pt x="20547" y="79057"/>
                      <a:pt x="34263" y="104775"/>
                    </a:cubicBezTo>
                    <a:cubicBezTo>
                      <a:pt x="39120" y="113824"/>
                      <a:pt x="50360" y="117348"/>
                      <a:pt x="59504" y="1124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7" name="Google Shape;6997;p55"/>
              <p:cNvSpPr/>
              <p:nvPr/>
            </p:nvSpPr>
            <p:spPr>
              <a:xfrm>
                <a:off x="7810427" y="1491424"/>
                <a:ext cx="85920" cy="105565"/>
              </a:xfrm>
              <a:custGeom>
                <a:avLst/>
                <a:gdLst/>
                <a:ahLst/>
                <a:cxnLst/>
                <a:rect l="l" t="t" r="r" b="b"/>
                <a:pathLst>
                  <a:path w="85920" h="105565" extrusionOk="0">
                    <a:moveTo>
                      <a:pt x="81701" y="74962"/>
                    </a:moveTo>
                    <a:cubicBezTo>
                      <a:pt x="64366" y="54292"/>
                      <a:pt x="48554" y="32099"/>
                      <a:pt x="34648" y="9049"/>
                    </a:cubicBezTo>
                    <a:cubicBezTo>
                      <a:pt x="31124" y="3239"/>
                      <a:pt x="25027" y="0"/>
                      <a:pt x="18646" y="0"/>
                    </a:cubicBezTo>
                    <a:cubicBezTo>
                      <a:pt x="15407" y="0"/>
                      <a:pt x="12074" y="857"/>
                      <a:pt x="9025" y="2667"/>
                    </a:cubicBezTo>
                    <a:cubicBezTo>
                      <a:pt x="167" y="8001"/>
                      <a:pt x="-2595" y="19431"/>
                      <a:pt x="2644" y="28289"/>
                    </a:cubicBezTo>
                    <a:cubicBezTo>
                      <a:pt x="17503" y="52959"/>
                      <a:pt x="34457" y="76676"/>
                      <a:pt x="52936" y="98869"/>
                    </a:cubicBezTo>
                    <a:cubicBezTo>
                      <a:pt x="59508" y="106775"/>
                      <a:pt x="71319" y="107823"/>
                      <a:pt x="79225" y="101251"/>
                    </a:cubicBezTo>
                    <a:cubicBezTo>
                      <a:pt x="87131" y="94679"/>
                      <a:pt x="88178" y="82867"/>
                      <a:pt x="81606" y="749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8" name="Google Shape;6998;p55"/>
              <p:cNvSpPr/>
              <p:nvPr/>
            </p:nvSpPr>
            <p:spPr>
              <a:xfrm>
                <a:off x="7782150" y="1632965"/>
                <a:ext cx="95752" cy="97406"/>
              </a:xfrm>
              <a:custGeom>
                <a:avLst/>
                <a:gdLst/>
                <a:ahLst/>
                <a:cxnLst/>
                <a:rect l="l" t="t" r="r" b="b"/>
                <a:pathLst>
                  <a:path w="95752" h="97406" extrusionOk="0">
                    <a:moveTo>
                      <a:pt x="89595" y="64960"/>
                    </a:moveTo>
                    <a:cubicBezTo>
                      <a:pt x="69497" y="46768"/>
                      <a:pt x="50447" y="27146"/>
                      <a:pt x="32826" y="6572"/>
                    </a:cubicBezTo>
                    <a:cubicBezTo>
                      <a:pt x="29111" y="2286"/>
                      <a:pt x="23872" y="0"/>
                      <a:pt x="18634" y="0"/>
                    </a:cubicBezTo>
                    <a:cubicBezTo>
                      <a:pt x="14347" y="0"/>
                      <a:pt x="10061" y="1429"/>
                      <a:pt x="6537" y="4477"/>
                    </a:cubicBezTo>
                    <a:cubicBezTo>
                      <a:pt x="-1273" y="11144"/>
                      <a:pt x="-2226" y="22955"/>
                      <a:pt x="4441" y="30766"/>
                    </a:cubicBezTo>
                    <a:cubicBezTo>
                      <a:pt x="23111" y="52578"/>
                      <a:pt x="43304" y="73343"/>
                      <a:pt x="64544" y="92583"/>
                    </a:cubicBezTo>
                    <a:cubicBezTo>
                      <a:pt x="72164" y="99536"/>
                      <a:pt x="83975" y="98870"/>
                      <a:pt x="90929" y="91250"/>
                    </a:cubicBezTo>
                    <a:cubicBezTo>
                      <a:pt x="97882" y="83630"/>
                      <a:pt x="97215" y="71819"/>
                      <a:pt x="89595" y="648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9" name="Google Shape;6999;p55"/>
              <p:cNvSpPr/>
              <p:nvPr/>
            </p:nvSpPr>
            <p:spPr>
              <a:xfrm>
                <a:off x="8157399" y="1230153"/>
                <a:ext cx="49926" cy="71833"/>
              </a:xfrm>
              <a:custGeom>
                <a:avLst/>
                <a:gdLst/>
                <a:ahLst/>
                <a:cxnLst/>
                <a:rect l="l" t="t" r="r" b="b"/>
                <a:pathLst>
                  <a:path w="49926" h="7183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21622"/>
                      <a:pt x="4858" y="42291"/>
                      <a:pt x="14574" y="61532"/>
                    </a:cubicBezTo>
                    <a:cubicBezTo>
                      <a:pt x="19241" y="70771"/>
                      <a:pt x="30385" y="74486"/>
                      <a:pt x="39624" y="69818"/>
                    </a:cubicBezTo>
                    <a:cubicBezTo>
                      <a:pt x="48863" y="65151"/>
                      <a:pt x="52578" y="54007"/>
                      <a:pt x="47911" y="44768"/>
                    </a:cubicBezTo>
                    <a:cubicBezTo>
                      <a:pt x="40863" y="30766"/>
                      <a:pt x="37338" y="15716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0" name="Google Shape;7000;p55"/>
              <p:cNvSpPr/>
              <p:nvPr/>
            </p:nvSpPr>
            <p:spPr>
              <a:xfrm>
                <a:off x="7747505" y="1336833"/>
                <a:ext cx="62770" cy="117124"/>
              </a:xfrm>
              <a:custGeom>
                <a:avLst/>
                <a:gdLst/>
                <a:ahLst/>
                <a:cxnLst/>
                <a:rect l="l" t="t" r="r" b="b"/>
                <a:pathLst>
                  <a:path w="62770" h="117124" extrusionOk="0">
                    <a:moveTo>
                      <a:pt x="51183" y="115729"/>
                    </a:moveTo>
                    <a:cubicBezTo>
                      <a:pt x="60708" y="111824"/>
                      <a:pt x="65280" y="100965"/>
                      <a:pt x="61374" y="91440"/>
                    </a:cubicBezTo>
                    <a:cubicBezTo>
                      <a:pt x="51183" y="66484"/>
                      <a:pt x="42896" y="40576"/>
                      <a:pt x="36705" y="14383"/>
                    </a:cubicBezTo>
                    <a:cubicBezTo>
                      <a:pt x="34704" y="5810"/>
                      <a:pt x="26989" y="0"/>
                      <a:pt x="18607" y="0"/>
                    </a:cubicBezTo>
                    <a:cubicBezTo>
                      <a:pt x="17178" y="0"/>
                      <a:pt x="15750" y="190"/>
                      <a:pt x="14321" y="476"/>
                    </a:cubicBezTo>
                    <a:cubicBezTo>
                      <a:pt x="4320" y="2857"/>
                      <a:pt x="-1872" y="12859"/>
                      <a:pt x="510" y="22955"/>
                    </a:cubicBezTo>
                    <a:cubicBezTo>
                      <a:pt x="7177" y="51054"/>
                      <a:pt x="16035" y="78772"/>
                      <a:pt x="26989" y="105537"/>
                    </a:cubicBezTo>
                    <a:cubicBezTo>
                      <a:pt x="30894" y="115062"/>
                      <a:pt x="41753" y="119634"/>
                      <a:pt x="51278" y="1157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1" name="Google Shape;7001;p55"/>
              <p:cNvSpPr/>
              <p:nvPr/>
            </p:nvSpPr>
            <p:spPr>
              <a:xfrm>
                <a:off x="7464571" y="1501616"/>
                <a:ext cx="69348" cy="114897"/>
              </a:xfrm>
              <a:custGeom>
                <a:avLst/>
                <a:gdLst/>
                <a:ahLst/>
                <a:cxnLst/>
                <a:rect l="l" t="t" r="r" b="b"/>
                <a:pathLst>
                  <a:path w="69348" h="114897" extrusionOk="0">
                    <a:moveTo>
                      <a:pt x="33794" y="104204"/>
                    </a:moveTo>
                    <a:cubicBezTo>
                      <a:pt x="38176" y="113538"/>
                      <a:pt x="49320" y="117539"/>
                      <a:pt x="58654" y="113062"/>
                    </a:cubicBezTo>
                    <a:cubicBezTo>
                      <a:pt x="67989" y="108680"/>
                      <a:pt x="71989" y="97536"/>
                      <a:pt x="67512" y="88202"/>
                    </a:cubicBezTo>
                    <a:cubicBezTo>
                      <a:pt x="55892" y="63532"/>
                      <a:pt x="45319" y="38005"/>
                      <a:pt x="36175" y="12383"/>
                    </a:cubicBezTo>
                    <a:cubicBezTo>
                      <a:pt x="33413" y="4763"/>
                      <a:pt x="26269" y="0"/>
                      <a:pt x="18649" y="0"/>
                    </a:cubicBezTo>
                    <a:cubicBezTo>
                      <a:pt x="16554" y="0"/>
                      <a:pt x="14458" y="381"/>
                      <a:pt x="12363" y="1048"/>
                    </a:cubicBezTo>
                    <a:cubicBezTo>
                      <a:pt x="2647" y="4477"/>
                      <a:pt x="-2401" y="15240"/>
                      <a:pt x="1123" y="24860"/>
                    </a:cubicBezTo>
                    <a:cubicBezTo>
                      <a:pt x="10744" y="51626"/>
                      <a:pt x="21697" y="78295"/>
                      <a:pt x="33889" y="1040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2" name="Google Shape;7002;p55"/>
              <p:cNvSpPr/>
              <p:nvPr/>
            </p:nvSpPr>
            <p:spPr>
              <a:xfrm>
                <a:off x="7414354" y="1230153"/>
                <a:ext cx="38501" cy="62980"/>
              </a:xfrm>
              <a:custGeom>
                <a:avLst/>
                <a:gdLst/>
                <a:ahLst/>
                <a:cxnLst/>
                <a:rect l="l" t="t" r="r" b="b"/>
                <a:pathLst>
                  <a:path w="38501" h="62980" extrusionOk="0">
                    <a:moveTo>
                      <a:pt x="20764" y="62865"/>
                    </a:moveTo>
                    <a:cubicBezTo>
                      <a:pt x="31052" y="62389"/>
                      <a:pt x="38957" y="53626"/>
                      <a:pt x="38481" y="43339"/>
                    </a:cubicBezTo>
                    <a:cubicBezTo>
                      <a:pt x="37719" y="28956"/>
                      <a:pt x="37338" y="14383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lnTo>
                      <a:pt x="0" y="0"/>
                    </a:lnTo>
                    <a:cubicBezTo>
                      <a:pt x="0" y="15050"/>
                      <a:pt x="381" y="30194"/>
                      <a:pt x="1143" y="45244"/>
                    </a:cubicBezTo>
                    <a:cubicBezTo>
                      <a:pt x="1619" y="55531"/>
                      <a:pt x="10478" y="63437"/>
                      <a:pt x="20669" y="62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3" name="Google Shape;7003;p55"/>
              <p:cNvSpPr/>
              <p:nvPr/>
            </p:nvSpPr>
            <p:spPr>
              <a:xfrm>
                <a:off x="7763669" y="1766506"/>
                <a:ext cx="101910" cy="90704"/>
              </a:xfrm>
              <a:custGeom>
                <a:avLst/>
                <a:gdLst/>
                <a:ahLst/>
                <a:cxnLst/>
                <a:rect l="l" t="t" r="r" b="b"/>
                <a:pathLst>
                  <a:path w="101910" h="90704" extrusionOk="0">
                    <a:moveTo>
                      <a:pt x="5873" y="32290"/>
                    </a:moveTo>
                    <a:cubicBezTo>
                      <a:pt x="26828" y="51721"/>
                      <a:pt x="49116" y="70104"/>
                      <a:pt x="72167" y="87058"/>
                    </a:cubicBezTo>
                    <a:cubicBezTo>
                      <a:pt x="80454" y="93154"/>
                      <a:pt x="92169" y="91440"/>
                      <a:pt x="98265" y="83153"/>
                    </a:cubicBezTo>
                    <a:cubicBezTo>
                      <a:pt x="104361" y="74867"/>
                      <a:pt x="102647" y="63151"/>
                      <a:pt x="94360" y="57055"/>
                    </a:cubicBezTo>
                    <a:cubicBezTo>
                      <a:pt x="72453" y="40957"/>
                      <a:pt x="51307" y="23431"/>
                      <a:pt x="31305" y="4953"/>
                    </a:cubicBezTo>
                    <a:cubicBezTo>
                      <a:pt x="27685" y="1619"/>
                      <a:pt x="23208" y="0"/>
                      <a:pt x="18636" y="0"/>
                    </a:cubicBezTo>
                    <a:cubicBezTo>
                      <a:pt x="13588" y="0"/>
                      <a:pt x="8635" y="2000"/>
                      <a:pt x="4920" y="6001"/>
                    </a:cubicBezTo>
                    <a:cubicBezTo>
                      <a:pt x="-2033" y="13526"/>
                      <a:pt x="-1556" y="25336"/>
                      <a:pt x="5968" y="323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4" name="Google Shape;7004;p55"/>
              <p:cNvSpPr/>
              <p:nvPr/>
            </p:nvSpPr>
            <p:spPr>
              <a:xfrm>
                <a:off x="7898298" y="1865756"/>
                <a:ext cx="112158" cy="75180"/>
              </a:xfrm>
              <a:custGeom>
                <a:avLst/>
                <a:gdLst/>
                <a:ahLst/>
                <a:cxnLst/>
                <a:rect l="l" t="t" r="r" b="b"/>
                <a:pathLst>
                  <a:path w="112158" h="75180" extrusionOk="0">
                    <a:moveTo>
                      <a:pt x="9356" y="34862"/>
                    </a:moveTo>
                    <a:cubicBezTo>
                      <a:pt x="34121" y="49149"/>
                      <a:pt x="59934" y="62198"/>
                      <a:pt x="86032" y="73628"/>
                    </a:cubicBezTo>
                    <a:cubicBezTo>
                      <a:pt x="95462" y="77724"/>
                      <a:pt x="106416" y="73438"/>
                      <a:pt x="110607" y="64008"/>
                    </a:cubicBezTo>
                    <a:cubicBezTo>
                      <a:pt x="114703" y="54578"/>
                      <a:pt x="110416" y="43529"/>
                      <a:pt x="100987" y="39433"/>
                    </a:cubicBezTo>
                    <a:cubicBezTo>
                      <a:pt x="76127" y="28575"/>
                      <a:pt x="51552" y="16097"/>
                      <a:pt x="28025" y="2477"/>
                    </a:cubicBezTo>
                    <a:cubicBezTo>
                      <a:pt x="25072" y="762"/>
                      <a:pt x="21834" y="0"/>
                      <a:pt x="18691" y="0"/>
                    </a:cubicBezTo>
                    <a:cubicBezTo>
                      <a:pt x="12214" y="0"/>
                      <a:pt x="6022" y="3334"/>
                      <a:pt x="2498" y="9335"/>
                    </a:cubicBezTo>
                    <a:cubicBezTo>
                      <a:pt x="-2645" y="18288"/>
                      <a:pt x="403" y="29623"/>
                      <a:pt x="9356" y="347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5" name="Google Shape;7005;p55"/>
              <p:cNvSpPr/>
              <p:nvPr/>
            </p:nvSpPr>
            <p:spPr>
              <a:xfrm>
                <a:off x="7838979" y="1230153"/>
                <a:ext cx="39722" cy="64296"/>
              </a:xfrm>
              <a:custGeom>
                <a:avLst/>
                <a:gdLst/>
                <a:ahLst/>
                <a:cxnLst/>
                <a:rect l="l" t="t" r="r" b="b"/>
                <a:pathLst>
                  <a:path w="39722" h="6429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5907"/>
                      <a:pt x="857" y="31909"/>
                      <a:pt x="2477" y="47530"/>
                    </a:cubicBezTo>
                    <a:cubicBezTo>
                      <a:pt x="3524" y="57817"/>
                      <a:pt x="12668" y="65246"/>
                      <a:pt x="22955" y="64199"/>
                    </a:cubicBezTo>
                    <a:cubicBezTo>
                      <a:pt x="33242" y="63151"/>
                      <a:pt x="40672" y="54007"/>
                      <a:pt x="39624" y="43720"/>
                    </a:cubicBezTo>
                    <a:cubicBezTo>
                      <a:pt x="38100" y="29337"/>
                      <a:pt x="37338" y="14573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6" name="Google Shape;7006;p55"/>
              <p:cNvSpPr/>
              <p:nvPr/>
            </p:nvSpPr>
            <p:spPr>
              <a:xfrm>
                <a:off x="7520463" y="1230058"/>
                <a:ext cx="38215" cy="54997"/>
              </a:xfrm>
              <a:custGeom>
                <a:avLst/>
                <a:gdLst/>
                <a:ahLst/>
                <a:cxnLst/>
                <a:rect l="l" t="t" r="r" b="b"/>
                <a:pathLst>
                  <a:path w="38215" h="54997" extrusionOk="0">
                    <a:moveTo>
                      <a:pt x="953" y="37243"/>
                    </a:moveTo>
                    <a:cubicBezTo>
                      <a:pt x="1429" y="47530"/>
                      <a:pt x="10096" y="55626"/>
                      <a:pt x="20479" y="54959"/>
                    </a:cubicBezTo>
                    <a:cubicBezTo>
                      <a:pt x="30766" y="54483"/>
                      <a:pt x="38671" y="45720"/>
                      <a:pt x="38195" y="35433"/>
                    </a:cubicBezTo>
                    <a:cubicBezTo>
                      <a:pt x="37624" y="23717"/>
                      <a:pt x="37338" y="11811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lnTo>
                      <a:pt x="0" y="0"/>
                    </a:lnTo>
                    <a:cubicBezTo>
                      <a:pt x="0" y="12383"/>
                      <a:pt x="286" y="24956"/>
                      <a:pt x="858" y="371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7" name="Google Shape;7007;p55"/>
              <p:cNvSpPr/>
              <p:nvPr/>
            </p:nvSpPr>
            <p:spPr>
              <a:xfrm>
                <a:off x="7423767" y="1339119"/>
                <a:ext cx="53659" cy="119556"/>
              </a:xfrm>
              <a:custGeom>
                <a:avLst/>
                <a:gdLst/>
                <a:ahLst/>
                <a:cxnLst/>
                <a:rect l="l" t="t" r="r" b="b"/>
                <a:pathLst>
                  <a:path w="53659" h="119556" extrusionOk="0">
                    <a:moveTo>
                      <a:pt x="15923" y="286"/>
                    </a:moveTo>
                    <a:cubicBezTo>
                      <a:pt x="5732" y="1810"/>
                      <a:pt x="-1317" y="11240"/>
                      <a:pt x="207" y="21431"/>
                    </a:cubicBezTo>
                    <a:cubicBezTo>
                      <a:pt x="4398" y="49625"/>
                      <a:pt x="10018" y="77915"/>
                      <a:pt x="16971" y="105442"/>
                    </a:cubicBezTo>
                    <a:cubicBezTo>
                      <a:pt x="19448" y="115443"/>
                      <a:pt x="29639" y="121539"/>
                      <a:pt x="39545" y="118967"/>
                    </a:cubicBezTo>
                    <a:cubicBezTo>
                      <a:pt x="49547" y="116491"/>
                      <a:pt x="55642" y="106299"/>
                      <a:pt x="53071" y="96393"/>
                    </a:cubicBezTo>
                    <a:cubicBezTo>
                      <a:pt x="46499" y="70009"/>
                      <a:pt x="41069" y="42958"/>
                      <a:pt x="37069" y="15907"/>
                    </a:cubicBezTo>
                    <a:cubicBezTo>
                      <a:pt x="35735" y="6667"/>
                      <a:pt x="27734" y="0"/>
                      <a:pt x="18685" y="0"/>
                    </a:cubicBezTo>
                    <a:cubicBezTo>
                      <a:pt x="17733" y="0"/>
                      <a:pt x="16876" y="0"/>
                      <a:pt x="15923" y="1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8" name="Google Shape;7008;p55"/>
              <p:cNvSpPr/>
              <p:nvPr/>
            </p:nvSpPr>
            <p:spPr>
              <a:xfrm>
                <a:off x="7638248" y="1333976"/>
                <a:ext cx="58290" cy="118544"/>
              </a:xfrm>
              <a:custGeom>
                <a:avLst/>
                <a:gdLst/>
                <a:ahLst/>
                <a:cxnLst/>
                <a:rect l="l" t="t" r="r" b="b"/>
                <a:pathLst>
                  <a:path w="58290" h="118544" extrusionOk="0">
                    <a:moveTo>
                      <a:pt x="18708" y="0"/>
                    </a:moveTo>
                    <a:cubicBezTo>
                      <a:pt x="17565" y="0"/>
                      <a:pt x="16327" y="95"/>
                      <a:pt x="15184" y="381"/>
                    </a:cubicBezTo>
                    <a:cubicBezTo>
                      <a:pt x="5087" y="2286"/>
                      <a:pt x="-1580" y="12097"/>
                      <a:pt x="325" y="22193"/>
                    </a:cubicBezTo>
                    <a:cubicBezTo>
                      <a:pt x="5659" y="50387"/>
                      <a:pt x="12993" y="78486"/>
                      <a:pt x="21947" y="105727"/>
                    </a:cubicBezTo>
                    <a:cubicBezTo>
                      <a:pt x="25185" y="115538"/>
                      <a:pt x="35758" y="120777"/>
                      <a:pt x="45473" y="117634"/>
                    </a:cubicBezTo>
                    <a:cubicBezTo>
                      <a:pt x="55284" y="114395"/>
                      <a:pt x="60523" y="103823"/>
                      <a:pt x="57380" y="94107"/>
                    </a:cubicBezTo>
                    <a:cubicBezTo>
                      <a:pt x="48902" y="68389"/>
                      <a:pt x="42044" y="41910"/>
                      <a:pt x="36901" y="15335"/>
                    </a:cubicBezTo>
                    <a:cubicBezTo>
                      <a:pt x="35186" y="6382"/>
                      <a:pt x="27376" y="190"/>
                      <a:pt x="18613" y="1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9" name="Google Shape;7009;p55"/>
              <p:cNvSpPr/>
              <p:nvPr/>
            </p:nvSpPr>
            <p:spPr>
              <a:xfrm>
                <a:off x="7732775" y="1230058"/>
                <a:ext cx="39009" cy="61203"/>
              </a:xfrm>
              <a:custGeom>
                <a:avLst/>
                <a:gdLst/>
                <a:ahLst/>
                <a:cxnLst/>
                <a:rect l="l" t="t" r="r" b="b"/>
                <a:pathLst>
                  <a:path w="39009" h="61203" extrusionOk="0">
                    <a:moveTo>
                      <a:pt x="1810" y="44006"/>
                    </a:moveTo>
                    <a:cubicBezTo>
                      <a:pt x="2572" y="54293"/>
                      <a:pt x="11621" y="61913"/>
                      <a:pt x="21812" y="61151"/>
                    </a:cubicBezTo>
                    <a:cubicBezTo>
                      <a:pt x="32099" y="60389"/>
                      <a:pt x="39719" y="51340"/>
                      <a:pt x="38957" y="41148"/>
                    </a:cubicBezTo>
                    <a:cubicBezTo>
                      <a:pt x="37910" y="27527"/>
                      <a:pt x="37338" y="13716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lnTo>
                      <a:pt x="0" y="0"/>
                    </a:lnTo>
                    <a:cubicBezTo>
                      <a:pt x="0" y="14668"/>
                      <a:pt x="571" y="29432"/>
                      <a:pt x="1714" y="440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0" name="Google Shape;7010;p55"/>
              <p:cNvSpPr/>
              <p:nvPr/>
            </p:nvSpPr>
            <p:spPr>
              <a:xfrm>
                <a:off x="7626667" y="1230153"/>
                <a:ext cx="38510" cy="58036"/>
              </a:xfrm>
              <a:custGeom>
                <a:avLst/>
                <a:gdLst/>
                <a:ahLst/>
                <a:cxnLst/>
                <a:rect l="l" t="t" r="r" b="b"/>
                <a:pathLst>
                  <a:path w="38510" h="58036" extrusionOk="0">
                    <a:moveTo>
                      <a:pt x="20955" y="57912"/>
                    </a:moveTo>
                    <a:cubicBezTo>
                      <a:pt x="31242" y="57341"/>
                      <a:pt x="39052" y="48482"/>
                      <a:pt x="38481" y="38195"/>
                    </a:cubicBezTo>
                    <a:cubicBezTo>
                      <a:pt x="37719" y="25527"/>
                      <a:pt x="37338" y="12668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cubicBezTo>
                      <a:pt x="0" y="13430"/>
                      <a:pt x="381" y="27051"/>
                      <a:pt x="1238" y="40481"/>
                    </a:cubicBezTo>
                    <a:cubicBezTo>
                      <a:pt x="1810" y="50768"/>
                      <a:pt x="10573" y="58579"/>
                      <a:pt x="20955" y="580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1" name="Google Shape;7011;p55"/>
              <p:cNvSpPr/>
              <p:nvPr/>
            </p:nvSpPr>
            <p:spPr>
              <a:xfrm>
                <a:off x="7635844" y="1787937"/>
                <a:ext cx="96282" cy="96793"/>
              </a:xfrm>
              <a:custGeom>
                <a:avLst/>
                <a:gdLst/>
                <a:ahLst/>
                <a:cxnLst/>
                <a:rect l="l" t="t" r="r" b="b"/>
                <a:pathLst>
                  <a:path w="96282" h="96793" extrusionOk="0">
                    <a:moveTo>
                      <a:pt x="65022" y="91916"/>
                    </a:moveTo>
                    <a:cubicBezTo>
                      <a:pt x="72642" y="98869"/>
                      <a:pt x="84453" y="98298"/>
                      <a:pt x="91406" y="90773"/>
                    </a:cubicBezTo>
                    <a:cubicBezTo>
                      <a:pt x="98359" y="83153"/>
                      <a:pt x="97788" y="71342"/>
                      <a:pt x="90263" y="64389"/>
                    </a:cubicBezTo>
                    <a:cubicBezTo>
                      <a:pt x="70165" y="46006"/>
                      <a:pt x="50639" y="26384"/>
                      <a:pt x="32446" y="6191"/>
                    </a:cubicBezTo>
                    <a:cubicBezTo>
                      <a:pt x="28732" y="2096"/>
                      <a:pt x="23683" y="0"/>
                      <a:pt x="18635" y="0"/>
                    </a:cubicBezTo>
                    <a:cubicBezTo>
                      <a:pt x="14158" y="0"/>
                      <a:pt x="9682" y="1619"/>
                      <a:pt x="6157" y="4763"/>
                    </a:cubicBezTo>
                    <a:cubicBezTo>
                      <a:pt x="-1463" y="11621"/>
                      <a:pt x="-2129" y="23431"/>
                      <a:pt x="4824" y="31052"/>
                    </a:cubicBezTo>
                    <a:cubicBezTo>
                      <a:pt x="23874" y="52197"/>
                      <a:pt x="44162" y="72676"/>
                      <a:pt x="65212" y="918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2" name="Google Shape;7012;p55"/>
              <p:cNvSpPr/>
              <p:nvPr/>
            </p:nvSpPr>
            <p:spPr>
              <a:xfrm>
                <a:off x="8226973" y="1430750"/>
                <a:ext cx="67586" cy="42386"/>
              </a:xfrm>
              <a:custGeom>
                <a:avLst/>
                <a:gdLst/>
                <a:ahLst/>
                <a:cxnLst/>
                <a:rect l="l" t="t" r="r" b="b"/>
                <a:pathLst>
                  <a:path w="67586" h="42386" extrusionOk="0">
                    <a:moveTo>
                      <a:pt x="14723" y="36862"/>
                    </a:moveTo>
                    <a:cubicBezTo>
                      <a:pt x="31963" y="40672"/>
                      <a:pt x="49775" y="42386"/>
                      <a:pt x="67587" y="42386"/>
                    </a:cubicBezTo>
                    <a:lnTo>
                      <a:pt x="67587" y="5144"/>
                    </a:lnTo>
                    <a:cubicBezTo>
                      <a:pt x="52442" y="5144"/>
                      <a:pt x="37392" y="3715"/>
                      <a:pt x="22724" y="476"/>
                    </a:cubicBezTo>
                    <a:cubicBezTo>
                      <a:pt x="21390" y="191"/>
                      <a:pt x="19962" y="0"/>
                      <a:pt x="18628" y="0"/>
                    </a:cubicBezTo>
                    <a:cubicBezTo>
                      <a:pt x="10056" y="0"/>
                      <a:pt x="2340" y="5906"/>
                      <a:pt x="435" y="14573"/>
                    </a:cubicBezTo>
                    <a:cubicBezTo>
                      <a:pt x="-1756" y="24670"/>
                      <a:pt x="4531" y="34576"/>
                      <a:pt x="14628" y="368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3" name="Google Shape;7013;p55"/>
              <p:cNvSpPr/>
              <p:nvPr/>
            </p:nvSpPr>
            <p:spPr>
              <a:xfrm>
                <a:off x="8224795" y="1538478"/>
                <a:ext cx="69764" cy="40957"/>
              </a:xfrm>
              <a:custGeom>
                <a:avLst/>
                <a:gdLst/>
                <a:ahLst/>
                <a:cxnLst/>
                <a:rect l="l" t="t" r="r" b="b"/>
                <a:pathLst>
                  <a:path w="69764" h="40957" extrusionOk="0">
                    <a:moveTo>
                      <a:pt x="15758" y="36957"/>
                    </a:moveTo>
                    <a:cubicBezTo>
                      <a:pt x="33474" y="39719"/>
                      <a:pt x="51666" y="40957"/>
                      <a:pt x="69764" y="40957"/>
                    </a:cubicBezTo>
                    <a:lnTo>
                      <a:pt x="69764" y="3715"/>
                    </a:lnTo>
                    <a:cubicBezTo>
                      <a:pt x="53572" y="3715"/>
                      <a:pt x="37379" y="2667"/>
                      <a:pt x="21472" y="191"/>
                    </a:cubicBezTo>
                    <a:cubicBezTo>
                      <a:pt x="20520" y="0"/>
                      <a:pt x="19567" y="0"/>
                      <a:pt x="18615" y="0"/>
                    </a:cubicBezTo>
                    <a:cubicBezTo>
                      <a:pt x="9566" y="0"/>
                      <a:pt x="1660" y="6572"/>
                      <a:pt x="232" y="15811"/>
                    </a:cubicBezTo>
                    <a:cubicBezTo>
                      <a:pt x="-1388" y="26003"/>
                      <a:pt x="5661" y="35528"/>
                      <a:pt x="15758" y="371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4" name="Google Shape;7014;p55"/>
              <p:cNvSpPr/>
              <p:nvPr/>
            </p:nvSpPr>
            <p:spPr>
              <a:xfrm>
                <a:off x="8222603" y="1645253"/>
                <a:ext cx="71956" cy="40290"/>
              </a:xfrm>
              <a:custGeom>
                <a:avLst/>
                <a:gdLst/>
                <a:ahLst/>
                <a:cxnLst/>
                <a:rect l="l" t="t" r="r" b="b"/>
                <a:pathLst>
                  <a:path w="71956" h="40290" extrusionOk="0">
                    <a:moveTo>
                      <a:pt x="16425" y="37052"/>
                    </a:moveTo>
                    <a:cubicBezTo>
                      <a:pt x="34713" y="39243"/>
                      <a:pt x="53382" y="40291"/>
                      <a:pt x="71956" y="40291"/>
                    </a:cubicBezTo>
                    <a:lnTo>
                      <a:pt x="71956" y="3048"/>
                    </a:lnTo>
                    <a:cubicBezTo>
                      <a:pt x="54907" y="3048"/>
                      <a:pt x="37761" y="2096"/>
                      <a:pt x="20902" y="95"/>
                    </a:cubicBezTo>
                    <a:cubicBezTo>
                      <a:pt x="20140" y="95"/>
                      <a:pt x="19378" y="0"/>
                      <a:pt x="18616" y="0"/>
                    </a:cubicBezTo>
                    <a:cubicBezTo>
                      <a:pt x="9281" y="0"/>
                      <a:pt x="1281" y="6953"/>
                      <a:pt x="138" y="16383"/>
                    </a:cubicBezTo>
                    <a:cubicBezTo>
                      <a:pt x="-1100" y="26575"/>
                      <a:pt x="6138" y="35909"/>
                      <a:pt x="16425" y="371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5" name="Google Shape;7015;p55"/>
              <p:cNvSpPr/>
              <p:nvPr/>
            </p:nvSpPr>
            <p:spPr>
              <a:xfrm>
                <a:off x="8229943" y="1320736"/>
                <a:ext cx="64521" cy="46386"/>
              </a:xfrm>
              <a:custGeom>
                <a:avLst/>
                <a:gdLst/>
                <a:ahLst/>
                <a:cxnLst/>
                <a:rect l="l" t="t" r="r" b="b"/>
                <a:pathLst>
                  <a:path w="64521" h="46386" extrusionOk="0">
                    <a:moveTo>
                      <a:pt x="18706" y="0"/>
                    </a:moveTo>
                    <a:cubicBezTo>
                      <a:pt x="11467" y="0"/>
                      <a:pt x="4514" y="4286"/>
                      <a:pt x="1466" y="11430"/>
                    </a:cubicBezTo>
                    <a:cubicBezTo>
                      <a:pt x="-2534" y="20955"/>
                      <a:pt x="1942" y="31814"/>
                      <a:pt x="11372" y="35814"/>
                    </a:cubicBezTo>
                    <a:cubicBezTo>
                      <a:pt x="28231" y="42863"/>
                      <a:pt x="46329" y="46292"/>
                      <a:pt x="64521" y="46387"/>
                    </a:cubicBezTo>
                    <a:lnTo>
                      <a:pt x="64521" y="9144"/>
                    </a:lnTo>
                    <a:cubicBezTo>
                      <a:pt x="51282" y="9144"/>
                      <a:pt x="38042" y="6667"/>
                      <a:pt x="25850" y="1524"/>
                    </a:cubicBezTo>
                    <a:cubicBezTo>
                      <a:pt x="23469" y="572"/>
                      <a:pt x="20992" y="95"/>
                      <a:pt x="18611" y="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6" name="Google Shape;7016;p55"/>
              <p:cNvSpPr/>
              <p:nvPr/>
            </p:nvSpPr>
            <p:spPr>
              <a:xfrm>
                <a:off x="8072481" y="1472279"/>
                <a:ext cx="109315" cy="80036"/>
              </a:xfrm>
              <a:custGeom>
                <a:avLst/>
                <a:gdLst/>
                <a:ahLst/>
                <a:cxnLst/>
                <a:rect l="l" t="t" r="r" b="b"/>
                <a:pathLst>
                  <a:path w="109315" h="80036" extrusionOk="0">
                    <a:moveTo>
                      <a:pt x="97968" y="44291"/>
                    </a:moveTo>
                    <a:cubicBezTo>
                      <a:pt x="73774" y="33814"/>
                      <a:pt x="50914" y="20193"/>
                      <a:pt x="30054" y="3905"/>
                    </a:cubicBezTo>
                    <a:cubicBezTo>
                      <a:pt x="26626" y="1238"/>
                      <a:pt x="22625" y="0"/>
                      <a:pt x="18625" y="0"/>
                    </a:cubicBezTo>
                    <a:cubicBezTo>
                      <a:pt x="13100" y="0"/>
                      <a:pt x="7576" y="2477"/>
                      <a:pt x="3956" y="7144"/>
                    </a:cubicBezTo>
                    <a:cubicBezTo>
                      <a:pt x="-2426" y="15240"/>
                      <a:pt x="-902" y="26956"/>
                      <a:pt x="7195" y="33338"/>
                    </a:cubicBezTo>
                    <a:cubicBezTo>
                      <a:pt x="30531" y="51530"/>
                      <a:pt x="56153" y="66770"/>
                      <a:pt x="83204" y="78486"/>
                    </a:cubicBezTo>
                    <a:cubicBezTo>
                      <a:pt x="92634" y="82582"/>
                      <a:pt x="103683" y="78296"/>
                      <a:pt x="107779" y="68771"/>
                    </a:cubicBezTo>
                    <a:cubicBezTo>
                      <a:pt x="111874" y="59341"/>
                      <a:pt x="107493" y="48387"/>
                      <a:pt x="98063" y="441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7" name="Google Shape;7017;p55"/>
              <p:cNvSpPr/>
              <p:nvPr/>
            </p:nvSpPr>
            <p:spPr>
              <a:xfrm>
                <a:off x="8091157" y="1339119"/>
                <a:ext cx="96605" cy="95894"/>
              </a:xfrm>
              <a:custGeom>
                <a:avLst/>
                <a:gdLst/>
                <a:ahLst/>
                <a:cxnLst/>
                <a:rect l="l" t="t" r="r" b="b"/>
                <a:pathLst>
                  <a:path w="96605" h="95894" extrusionOk="0">
                    <a:moveTo>
                      <a:pt x="93389" y="87725"/>
                    </a:moveTo>
                    <a:cubicBezTo>
                      <a:pt x="99199" y="79153"/>
                      <a:pt x="96913" y="67628"/>
                      <a:pt x="88341" y="61817"/>
                    </a:cubicBezTo>
                    <a:cubicBezTo>
                      <a:pt x="66909" y="47339"/>
                      <a:pt x="48622" y="29242"/>
                      <a:pt x="33953" y="8001"/>
                    </a:cubicBezTo>
                    <a:cubicBezTo>
                      <a:pt x="30334" y="2762"/>
                      <a:pt x="24523" y="0"/>
                      <a:pt x="18618" y="0"/>
                    </a:cubicBezTo>
                    <a:cubicBezTo>
                      <a:pt x="14998" y="0"/>
                      <a:pt x="11284" y="1048"/>
                      <a:pt x="8045" y="3334"/>
                    </a:cubicBezTo>
                    <a:cubicBezTo>
                      <a:pt x="-432" y="9239"/>
                      <a:pt x="-2528" y="20860"/>
                      <a:pt x="3283" y="29242"/>
                    </a:cubicBezTo>
                    <a:cubicBezTo>
                      <a:pt x="20618" y="54293"/>
                      <a:pt x="42240" y="75629"/>
                      <a:pt x="67481" y="92678"/>
                    </a:cubicBezTo>
                    <a:cubicBezTo>
                      <a:pt x="76054" y="98489"/>
                      <a:pt x="87579" y="96203"/>
                      <a:pt x="93389" y="876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8" name="Google Shape;7018;p55"/>
              <p:cNvSpPr/>
              <p:nvPr/>
            </p:nvSpPr>
            <p:spPr>
              <a:xfrm>
                <a:off x="8216307" y="1964626"/>
                <a:ext cx="78252" cy="39528"/>
              </a:xfrm>
              <a:custGeom>
                <a:avLst/>
                <a:gdLst/>
                <a:ahLst/>
                <a:cxnLst/>
                <a:rect l="l" t="t" r="r" b="b"/>
                <a:pathLst>
                  <a:path w="78252" h="39528" extrusionOk="0">
                    <a:moveTo>
                      <a:pt x="17197" y="37148"/>
                    </a:moveTo>
                    <a:cubicBezTo>
                      <a:pt x="37391" y="38767"/>
                      <a:pt x="57869" y="39433"/>
                      <a:pt x="78253" y="39529"/>
                    </a:cubicBezTo>
                    <a:lnTo>
                      <a:pt x="78253" y="2191"/>
                    </a:lnTo>
                    <a:cubicBezTo>
                      <a:pt x="58822" y="2191"/>
                      <a:pt x="39295" y="1429"/>
                      <a:pt x="20055" y="0"/>
                    </a:cubicBezTo>
                    <a:cubicBezTo>
                      <a:pt x="19579" y="0"/>
                      <a:pt x="19102" y="0"/>
                      <a:pt x="18626" y="0"/>
                    </a:cubicBezTo>
                    <a:cubicBezTo>
                      <a:pt x="9006" y="0"/>
                      <a:pt x="815" y="7429"/>
                      <a:pt x="52" y="17240"/>
                    </a:cubicBezTo>
                    <a:cubicBezTo>
                      <a:pt x="-709" y="27527"/>
                      <a:pt x="6911" y="36481"/>
                      <a:pt x="17197" y="372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9" name="Google Shape;7019;p55"/>
              <p:cNvSpPr/>
              <p:nvPr/>
            </p:nvSpPr>
            <p:spPr>
              <a:xfrm>
                <a:off x="8220452" y="1751742"/>
                <a:ext cx="74107" cy="40005"/>
              </a:xfrm>
              <a:custGeom>
                <a:avLst/>
                <a:gdLst/>
                <a:ahLst/>
                <a:cxnLst/>
                <a:rect l="l" t="t" r="r" b="b"/>
                <a:pathLst>
                  <a:path w="74107" h="40005" extrusionOk="0">
                    <a:moveTo>
                      <a:pt x="16863" y="37243"/>
                    </a:moveTo>
                    <a:cubicBezTo>
                      <a:pt x="35722" y="39148"/>
                      <a:pt x="54963" y="40005"/>
                      <a:pt x="74108" y="40005"/>
                    </a:cubicBezTo>
                    <a:lnTo>
                      <a:pt x="74108" y="2667"/>
                    </a:lnTo>
                    <a:cubicBezTo>
                      <a:pt x="56201" y="2667"/>
                      <a:pt x="38198" y="1810"/>
                      <a:pt x="20577" y="95"/>
                    </a:cubicBezTo>
                    <a:cubicBezTo>
                      <a:pt x="19911" y="95"/>
                      <a:pt x="19339" y="0"/>
                      <a:pt x="18672" y="0"/>
                    </a:cubicBezTo>
                    <a:cubicBezTo>
                      <a:pt x="9243" y="0"/>
                      <a:pt x="1146" y="7144"/>
                      <a:pt x="98" y="16764"/>
                    </a:cubicBezTo>
                    <a:cubicBezTo>
                      <a:pt x="-949" y="27051"/>
                      <a:pt x="6480" y="36195"/>
                      <a:pt x="16767" y="371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0" name="Google Shape;7020;p55"/>
              <p:cNvSpPr/>
              <p:nvPr/>
            </p:nvSpPr>
            <p:spPr>
              <a:xfrm>
                <a:off x="8225283" y="2071497"/>
                <a:ext cx="69276" cy="38576"/>
              </a:xfrm>
              <a:custGeom>
                <a:avLst/>
                <a:gdLst/>
                <a:ahLst/>
                <a:cxnLst/>
                <a:rect l="l" t="t" r="r" b="b"/>
                <a:pathLst>
                  <a:path w="69276" h="38576" extrusionOk="0">
                    <a:moveTo>
                      <a:pt x="17556" y="37243"/>
                    </a:moveTo>
                    <a:cubicBezTo>
                      <a:pt x="34701" y="38195"/>
                      <a:pt x="51941" y="38576"/>
                      <a:pt x="69276" y="38576"/>
                    </a:cubicBezTo>
                    <a:lnTo>
                      <a:pt x="69276" y="1238"/>
                    </a:lnTo>
                    <a:cubicBezTo>
                      <a:pt x="52703" y="1238"/>
                      <a:pt x="36130" y="952"/>
                      <a:pt x="19746" y="0"/>
                    </a:cubicBezTo>
                    <a:cubicBezTo>
                      <a:pt x="19365" y="0"/>
                      <a:pt x="18984" y="0"/>
                      <a:pt x="18603" y="0"/>
                    </a:cubicBezTo>
                    <a:cubicBezTo>
                      <a:pt x="8792" y="0"/>
                      <a:pt x="601" y="7620"/>
                      <a:pt x="29" y="17526"/>
                    </a:cubicBezTo>
                    <a:cubicBezTo>
                      <a:pt x="-542" y="27813"/>
                      <a:pt x="7269" y="36671"/>
                      <a:pt x="17556" y="372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1" name="Google Shape;7021;p55"/>
              <p:cNvSpPr/>
              <p:nvPr/>
            </p:nvSpPr>
            <p:spPr>
              <a:xfrm>
                <a:off x="8218388" y="1858232"/>
                <a:ext cx="76171" cy="39624"/>
              </a:xfrm>
              <a:custGeom>
                <a:avLst/>
                <a:gdLst/>
                <a:ahLst/>
                <a:cxnLst/>
                <a:rect l="l" t="t" r="r" b="b"/>
                <a:pathLst>
                  <a:path w="76171" h="39624" extrusionOk="0">
                    <a:moveTo>
                      <a:pt x="17021" y="37148"/>
                    </a:moveTo>
                    <a:cubicBezTo>
                      <a:pt x="36547" y="38862"/>
                      <a:pt x="56454" y="39624"/>
                      <a:pt x="76171" y="39624"/>
                    </a:cubicBezTo>
                    <a:lnTo>
                      <a:pt x="76171" y="2381"/>
                    </a:lnTo>
                    <a:cubicBezTo>
                      <a:pt x="57502" y="2381"/>
                      <a:pt x="38738" y="1619"/>
                      <a:pt x="20260" y="0"/>
                    </a:cubicBezTo>
                    <a:cubicBezTo>
                      <a:pt x="19688" y="0"/>
                      <a:pt x="19117" y="0"/>
                      <a:pt x="18640" y="0"/>
                    </a:cubicBezTo>
                    <a:cubicBezTo>
                      <a:pt x="9115" y="0"/>
                      <a:pt x="923" y="7334"/>
                      <a:pt x="67" y="17050"/>
                    </a:cubicBezTo>
                    <a:cubicBezTo>
                      <a:pt x="-791" y="27337"/>
                      <a:pt x="6734" y="36386"/>
                      <a:pt x="17021" y="372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2" name="Google Shape;7022;p55"/>
              <p:cNvSpPr/>
              <p:nvPr/>
            </p:nvSpPr>
            <p:spPr>
              <a:xfrm>
                <a:off x="8263603" y="1230153"/>
                <a:ext cx="30956" cy="30956"/>
              </a:xfrm>
              <a:custGeom>
                <a:avLst/>
                <a:gdLst/>
                <a:ahLst/>
                <a:cxnLst/>
                <a:rect l="l" t="t" r="r" b="b"/>
                <a:pathLst>
                  <a:path w="30956" h="30956" extrusionOk="0">
                    <a:moveTo>
                      <a:pt x="30956" y="30956"/>
                    </a:moveTo>
                    <a:lnTo>
                      <a:pt x="30956" y="6287"/>
                    </a:lnTo>
                    <a:cubicBezTo>
                      <a:pt x="27527" y="6287"/>
                      <a:pt x="24669" y="3429"/>
                      <a:pt x="24669" y="0"/>
                    </a:cubicBezTo>
                    <a:lnTo>
                      <a:pt x="24669" y="0"/>
                    </a:lnTo>
                    <a:cubicBezTo>
                      <a:pt x="24669" y="0"/>
                      <a:pt x="0" y="0"/>
                      <a:pt x="0" y="0"/>
                    </a:cubicBezTo>
                    <a:lnTo>
                      <a:pt x="0" y="0"/>
                    </a:lnTo>
                    <a:cubicBezTo>
                      <a:pt x="0" y="17050"/>
                      <a:pt x="13907" y="30956"/>
                      <a:pt x="30956" y="309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3" name="Google Shape;7023;p55"/>
              <p:cNvSpPr/>
              <p:nvPr/>
            </p:nvSpPr>
            <p:spPr>
              <a:xfrm>
                <a:off x="7917806" y="1619631"/>
                <a:ext cx="104297" cy="87589"/>
              </a:xfrm>
              <a:custGeom>
                <a:avLst/>
                <a:gdLst/>
                <a:ahLst/>
                <a:cxnLst/>
                <a:rect l="l" t="t" r="r" b="b"/>
                <a:pathLst>
                  <a:path w="104297" h="87589" extrusionOk="0">
                    <a:moveTo>
                      <a:pt x="95671" y="53245"/>
                    </a:moveTo>
                    <a:cubicBezTo>
                      <a:pt x="73001" y="38767"/>
                      <a:pt x="51189" y="22479"/>
                      <a:pt x="30901" y="4667"/>
                    </a:cubicBezTo>
                    <a:cubicBezTo>
                      <a:pt x="27377" y="1524"/>
                      <a:pt x="22995" y="0"/>
                      <a:pt x="18613" y="0"/>
                    </a:cubicBezTo>
                    <a:cubicBezTo>
                      <a:pt x="13470" y="0"/>
                      <a:pt x="8231" y="2191"/>
                      <a:pt x="4612" y="6382"/>
                    </a:cubicBezTo>
                    <a:cubicBezTo>
                      <a:pt x="-2151" y="14097"/>
                      <a:pt x="-1389" y="25908"/>
                      <a:pt x="6326" y="32671"/>
                    </a:cubicBezTo>
                    <a:cubicBezTo>
                      <a:pt x="28043" y="51721"/>
                      <a:pt x="51379" y="69247"/>
                      <a:pt x="75668" y="84677"/>
                    </a:cubicBezTo>
                    <a:cubicBezTo>
                      <a:pt x="84336" y="90202"/>
                      <a:pt x="95861" y="87630"/>
                      <a:pt x="101386" y="78962"/>
                    </a:cubicBezTo>
                    <a:cubicBezTo>
                      <a:pt x="106910" y="70294"/>
                      <a:pt x="104338" y="58769"/>
                      <a:pt x="95671" y="532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4" name="Google Shape;7024;p55"/>
              <p:cNvSpPr/>
              <p:nvPr/>
            </p:nvSpPr>
            <p:spPr>
              <a:xfrm>
                <a:off x="7971421" y="1340739"/>
                <a:ext cx="79456" cy="109600"/>
              </a:xfrm>
              <a:custGeom>
                <a:avLst/>
                <a:gdLst/>
                <a:ahLst/>
                <a:cxnLst/>
                <a:rect l="l" t="t" r="r" b="b"/>
                <a:pathLst>
                  <a:path w="79456" h="109600" extrusionOk="0">
                    <a:moveTo>
                      <a:pt x="72155" y="105632"/>
                    </a:moveTo>
                    <a:cubicBezTo>
                      <a:pt x="80347" y="99346"/>
                      <a:pt x="81870" y="87630"/>
                      <a:pt x="75584" y="79439"/>
                    </a:cubicBezTo>
                    <a:cubicBezTo>
                      <a:pt x="59487" y="58483"/>
                      <a:pt x="46056" y="35528"/>
                      <a:pt x="35770" y="11335"/>
                    </a:cubicBezTo>
                    <a:cubicBezTo>
                      <a:pt x="32722" y="4191"/>
                      <a:pt x="25863" y="0"/>
                      <a:pt x="18624" y="0"/>
                    </a:cubicBezTo>
                    <a:cubicBezTo>
                      <a:pt x="16148" y="0"/>
                      <a:pt x="13767" y="476"/>
                      <a:pt x="11386" y="1524"/>
                    </a:cubicBezTo>
                    <a:cubicBezTo>
                      <a:pt x="1861" y="5524"/>
                      <a:pt x="-2521" y="16478"/>
                      <a:pt x="1479" y="26003"/>
                    </a:cubicBezTo>
                    <a:cubicBezTo>
                      <a:pt x="13005" y="53150"/>
                      <a:pt x="28054" y="78867"/>
                      <a:pt x="46056" y="102299"/>
                    </a:cubicBezTo>
                    <a:cubicBezTo>
                      <a:pt x="52343" y="110490"/>
                      <a:pt x="64059" y="112014"/>
                      <a:pt x="72250" y="1057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5" name="Google Shape;7025;p55"/>
              <p:cNvSpPr/>
              <p:nvPr/>
            </p:nvSpPr>
            <p:spPr>
              <a:xfrm>
                <a:off x="7945087" y="1230153"/>
                <a:ext cx="40879" cy="67263"/>
              </a:xfrm>
              <a:custGeom>
                <a:avLst/>
                <a:gdLst/>
                <a:ahLst/>
                <a:cxnLst/>
                <a:rect l="l" t="t" r="r" b="b"/>
                <a:pathLst>
                  <a:path w="40879" h="67263" extrusionOk="0">
                    <a:moveTo>
                      <a:pt x="95" y="0"/>
                    </a:moveTo>
                    <a:lnTo>
                      <a:pt x="95" y="0"/>
                    </a:lnTo>
                    <a:cubicBezTo>
                      <a:pt x="95" y="17240"/>
                      <a:pt x="1334" y="34481"/>
                      <a:pt x="3810" y="51340"/>
                    </a:cubicBezTo>
                    <a:cubicBezTo>
                      <a:pt x="5334" y="61532"/>
                      <a:pt x="14764" y="68580"/>
                      <a:pt x="24955" y="67056"/>
                    </a:cubicBezTo>
                    <a:cubicBezTo>
                      <a:pt x="35147" y="65532"/>
                      <a:pt x="42196" y="56102"/>
                      <a:pt x="40672" y="45910"/>
                    </a:cubicBezTo>
                    <a:cubicBezTo>
                      <a:pt x="38481" y="30861"/>
                      <a:pt x="37338" y="15335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6" name="Google Shape;7026;p55"/>
              <p:cNvSpPr/>
              <p:nvPr/>
            </p:nvSpPr>
            <p:spPr>
              <a:xfrm>
                <a:off x="7936364" y="1486376"/>
                <a:ext cx="96079" cy="97032"/>
              </a:xfrm>
              <a:custGeom>
                <a:avLst/>
                <a:gdLst/>
                <a:ahLst/>
                <a:cxnLst/>
                <a:rect l="l" t="t" r="r" b="b"/>
                <a:pathLst>
                  <a:path w="96079" h="97032" extrusionOk="0">
                    <a:moveTo>
                      <a:pt x="89305" y="64199"/>
                    </a:moveTo>
                    <a:cubicBezTo>
                      <a:pt x="68826" y="46958"/>
                      <a:pt x="49872" y="27718"/>
                      <a:pt x="33108" y="6953"/>
                    </a:cubicBezTo>
                    <a:cubicBezTo>
                      <a:pt x="29393" y="2381"/>
                      <a:pt x="24059" y="0"/>
                      <a:pt x="18629" y="0"/>
                    </a:cubicBezTo>
                    <a:cubicBezTo>
                      <a:pt x="14534" y="0"/>
                      <a:pt x="10343" y="1334"/>
                      <a:pt x="6914" y="4191"/>
                    </a:cubicBezTo>
                    <a:cubicBezTo>
                      <a:pt x="-1087" y="10668"/>
                      <a:pt x="-2326" y="22384"/>
                      <a:pt x="4152" y="30385"/>
                    </a:cubicBezTo>
                    <a:cubicBezTo>
                      <a:pt x="22440" y="52959"/>
                      <a:pt x="43109" y="73914"/>
                      <a:pt x="65398" y="92678"/>
                    </a:cubicBezTo>
                    <a:cubicBezTo>
                      <a:pt x="73303" y="99251"/>
                      <a:pt x="85019" y="98298"/>
                      <a:pt x="91687" y="90392"/>
                    </a:cubicBezTo>
                    <a:cubicBezTo>
                      <a:pt x="98354" y="82487"/>
                      <a:pt x="97306" y="70771"/>
                      <a:pt x="89400" y="641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7" name="Google Shape;7027;p55"/>
              <p:cNvSpPr/>
              <p:nvPr/>
            </p:nvSpPr>
            <p:spPr>
              <a:xfrm>
                <a:off x="8051196" y="1230153"/>
                <a:ext cx="43271" cy="70132"/>
              </a:xfrm>
              <a:custGeom>
                <a:avLst/>
                <a:gdLst/>
                <a:ahLst/>
                <a:cxnLst/>
                <a:rect l="l" t="t" r="r" b="b"/>
                <a:pathLst>
                  <a:path w="43271" h="70132" extrusionOk="0">
                    <a:moveTo>
                      <a:pt x="6477" y="55721"/>
                    </a:moveTo>
                    <a:cubicBezTo>
                      <a:pt x="8858" y="65723"/>
                      <a:pt x="18859" y="72009"/>
                      <a:pt x="28860" y="69628"/>
                    </a:cubicBezTo>
                    <a:cubicBezTo>
                      <a:pt x="38862" y="67247"/>
                      <a:pt x="45148" y="57245"/>
                      <a:pt x="42767" y="47244"/>
                    </a:cubicBezTo>
                    <a:cubicBezTo>
                      <a:pt x="39148" y="31814"/>
                      <a:pt x="37338" y="16002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cubicBezTo>
                      <a:pt x="0" y="18764"/>
                      <a:pt x="2191" y="37529"/>
                      <a:pt x="6382" y="557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8" name="Google Shape;7028;p55"/>
              <p:cNvSpPr/>
              <p:nvPr/>
            </p:nvSpPr>
            <p:spPr>
              <a:xfrm>
                <a:off x="7902464" y="1988058"/>
                <a:ext cx="114623" cy="69905"/>
              </a:xfrm>
              <a:custGeom>
                <a:avLst/>
                <a:gdLst/>
                <a:ahLst/>
                <a:cxnLst/>
                <a:rect l="l" t="t" r="r" b="b"/>
                <a:pathLst>
                  <a:path w="114623" h="69905" extrusionOk="0">
                    <a:moveTo>
                      <a:pt x="10619" y="35433"/>
                    </a:moveTo>
                    <a:cubicBezTo>
                      <a:pt x="36242" y="47815"/>
                      <a:pt x="62816" y="59055"/>
                      <a:pt x="89581" y="68771"/>
                    </a:cubicBezTo>
                    <a:cubicBezTo>
                      <a:pt x="99202" y="72295"/>
                      <a:pt x="109965" y="67342"/>
                      <a:pt x="113489" y="57626"/>
                    </a:cubicBezTo>
                    <a:cubicBezTo>
                      <a:pt x="117013" y="47911"/>
                      <a:pt x="112060" y="37243"/>
                      <a:pt x="102345" y="33719"/>
                    </a:cubicBezTo>
                    <a:cubicBezTo>
                      <a:pt x="76723" y="24384"/>
                      <a:pt x="51291" y="13621"/>
                      <a:pt x="26811" y="1810"/>
                    </a:cubicBezTo>
                    <a:cubicBezTo>
                      <a:pt x="24240" y="571"/>
                      <a:pt x="21477" y="0"/>
                      <a:pt x="18715" y="0"/>
                    </a:cubicBezTo>
                    <a:cubicBezTo>
                      <a:pt x="11762" y="0"/>
                      <a:pt x="5095" y="3905"/>
                      <a:pt x="1856" y="10573"/>
                    </a:cubicBezTo>
                    <a:cubicBezTo>
                      <a:pt x="-2621" y="19812"/>
                      <a:pt x="1284" y="30956"/>
                      <a:pt x="10524" y="354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9" name="Google Shape;7029;p55"/>
              <p:cNvSpPr/>
              <p:nvPr/>
            </p:nvSpPr>
            <p:spPr>
              <a:xfrm>
                <a:off x="8051786" y="1933098"/>
                <a:ext cx="118610" cy="57599"/>
              </a:xfrm>
              <a:custGeom>
                <a:avLst/>
                <a:gdLst/>
                <a:ahLst/>
                <a:cxnLst/>
                <a:rect l="l" t="t" r="r" b="b"/>
                <a:pathLst>
                  <a:path w="118610" h="57599" extrusionOk="0">
                    <a:moveTo>
                      <a:pt x="13126" y="36385"/>
                    </a:moveTo>
                    <a:cubicBezTo>
                      <a:pt x="40368" y="44863"/>
                      <a:pt x="68467" y="51816"/>
                      <a:pt x="96470" y="57245"/>
                    </a:cubicBezTo>
                    <a:cubicBezTo>
                      <a:pt x="106567" y="59246"/>
                      <a:pt x="116377" y="52578"/>
                      <a:pt x="118282" y="42482"/>
                    </a:cubicBezTo>
                    <a:cubicBezTo>
                      <a:pt x="120187" y="32385"/>
                      <a:pt x="113615" y="22574"/>
                      <a:pt x="103518" y="20669"/>
                    </a:cubicBezTo>
                    <a:cubicBezTo>
                      <a:pt x="76849" y="15526"/>
                      <a:pt x="50178" y="8858"/>
                      <a:pt x="24175" y="857"/>
                    </a:cubicBezTo>
                    <a:cubicBezTo>
                      <a:pt x="22365" y="286"/>
                      <a:pt x="20460" y="0"/>
                      <a:pt x="18650" y="0"/>
                    </a:cubicBezTo>
                    <a:cubicBezTo>
                      <a:pt x="10745" y="0"/>
                      <a:pt x="3315" y="5144"/>
                      <a:pt x="839" y="13145"/>
                    </a:cubicBezTo>
                    <a:cubicBezTo>
                      <a:pt x="-2209" y="22955"/>
                      <a:pt x="3315" y="33433"/>
                      <a:pt x="13126" y="364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0" name="Google Shape;7030;p55"/>
              <p:cNvSpPr/>
              <p:nvPr/>
            </p:nvSpPr>
            <p:spPr>
              <a:xfrm>
                <a:off x="8059935" y="2045684"/>
                <a:ext cx="119320" cy="54240"/>
              </a:xfrm>
              <a:custGeom>
                <a:avLst/>
                <a:gdLst/>
                <a:ahLst/>
                <a:cxnLst/>
                <a:rect l="l" t="t" r="r" b="b"/>
                <a:pathLst>
                  <a:path w="119320" h="54240" extrusionOk="0">
                    <a:moveTo>
                      <a:pt x="13835" y="36671"/>
                    </a:moveTo>
                    <a:cubicBezTo>
                      <a:pt x="41362" y="43815"/>
                      <a:pt x="69651" y="49625"/>
                      <a:pt x="97750" y="54007"/>
                    </a:cubicBezTo>
                    <a:cubicBezTo>
                      <a:pt x="107942" y="55626"/>
                      <a:pt x="117467" y="48673"/>
                      <a:pt x="119086" y="38481"/>
                    </a:cubicBezTo>
                    <a:cubicBezTo>
                      <a:pt x="120705" y="28289"/>
                      <a:pt x="113752" y="18764"/>
                      <a:pt x="103560" y="17145"/>
                    </a:cubicBezTo>
                    <a:cubicBezTo>
                      <a:pt x="76604" y="12954"/>
                      <a:pt x="49649" y="7334"/>
                      <a:pt x="23265" y="572"/>
                    </a:cubicBezTo>
                    <a:cubicBezTo>
                      <a:pt x="21740" y="191"/>
                      <a:pt x="20121" y="0"/>
                      <a:pt x="18598" y="0"/>
                    </a:cubicBezTo>
                    <a:cubicBezTo>
                      <a:pt x="10311" y="0"/>
                      <a:pt x="2690" y="5620"/>
                      <a:pt x="595" y="14002"/>
                    </a:cubicBezTo>
                    <a:cubicBezTo>
                      <a:pt x="-1977" y="24003"/>
                      <a:pt x="4024" y="34100"/>
                      <a:pt x="14025" y="367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1" name="Google Shape;7031;p55"/>
              <p:cNvSpPr/>
              <p:nvPr/>
            </p:nvSpPr>
            <p:spPr>
              <a:xfrm>
                <a:off x="8058788" y="1709356"/>
                <a:ext cx="116548" cy="64799"/>
              </a:xfrm>
              <a:custGeom>
                <a:avLst/>
                <a:gdLst/>
                <a:ahLst/>
                <a:cxnLst/>
                <a:rect l="l" t="t" r="r" b="b"/>
                <a:pathLst>
                  <a:path w="116548" h="64799" extrusionOk="0">
                    <a:moveTo>
                      <a:pt x="102613" y="28099"/>
                    </a:moveTo>
                    <a:cubicBezTo>
                      <a:pt x="76514" y="21241"/>
                      <a:pt x="50797" y="12382"/>
                      <a:pt x="26127" y="1524"/>
                    </a:cubicBezTo>
                    <a:cubicBezTo>
                      <a:pt x="23650" y="476"/>
                      <a:pt x="21173" y="0"/>
                      <a:pt x="18697" y="0"/>
                    </a:cubicBezTo>
                    <a:cubicBezTo>
                      <a:pt x="11554" y="0"/>
                      <a:pt x="4695" y="4191"/>
                      <a:pt x="1552" y="11240"/>
                    </a:cubicBezTo>
                    <a:cubicBezTo>
                      <a:pt x="-2544" y="20669"/>
                      <a:pt x="1743" y="31718"/>
                      <a:pt x="11172" y="35814"/>
                    </a:cubicBezTo>
                    <a:cubicBezTo>
                      <a:pt x="37652" y="47339"/>
                      <a:pt x="65179" y="56959"/>
                      <a:pt x="93182" y="64199"/>
                    </a:cubicBezTo>
                    <a:cubicBezTo>
                      <a:pt x="103089" y="66770"/>
                      <a:pt x="113375" y="60865"/>
                      <a:pt x="115947" y="50864"/>
                    </a:cubicBezTo>
                    <a:cubicBezTo>
                      <a:pt x="118519" y="40862"/>
                      <a:pt x="112614" y="30671"/>
                      <a:pt x="102613" y="280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2" name="Google Shape;7032;p55"/>
              <p:cNvSpPr/>
              <p:nvPr/>
            </p:nvSpPr>
            <p:spPr>
              <a:xfrm>
                <a:off x="8064116" y="1593627"/>
                <a:ext cx="114092" cy="70719"/>
              </a:xfrm>
              <a:custGeom>
                <a:avLst/>
                <a:gdLst/>
                <a:ahLst/>
                <a:cxnLst/>
                <a:rect l="l" t="t" r="r" b="b"/>
                <a:pathLst>
                  <a:path w="114092" h="70719" extrusionOk="0">
                    <a:moveTo>
                      <a:pt x="101189" y="34385"/>
                    </a:moveTo>
                    <a:cubicBezTo>
                      <a:pt x="75758" y="26098"/>
                      <a:pt x="51088" y="15335"/>
                      <a:pt x="27657" y="2381"/>
                    </a:cubicBezTo>
                    <a:cubicBezTo>
                      <a:pt x="24799" y="762"/>
                      <a:pt x="21656" y="0"/>
                      <a:pt x="18608" y="0"/>
                    </a:cubicBezTo>
                    <a:cubicBezTo>
                      <a:pt x="12035" y="0"/>
                      <a:pt x="5653" y="3429"/>
                      <a:pt x="2320" y="9620"/>
                    </a:cubicBezTo>
                    <a:cubicBezTo>
                      <a:pt x="-2633" y="18574"/>
                      <a:pt x="605" y="30004"/>
                      <a:pt x="9559" y="34957"/>
                    </a:cubicBezTo>
                    <a:cubicBezTo>
                      <a:pt x="35086" y="49149"/>
                      <a:pt x="62042" y="60865"/>
                      <a:pt x="89664" y="69818"/>
                    </a:cubicBezTo>
                    <a:cubicBezTo>
                      <a:pt x="99475" y="72962"/>
                      <a:pt x="109952" y="67627"/>
                      <a:pt x="113191" y="57817"/>
                    </a:cubicBezTo>
                    <a:cubicBezTo>
                      <a:pt x="116334" y="48006"/>
                      <a:pt x="111000" y="37528"/>
                      <a:pt x="101189" y="342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3" name="Google Shape;7033;p55"/>
              <p:cNvSpPr/>
              <p:nvPr/>
            </p:nvSpPr>
            <p:spPr>
              <a:xfrm>
                <a:off x="8054834" y="1822037"/>
                <a:ext cx="117764" cy="60633"/>
              </a:xfrm>
              <a:custGeom>
                <a:avLst/>
                <a:gdLst/>
                <a:ahLst/>
                <a:cxnLst/>
                <a:rect l="l" t="t" r="r" b="b"/>
                <a:pathLst>
                  <a:path w="117764" h="60633" extrusionOk="0">
                    <a:moveTo>
                      <a:pt x="103327" y="23813"/>
                    </a:moveTo>
                    <a:cubicBezTo>
                      <a:pt x="76847" y="18002"/>
                      <a:pt x="50559" y="10382"/>
                      <a:pt x="25032" y="1143"/>
                    </a:cubicBezTo>
                    <a:cubicBezTo>
                      <a:pt x="22936" y="381"/>
                      <a:pt x="20841" y="0"/>
                      <a:pt x="18650" y="0"/>
                    </a:cubicBezTo>
                    <a:cubicBezTo>
                      <a:pt x="11030" y="0"/>
                      <a:pt x="3886" y="4763"/>
                      <a:pt x="1124" y="12287"/>
                    </a:cubicBezTo>
                    <a:cubicBezTo>
                      <a:pt x="-2400" y="22003"/>
                      <a:pt x="2648" y="32671"/>
                      <a:pt x="12268" y="36195"/>
                    </a:cubicBezTo>
                    <a:cubicBezTo>
                      <a:pt x="39224" y="46006"/>
                      <a:pt x="67132" y="54007"/>
                      <a:pt x="95136" y="60198"/>
                    </a:cubicBezTo>
                    <a:cubicBezTo>
                      <a:pt x="105232" y="62389"/>
                      <a:pt x="115138" y="56102"/>
                      <a:pt x="117329" y="46006"/>
                    </a:cubicBezTo>
                    <a:cubicBezTo>
                      <a:pt x="119520" y="35909"/>
                      <a:pt x="113233" y="26003"/>
                      <a:pt x="103137" y="238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AFEAE72-5345-9315-B222-30EA84626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8" y="0"/>
            <a:ext cx="9143999" cy="5143500"/>
          </a:xfrm>
          <a:prstGeom prst="rect">
            <a:avLst/>
          </a:prstGeom>
        </p:spPr>
      </p:pic>
      <p:sp>
        <p:nvSpPr>
          <p:cNvPr id="6466" name="Google Shape;6466;p51"/>
          <p:cNvSpPr txBox="1">
            <a:spLocks noGrp="1"/>
          </p:cNvSpPr>
          <p:nvPr>
            <p:ph type="title"/>
          </p:nvPr>
        </p:nvSpPr>
        <p:spPr>
          <a:xfrm>
            <a:off x="2536800" y="4291606"/>
            <a:ext cx="40704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picture is worth a thousand words</a:t>
            </a:r>
            <a:endParaRPr dirty="0"/>
          </a:p>
        </p:txBody>
      </p:sp>
      <p:grpSp>
        <p:nvGrpSpPr>
          <p:cNvPr id="6467" name="Google Shape;6467;p51"/>
          <p:cNvGrpSpPr/>
          <p:nvPr/>
        </p:nvGrpSpPr>
        <p:grpSpPr>
          <a:xfrm rot="10800000">
            <a:off x="8407000" y="14312"/>
            <a:ext cx="735223" cy="5143498"/>
            <a:chOff x="7933532" y="450300"/>
            <a:chExt cx="637384" cy="4459036"/>
          </a:xfrm>
        </p:grpSpPr>
        <p:sp>
          <p:nvSpPr>
            <p:cNvPr id="6468" name="Google Shape;6468;p51"/>
            <p:cNvSpPr/>
            <p:nvPr/>
          </p:nvSpPr>
          <p:spPr>
            <a:xfrm flipH="1">
              <a:off x="7934727" y="2359852"/>
              <a:ext cx="635599" cy="635673"/>
            </a:xfrm>
            <a:custGeom>
              <a:avLst/>
              <a:gdLst/>
              <a:ahLst/>
              <a:cxnLst/>
              <a:rect l="l" t="t" r="r" b="b"/>
              <a:pathLst>
                <a:path w="882776" h="879824" extrusionOk="0">
                  <a:moveTo>
                    <a:pt x="882777" y="833628"/>
                  </a:moveTo>
                  <a:lnTo>
                    <a:pt x="882777" y="879824"/>
                  </a:lnTo>
                  <a:lnTo>
                    <a:pt x="0" y="879824"/>
                  </a:lnTo>
                  <a:lnTo>
                    <a:pt x="0" y="833628"/>
                  </a:lnTo>
                  <a:lnTo>
                    <a:pt x="882777" y="833628"/>
                  </a:lnTo>
                  <a:close/>
                  <a:moveTo>
                    <a:pt x="0" y="729424"/>
                  </a:moveTo>
                  <a:lnTo>
                    <a:pt x="0" y="775621"/>
                  </a:lnTo>
                  <a:lnTo>
                    <a:pt x="882777" y="775621"/>
                  </a:lnTo>
                  <a:lnTo>
                    <a:pt x="882777" y="729424"/>
                  </a:lnTo>
                  <a:lnTo>
                    <a:pt x="0" y="729424"/>
                  </a:lnTo>
                  <a:close/>
                  <a:moveTo>
                    <a:pt x="0" y="625221"/>
                  </a:moveTo>
                  <a:lnTo>
                    <a:pt x="0" y="671417"/>
                  </a:lnTo>
                  <a:lnTo>
                    <a:pt x="882777" y="671417"/>
                  </a:lnTo>
                  <a:lnTo>
                    <a:pt x="882777" y="625221"/>
                  </a:lnTo>
                  <a:lnTo>
                    <a:pt x="0" y="625221"/>
                  </a:lnTo>
                  <a:close/>
                  <a:moveTo>
                    <a:pt x="0" y="521017"/>
                  </a:moveTo>
                  <a:lnTo>
                    <a:pt x="0" y="567214"/>
                  </a:lnTo>
                  <a:lnTo>
                    <a:pt x="882777" y="567214"/>
                  </a:lnTo>
                  <a:lnTo>
                    <a:pt x="882777" y="521017"/>
                  </a:lnTo>
                  <a:lnTo>
                    <a:pt x="0" y="521017"/>
                  </a:lnTo>
                  <a:close/>
                  <a:moveTo>
                    <a:pt x="0" y="416814"/>
                  </a:moveTo>
                  <a:lnTo>
                    <a:pt x="0" y="463010"/>
                  </a:lnTo>
                  <a:lnTo>
                    <a:pt x="882777" y="463010"/>
                  </a:lnTo>
                  <a:lnTo>
                    <a:pt x="882777" y="416814"/>
                  </a:lnTo>
                  <a:lnTo>
                    <a:pt x="0" y="416814"/>
                  </a:lnTo>
                  <a:close/>
                  <a:moveTo>
                    <a:pt x="0" y="312611"/>
                  </a:moveTo>
                  <a:lnTo>
                    <a:pt x="0" y="358807"/>
                  </a:lnTo>
                  <a:lnTo>
                    <a:pt x="882777" y="358807"/>
                  </a:lnTo>
                  <a:lnTo>
                    <a:pt x="882777" y="312611"/>
                  </a:lnTo>
                  <a:lnTo>
                    <a:pt x="0" y="312611"/>
                  </a:lnTo>
                  <a:close/>
                  <a:moveTo>
                    <a:pt x="0" y="208407"/>
                  </a:moveTo>
                  <a:lnTo>
                    <a:pt x="0" y="254603"/>
                  </a:lnTo>
                  <a:lnTo>
                    <a:pt x="882777" y="254603"/>
                  </a:lnTo>
                  <a:lnTo>
                    <a:pt x="882777" y="208407"/>
                  </a:lnTo>
                  <a:lnTo>
                    <a:pt x="0" y="208407"/>
                  </a:lnTo>
                  <a:close/>
                  <a:moveTo>
                    <a:pt x="0" y="104204"/>
                  </a:moveTo>
                  <a:lnTo>
                    <a:pt x="0" y="150400"/>
                  </a:lnTo>
                  <a:lnTo>
                    <a:pt x="882777" y="150400"/>
                  </a:lnTo>
                  <a:lnTo>
                    <a:pt x="882777" y="104204"/>
                  </a:lnTo>
                  <a:lnTo>
                    <a:pt x="0" y="104204"/>
                  </a:lnTo>
                  <a:close/>
                  <a:moveTo>
                    <a:pt x="0" y="0"/>
                  </a:moveTo>
                  <a:lnTo>
                    <a:pt x="0" y="46196"/>
                  </a:lnTo>
                  <a:lnTo>
                    <a:pt x="882777" y="46196"/>
                  </a:lnTo>
                  <a:lnTo>
                    <a:pt x="8827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9" name="Google Shape;6469;p51"/>
            <p:cNvSpPr/>
            <p:nvPr/>
          </p:nvSpPr>
          <p:spPr>
            <a:xfrm flipH="1">
              <a:off x="7935754" y="2996231"/>
              <a:ext cx="633542" cy="635810"/>
            </a:xfrm>
            <a:custGeom>
              <a:avLst/>
              <a:gdLst/>
              <a:ahLst/>
              <a:cxnLst/>
              <a:rect l="l" t="t" r="r" b="b"/>
              <a:pathLst>
                <a:path w="879919" h="880014" extrusionOk="0">
                  <a:moveTo>
                    <a:pt x="0" y="0"/>
                  </a:moveTo>
                  <a:lnTo>
                    <a:pt x="0" y="880015"/>
                  </a:lnTo>
                  <a:lnTo>
                    <a:pt x="7525" y="880015"/>
                  </a:lnTo>
                  <a:cubicBezTo>
                    <a:pt x="487490" y="876014"/>
                    <a:pt x="875919" y="487585"/>
                    <a:pt x="879920" y="7525"/>
                  </a:cubicBezTo>
                  <a:lnTo>
                    <a:pt x="8799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0" name="Google Shape;6470;p51"/>
            <p:cNvSpPr/>
            <p:nvPr/>
          </p:nvSpPr>
          <p:spPr>
            <a:xfrm flipH="1">
              <a:off x="7935686" y="450300"/>
              <a:ext cx="633610" cy="635810"/>
            </a:xfrm>
            <a:custGeom>
              <a:avLst/>
              <a:gdLst/>
              <a:ahLst/>
              <a:cxnLst/>
              <a:rect l="l" t="t" r="r" b="b"/>
              <a:pathLst>
                <a:path w="880014" h="880014" extrusionOk="0">
                  <a:moveTo>
                    <a:pt x="0" y="0"/>
                  </a:moveTo>
                  <a:lnTo>
                    <a:pt x="880015" y="0"/>
                  </a:lnTo>
                  <a:lnTo>
                    <a:pt x="880015" y="880015"/>
                  </a:lnTo>
                  <a:lnTo>
                    <a:pt x="0" y="8800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71" name="Google Shape;6471;p51"/>
            <p:cNvGrpSpPr/>
            <p:nvPr/>
          </p:nvGrpSpPr>
          <p:grpSpPr>
            <a:xfrm flipH="1">
              <a:off x="7934750" y="1086743"/>
              <a:ext cx="634226" cy="1272960"/>
              <a:chOff x="6534530" y="2110073"/>
              <a:chExt cx="880014" cy="1759934"/>
            </a:xfrm>
          </p:grpSpPr>
          <p:sp>
            <p:nvSpPr>
              <p:cNvPr id="6472" name="Google Shape;6472;p51"/>
              <p:cNvSpPr/>
              <p:nvPr/>
            </p:nvSpPr>
            <p:spPr>
              <a:xfrm>
                <a:off x="6534530" y="2110073"/>
                <a:ext cx="880014" cy="175993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1759934" extrusionOk="0">
                    <a:moveTo>
                      <a:pt x="880015" y="879920"/>
                    </a:moveTo>
                    <a:lnTo>
                      <a:pt x="880015" y="0"/>
                    </a:lnTo>
                    <a:lnTo>
                      <a:pt x="872490" y="0"/>
                    </a:lnTo>
                    <a:cubicBezTo>
                      <a:pt x="392430" y="4000"/>
                      <a:pt x="4000" y="392430"/>
                      <a:pt x="0" y="872395"/>
                    </a:cubicBezTo>
                    <a:lnTo>
                      <a:pt x="0" y="887444"/>
                    </a:lnTo>
                    <a:cubicBezTo>
                      <a:pt x="4000" y="1367504"/>
                      <a:pt x="392430" y="1755934"/>
                      <a:pt x="872490" y="1759934"/>
                    </a:cubicBezTo>
                    <a:lnTo>
                      <a:pt x="880015" y="1759934"/>
                    </a:lnTo>
                    <a:lnTo>
                      <a:pt x="880015" y="87992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3" name="Google Shape;6473;p51"/>
              <p:cNvSpPr/>
              <p:nvPr/>
            </p:nvSpPr>
            <p:spPr>
              <a:xfrm>
                <a:off x="6542150" y="2117597"/>
                <a:ext cx="872394" cy="872489"/>
              </a:xfrm>
              <a:custGeom>
                <a:avLst/>
                <a:gdLst/>
                <a:ahLst/>
                <a:cxnLst/>
                <a:rect l="l" t="t" r="r" b="b"/>
                <a:pathLst>
                  <a:path w="872394" h="872489" extrusionOk="0">
                    <a:moveTo>
                      <a:pt x="0" y="872490"/>
                    </a:moveTo>
                    <a:lnTo>
                      <a:pt x="872395" y="872490"/>
                    </a:lnTo>
                    <a:lnTo>
                      <a:pt x="872395" y="0"/>
                    </a:lnTo>
                    <a:cubicBezTo>
                      <a:pt x="868394" y="480060"/>
                      <a:pt x="479965" y="868490"/>
                      <a:pt x="0" y="8724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74" name="Google Shape;6474;p51"/>
            <p:cNvGrpSpPr/>
            <p:nvPr/>
          </p:nvGrpSpPr>
          <p:grpSpPr>
            <a:xfrm>
              <a:off x="7935021" y="4272615"/>
              <a:ext cx="634226" cy="636721"/>
              <a:chOff x="4774596" y="3869912"/>
              <a:chExt cx="880014" cy="880300"/>
            </a:xfrm>
          </p:grpSpPr>
          <p:sp>
            <p:nvSpPr>
              <p:cNvPr id="6475" name="Google Shape;6475;p51"/>
              <p:cNvSpPr/>
              <p:nvPr/>
            </p:nvSpPr>
            <p:spPr>
              <a:xfrm>
                <a:off x="4774596" y="3870102"/>
                <a:ext cx="880014" cy="88001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476" name="Google Shape;6476;p51"/>
              <p:cNvGrpSpPr/>
              <p:nvPr/>
            </p:nvGrpSpPr>
            <p:grpSpPr>
              <a:xfrm>
                <a:off x="4774596" y="3869912"/>
                <a:ext cx="880014" cy="880300"/>
                <a:chOff x="4774596" y="3869912"/>
                <a:chExt cx="880014" cy="880300"/>
              </a:xfrm>
            </p:grpSpPr>
            <p:sp>
              <p:nvSpPr>
                <p:cNvPr id="6477" name="Google Shape;6477;p51"/>
                <p:cNvSpPr/>
                <p:nvPr/>
              </p:nvSpPr>
              <p:spPr>
                <a:xfrm>
                  <a:off x="5184457" y="4422030"/>
                  <a:ext cx="103582" cy="88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82" h="88672" extrusionOk="0">
                      <a:moveTo>
                        <a:pt x="72771" y="4618"/>
                      </a:moveTo>
                      <a:cubicBezTo>
                        <a:pt x="52197" y="22430"/>
                        <a:pt x="30480" y="39289"/>
                        <a:pt x="8096" y="54720"/>
                      </a:cubicBezTo>
                      <a:cubicBezTo>
                        <a:pt x="2858" y="58339"/>
                        <a:pt x="0" y="64149"/>
                        <a:pt x="0" y="70055"/>
                      </a:cubicBezTo>
                      <a:cubicBezTo>
                        <a:pt x="0" y="73674"/>
                        <a:pt x="1048" y="77389"/>
                        <a:pt x="3334" y="80628"/>
                      </a:cubicBezTo>
                      <a:cubicBezTo>
                        <a:pt x="9144" y="89105"/>
                        <a:pt x="20764" y="91200"/>
                        <a:pt x="29242" y="85390"/>
                      </a:cubicBezTo>
                      <a:cubicBezTo>
                        <a:pt x="52768" y="69197"/>
                        <a:pt x="75533" y="51481"/>
                        <a:pt x="97155" y="32717"/>
                      </a:cubicBezTo>
                      <a:cubicBezTo>
                        <a:pt x="104966" y="25954"/>
                        <a:pt x="105727" y="14238"/>
                        <a:pt x="99060" y="6428"/>
                      </a:cubicBezTo>
                      <a:cubicBezTo>
                        <a:pt x="92297" y="-1383"/>
                        <a:pt x="80486" y="-2145"/>
                        <a:pt x="72771" y="452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8" name="Google Shape;6478;p51"/>
                <p:cNvSpPr/>
                <p:nvPr/>
              </p:nvSpPr>
              <p:spPr>
                <a:xfrm>
                  <a:off x="5037391" y="4395415"/>
                  <a:ext cx="110195" cy="78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95" h="78523" extrusionOk="0">
                      <a:moveTo>
                        <a:pt x="107251" y="8468"/>
                      </a:moveTo>
                      <a:cubicBezTo>
                        <a:pt x="101632" y="-199"/>
                        <a:pt x="90107" y="-2581"/>
                        <a:pt x="81439" y="3039"/>
                      </a:cubicBezTo>
                      <a:cubicBezTo>
                        <a:pt x="58769" y="17803"/>
                        <a:pt x="34957" y="31328"/>
                        <a:pt x="10573" y="43044"/>
                      </a:cubicBezTo>
                      <a:cubicBezTo>
                        <a:pt x="3905" y="46283"/>
                        <a:pt x="0" y="52950"/>
                        <a:pt x="0" y="59903"/>
                      </a:cubicBezTo>
                      <a:cubicBezTo>
                        <a:pt x="0" y="62570"/>
                        <a:pt x="571" y="65333"/>
                        <a:pt x="1810" y="68000"/>
                      </a:cubicBezTo>
                      <a:cubicBezTo>
                        <a:pt x="6287" y="77239"/>
                        <a:pt x="17431" y="81144"/>
                        <a:pt x="26670" y="76668"/>
                      </a:cubicBezTo>
                      <a:cubicBezTo>
                        <a:pt x="52483" y="64190"/>
                        <a:pt x="77724" y="49997"/>
                        <a:pt x="101727" y="34281"/>
                      </a:cubicBezTo>
                      <a:cubicBezTo>
                        <a:pt x="110395" y="28661"/>
                        <a:pt x="112776" y="17136"/>
                        <a:pt x="107156" y="846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9" name="Google Shape;6479;p51"/>
                <p:cNvSpPr/>
                <p:nvPr/>
              </p:nvSpPr>
              <p:spPr>
                <a:xfrm>
                  <a:off x="5037105" y="4517118"/>
                  <a:ext cx="113269" cy="72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269" h="72783" extrusionOk="0">
                      <a:moveTo>
                        <a:pt x="110966" y="9828"/>
                      </a:moveTo>
                      <a:cubicBezTo>
                        <a:pt x="106108" y="779"/>
                        <a:pt x="94774" y="-2650"/>
                        <a:pt x="85725" y="2208"/>
                      </a:cubicBezTo>
                      <a:cubicBezTo>
                        <a:pt x="61817" y="15067"/>
                        <a:pt x="36862" y="26688"/>
                        <a:pt x="11716" y="36784"/>
                      </a:cubicBezTo>
                      <a:cubicBezTo>
                        <a:pt x="4477" y="39737"/>
                        <a:pt x="0" y="46690"/>
                        <a:pt x="0" y="54120"/>
                      </a:cubicBezTo>
                      <a:cubicBezTo>
                        <a:pt x="0" y="56405"/>
                        <a:pt x="476" y="58787"/>
                        <a:pt x="1333" y="61073"/>
                      </a:cubicBezTo>
                      <a:cubicBezTo>
                        <a:pt x="5143" y="70598"/>
                        <a:pt x="16002" y="75265"/>
                        <a:pt x="25622" y="71455"/>
                      </a:cubicBezTo>
                      <a:cubicBezTo>
                        <a:pt x="52102" y="60882"/>
                        <a:pt x="78296" y="48595"/>
                        <a:pt x="103442" y="35070"/>
                      </a:cubicBezTo>
                      <a:cubicBezTo>
                        <a:pt x="112490" y="30212"/>
                        <a:pt x="115919" y="18877"/>
                        <a:pt x="111062" y="98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0" name="Google Shape;6480;p51"/>
                <p:cNvSpPr/>
                <p:nvPr/>
              </p:nvSpPr>
              <p:spPr>
                <a:xfrm>
                  <a:off x="5197696" y="4544637"/>
                  <a:ext cx="107087" cy="83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87" h="83769" extrusionOk="0">
                      <a:moveTo>
                        <a:pt x="99536" y="33649"/>
                      </a:moveTo>
                      <a:cubicBezTo>
                        <a:pt x="107823" y="27553"/>
                        <a:pt x="109538" y="15838"/>
                        <a:pt x="103442" y="7551"/>
                      </a:cubicBezTo>
                      <a:cubicBezTo>
                        <a:pt x="97346" y="-736"/>
                        <a:pt x="85630" y="-2450"/>
                        <a:pt x="77343" y="3646"/>
                      </a:cubicBezTo>
                      <a:cubicBezTo>
                        <a:pt x="55435" y="19838"/>
                        <a:pt x="32385" y="35173"/>
                        <a:pt x="9049" y="49175"/>
                      </a:cubicBezTo>
                      <a:cubicBezTo>
                        <a:pt x="3238" y="52699"/>
                        <a:pt x="0" y="58891"/>
                        <a:pt x="0" y="65177"/>
                      </a:cubicBezTo>
                      <a:cubicBezTo>
                        <a:pt x="0" y="68416"/>
                        <a:pt x="857" y="71749"/>
                        <a:pt x="2667" y="74702"/>
                      </a:cubicBezTo>
                      <a:cubicBezTo>
                        <a:pt x="7906" y="83560"/>
                        <a:pt x="19431" y="86418"/>
                        <a:pt x="28289" y="81084"/>
                      </a:cubicBezTo>
                      <a:cubicBezTo>
                        <a:pt x="52673" y="66511"/>
                        <a:pt x="76676" y="50509"/>
                        <a:pt x="99631" y="3355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1" name="Google Shape;6481;p51"/>
                <p:cNvSpPr/>
                <p:nvPr/>
              </p:nvSpPr>
              <p:spPr>
                <a:xfrm>
                  <a:off x="4875656" y="4579448"/>
                  <a:ext cx="119233" cy="55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33" h="55078" extrusionOk="0">
                      <a:moveTo>
                        <a:pt x="118586" y="13697"/>
                      </a:moveTo>
                      <a:cubicBezTo>
                        <a:pt x="115824" y="3791"/>
                        <a:pt x="105537" y="-2020"/>
                        <a:pt x="95631" y="647"/>
                      </a:cubicBezTo>
                      <a:cubicBezTo>
                        <a:pt x="69437" y="7886"/>
                        <a:pt x="42577" y="13697"/>
                        <a:pt x="15716" y="17983"/>
                      </a:cubicBezTo>
                      <a:cubicBezTo>
                        <a:pt x="6572" y="19412"/>
                        <a:pt x="0" y="27413"/>
                        <a:pt x="0" y="36366"/>
                      </a:cubicBezTo>
                      <a:cubicBezTo>
                        <a:pt x="0" y="37319"/>
                        <a:pt x="0" y="38366"/>
                        <a:pt x="190" y="39319"/>
                      </a:cubicBezTo>
                      <a:cubicBezTo>
                        <a:pt x="1810" y="49511"/>
                        <a:pt x="11335" y="56464"/>
                        <a:pt x="21526" y="54845"/>
                      </a:cubicBezTo>
                      <a:cubicBezTo>
                        <a:pt x="49721" y="50368"/>
                        <a:pt x="78010" y="44177"/>
                        <a:pt x="105537" y="36652"/>
                      </a:cubicBezTo>
                      <a:cubicBezTo>
                        <a:pt x="115443" y="33890"/>
                        <a:pt x="121253" y="23603"/>
                        <a:pt x="118586" y="1369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2" name="Google Shape;6482;p51"/>
                <p:cNvSpPr/>
                <p:nvPr/>
              </p:nvSpPr>
              <p:spPr>
                <a:xfrm>
                  <a:off x="5445537" y="4298488"/>
                  <a:ext cx="84249" cy="106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249" h="106645" extrusionOk="0">
                      <a:moveTo>
                        <a:pt x="33528" y="99299"/>
                      </a:moveTo>
                      <a:cubicBezTo>
                        <a:pt x="50578" y="76535"/>
                        <a:pt x="66770" y="52627"/>
                        <a:pt x="81534" y="28338"/>
                      </a:cubicBezTo>
                      <a:cubicBezTo>
                        <a:pt x="86868" y="19575"/>
                        <a:pt x="84106" y="8050"/>
                        <a:pt x="75343" y="2716"/>
                      </a:cubicBezTo>
                      <a:cubicBezTo>
                        <a:pt x="66580" y="-2618"/>
                        <a:pt x="55054" y="144"/>
                        <a:pt x="49720" y="8907"/>
                      </a:cubicBezTo>
                      <a:cubicBezTo>
                        <a:pt x="35528" y="32148"/>
                        <a:pt x="20098" y="55008"/>
                        <a:pt x="3715" y="76820"/>
                      </a:cubicBezTo>
                      <a:cubicBezTo>
                        <a:pt x="1238" y="80154"/>
                        <a:pt x="0" y="84059"/>
                        <a:pt x="0" y="87964"/>
                      </a:cubicBezTo>
                      <a:cubicBezTo>
                        <a:pt x="0" y="93679"/>
                        <a:pt x="2572" y="99204"/>
                        <a:pt x="7429" y="102919"/>
                      </a:cubicBezTo>
                      <a:cubicBezTo>
                        <a:pt x="15716" y="109110"/>
                        <a:pt x="27337" y="107395"/>
                        <a:pt x="33528" y="9920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3" name="Google Shape;6483;p51"/>
                <p:cNvSpPr/>
                <p:nvPr/>
              </p:nvSpPr>
              <p:spPr>
                <a:xfrm>
                  <a:off x="5289708" y="4149180"/>
                  <a:ext cx="80586" cy="109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586" h="109183" extrusionOk="0">
                      <a:moveTo>
                        <a:pt x="34004" y="101160"/>
                      </a:moveTo>
                      <a:cubicBezTo>
                        <a:pt x="50387" y="77634"/>
                        <a:pt x="65342" y="52678"/>
                        <a:pt x="78486" y="27246"/>
                      </a:cubicBezTo>
                      <a:cubicBezTo>
                        <a:pt x="83248" y="18102"/>
                        <a:pt x="79629" y="6863"/>
                        <a:pt x="70485" y="2100"/>
                      </a:cubicBezTo>
                      <a:cubicBezTo>
                        <a:pt x="61341" y="-2662"/>
                        <a:pt x="50101" y="957"/>
                        <a:pt x="45339" y="10102"/>
                      </a:cubicBezTo>
                      <a:cubicBezTo>
                        <a:pt x="32861" y="34104"/>
                        <a:pt x="18764" y="57631"/>
                        <a:pt x="3334" y="79920"/>
                      </a:cubicBezTo>
                      <a:cubicBezTo>
                        <a:pt x="1048" y="83158"/>
                        <a:pt x="0" y="86873"/>
                        <a:pt x="0" y="90492"/>
                      </a:cubicBezTo>
                      <a:cubicBezTo>
                        <a:pt x="0" y="96398"/>
                        <a:pt x="2762" y="102208"/>
                        <a:pt x="8001" y="105828"/>
                      </a:cubicBezTo>
                      <a:cubicBezTo>
                        <a:pt x="16478" y="111733"/>
                        <a:pt x="28099" y="109638"/>
                        <a:pt x="33909" y="10116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4" name="Google Shape;6484;p51"/>
                <p:cNvSpPr/>
                <p:nvPr/>
              </p:nvSpPr>
              <p:spPr>
                <a:xfrm>
                  <a:off x="4883657" y="4237200"/>
                  <a:ext cx="114676" cy="69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676" h="69310" extrusionOk="0">
                      <a:moveTo>
                        <a:pt x="112585" y="9902"/>
                      </a:moveTo>
                      <a:cubicBezTo>
                        <a:pt x="107728" y="853"/>
                        <a:pt x="96488" y="-2671"/>
                        <a:pt x="87344" y="2187"/>
                      </a:cubicBezTo>
                      <a:cubicBezTo>
                        <a:pt x="63722" y="14760"/>
                        <a:pt x="38767" y="25047"/>
                        <a:pt x="13240" y="32857"/>
                      </a:cubicBezTo>
                      <a:cubicBezTo>
                        <a:pt x="5239" y="35334"/>
                        <a:pt x="0" y="42668"/>
                        <a:pt x="0" y="50669"/>
                      </a:cubicBezTo>
                      <a:cubicBezTo>
                        <a:pt x="0" y="52479"/>
                        <a:pt x="286" y="54288"/>
                        <a:pt x="857" y="56098"/>
                      </a:cubicBezTo>
                      <a:cubicBezTo>
                        <a:pt x="3905" y="65909"/>
                        <a:pt x="14288" y="71529"/>
                        <a:pt x="24098" y="68481"/>
                      </a:cubicBezTo>
                      <a:cubicBezTo>
                        <a:pt x="51911" y="60003"/>
                        <a:pt x="79058" y="48764"/>
                        <a:pt x="104775" y="35048"/>
                      </a:cubicBezTo>
                      <a:cubicBezTo>
                        <a:pt x="113824" y="30190"/>
                        <a:pt x="117348" y="18951"/>
                        <a:pt x="112490" y="980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5" name="Google Shape;6485;p51"/>
                <p:cNvSpPr/>
                <p:nvPr/>
              </p:nvSpPr>
              <p:spPr>
                <a:xfrm>
                  <a:off x="5035962" y="4268219"/>
                  <a:ext cx="105565" cy="85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65" h="85920" extrusionOk="0">
                      <a:moveTo>
                        <a:pt x="74962" y="4219"/>
                      </a:moveTo>
                      <a:cubicBezTo>
                        <a:pt x="54292" y="21555"/>
                        <a:pt x="32099" y="37366"/>
                        <a:pt x="9049" y="51273"/>
                      </a:cubicBezTo>
                      <a:cubicBezTo>
                        <a:pt x="3238" y="54797"/>
                        <a:pt x="0" y="60893"/>
                        <a:pt x="0" y="67275"/>
                      </a:cubicBezTo>
                      <a:cubicBezTo>
                        <a:pt x="0" y="70513"/>
                        <a:pt x="857" y="73847"/>
                        <a:pt x="2667" y="76895"/>
                      </a:cubicBezTo>
                      <a:cubicBezTo>
                        <a:pt x="8001" y="85753"/>
                        <a:pt x="19431" y="88516"/>
                        <a:pt x="28289" y="83277"/>
                      </a:cubicBezTo>
                      <a:cubicBezTo>
                        <a:pt x="52959" y="68418"/>
                        <a:pt x="76676" y="51463"/>
                        <a:pt x="98869" y="32985"/>
                      </a:cubicBezTo>
                      <a:cubicBezTo>
                        <a:pt x="106775" y="26413"/>
                        <a:pt x="107823" y="14602"/>
                        <a:pt x="101251" y="6696"/>
                      </a:cubicBezTo>
                      <a:cubicBezTo>
                        <a:pt x="94678" y="-1210"/>
                        <a:pt x="82867" y="-2258"/>
                        <a:pt x="74962" y="431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6" name="Google Shape;6486;p51"/>
                <p:cNvSpPr/>
                <p:nvPr/>
              </p:nvSpPr>
              <p:spPr>
                <a:xfrm>
                  <a:off x="5177408" y="4286664"/>
                  <a:ext cx="97406" cy="95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06" h="95752" extrusionOk="0">
                      <a:moveTo>
                        <a:pt x="64961" y="6157"/>
                      </a:moveTo>
                      <a:cubicBezTo>
                        <a:pt x="46768" y="26255"/>
                        <a:pt x="27146" y="45305"/>
                        <a:pt x="6572" y="62926"/>
                      </a:cubicBezTo>
                      <a:cubicBezTo>
                        <a:pt x="2286" y="66641"/>
                        <a:pt x="0" y="71880"/>
                        <a:pt x="0" y="77119"/>
                      </a:cubicBezTo>
                      <a:cubicBezTo>
                        <a:pt x="0" y="81405"/>
                        <a:pt x="1429" y="85691"/>
                        <a:pt x="4477" y="89215"/>
                      </a:cubicBezTo>
                      <a:cubicBezTo>
                        <a:pt x="11144" y="97026"/>
                        <a:pt x="22955" y="97978"/>
                        <a:pt x="30766" y="91311"/>
                      </a:cubicBezTo>
                      <a:cubicBezTo>
                        <a:pt x="52578" y="72642"/>
                        <a:pt x="73342" y="52449"/>
                        <a:pt x="92583" y="31208"/>
                      </a:cubicBezTo>
                      <a:cubicBezTo>
                        <a:pt x="99536" y="23588"/>
                        <a:pt x="98870" y="11777"/>
                        <a:pt x="91250" y="4824"/>
                      </a:cubicBezTo>
                      <a:cubicBezTo>
                        <a:pt x="83629" y="-2129"/>
                        <a:pt x="71819" y="-1462"/>
                        <a:pt x="64865" y="615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7" name="Google Shape;6487;p51"/>
                <p:cNvSpPr/>
                <p:nvPr/>
              </p:nvSpPr>
              <p:spPr>
                <a:xfrm>
                  <a:off x="4774596" y="3957241"/>
                  <a:ext cx="71833" cy="49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33" h="49926" extrusionOk="0">
                      <a:moveTo>
                        <a:pt x="0" y="49926"/>
                      </a:moveTo>
                      <a:lnTo>
                        <a:pt x="0" y="49926"/>
                      </a:lnTo>
                      <a:cubicBezTo>
                        <a:pt x="21622" y="49926"/>
                        <a:pt x="42291" y="45069"/>
                        <a:pt x="61531" y="35353"/>
                      </a:cubicBezTo>
                      <a:cubicBezTo>
                        <a:pt x="70771" y="30686"/>
                        <a:pt x="74485" y="19542"/>
                        <a:pt x="69818" y="10302"/>
                      </a:cubicBezTo>
                      <a:cubicBezTo>
                        <a:pt x="65151" y="1063"/>
                        <a:pt x="54007" y="-2652"/>
                        <a:pt x="44767" y="2016"/>
                      </a:cubicBezTo>
                      <a:cubicBezTo>
                        <a:pt x="30861" y="9064"/>
                        <a:pt x="15716" y="12588"/>
                        <a:pt x="0" y="12588"/>
                      </a:cubicBezTo>
                      <a:lnTo>
                        <a:pt x="0" y="12588"/>
                      </a:lnTo>
                      <a:lnTo>
                        <a:pt x="0" y="4992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8" name="Google Shape;6488;p51"/>
                <p:cNvSpPr/>
                <p:nvPr/>
              </p:nvSpPr>
              <p:spPr>
                <a:xfrm>
                  <a:off x="4881371" y="4354291"/>
                  <a:ext cx="117124" cy="62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124" h="62770" extrusionOk="0">
                      <a:moveTo>
                        <a:pt x="115729" y="11587"/>
                      </a:moveTo>
                      <a:cubicBezTo>
                        <a:pt x="111824" y="2062"/>
                        <a:pt x="100965" y="-2509"/>
                        <a:pt x="91440" y="1396"/>
                      </a:cubicBezTo>
                      <a:cubicBezTo>
                        <a:pt x="66485" y="11587"/>
                        <a:pt x="40577" y="19874"/>
                        <a:pt x="14383" y="26066"/>
                      </a:cubicBezTo>
                      <a:cubicBezTo>
                        <a:pt x="5810" y="28066"/>
                        <a:pt x="0" y="35781"/>
                        <a:pt x="0" y="44163"/>
                      </a:cubicBezTo>
                      <a:cubicBezTo>
                        <a:pt x="0" y="45592"/>
                        <a:pt x="191" y="47020"/>
                        <a:pt x="476" y="48449"/>
                      </a:cubicBezTo>
                      <a:cubicBezTo>
                        <a:pt x="2858" y="58450"/>
                        <a:pt x="12859" y="64642"/>
                        <a:pt x="22955" y="62260"/>
                      </a:cubicBezTo>
                      <a:cubicBezTo>
                        <a:pt x="51054" y="55593"/>
                        <a:pt x="78867" y="46735"/>
                        <a:pt x="105537" y="35781"/>
                      </a:cubicBezTo>
                      <a:cubicBezTo>
                        <a:pt x="115062" y="31876"/>
                        <a:pt x="119634" y="21017"/>
                        <a:pt x="115729" y="1149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9" name="Google Shape;6489;p51"/>
                <p:cNvSpPr/>
                <p:nvPr/>
              </p:nvSpPr>
              <p:spPr>
                <a:xfrm>
                  <a:off x="5046153" y="4630552"/>
                  <a:ext cx="114897" cy="69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97" h="69348" extrusionOk="0">
                      <a:moveTo>
                        <a:pt x="104204" y="35554"/>
                      </a:moveTo>
                      <a:cubicBezTo>
                        <a:pt x="113538" y="31173"/>
                        <a:pt x="117538" y="20028"/>
                        <a:pt x="113062" y="10694"/>
                      </a:cubicBezTo>
                      <a:cubicBezTo>
                        <a:pt x="108680" y="1360"/>
                        <a:pt x="97536" y="-2641"/>
                        <a:pt x="88201" y="1836"/>
                      </a:cubicBezTo>
                      <a:cubicBezTo>
                        <a:pt x="63532" y="13456"/>
                        <a:pt x="38005" y="24029"/>
                        <a:pt x="12383" y="33173"/>
                      </a:cubicBezTo>
                      <a:cubicBezTo>
                        <a:pt x="4763" y="35935"/>
                        <a:pt x="0" y="43079"/>
                        <a:pt x="0" y="50699"/>
                      </a:cubicBezTo>
                      <a:cubicBezTo>
                        <a:pt x="0" y="52794"/>
                        <a:pt x="381" y="54890"/>
                        <a:pt x="1048" y="56985"/>
                      </a:cubicBezTo>
                      <a:cubicBezTo>
                        <a:pt x="4477" y="66701"/>
                        <a:pt x="15240" y="71749"/>
                        <a:pt x="24860" y="68225"/>
                      </a:cubicBezTo>
                      <a:cubicBezTo>
                        <a:pt x="51625" y="58605"/>
                        <a:pt x="78296" y="47651"/>
                        <a:pt x="104013" y="3545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0" name="Google Shape;6490;p51"/>
                <p:cNvSpPr/>
                <p:nvPr/>
              </p:nvSpPr>
              <p:spPr>
                <a:xfrm>
                  <a:off x="4774691" y="4711711"/>
                  <a:ext cx="62980" cy="38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80" h="38501" extrusionOk="0">
                      <a:moveTo>
                        <a:pt x="62865" y="17737"/>
                      </a:moveTo>
                      <a:cubicBezTo>
                        <a:pt x="62389" y="7450"/>
                        <a:pt x="53626" y="-456"/>
                        <a:pt x="43339" y="20"/>
                      </a:cubicBezTo>
                      <a:cubicBezTo>
                        <a:pt x="28956" y="782"/>
                        <a:pt x="14383" y="1163"/>
                        <a:pt x="0" y="1163"/>
                      </a:cubicBezTo>
                      <a:lnTo>
                        <a:pt x="0" y="1163"/>
                      </a:lnTo>
                      <a:lnTo>
                        <a:pt x="0" y="38501"/>
                      </a:lnTo>
                      <a:lnTo>
                        <a:pt x="0" y="38501"/>
                      </a:lnTo>
                      <a:cubicBezTo>
                        <a:pt x="15050" y="38501"/>
                        <a:pt x="30194" y="38120"/>
                        <a:pt x="45244" y="37358"/>
                      </a:cubicBezTo>
                      <a:cubicBezTo>
                        <a:pt x="55531" y="36882"/>
                        <a:pt x="63437" y="28024"/>
                        <a:pt x="62960" y="1783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1" name="Google Shape;6491;p51"/>
                <p:cNvSpPr/>
                <p:nvPr/>
              </p:nvSpPr>
              <p:spPr>
                <a:xfrm>
                  <a:off x="5311044" y="4298987"/>
                  <a:ext cx="90704" cy="101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04" h="101911" extrusionOk="0">
                      <a:moveTo>
                        <a:pt x="32290" y="96038"/>
                      </a:moveTo>
                      <a:cubicBezTo>
                        <a:pt x="51721" y="75083"/>
                        <a:pt x="70104" y="52795"/>
                        <a:pt x="87058" y="29744"/>
                      </a:cubicBezTo>
                      <a:cubicBezTo>
                        <a:pt x="93154" y="21457"/>
                        <a:pt x="91440" y="9742"/>
                        <a:pt x="83153" y="3646"/>
                      </a:cubicBezTo>
                      <a:cubicBezTo>
                        <a:pt x="74867" y="-2450"/>
                        <a:pt x="63151" y="-736"/>
                        <a:pt x="57055" y="7551"/>
                      </a:cubicBezTo>
                      <a:cubicBezTo>
                        <a:pt x="40958" y="29458"/>
                        <a:pt x="23432" y="50604"/>
                        <a:pt x="4953" y="70606"/>
                      </a:cubicBezTo>
                      <a:cubicBezTo>
                        <a:pt x="1619" y="74226"/>
                        <a:pt x="0" y="78703"/>
                        <a:pt x="0" y="83275"/>
                      </a:cubicBezTo>
                      <a:cubicBezTo>
                        <a:pt x="0" y="88323"/>
                        <a:pt x="2000" y="93276"/>
                        <a:pt x="6001" y="96991"/>
                      </a:cubicBezTo>
                      <a:cubicBezTo>
                        <a:pt x="13525" y="103944"/>
                        <a:pt x="25337" y="103468"/>
                        <a:pt x="32385" y="9594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2" name="Google Shape;6492;p51"/>
                <p:cNvSpPr/>
                <p:nvPr/>
              </p:nvSpPr>
              <p:spPr>
                <a:xfrm>
                  <a:off x="5410294" y="4154110"/>
                  <a:ext cx="75180" cy="112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180" h="112158" extrusionOk="0">
                      <a:moveTo>
                        <a:pt x="34862" y="102803"/>
                      </a:moveTo>
                      <a:cubicBezTo>
                        <a:pt x="49149" y="78038"/>
                        <a:pt x="62198" y="52225"/>
                        <a:pt x="73628" y="26126"/>
                      </a:cubicBezTo>
                      <a:cubicBezTo>
                        <a:pt x="77724" y="16697"/>
                        <a:pt x="73438" y="5743"/>
                        <a:pt x="64008" y="1552"/>
                      </a:cubicBezTo>
                      <a:cubicBezTo>
                        <a:pt x="54578" y="-2544"/>
                        <a:pt x="43529" y="1742"/>
                        <a:pt x="39433" y="11172"/>
                      </a:cubicBezTo>
                      <a:cubicBezTo>
                        <a:pt x="28575" y="36032"/>
                        <a:pt x="16097" y="60607"/>
                        <a:pt x="2477" y="84134"/>
                      </a:cubicBezTo>
                      <a:cubicBezTo>
                        <a:pt x="762" y="87086"/>
                        <a:pt x="0" y="90325"/>
                        <a:pt x="0" y="93468"/>
                      </a:cubicBezTo>
                      <a:cubicBezTo>
                        <a:pt x="0" y="99945"/>
                        <a:pt x="3334" y="106136"/>
                        <a:pt x="9335" y="109661"/>
                      </a:cubicBezTo>
                      <a:cubicBezTo>
                        <a:pt x="18288" y="114804"/>
                        <a:pt x="29623" y="111756"/>
                        <a:pt x="34766" y="10280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3" name="Google Shape;6493;p51"/>
                <p:cNvSpPr/>
                <p:nvPr/>
              </p:nvSpPr>
              <p:spPr>
                <a:xfrm>
                  <a:off x="4774596" y="4285865"/>
                  <a:ext cx="64296" cy="39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96" h="39722" extrusionOk="0">
                      <a:moveTo>
                        <a:pt x="0" y="39723"/>
                      </a:moveTo>
                      <a:lnTo>
                        <a:pt x="0" y="39723"/>
                      </a:lnTo>
                      <a:cubicBezTo>
                        <a:pt x="15907" y="39723"/>
                        <a:pt x="31909" y="38865"/>
                        <a:pt x="47530" y="37246"/>
                      </a:cubicBezTo>
                      <a:cubicBezTo>
                        <a:pt x="57817" y="36198"/>
                        <a:pt x="65246" y="27054"/>
                        <a:pt x="64198" y="16767"/>
                      </a:cubicBezTo>
                      <a:cubicBezTo>
                        <a:pt x="63151" y="6480"/>
                        <a:pt x="54007" y="-949"/>
                        <a:pt x="43720" y="99"/>
                      </a:cubicBezTo>
                      <a:cubicBezTo>
                        <a:pt x="29337" y="1623"/>
                        <a:pt x="14573" y="2384"/>
                        <a:pt x="0" y="2384"/>
                      </a:cubicBezTo>
                      <a:lnTo>
                        <a:pt x="0" y="2384"/>
                      </a:lnTo>
                      <a:lnTo>
                        <a:pt x="0" y="3972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4" name="Google Shape;6494;p51"/>
                <p:cNvSpPr/>
                <p:nvPr/>
              </p:nvSpPr>
              <p:spPr>
                <a:xfrm>
                  <a:off x="4774596" y="4605888"/>
                  <a:ext cx="54997" cy="38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97" h="38215" extrusionOk="0">
                      <a:moveTo>
                        <a:pt x="37243" y="37263"/>
                      </a:moveTo>
                      <a:cubicBezTo>
                        <a:pt x="47530" y="36787"/>
                        <a:pt x="55626" y="28119"/>
                        <a:pt x="54959" y="17737"/>
                      </a:cubicBezTo>
                      <a:cubicBezTo>
                        <a:pt x="54483" y="7450"/>
                        <a:pt x="45720" y="-456"/>
                        <a:pt x="35433" y="20"/>
                      </a:cubicBezTo>
                      <a:cubicBezTo>
                        <a:pt x="23717" y="592"/>
                        <a:pt x="11811" y="878"/>
                        <a:pt x="0" y="878"/>
                      </a:cubicBezTo>
                      <a:lnTo>
                        <a:pt x="0" y="878"/>
                      </a:lnTo>
                      <a:lnTo>
                        <a:pt x="0" y="38216"/>
                      </a:lnTo>
                      <a:lnTo>
                        <a:pt x="0" y="38216"/>
                      </a:lnTo>
                      <a:cubicBezTo>
                        <a:pt x="12383" y="38216"/>
                        <a:pt x="24955" y="37930"/>
                        <a:pt x="37147" y="3735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5" name="Google Shape;6495;p51"/>
                <p:cNvSpPr/>
                <p:nvPr/>
              </p:nvSpPr>
              <p:spPr>
                <a:xfrm>
                  <a:off x="4883657" y="4687044"/>
                  <a:ext cx="119556" cy="53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6" h="53659" extrusionOk="0">
                      <a:moveTo>
                        <a:pt x="286" y="37736"/>
                      </a:moveTo>
                      <a:cubicBezTo>
                        <a:pt x="1810" y="47928"/>
                        <a:pt x="11239" y="54977"/>
                        <a:pt x="21431" y="53453"/>
                      </a:cubicBezTo>
                      <a:cubicBezTo>
                        <a:pt x="49625" y="49262"/>
                        <a:pt x="77914" y="43642"/>
                        <a:pt x="105442" y="36688"/>
                      </a:cubicBezTo>
                      <a:cubicBezTo>
                        <a:pt x="115443" y="34212"/>
                        <a:pt x="121539" y="24020"/>
                        <a:pt x="118967" y="14114"/>
                      </a:cubicBezTo>
                      <a:cubicBezTo>
                        <a:pt x="116491" y="4113"/>
                        <a:pt x="106299" y="-1983"/>
                        <a:pt x="96393" y="589"/>
                      </a:cubicBezTo>
                      <a:cubicBezTo>
                        <a:pt x="70009" y="7161"/>
                        <a:pt x="42958" y="12590"/>
                        <a:pt x="15907" y="16591"/>
                      </a:cubicBezTo>
                      <a:cubicBezTo>
                        <a:pt x="6667" y="17924"/>
                        <a:pt x="0" y="25925"/>
                        <a:pt x="0" y="34974"/>
                      </a:cubicBezTo>
                      <a:cubicBezTo>
                        <a:pt x="0" y="35927"/>
                        <a:pt x="0" y="36784"/>
                        <a:pt x="191" y="377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6" name="Google Shape;6496;p51"/>
                <p:cNvSpPr/>
                <p:nvPr/>
              </p:nvSpPr>
              <p:spPr>
                <a:xfrm>
                  <a:off x="4878513" y="4468028"/>
                  <a:ext cx="118544" cy="58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44" h="58290" extrusionOk="0">
                      <a:moveTo>
                        <a:pt x="0" y="39582"/>
                      </a:moveTo>
                      <a:cubicBezTo>
                        <a:pt x="0" y="40725"/>
                        <a:pt x="95" y="41964"/>
                        <a:pt x="381" y="43107"/>
                      </a:cubicBezTo>
                      <a:cubicBezTo>
                        <a:pt x="2286" y="53203"/>
                        <a:pt x="12097" y="59871"/>
                        <a:pt x="22193" y="57966"/>
                      </a:cubicBezTo>
                      <a:cubicBezTo>
                        <a:pt x="50387" y="52536"/>
                        <a:pt x="78486" y="45297"/>
                        <a:pt x="105728" y="36344"/>
                      </a:cubicBezTo>
                      <a:cubicBezTo>
                        <a:pt x="115538" y="33105"/>
                        <a:pt x="120777" y="22533"/>
                        <a:pt x="117634" y="12817"/>
                      </a:cubicBezTo>
                      <a:cubicBezTo>
                        <a:pt x="114395" y="3006"/>
                        <a:pt x="103823" y="-2232"/>
                        <a:pt x="94107" y="911"/>
                      </a:cubicBezTo>
                      <a:cubicBezTo>
                        <a:pt x="68390" y="9388"/>
                        <a:pt x="41910" y="16246"/>
                        <a:pt x="15335" y="21390"/>
                      </a:cubicBezTo>
                      <a:cubicBezTo>
                        <a:pt x="6382" y="23104"/>
                        <a:pt x="191" y="30915"/>
                        <a:pt x="191" y="3967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7" name="Google Shape;6497;p51"/>
                <p:cNvSpPr/>
                <p:nvPr/>
              </p:nvSpPr>
              <p:spPr>
                <a:xfrm>
                  <a:off x="4774596" y="4392782"/>
                  <a:ext cx="61202" cy="39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02" h="39009" extrusionOk="0">
                      <a:moveTo>
                        <a:pt x="44005" y="37200"/>
                      </a:moveTo>
                      <a:cubicBezTo>
                        <a:pt x="54292" y="36438"/>
                        <a:pt x="61913" y="27389"/>
                        <a:pt x="61150" y="17197"/>
                      </a:cubicBezTo>
                      <a:cubicBezTo>
                        <a:pt x="60388" y="6911"/>
                        <a:pt x="51340" y="-710"/>
                        <a:pt x="41148" y="53"/>
                      </a:cubicBezTo>
                      <a:cubicBezTo>
                        <a:pt x="27527" y="1100"/>
                        <a:pt x="13716" y="1672"/>
                        <a:pt x="0" y="1672"/>
                      </a:cubicBezTo>
                      <a:lnTo>
                        <a:pt x="0" y="1672"/>
                      </a:lnTo>
                      <a:lnTo>
                        <a:pt x="0" y="39010"/>
                      </a:lnTo>
                      <a:lnTo>
                        <a:pt x="0" y="39010"/>
                      </a:lnTo>
                      <a:cubicBezTo>
                        <a:pt x="14668" y="39010"/>
                        <a:pt x="29432" y="38438"/>
                        <a:pt x="44005" y="372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8" name="Google Shape;6498;p51"/>
                <p:cNvSpPr/>
                <p:nvPr/>
              </p:nvSpPr>
              <p:spPr>
                <a:xfrm>
                  <a:off x="4774691" y="4499390"/>
                  <a:ext cx="58036" cy="38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36" h="38510" extrusionOk="0">
                      <a:moveTo>
                        <a:pt x="57912" y="17555"/>
                      </a:moveTo>
                      <a:cubicBezTo>
                        <a:pt x="57341" y="7269"/>
                        <a:pt x="48482" y="-542"/>
                        <a:pt x="38195" y="29"/>
                      </a:cubicBezTo>
                      <a:cubicBezTo>
                        <a:pt x="25527" y="791"/>
                        <a:pt x="12668" y="1172"/>
                        <a:pt x="0" y="1172"/>
                      </a:cubicBezTo>
                      <a:lnTo>
                        <a:pt x="0" y="1172"/>
                      </a:lnTo>
                      <a:lnTo>
                        <a:pt x="0" y="38511"/>
                      </a:lnTo>
                      <a:cubicBezTo>
                        <a:pt x="13430" y="38511"/>
                        <a:pt x="27051" y="38129"/>
                        <a:pt x="40481" y="37272"/>
                      </a:cubicBezTo>
                      <a:cubicBezTo>
                        <a:pt x="50768" y="36701"/>
                        <a:pt x="58579" y="27938"/>
                        <a:pt x="58007" y="1755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9" name="Google Shape;6499;p51"/>
                <p:cNvSpPr/>
                <p:nvPr/>
              </p:nvSpPr>
              <p:spPr>
                <a:xfrm>
                  <a:off x="5332475" y="4432439"/>
                  <a:ext cx="96793" cy="96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93" h="96378" extrusionOk="0">
                      <a:moveTo>
                        <a:pt x="91916" y="31261"/>
                      </a:moveTo>
                      <a:cubicBezTo>
                        <a:pt x="98870" y="23641"/>
                        <a:pt x="98298" y="11830"/>
                        <a:pt x="90773" y="4877"/>
                      </a:cubicBezTo>
                      <a:cubicBezTo>
                        <a:pt x="83153" y="-2076"/>
                        <a:pt x="71342" y="-1505"/>
                        <a:pt x="64389" y="6020"/>
                      </a:cubicBezTo>
                      <a:cubicBezTo>
                        <a:pt x="46006" y="26117"/>
                        <a:pt x="26384" y="45644"/>
                        <a:pt x="6191" y="63836"/>
                      </a:cubicBezTo>
                      <a:cubicBezTo>
                        <a:pt x="2096" y="67551"/>
                        <a:pt x="0" y="72600"/>
                        <a:pt x="0" y="77743"/>
                      </a:cubicBezTo>
                      <a:cubicBezTo>
                        <a:pt x="0" y="82220"/>
                        <a:pt x="1619" y="86697"/>
                        <a:pt x="4763" y="90221"/>
                      </a:cubicBezTo>
                      <a:cubicBezTo>
                        <a:pt x="11621" y="97841"/>
                        <a:pt x="23432" y="98508"/>
                        <a:pt x="31052" y="91554"/>
                      </a:cubicBezTo>
                      <a:cubicBezTo>
                        <a:pt x="52197" y="72504"/>
                        <a:pt x="72676" y="52216"/>
                        <a:pt x="91821" y="3116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0" name="Google Shape;6500;p51"/>
                <p:cNvSpPr/>
                <p:nvPr/>
              </p:nvSpPr>
              <p:spPr>
                <a:xfrm>
                  <a:off x="4975287" y="3870007"/>
                  <a:ext cx="42386" cy="67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86" h="67586" extrusionOk="0">
                      <a:moveTo>
                        <a:pt x="36862" y="52864"/>
                      </a:moveTo>
                      <a:cubicBezTo>
                        <a:pt x="40672" y="35624"/>
                        <a:pt x="42386" y="17812"/>
                        <a:pt x="42386" y="0"/>
                      </a:cubicBezTo>
                      <a:lnTo>
                        <a:pt x="5144" y="0"/>
                      </a:lnTo>
                      <a:cubicBezTo>
                        <a:pt x="5144" y="15145"/>
                        <a:pt x="3715" y="30194"/>
                        <a:pt x="476" y="44863"/>
                      </a:cubicBezTo>
                      <a:cubicBezTo>
                        <a:pt x="191" y="46196"/>
                        <a:pt x="0" y="47625"/>
                        <a:pt x="0" y="48959"/>
                      </a:cubicBezTo>
                      <a:cubicBezTo>
                        <a:pt x="0" y="57531"/>
                        <a:pt x="5906" y="65246"/>
                        <a:pt x="14573" y="67151"/>
                      </a:cubicBezTo>
                      <a:cubicBezTo>
                        <a:pt x="24670" y="69342"/>
                        <a:pt x="34576" y="63056"/>
                        <a:pt x="36862" y="5295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1" name="Google Shape;6501;p51"/>
                <p:cNvSpPr/>
                <p:nvPr/>
              </p:nvSpPr>
              <p:spPr>
                <a:xfrm>
                  <a:off x="5082920" y="3870007"/>
                  <a:ext cx="40957" cy="69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57" h="69764" extrusionOk="0">
                      <a:moveTo>
                        <a:pt x="36957" y="54007"/>
                      </a:moveTo>
                      <a:cubicBezTo>
                        <a:pt x="39719" y="36290"/>
                        <a:pt x="40958" y="18098"/>
                        <a:pt x="40958" y="0"/>
                      </a:cubicBezTo>
                      <a:lnTo>
                        <a:pt x="3715" y="0"/>
                      </a:lnTo>
                      <a:cubicBezTo>
                        <a:pt x="3715" y="16193"/>
                        <a:pt x="2667" y="32385"/>
                        <a:pt x="191" y="48292"/>
                      </a:cubicBezTo>
                      <a:cubicBezTo>
                        <a:pt x="0" y="49244"/>
                        <a:pt x="0" y="50197"/>
                        <a:pt x="0" y="51149"/>
                      </a:cubicBezTo>
                      <a:cubicBezTo>
                        <a:pt x="0" y="60198"/>
                        <a:pt x="6572" y="68104"/>
                        <a:pt x="15812" y="69533"/>
                      </a:cubicBezTo>
                      <a:cubicBezTo>
                        <a:pt x="26003" y="71152"/>
                        <a:pt x="35528" y="64103"/>
                        <a:pt x="37147" y="5400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2" name="Google Shape;6502;p51"/>
                <p:cNvSpPr/>
                <p:nvPr/>
              </p:nvSpPr>
              <p:spPr>
                <a:xfrm>
                  <a:off x="5189791" y="3870007"/>
                  <a:ext cx="40290" cy="71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90" h="71956" extrusionOk="0">
                      <a:moveTo>
                        <a:pt x="37052" y="55531"/>
                      </a:moveTo>
                      <a:cubicBezTo>
                        <a:pt x="39243" y="37243"/>
                        <a:pt x="40291" y="18574"/>
                        <a:pt x="40291" y="0"/>
                      </a:cubicBezTo>
                      <a:lnTo>
                        <a:pt x="3048" y="0"/>
                      </a:lnTo>
                      <a:cubicBezTo>
                        <a:pt x="3048" y="17050"/>
                        <a:pt x="2096" y="34195"/>
                        <a:pt x="95" y="51054"/>
                      </a:cubicBezTo>
                      <a:cubicBezTo>
                        <a:pt x="95" y="51816"/>
                        <a:pt x="0" y="52578"/>
                        <a:pt x="0" y="53340"/>
                      </a:cubicBezTo>
                      <a:cubicBezTo>
                        <a:pt x="0" y="62675"/>
                        <a:pt x="6953" y="70676"/>
                        <a:pt x="16383" y="71819"/>
                      </a:cubicBezTo>
                      <a:cubicBezTo>
                        <a:pt x="26575" y="73057"/>
                        <a:pt x="35909" y="65818"/>
                        <a:pt x="37147" y="555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3" name="Google Shape;6503;p51"/>
                <p:cNvSpPr/>
                <p:nvPr/>
              </p:nvSpPr>
              <p:spPr>
                <a:xfrm>
                  <a:off x="4865274" y="3870102"/>
                  <a:ext cx="46386" cy="6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86" h="64521" extrusionOk="0">
                      <a:moveTo>
                        <a:pt x="0" y="45815"/>
                      </a:moveTo>
                      <a:cubicBezTo>
                        <a:pt x="0" y="53054"/>
                        <a:pt x="4286" y="60007"/>
                        <a:pt x="11430" y="63055"/>
                      </a:cubicBezTo>
                      <a:cubicBezTo>
                        <a:pt x="20955" y="67056"/>
                        <a:pt x="31814" y="62579"/>
                        <a:pt x="35814" y="53150"/>
                      </a:cubicBezTo>
                      <a:cubicBezTo>
                        <a:pt x="42863" y="36290"/>
                        <a:pt x="46292" y="18193"/>
                        <a:pt x="46387" y="0"/>
                      </a:cubicBezTo>
                      <a:lnTo>
                        <a:pt x="9144" y="0"/>
                      </a:lnTo>
                      <a:cubicBezTo>
                        <a:pt x="9144" y="13240"/>
                        <a:pt x="6668" y="26479"/>
                        <a:pt x="1524" y="38671"/>
                      </a:cubicBezTo>
                      <a:cubicBezTo>
                        <a:pt x="572" y="41053"/>
                        <a:pt x="95" y="43529"/>
                        <a:pt x="95" y="459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4" name="Google Shape;6504;p51"/>
                <p:cNvSpPr/>
                <p:nvPr/>
              </p:nvSpPr>
              <p:spPr>
                <a:xfrm>
                  <a:off x="5016816" y="3982771"/>
                  <a:ext cx="80036" cy="109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36" h="109315" extrusionOk="0">
                      <a:moveTo>
                        <a:pt x="44291" y="11347"/>
                      </a:moveTo>
                      <a:cubicBezTo>
                        <a:pt x="33814" y="35541"/>
                        <a:pt x="20193" y="58401"/>
                        <a:pt x="3905" y="79260"/>
                      </a:cubicBezTo>
                      <a:cubicBezTo>
                        <a:pt x="1238" y="82690"/>
                        <a:pt x="0" y="86690"/>
                        <a:pt x="0" y="90691"/>
                      </a:cubicBezTo>
                      <a:cubicBezTo>
                        <a:pt x="0" y="96215"/>
                        <a:pt x="2477" y="101740"/>
                        <a:pt x="7144" y="105359"/>
                      </a:cubicBezTo>
                      <a:cubicBezTo>
                        <a:pt x="15240" y="111741"/>
                        <a:pt x="26956" y="110217"/>
                        <a:pt x="33338" y="102120"/>
                      </a:cubicBezTo>
                      <a:cubicBezTo>
                        <a:pt x="51530" y="78784"/>
                        <a:pt x="66770" y="53162"/>
                        <a:pt x="78486" y="26111"/>
                      </a:cubicBezTo>
                      <a:cubicBezTo>
                        <a:pt x="82582" y="16681"/>
                        <a:pt x="78296" y="5632"/>
                        <a:pt x="68771" y="1536"/>
                      </a:cubicBezTo>
                      <a:cubicBezTo>
                        <a:pt x="59341" y="-2559"/>
                        <a:pt x="48387" y="1822"/>
                        <a:pt x="44196" y="112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5" name="Google Shape;6505;p51"/>
                <p:cNvSpPr/>
                <p:nvPr/>
              </p:nvSpPr>
              <p:spPr>
                <a:xfrm>
                  <a:off x="4883657" y="3976804"/>
                  <a:ext cx="95894" cy="96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94" h="96605" extrusionOk="0">
                      <a:moveTo>
                        <a:pt x="87725" y="3216"/>
                      </a:moveTo>
                      <a:cubicBezTo>
                        <a:pt x="79153" y="-2594"/>
                        <a:pt x="67628" y="-308"/>
                        <a:pt x="61817" y="8265"/>
                      </a:cubicBezTo>
                      <a:cubicBezTo>
                        <a:pt x="47339" y="29696"/>
                        <a:pt x="29242" y="47984"/>
                        <a:pt x="8001" y="62652"/>
                      </a:cubicBezTo>
                      <a:cubicBezTo>
                        <a:pt x="2762" y="66272"/>
                        <a:pt x="0" y="72082"/>
                        <a:pt x="0" y="77988"/>
                      </a:cubicBezTo>
                      <a:cubicBezTo>
                        <a:pt x="0" y="81607"/>
                        <a:pt x="1048" y="85322"/>
                        <a:pt x="3334" y="88560"/>
                      </a:cubicBezTo>
                      <a:cubicBezTo>
                        <a:pt x="9239" y="97038"/>
                        <a:pt x="20860" y="99133"/>
                        <a:pt x="29242" y="93323"/>
                      </a:cubicBezTo>
                      <a:cubicBezTo>
                        <a:pt x="54292" y="75987"/>
                        <a:pt x="75629" y="54366"/>
                        <a:pt x="92678" y="29124"/>
                      </a:cubicBezTo>
                      <a:cubicBezTo>
                        <a:pt x="98488" y="20552"/>
                        <a:pt x="96203" y="9027"/>
                        <a:pt x="87630" y="321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6" name="Google Shape;6506;p51"/>
                <p:cNvSpPr/>
                <p:nvPr/>
              </p:nvSpPr>
              <p:spPr>
                <a:xfrm>
                  <a:off x="5509164" y="3870007"/>
                  <a:ext cx="39528" cy="78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28" h="78252" extrusionOk="0">
                      <a:moveTo>
                        <a:pt x="37147" y="61055"/>
                      </a:moveTo>
                      <a:cubicBezTo>
                        <a:pt x="38767" y="40862"/>
                        <a:pt x="39433" y="20384"/>
                        <a:pt x="39529" y="0"/>
                      </a:cubicBezTo>
                      <a:lnTo>
                        <a:pt x="2191" y="0"/>
                      </a:lnTo>
                      <a:cubicBezTo>
                        <a:pt x="2191" y="19431"/>
                        <a:pt x="1429" y="38958"/>
                        <a:pt x="0" y="58198"/>
                      </a:cubicBezTo>
                      <a:cubicBezTo>
                        <a:pt x="0" y="58674"/>
                        <a:pt x="0" y="59150"/>
                        <a:pt x="0" y="59627"/>
                      </a:cubicBezTo>
                      <a:cubicBezTo>
                        <a:pt x="0" y="69247"/>
                        <a:pt x="7429" y="77438"/>
                        <a:pt x="17240" y="78200"/>
                      </a:cubicBezTo>
                      <a:cubicBezTo>
                        <a:pt x="27527" y="78962"/>
                        <a:pt x="36481" y="71342"/>
                        <a:pt x="37242" y="6105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7" name="Google Shape;6507;p51"/>
                <p:cNvSpPr/>
                <p:nvPr/>
              </p:nvSpPr>
              <p:spPr>
                <a:xfrm>
                  <a:off x="5296375" y="3870007"/>
                  <a:ext cx="39814" cy="74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14" h="74107" extrusionOk="0">
                      <a:moveTo>
                        <a:pt x="37052" y="57245"/>
                      </a:moveTo>
                      <a:cubicBezTo>
                        <a:pt x="38957" y="38386"/>
                        <a:pt x="39814" y="19145"/>
                        <a:pt x="39814" y="0"/>
                      </a:cubicBezTo>
                      <a:lnTo>
                        <a:pt x="2572" y="0"/>
                      </a:lnTo>
                      <a:cubicBezTo>
                        <a:pt x="2572" y="17907"/>
                        <a:pt x="1714" y="35909"/>
                        <a:pt x="0" y="53531"/>
                      </a:cubicBezTo>
                      <a:cubicBezTo>
                        <a:pt x="0" y="54197"/>
                        <a:pt x="0" y="54769"/>
                        <a:pt x="0" y="55436"/>
                      </a:cubicBezTo>
                      <a:cubicBezTo>
                        <a:pt x="0" y="64865"/>
                        <a:pt x="7144" y="72962"/>
                        <a:pt x="16764" y="74009"/>
                      </a:cubicBezTo>
                      <a:cubicBezTo>
                        <a:pt x="27051" y="75057"/>
                        <a:pt x="36195" y="67628"/>
                        <a:pt x="37147" y="5734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8" name="Google Shape;6508;p51"/>
                <p:cNvSpPr/>
                <p:nvPr/>
              </p:nvSpPr>
              <p:spPr>
                <a:xfrm>
                  <a:off x="5616034" y="3869912"/>
                  <a:ext cx="38576" cy="69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76" h="69276" extrusionOk="0">
                      <a:moveTo>
                        <a:pt x="37243" y="51721"/>
                      </a:moveTo>
                      <a:cubicBezTo>
                        <a:pt x="38195" y="34576"/>
                        <a:pt x="38576" y="17335"/>
                        <a:pt x="38576" y="0"/>
                      </a:cubicBezTo>
                      <a:lnTo>
                        <a:pt x="1238" y="0"/>
                      </a:lnTo>
                      <a:cubicBezTo>
                        <a:pt x="1238" y="16573"/>
                        <a:pt x="953" y="33147"/>
                        <a:pt x="0" y="49530"/>
                      </a:cubicBezTo>
                      <a:cubicBezTo>
                        <a:pt x="0" y="49911"/>
                        <a:pt x="0" y="50292"/>
                        <a:pt x="0" y="50673"/>
                      </a:cubicBezTo>
                      <a:cubicBezTo>
                        <a:pt x="0" y="60484"/>
                        <a:pt x="7620" y="68675"/>
                        <a:pt x="17526" y="69247"/>
                      </a:cubicBezTo>
                      <a:cubicBezTo>
                        <a:pt x="27813" y="69818"/>
                        <a:pt x="36671" y="62008"/>
                        <a:pt x="37243" y="5172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9" name="Google Shape;6509;p51"/>
                <p:cNvSpPr/>
                <p:nvPr/>
              </p:nvSpPr>
              <p:spPr>
                <a:xfrm>
                  <a:off x="5402770" y="3870007"/>
                  <a:ext cx="39624" cy="76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24" h="76171" extrusionOk="0">
                      <a:moveTo>
                        <a:pt x="37147" y="59150"/>
                      </a:moveTo>
                      <a:cubicBezTo>
                        <a:pt x="38862" y="39624"/>
                        <a:pt x="39624" y="19717"/>
                        <a:pt x="39624" y="0"/>
                      </a:cubicBezTo>
                      <a:lnTo>
                        <a:pt x="2381" y="0"/>
                      </a:lnTo>
                      <a:cubicBezTo>
                        <a:pt x="2381" y="18669"/>
                        <a:pt x="1619" y="37433"/>
                        <a:pt x="0" y="55912"/>
                      </a:cubicBezTo>
                      <a:cubicBezTo>
                        <a:pt x="0" y="56483"/>
                        <a:pt x="0" y="57055"/>
                        <a:pt x="0" y="57531"/>
                      </a:cubicBezTo>
                      <a:cubicBezTo>
                        <a:pt x="0" y="67056"/>
                        <a:pt x="7334" y="75248"/>
                        <a:pt x="17050" y="76105"/>
                      </a:cubicBezTo>
                      <a:cubicBezTo>
                        <a:pt x="27337" y="76962"/>
                        <a:pt x="36385" y="69437"/>
                        <a:pt x="37243" y="5915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0" name="Google Shape;6510;p51"/>
                <p:cNvSpPr/>
                <p:nvPr/>
              </p:nvSpPr>
              <p:spPr>
                <a:xfrm>
                  <a:off x="4774691" y="3870007"/>
                  <a:ext cx="30956" cy="30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56" h="30956" extrusionOk="0">
                      <a:moveTo>
                        <a:pt x="30956" y="0"/>
                      </a:moveTo>
                      <a:lnTo>
                        <a:pt x="6287" y="0"/>
                      </a:lnTo>
                      <a:cubicBezTo>
                        <a:pt x="6287" y="3429"/>
                        <a:pt x="3429" y="6287"/>
                        <a:pt x="0" y="6287"/>
                      </a:cubicBezTo>
                      <a:lnTo>
                        <a:pt x="0" y="6287"/>
                      </a:lnTo>
                      <a:lnTo>
                        <a:pt x="0" y="30956"/>
                      </a:lnTo>
                      <a:lnTo>
                        <a:pt x="0" y="30956"/>
                      </a:lnTo>
                      <a:cubicBezTo>
                        <a:pt x="17050" y="30956"/>
                        <a:pt x="30956" y="17050"/>
                        <a:pt x="3095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1" name="Google Shape;6511;p51"/>
                <p:cNvSpPr/>
                <p:nvPr/>
              </p:nvSpPr>
              <p:spPr>
                <a:xfrm>
                  <a:off x="5164168" y="4142463"/>
                  <a:ext cx="87589" cy="10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89" h="104297" extrusionOk="0">
                      <a:moveTo>
                        <a:pt x="53245" y="8627"/>
                      </a:moveTo>
                      <a:cubicBezTo>
                        <a:pt x="38767" y="31297"/>
                        <a:pt x="22479" y="53109"/>
                        <a:pt x="4667" y="73397"/>
                      </a:cubicBezTo>
                      <a:cubicBezTo>
                        <a:pt x="1524" y="76922"/>
                        <a:pt x="0" y="81303"/>
                        <a:pt x="0" y="85684"/>
                      </a:cubicBezTo>
                      <a:cubicBezTo>
                        <a:pt x="0" y="90828"/>
                        <a:pt x="2191" y="96067"/>
                        <a:pt x="6382" y="99686"/>
                      </a:cubicBezTo>
                      <a:cubicBezTo>
                        <a:pt x="14097" y="106449"/>
                        <a:pt x="25908" y="105687"/>
                        <a:pt x="32671" y="97972"/>
                      </a:cubicBezTo>
                      <a:cubicBezTo>
                        <a:pt x="51721" y="76255"/>
                        <a:pt x="69247" y="52918"/>
                        <a:pt x="84677" y="28630"/>
                      </a:cubicBezTo>
                      <a:cubicBezTo>
                        <a:pt x="90202" y="19962"/>
                        <a:pt x="87630" y="8437"/>
                        <a:pt x="78962" y="2912"/>
                      </a:cubicBezTo>
                      <a:cubicBezTo>
                        <a:pt x="70295" y="-2612"/>
                        <a:pt x="58769" y="-41"/>
                        <a:pt x="53245" y="86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2" name="Google Shape;6512;p51"/>
                <p:cNvSpPr/>
                <p:nvPr/>
              </p:nvSpPr>
              <p:spPr>
                <a:xfrm>
                  <a:off x="4885181" y="4113689"/>
                  <a:ext cx="109600" cy="7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00" h="79456" extrusionOk="0">
                      <a:moveTo>
                        <a:pt x="105632" y="7302"/>
                      </a:moveTo>
                      <a:cubicBezTo>
                        <a:pt x="99346" y="-890"/>
                        <a:pt x="87630" y="-2414"/>
                        <a:pt x="79438" y="3873"/>
                      </a:cubicBezTo>
                      <a:cubicBezTo>
                        <a:pt x="58483" y="19970"/>
                        <a:pt x="35528" y="33400"/>
                        <a:pt x="11335" y="43687"/>
                      </a:cubicBezTo>
                      <a:cubicBezTo>
                        <a:pt x="4191" y="46735"/>
                        <a:pt x="0" y="53593"/>
                        <a:pt x="0" y="60832"/>
                      </a:cubicBezTo>
                      <a:cubicBezTo>
                        <a:pt x="0" y="63309"/>
                        <a:pt x="476" y="65690"/>
                        <a:pt x="1524" y="68071"/>
                      </a:cubicBezTo>
                      <a:cubicBezTo>
                        <a:pt x="5525" y="77596"/>
                        <a:pt x="16478" y="81978"/>
                        <a:pt x="26003" y="77977"/>
                      </a:cubicBezTo>
                      <a:cubicBezTo>
                        <a:pt x="53150" y="66452"/>
                        <a:pt x="78867" y="51403"/>
                        <a:pt x="102298" y="33400"/>
                      </a:cubicBezTo>
                      <a:cubicBezTo>
                        <a:pt x="110490" y="27114"/>
                        <a:pt x="112014" y="15398"/>
                        <a:pt x="105727" y="720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3" name="Google Shape;6513;p51"/>
                <p:cNvSpPr/>
                <p:nvPr/>
              </p:nvSpPr>
              <p:spPr>
                <a:xfrm>
                  <a:off x="4774596" y="4178600"/>
                  <a:ext cx="67263" cy="40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63" h="40878" extrusionOk="0">
                      <a:moveTo>
                        <a:pt x="0" y="40784"/>
                      </a:moveTo>
                      <a:lnTo>
                        <a:pt x="0" y="40784"/>
                      </a:lnTo>
                      <a:cubicBezTo>
                        <a:pt x="17240" y="40784"/>
                        <a:pt x="34480" y="39545"/>
                        <a:pt x="51340" y="37069"/>
                      </a:cubicBezTo>
                      <a:cubicBezTo>
                        <a:pt x="61531" y="35545"/>
                        <a:pt x="68580" y="26115"/>
                        <a:pt x="67056" y="15923"/>
                      </a:cubicBezTo>
                      <a:cubicBezTo>
                        <a:pt x="65532" y="5732"/>
                        <a:pt x="56102" y="-1317"/>
                        <a:pt x="45910" y="207"/>
                      </a:cubicBezTo>
                      <a:cubicBezTo>
                        <a:pt x="30861" y="2398"/>
                        <a:pt x="15335" y="3541"/>
                        <a:pt x="0" y="3541"/>
                      </a:cubicBezTo>
                      <a:lnTo>
                        <a:pt x="0" y="3541"/>
                      </a:lnTo>
                      <a:lnTo>
                        <a:pt x="0" y="4087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4" name="Google Shape;6514;p51"/>
                <p:cNvSpPr/>
                <p:nvPr/>
              </p:nvSpPr>
              <p:spPr>
                <a:xfrm>
                  <a:off x="5030818" y="4132123"/>
                  <a:ext cx="97032" cy="96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32" h="96079" extrusionOk="0">
                      <a:moveTo>
                        <a:pt x="64199" y="6775"/>
                      </a:moveTo>
                      <a:cubicBezTo>
                        <a:pt x="46958" y="27253"/>
                        <a:pt x="27718" y="46208"/>
                        <a:pt x="6953" y="62972"/>
                      </a:cubicBezTo>
                      <a:cubicBezTo>
                        <a:pt x="2381" y="66687"/>
                        <a:pt x="0" y="72021"/>
                        <a:pt x="0" y="77450"/>
                      </a:cubicBezTo>
                      <a:cubicBezTo>
                        <a:pt x="0" y="81546"/>
                        <a:pt x="1333" y="85737"/>
                        <a:pt x="4191" y="89166"/>
                      </a:cubicBezTo>
                      <a:cubicBezTo>
                        <a:pt x="10668" y="97167"/>
                        <a:pt x="22384" y="98405"/>
                        <a:pt x="30385" y="91928"/>
                      </a:cubicBezTo>
                      <a:cubicBezTo>
                        <a:pt x="52959" y="73640"/>
                        <a:pt x="73914" y="52971"/>
                        <a:pt x="92678" y="30682"/>
                      </a:cubicBezTo>
                      <a:cubicBezTo>
                        <a:pt x="99250" y="22777"/>
                        <a:pt x="98298" y="11061"/>
                        <a:pt x="90392" y="4393"/>
                      </a:cubicBezTo>
                      <a:cubicBezTo>
                        <a:pt x="82487" y="-2274"/>
                        <a:pt x="70771" y="-1226"/>
                        <a:pt x="64103" y="667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5" name="Google Shape;6515;p51"/>
                <p:cNvSpPr/>
                <p:nvPr/>
              </p:nvSpPr>
              <p:spPr>
                <a:xfrm>
                  <a:off x="4774691" y="4070099"/>
                  <a:ext cx="70132" cy="43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32" h="43271" extrusionOk="0">
                      <a:moveTo>
                        <a:pt x="55721" y="36795"/>
                      </a:moveTo>
                      <a:cubicBezTo>
                        <a:pt x="65722" y="34414"/>
                        <a:pt x="72009" y="24412"/>
                        <a:pt x="69628" y="14411"/>
                      </a:cubicBezTo>
                      <a:cubicBezTo>
                        <a:pt x="67246" y="4410"/>
                        <a:pt x="57245" y="-1877"/>
                        <a:pt x="47244" y="504"/>
                      </a:cubicBezTo>
                      <a:cubicBezTo>
                        <a:pt x="31813" y="4124"/>
                        <a:pt x="16002" y="5934"/>
                        <a:pt x="0" y="5934"/>
                      </a:cubicBezTo>
                      <a:lnTo>
                        <a:pt x="0" y="5934"/>
                      </a:lnTo>
                      <a:lnTo>
                        <a:pt x="0" y="43272"/>
                      </a:lnTo>
                      <a:cubicBezTo>
                        <a:pt x="18764" y="43272"/>
                        <a:pt x="37529" y="41081"/>
                        <a:pt x="55721" y="3689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6" name="Google Shape;6516;p51"/>
                <p:cNvSpPr/>
                <p:nvPr/>
              </p:nvSpPr>
              <p:spPr>
                <a:xfrm>
                  <a:off x="5532595" y="4147478"/>
                  <a:ext cx="69905" cy="114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05" h="114623" extrusionOk="0">
                      <a:moveTo>
                        <a:pt x="35433" y="104005"/>
                      </a:moveTo>
                      <a:cubicBezTo>
                        <a:pt x="47815" y="78383"/>
                        <a:pt x="59055" y="51808"/>
                        <a:pt x="68771" y="25043"/>
                      </a:cubicBezTo>
                      <a:cubicBezTo>
                        <a:pt x="72295" y="15422"/>
                        <a:pt x="67342" y="4659"/>
                        <a:pt x="57626" y="1135"/>
                      </a:cubicBezTo>
                      <a:cubicBezTo>
                        <a:pt x="47911" y="-2390"/>
                        <a:pt x="37243" y="2564"/>
                        <a:pt x="33719" y="12279"/>
                      </a:cubicBezTo>
                      <a:cubicBezTo>
                        <a:pt x="24384" y="37901"/>
                        <a:pt x="13621" y="63333"/>
                        <a:pt x="1810" y="87812"/>
                      </a:cubicBezTo>
                      <a:cubicBezTo>
                        <a:pt x="571" y="90384"/>
                        <a:pt x="0" y="93146"/>
                        <a:pt x="0" y="95909"/>
                      </a:cubicBezTo>
                      <a:cubicBezTo>
                        <a:pt x="0" y="102862"/>
                        <a:pt x="3905" y="109529"/>
                        <a:pt x="10573" y="112768"/>
                      </a:cubicBezTo>
                      <a:cubicBezTo>
                        <a:pt x="19812" y="117244"/>
                        <a:pt x="30956" y="113339"/>
                        <a:pt x="35433" y="1041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7" name="Google Shape;6517;p51"/>
                <p:cNvSpPr/>
                <p:nvPr/>
              </p:nvSpPr>
              <p:spPr>
                <a:xfrm>
                  <a:off x="5477636" y="3994170"/>
                  <a:ext cx="57600" cy="118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00" h="118610" extrusionOk="0">
                      <a:moveTo>
                        <a:pt x="36386" y="105485"/>
                      </a:moveTo>
                      <a:cubicBezTo>
                        <a:pt x="44863" y="78243"/>
                        <a:pt x="51816" y="50144"/>
                        <a:pt x="57245" y="22141"/>
                      </a:cubicBezTo>
                      <a:cubicBezTo>
                        <a:pt x="59246" y="12044"/>
                        <a:pt x="52578" y="2234"/>
                        <a:pt x="42482" y="328"/>
                      </a:cubicBezTo>
                      <a:cubicBezTo>
                        <a:pt x="32385" y="-1576"/>
                        <a:pt x="22574" y="4996"/>
                        <a:pt x="20669" y="15092"/>
                      </a:cubicBezTo>
                      <a:cubicBezTo>
                        <a:pt x="15526" y="41762"/>
                        <a:pt x="8858" y="68432"/>
                        <a:pt x="858" y="94435"/>
                      </a:cubicBezTo>
                      <a:cubicBezTo>
                        <a:pt x="286" y="96245"/>
                        <a:pt x="0" y="98150"/>
                        <a:pt x="0" y="99960"/>
                      </a:cubicBezTo>
                      <a:cubicBezTo>
                        <a:pt x="0" y="107961"/>
                        <a:pt x="5144" y="115295"/>
                        <a:pt x="13145" y="117772"/>
                      </a:cubicBezTo>
                      <a:cubicBezTo>
                        <a:pt x="22955" y="120820"/>
                        <a:pt x="33433" y="115295"/>
                        <a:pt x="36481" y="1054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8" name="Google Shape;6518;p51"/>
                <p:cNvSpPr/>
                <p:nvPr/>
              </p:nvSpPr>
              <p:spPr>
                <a:xfrm>
                  <a:off x="5590221" y="3985311"/>
                  <a:ext cx="54240" cy="119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40" h="119320" extrusionOk="0">
                      <a:moveTo>
                        <a:pt x="36671" y="105485"/>
                      </a:moveTo>
                      <a:cubicBezTo>
                        <a:pt x="43815" y="77958"/>
                        <a:pt x="49625" y="49669"/>
                        <a:pt x="54007" y="21570"/>
                      </a:cubicBezTo>
                      <a:cubicBezTo>
                        <a:pt x="55626" y="11378"/>
                        <a:pt x="48673" y="1853"/>
                        <a:pt x="38481" y="234"/>
                      </a:cubicBezTo>
                      <a:cubicBezTo>
                        <a:pt x="28289" y="-1385"/>
                        <a:pt x="18764" y="5568"/>
                        <a:pt x="17145" y="15760"/>
                      </a:cubicBezTo>
                      <a:cubicBezTo>
                        <a:pt x="12954" y="42716"/>
                        <a:pt x="7334" y="69671"/>
                        <a:pt x="571" y="96056"/>
                      </a:cubicBezTo>
                      <a:cubicBezTo>
                        <a:pt x="191" y="97580"/>
                        <a:pt x="0" y="99199"/>
                        <a:pt x="0" y="100723"/>
                      </a:cubicBezTo>
                      <a:cubicBezTo>
                        <a:pt x="0" y="109010"/>
                        <a:pt x="5620" y="116630"/>
                        <a:pt x="14002" y="118725"/>
                      </a:cubicBezTo>
                      <a:cubicBezTo>
                        <a:pt x="24003" y="121297"/>
                        <a:pt x="34100" y="115296"/>
                        <a:pt x="36767" y="1052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9" name="Google Shape;6519;p51"/>
                <p:cNvSpPr/>
                <p:nvPr/>
              </p:nvSpPr>
              <p:spPr>
                <a:xfrm>
                  <a:off x="5253894" y="3989230"/>
                  <a:ext cx="64704" cy="116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04" h="116548" extrusionOk="0">
                      <a:moveTo>
                        <a:pt x="28099" y="13936"/>
                      </a:moveTo>
                      <a:cubicBezTo>
                        <a:pt x="21241" y="40035"/>
                        <a:pt x="12383" y="65752"/>
                        <a:pt x="1524" y="90422"/>
                      </a:cubicBezTo>
                      <a:cubicBezTo>
                        <a:pt x="476" y="92899"/>
                        <a:pt x="0" y="95375"/>
                        <a:pt x="0" y="97852"/>
                      </a:cubicBezTo>
                      <a:cubicBezTo>
                        <a:pt x="0" y="104995"/>
                        <a:pt x="4191" y="111853"/>
                        <a:pt x="11144" y="114997"/>
                      </a:cubicBezTo>
                      <a:cubicBezTo>
                        <a:pt x="20574" y="119093"/>
                        <a:pt x="31623" y="114806"/>
                        <a:pt x="35719" y="105376"/>
                      </a:cubicBezTo>
                      <a:cubicBezTo>
                        <a:pt x="47244" y="78897"/>
                        <a:pt x="56864" y="51370"/>
                        <a:pt x="64103" y="23366"/>
                      </a:cubicBezTo>
                      <a:cubicBezTo>
                        <a:pt x="66675" y="13460"/>
                        <a:pt x="60770" y="3173"/>
                        <a:pt x="50768" y="601"/>
                      </a:cubicBezTo>
                      <a:cubicBezTo>
                        <a:pt x="40767" y="-1970"/>
                        <a:pt x="30575" y="3935"/>
                        <a:pt x="28004" y="139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0" name="Google Shape;6520;p51"/>
                <p:cNvSpPr/>
                <p:nvPr/>
              </p:nvSpPr>
              <p:spPr>
                <a:xfrm>
                  <a:off x="5138165" y="3986358"/>
                  <a:ext cx="70719" cy="114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19" h="114092" extrusionOk="0">
                      <a:moveTo>
                        <a:pt x="34385" y="12903"/>
                      </a:moveTo>
                      <a:cubicBezTo>
                        <a:pt x="26098" y="38335"/>
                        <a:pt x="15335" y="63005"/>
                        <a:pt x="2381" y="86436"/>
                      </a:cubicBezTo>
                      <a:cubicBezTo>
                        <a:pt x="762" y="89294"/>
                        <a:pt x="0" y="92437"/>
                        <a:pt x="0" y="95485"/>
                      </a:cubicBezTo>
                      <a:cubicBezTo>
                        <a:pt x="0" y="102057"/>
                        <a:pt x="3429" y="108439"/>
                        <a:pt x="9620" y="111773"/>
                      </a:cubicBezTo>
                      <a:cubicBezTo>
                        <a:pt x="18574" y="116725"/>
                        <a:pt x="30004" y="113487"/>
                        <a:pt x="34957" y="104533"/>
                      </a:cubicBezTo>
                      <a:cubicBezTo>
                        <a:pt x="49149" y="79006"/>
                        <a:pt x="60865" y="52051"/>
                        <a:pt x="69818" y="24428"/>
                      </a:cubicBezTo>
                      <a:cubicBezTo>
                        <a:pt x="72962" y="14617"/>
                        <a:pt x="67627" y="4140"/>
                        <a:pt x="57817" y="901"/>
                      </a:cubicBezTo>
                      <a:cubicBezTo>
                        <a:pt x="48006" y="-2242"/>
                        <a:pt x="37529" y="3092"/>
                        <a:pt x="34290" y="1290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1" name="Google Shape;6521;p51"/>
                <p:cNvSpPr/>
                <p:nvPr/>
              </p:nvSpPr>
              <p:spPr>
                <a:xfrm>
                  <a:off x="5366574" y="3991968"/>
                  <a:ext cx="60633" cy="117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33" h="117764" extrusionOk="0">
                      <a:moveTo>
                        <a:pt x="23813" y="14437"/>
                      </a:moveTo>
                      <a:cubicBezTo>
                        <a:pt x="18002" y="40916"/>
                        <a:pt x="10382" y="67206"/>
                        <a:pt x="1143" y="92732"/>
                      </a:cubicBezTo>
                      <a:cubicBezTo>
                        <a:pt x="381" y="94828"/>
                        <a:pt x="0" y="96924"/>
                        <a:pt x="0" y="99114"/>
                      </a:cubicBezTo>
                      <a:cubicBezTo>
                        <a:pt x="0" y="106734"/>
                        <a:pt x="4763" y="113878"/>
                        <a:pt x="12287" y="116640"/>
                      </a:cubicBezTo>
                      <a:cubicBezTo>
                        <a:pt x="22003" y="120165"/>
                        <a:pt x="32671" y="115116"/>
                        <a:pt x="36195" y="105496"/>
                      </a:cubicBezTo>
                      <a:cubicBezTo>
                        <a:pt x="46006" y="78540"/>
                        <a:pt x="54007" y="50632"/>
                        <a:pt x="60198" y="22629"/>
                      </a:cubicBezTo>
                      <a:cubicBezTo>
                        <a:pt x="62389" y="12532"/>
                        <a:pt x="56102" y="2626"/>
                        <a:pt x="46006" y="435"/>
                      </a:cubicBezTo>
                      <a:cubicBezTo>
                        <a:pt x="35909" y="-1755"/>
                        <a:pt x="26003" y="4531"/>
                        <a:pt x="23813" y="146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522" name="Google Shape;6522;p51"/>
            <p:cNvGrpSpPr/>
            <p:nvPr/>
          </p:nvGrpSpPr>
          <p:grpSpPr>
            <a:xfrm>
              <a:off x="7933532" y="3632677"/>
              <a:ext cx="637384" cy="639684"/>
              <a:chOff x="4774596" y="2105691"/>
              <a:chExt cx="884396" cy="884396"/>
            </a:xfrm>
          </p:grpSpPr>
          <p:sp>
            <p:nvSpPr>
              <p:cNvPr id="6523" name="Google Shape;6523;p51"/>
              <p:cNvSpPr/>
              <p:nvPr/>
            </p:nvSpPr>
            <p:spPr>
              <a:xfrm>
                <a:off x="4774596" y="2110073"/>
                <a:ext cx="880014" cy="88001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4" name="Google Shape;6524;p51"/>
              <p:cNvSpPr/>
              <p:nvPr/>
            </p:nvSpPr>
            <p:spPr>
              <a:xfrm>
                <a:off x="4774596" y="2105691"/>
                <a:ext cx="884396" cy="884396"/>
              </a:xfrm>
              <a:custGeom>
                <a:avLst/>
                <a:gdLst/>
                <a:ahLst/>
                <a:cxnLst/>
                <a:rect l="l" t="t" r="r" b="b"/>
                <a:pathLst>
                  <a:path w="884396" h="884396" extrusionOk="0">
                    <a:moveTo>
                      <a:pt x="0" y="884396"/>
                    </a:moveTo>
                    <a:lnTo>
                      <a:pt x="321945" y="884396"/>
                    </a:lnTo>
                    <a:cubicBezTo>
                      <a:pt x="321945" y="573786"/>
                      <a:pt x="573786" y="321945"/>
                      <a:pt x="884396" y="321945"/>
                    </a:cubicBezTo>
                    <a:lnTo>
                      <a:pt x="884396" y="0"/>
                    </a:lnTo>
                    <a:cubicBezTo>
                      <a:pt x="395954" y="0"/>
                      <a:pt x="0" y="395954"/>
                      <a:pt x="0" y="8843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6" name="Google Shape;6536;p53"/>
          <p:cNvSpPr txBox="1">
            <a:spLocks noGrp="1"/>
          </p:cNvSpPr>
          <p:nvPr>
            <p:ph type="title"/>
          </p:nvPr>
        </p:nvSpPr>
        <p:spPr>
          <a:xfrm>
            <a:off x="3605699" y="2051550"/>
            <a:ext cx="3593700" cy="10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Insights</a:t>
            </a:r>
            <a:endParaRPr dirty="0"/>
          </a:p>
        </p:txBody>
      </p:sp>
      <p:sp>
        <p:nvSpPr>
          <p:cNvPr id="6537" name="Google Shape;6537;p53"/>
          <p:cNvSpPr txBox="1">
            <a:spLocks noGrp="1"/>
          </p:cNvSpPr>
          <p:nvPr>
            <p:ph type="title" idx="2"/>
          </p:nvPr>
        </p:nvSpPr>
        <p:spPr>
          <a:xfrm>
            <a:off x="1944601" y="2051575"/>
            <a:ext cx="1432500" cy="10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6538" name="Google Shape;6538;p53"/>
          <p:cNvGrpSpPr/>
          <p:nvPr/>
        </p:nvGrpSpPr>
        <p:grpSpPr>
          <a:xfrm rot="10800000">
            <a:off x="7933532" y="450300"/>
            <a:ext cx="637384" cy="4459036"/>
            <a:chOff x="7933532" y="450300"/>
            <a:chExt cx="637384" cy="4459036"/>
          </a:xfrm>
        </p:grpSpPr>
        <p:sp>
          <p:nvSpPr>
            <p:cNvPr id="6539" name="Google Shape;6539;p53"/>
            <p:cNvSpPr/>
            <p:nvPr/>
          </p:nvSpPr>
          <p:spPr>
            <a:xfrm flipH="1">
              <a:off x="7934727" y="2359852"/>
              <a:ext cx="635599" cy="635673"/>
            </a:xfrm>
            <a:custGeom>
              <a:avLst/>
              <a:gdLst/>
              <a:ahLst/>
              <a:cxnLst/>
              <a:rect l="l" t="t" r="r" b="b"/>
              <a:pathLst>
                <a:path w="882776" h="879824" extrusionOk="0">
                  <a:moveTo>
                    <a:pt x="882777" y="833628"/>
                  </a:moveTo>
                  <a:lnTo>
                    <a:pt x="882777" y="879824"/>
                  </a:lnTo>
                  <a:lnTo>
                    <a:pt x="0" y="879824"/>
                  </a:lnTo>
                  <a:lnTo>
                    <a:pt x="0" y="833628"/>
                  </a:lnTo>
                  <a:lnTo>
                    <a:pt x="882777" y="833628"/>
                  </a:lnTo>
                  <a:close/>
                  <a:moveTo>
                    <a:pt x="0" y="729424"/>
                  </a:moveTo>
                  <a:lnTo>
                    <a:pt x="0" y="775621"/>
                  </a:lnTo>
                  <a:lnTo>
                    <a:pt x="882777" y="775621"/>
                  </a:lnTo>
                  <a:lnTo>
                    <a:pt x="882777" y="729424"/>
                  </a:lnTo>
                  <a:lnTo>
                    <a:pt x="0" y="729424"/>
                  </a:lnTo>
                  <a:close/>
                  <a:moveTo>
                    <a:pt x="0" y="625221"/>
                  </a:moveTo>
                  <a:lnTo>
                    <a:pt x="0" y="671417"/>
                  </a:lnTo>
                  <a:lnTo>
                    <a:pt x="882777" y="671417"/>
                  </a:lnTo>
                  <a:lnTo>
                    <a:pt x="882777" y="625221"/>
                  </a:lnTo>
                  <a:lnTo>
                    <a:pt x="0" y="625221"/>
                  </a:lnTo>
                  <a:close/>
                  <a:moveTo>
                    <a:pt x="0" y="521017"/>
                  </a:moveTo>
                  <a:lnTo>
                    <a:pt x="0" y="567214"/>
                  </a:lnTo>
                  <a:lnTo>
                    <a:pt x="882777" y="567214"/>
                  </a:lnTo>
                  <a:lnTo>
                    <a:pt x="882777" y="521017"/>
                  </a:lnTo>
                  <a:lnTo>
                    <a:pt x="0" y="521017"/>
                  </a:lnTo>
                  <a:close/>
                  <a:moveTo>
                    <a:pt x="0" y="416814"/>
                  </a:moveTo>
                  <a:lnTo>
                    <a:pt x="0" y="463010"/>
                  </a:lnTo>
                  <a:lnTo>
                    <a:pt x="882777" y="463010"/>
                  </a:lnTo>
                  <a:lnTo>
                    <a:pt x="882777" y="416814"/>
                  </a:lnTo>
                  <a:lnTo>
                    <a:pt x="0" y="416814"/>
                  </a:lnTo>
                  <a:close/>
                  <a:moveTo>
                    <a:pt x="0" y="312611"/>
                  </a:moveTo>
                  <a:lnTo>
                    <a:pt x="0" y="358807"/>
                  </a:lnTo>
                  <a:lnTo>
                    <a:pt x="882777" y="358807"/>
                  </a:lnTo>
                  <a:lnTo>
                    <a:pt x="882777" y="312611"/>
                  </a:lnTo>
                  <a:lnTo>
                    <a:pt x="0" y="312611"/>
                  </a:lnTo>
                  <a:close/>
                  <a:moveTo>
                    <a:pt x="0" y="208407"/>
                  </a:moveTo>
                  <a:lnTo>
                    <a:pt x="0" y="254603"/>
                  </a:lnTo>
                  <a:lnTo>
                    <a:pt x="882777" y="254603"/>
                  </a:lnTo>
                  <a:lnTo>
                    <a:pt x="882777" y="208407"/>
                  </a:lnTo>
                  <a:lnTo>
                    <a:pt x="0" y="208407"/>
                  </a:lnTo>
                  <a:close/>
                  <a:moveTo>
                    <a:pt x="0" y="104204"/>
                  </a:moveTo>
                  <a:lnTo>
                    <a:pt x="0" y="150400"/>
                  </a:lnTo>
                  <a:lnTo>
                    <a:pt x="882777" y="150400"/>
                  </a:lnTo>
                  <a:lnTo>
                    <a:pt x="882777" y="104204"/>
                  </a:lnTo>
                  <a:lnTo>
                    <a:pt x="0" y="104204"/>
                  </a:lnTo>
                  <a:close/>
                  <a:moveTo>
                    <a:pt x="0" y="0"/>
                  </a:moveTo>
                  <a:lnTo>
                    <a:pt x="0" y="46196"/>
                  </a:lnTo>
                  <a:lnTo>
                    <a:pt x="882777" y="46196"/>
                  </a:lnTo>
                  <a:lnTo>
                    <a:pt x="8827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0" name="Google Shape;6540;p53"/>
            <p:cNvSpPr/>
            <p:nvPr/>
          </p:nvSpPr>
          <p:spPr>
            <a:xfrm flipH="1">
              <a:off x="7935754" y="2996231"/>
              <a:ext cx="633542" cy="635810"/>
            </a:xfrm>
            <a:custGeom>
              <a:avLst/>
              <a:gdLst/>
              <a:ahLst/>
              <a:cxnLst/>
              <a:rect l="l" t="t" r="r" b="b"/>
              <a:pathLst>
                <a:path w="879919" h="880014" extrusionOk="0">
                  <a:moveTo>
                    <a:pt x="0" y="0"/>
                  </a:moveTo>
                  <a:lnTo>
                    <a:pt x="0" y="880015"/>
                  </a:lnTo>
                  <a:lnTo>
                    <a:pt x="7525" y="880015"/>
                  </a:lnTo>
                  <a:cubicBezTo>
                    <a:pt x="487490" y="876014"/>
                    <a:pt x="875919" y="487585"/>
                    <a:pt x="879920" y="7525"/>
                  </a:cubicBezTo>
                  <a:lnTo>
                    <a:pt x="8799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1" name="Google Shape;6541;p53"/>
            <p:cNvSpPr/>
            <p:nvPr/>
          </p:nvSpPr>
          <p:spPr>
            <a:xfrm flipH="1">
              <a:off x="7935686" y="450300"/>
              <a:ext cx="633610" cy="635810"/>
            </a:xfrm>
            <a:custGeom>
              <a:avLst/>
              <a:gdLst/>
              <a:ahLst/>
              <a:cxnLst/>
              <a:rect l="l" t="t" r="r" b="b"/>
              <a:pathLst>
                <a:path w="880014" h="880014" extrusionOk="0">
                  <a:moveTo>
                    <a:pt x="0" y="0"/>
                  </a:moveTo>
                  <a:lnTo>
                    <a:pt x="880015" y="0"/>
                  </a:lnTo>
                  <a:lnTo>
                    <a:pt x="880015" y="880015"/>
                  </a:lnTo>
                  <a:lnTo>
                    <a:pt x="0" y="8800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42" name="Google Shape;6542;p53"/>
            <p:cNvGrpSpPr/>
            <p:nvPr/>
          </p:nvGrpSpPr>
          <p:grpSpPr>
            <a:xfrm flipH="1">
              <a:off x="7934750" y="1086743"/>
              <a:ext cx="634226" cy="1272960"/>
              <a:chOff x="6534530" y="2110073"/>
              <a:chExt cx="880014" cy="1759934"/>
            </a:xfrm>
          </p:grpSpPr>
          <p:sp>
            <p:nvSpPr>
              <p:cNvPr id="6543" name="Google Shape;6543;p53"/>
              <p:cNvSpPr/>
              <p:nvPr/>
            </p:nvSpPr>
            <p:spPr>
              <a:xfrm>
                <a:off x="6534530" y="2110073"/>
                <a:ext cx="880014" cy="175993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1759934" extrusionOk="0">
                    <a:moveTo>
                      <a:pt x="880015" y="879920"/>
                    </a:moveTo>
                    <a:lnTo>
                      <a:pt x="880015" y="0"/>
                    </a:lnTo>
                    <a:lnTo>
                      <a:pt x="872490" y="0"/>
                    </a:lnTo>
                    <a:cubicBezTo>
                      <a:pt x="392430" y="4000"/>
                      <a:pt x="4000" y="392430"/>
                      <a:pt x="0" y="872395"/>
                    </a:cubicBezTo>
                    <a:lnTo>
                      <a:pt x="0" y="887444"/>
                    </a:lnTo>
                    <a:cubicBezTo>
                      <a:pt x="4000" y="1367504"/>
                      <a:pt x="392430" y="1755934"/>
                      <a:pt x="872490" y="1759934"/>
                    </a:cubicBezTo>
                    <a:lnTo>
                      <a:pt x="880015" y="1759934"/>
                    </a:lnTo>
                    <a:lnTo>
                      <a:pt x="880015" y="87992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4" name="Google Shape;6544;p53"/>
              <p:cNvSpPr/>
              <p:nvPr/>
            </p:nvSpPr>
            <p:spPr>
              <a:xfrm>
                <a:off x="6542150" y="2117597"/>
                <a:ext cx="872394" cy="872489"/>
              </a:xfrm>
              <a:custGeom>
                <a:avLst/>
                <a:gdLst/>
                <a:ahLst/>
                <a:cxnLst/>
                <a:rect l="l" t="t" r="r" b="b"/>
                <a:pathLst>
                  <a:path w="872394" h="872489" extrusionOk="0">
                    <a:moveTo>
                      <a:pt x="0" y="872490"/>
                    </a:moveTo>
                    <a:lnTo>
                      <a:pt x="872395" y="872490"/>
                    </a:lnTo>
                    <a:lnTo>
                      <a:pt x="872395" y="0"/>
                    </a:lnTo>
                    <a:cubicBezTo>
                      <a:pt x="868394" y="480060"/>
                      <a:pt x="479965" y="868490"/>
                      <a:pt x="0" y="8724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45" name="Google Shape;6545;p53"/>
            <p:cNvGrpSpPr/>
            <p:nvPr/>
          </p:nvGrpSpPr>
          <p:grpSpPr>
            <a:xfrm>
              <a:off x="7935021" y="4272615"/>
              <a:ext cx="634226" cy="636721"/>
              <a:chOff x="4774596" y="3869912"/>
              <a:chExt cx="880014" cy="880300"/>
            </a:xfrm>
          </p:grpSpPr>
          <p:sp>
            <p:nvSpPr>
              <p:cNvPr id="6546" name="Google Shape;6546;p53"/>
              <p:cNvSpPr/>
              <p:nvPr/>
            </p:nvSpPr>
            <p:spPr>
              <a:xfrm>
                <a:off x="4774596" y="3870102"/>
                <a:ext cx="880014" cy="88001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547" name="Google Shape;6547;p53"/>
              <p:cNvGrpSpPr/>
              <p:nvPr/>
            </p:nvGrpSpPr>
            <p:grpSpPr>
              <a:xfrm>
                <a:off x="4774596" y="3869912"/>
                <a:ext cx="880014" cy="880300"/>
                <a:chOff x="4774596" y="3869912"/>
                <a:chExt cx="880014" cy="880300"/>
              </a:xfrm>
            </p:grpSpPr>
            <p:sp>
              <p:nvSpPr>
                <p:cNvPr id="6548" name="Google Shape;6548;p53"/>
                <p:cNvSpPr/>
                <p:nvPr/>
              </p:nvSpPr>
              <p:spPr>
                <a:xfrm>
                  <a:off x="5184457" y="4422030"/>
                  <a:ext cx="103582" cy="88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82" h="88672" extrusionOk="0">
                      <a:moveTo>
                        <a:pt x="72771" y="4618"/>
                      </a:moveTo>
                      <a:cubicBezTo>
                        <a:pt x="52197" y="22430"/>
                        <a:pt x="30480" y="39289"/>
                        <a:pt x="8096" y="54720"/>
                      </a:cubicBezTo>
                      <a:cubicBezTo>
                        <a:pt x="2858" y="58339"/>
                        <a:pt x="0" y="64149"/>
                        <a:pt x="0" y="70055"/>
                      </a:cubicBezTo>
                      <a:cubicBezTo>
                        <a:pt x="0" y="73674"/>
                        <a:pt x="1048" y="77389"/>
                        <a:pt x="3334" y="80628"/>
                      </a:cubicBezTo>
                      <a:cubicBezTo>
                        <a:pt x="9144" y="89105"/>
                        <a:pt x="20764" y="91200"/>
                        <a:pt x="29242" y="85390"/>
                      </a:cubicBezTo>
                      <a:cubicBezTo>
                        <a:pt x="52768" y="69197"/>
                        <a:pt x="75533" y="51481"/>
                        <a:pt x="97155" y="32717"/>
                      </a:cubicBezTo>
                      <a:cubicBezTo>
                        <a:pt x="104966" y="25954"/>
                        <a:pt x="105727" y="14238"/>
                        <a:pt x="99060" y="6428"/>
                      </a:cubicBezTo>
                      <a:cubicBezTo>
                        <a:pt x="92297" y="-1383"/>
                        <a:pt x="80486" y="-2145"/>
                        <a:pt x="72771" y="452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9" name="Google Shape;6549;p53"/>
                <p:cNvSpPr/>
                <p:nvPr/>
              </p:nvSpPr>
              <p:spPr>
                <a:xfrm>
                  <a:off x="5037391" y="4395415"/>
                  <a:ext cx="110195" cy="78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95" h="78523" extrusionOk="0">
                      <a:moveTo>
                        <a:pt x="107251" y="8468"/>
                      </a:moveTo>
                      <a:cubicBezTo>
                        <a:pt x="101632" y="-199"/>
                        <a:pt x="90107" y="-2581"/>
                        <a:pt x="81439" y="3039"/>
                      </a:cubicBezTo>
                      <a:cubicBezTo>
                        <a:pt x="58769" y="17803"/>
                        <a:pt x="34957" y="31328"/>
                        <a:pt x="10573" y="43044"/>
                      </a:cubicBezTo>
                      <a:cubicBezTo>
                        <a:pt x="3905" y="46283"/>
                        <a:pt x="0" y="52950"/>
                        <a:pt x="0" y="59903"/>
                      </a:cubicBezTo>
                      <a:cubicBezTo>
                        <a:pt x="0" y="62570"/>
                        <a:pt x="571" y="65333"/>
                        <a:pt x="1810" y="68000"/>
                      </a:cubicBezTo>
                      <a:cubicBezTo>
                        <a:pt x="6287" y="77239"/>
                        <a:pt x="17431" y="81144"/>
                        <a:pt x="26670" y="76668"/>
                      </a:cubicBezTo>
                      <a:cubicBezTo>
                        <a:pt x="52483" y="64190"/>
                        <a:pt x="77724" y="49997"/>
                        <a:pt x="101727" y="34281"/>
                      </a:cubicBezTo>
                      <a:cubicBezTo>
                        <a:pt x="110395" y="28661"/>
                        <a:pt x="112776" y="17136"/>
                        <a:pt x="107156" y="846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0" name="Google Shape;6550;p53"/>
                <p:cNvSpPr/>
                <p:nvPr/>
              </p:nvSpPr>
              <p:spPr>
                <a:xfrm>
                  <a:off x="5037105" y="4517118"/>
                  <a:ext cx="113269" cy="72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269" h="72783" extrusionOk="0">
                      <a:moveTo>
                        <a:pt x="110966" y="9828"/>
                      </a:moveTo>
                      <a:cubicBezTo>
                        <a:pt x="106108" y="779"/>
                        <a:pt x="94774" y="-2650"/>
                        <a:pt x="85725" y="2208"/>
                      </a:cubicBezTo>
                      <a:cubicBezTo>
                        <a:pt x="61817" y="15067"/>
                        <a:pt x="36862" y="26688"/>
                        <a:pt x="11716" y="36784"/>
                      </a:cubicBezTo>
                      <a:cubicBezTo>
                        <a:pt x="4477" y="39737"/>
                        <a:pt x="0" y="46690"/>
                        <a:pt x="0" y="54120"/>
                      </a:cubicBezTo>
                      <a:cubicBezTo>
                        <a:pt x="0" y="56405"/>
                        <a:pt x="476" y="58787"/>
                        <a:pt x="1333" y="61073"/>
                      </a:cubicBezTo>
                      <a:cubicBezTo>
                        <a:pt x="5143" y="70598"/>
                        <a:pt x="16002" y="75265"/>
                        <a:pt x="25622" y="71455"/>
                      </a:cubicBezTo>
                      <a:cubicBezTo>
                        <a:pt x="52102" y="60882"/>
                        <a:pt x="78296" y="48595"/>
                        <a:pt x="103442" y="35070"/>
                      </a:cubicBezTo>
                      <a:cubicBezTo>
                        <a:pt x="112490" y="30212"/>
                        <a:pt x="115919" y="18877"/>
                        <a:pt x="111062" y="98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1" name="Google Shape;6551;p53"/>
                <p:cNvSpPr/>
                <p:nvPr/>
              </p:nvSpPr>
              <p:spPr>
                <a:xfrm>
                  <a:off x="5197696" y="4544637"/>
                  <a:ext cx="107087" cy="83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87" h="83769" extrusionOk="0">
                      <a:moveTo>
                        <a:pt x="99536" y="33649"/>
                      </a:moveTo>
                      <a:cubicBezTo>
                        <a:pt x="107823" y="27553"/>
                        <a:pt x="109538" y="15838"/>
                        <a:pt x="103442" y="7551"/>
                      </a:cubicBezTo>
                      <a:cubicBezTo>
                        <a:pt x="97346" y="-736"/>
                        <a:pt x="85630" y="-2450"/>
                        <a:pt x="77343" y="3646"/>
                      </a:cubicBezTo>
                      <a:cubicBezTo>
                        <a:pt x="55435" y="19838"/>
                        <a:pt x="32385" y="35173"/>
                        <a:pt x="9049" y="49175"/>
                      </a:cubicBezTo>
                      <a:cubicBezTo>
                        <a:pt x="3238" y="52699"/>
                        <a:pt x="0" y="58891"/>
                        <a:pt x="0" y="65177"/>
                      </a:cubicBezTo>
                      <a:cubicBezTo>
                        <a:pt x="0" y="68416"/>
                        <a:pt x="857" y="71749"/>
                        <a:pt x="2667" y="74702"/>
                      </a:cubicBezTo>
                      <a:cubicBezTo>
                        <a:pt x="7906" y="83560"/>
                        <a:pt x="19431" y="86418"/>
                        <a:pt x="28289" y="81084"/>
                      </a:cubicBezTo>
                      <a:cubicBezTo>
                        <a:pt x="52673" y="66511"/>
                        <a:pt x="76676" y="50509"/>
                        <a:pt x="99631" y="3355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2" name="Google Shape;6552;p53"/>
                <p:cNvSpPr/>
                <p:nvPr/>
              </p:nvSpPr>
              <p:spPr>
                <a:xfrm>
                  <a:off x="4875656" y="4579448"/>
                  <a:ext cx="119233" cy="55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33" h="55078" extrusionOk="0">
                      <a:moveTo>
                        <a:pt x="118586" y="13697"/>
                      </a:moveTo>
                      <a:cubicBezTo>
                        <a:pt x="115824" y="3791"/>
                        <a:pt x="105537" y="-2020"/>
                        <a:pt x="95631" y="647"/>
                      </a:cubicBezTo>
                      <a:cubicBezTo>
                        <a:pt x="69437" y="7886"/>
                        <a:pt x="42577" y="13697"/>
                        <a:pt x="15716" y="17983"/>
                      </a:cubicBezTo>
                      <a:cubicBezTo>
                        <a:pt x="6572" y="19412"/>
                        <a:pt x="0" y="27413"/>
                        <a:pt x="0" y="36366"/>
                      </a:cubicBezTo>
                      <a:cubicBezTo>
                        <a:pt x="0" y="37319"/>
                        <a:pt x="0" y="38366"/>
                        <a:pt x="190" y="39319"/>
                      </a:cubicBezTo>
                      <a:cubicBezTo>
                        <a:pt x="1810" y="49511"/>
                        <a:pt x="11335" y="56464"/>
                        <a:pt x="21526" y="54845"/>
                      </a:cubicBezTo>
                      <a:cubicBezTo>
                        <a:pt x="49721" y="50368"/>
                        <a:pt x="78010" y="44177"/>
                        <a:pt x="105537" y="36652"/>
                      </a:cubicBezTo>
                      <a:cubicBezTo>
                        <a:pt x="115443" y="33890"/>
                        <a:pt x="121253" y="23603"/>
                        <a:pt x="118586" y="1369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3" name="Google Shape;6553;p53"/>
                <p:cNvSpPr/>
                <p:nvPr/>
              </p:nvSpPr>
              <p:spPr>
                <a:xfrm>
                  <a:off x="5445537" y="4298488"/>
                  <a:ext cx="84249" cy="106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249" h="106645" extrusionOk="0">
                      <a:moveTo>
                        <a:pt x="33528" y="99299"/>
                      </a:moveTo>
                      <a:cubicBezTo>
                        <a:pt x="50578" y="76535"/>
                        <a:pt x="66770" y="52627"/>
                        <a:pt x="81534" y="28338"/>
                      </a:cubicBezTo>
                      <a:cubicBezTo>
                        <a:pt x="86868" y="19575"/>
                        <a:pt x="84106" y="8050"/>
                        <a:pt x="75343" y="2716"/>
                      </a:cubicBezTo>
                      <a:cubicBezTo>
                        <a:pt x="66580" y="-2618"/>
                        <a:pt x="55054" y="144"/>
                        <a:pt x="49720" y="8907"/>
                      </a:cubicBezTo>
                      <a:cubicBezTo>
                        <a:pt x="35528" y="32148"/>
                        <a:pt x="20098" y="55008"/>
                        <a:pt x="3715" y="76820"/>
                      </a:cubicBezTo>
                      <a:cubicBezTo>
                        <a:pt x="1238" y="80154"/>
                        <a:pt x="0" y="84059"/>
                        <a:pt x="0" y="87964"/>
                      </a:cubicBezTo>
                      <a:cubicBezTo>
                        <a:pt x="0" y="93679"/>
                        <a:pt x="2572" y="99204"/>
                        <a:pt x="7429" y="102919"/>
                      </a:cubicBezTo>
                      <a:cubicBezTo>
                        <a:pt x="15716" y="109110"/>
                        <a:pt x="27337" y="107395"/>
                        <a:pt x="33528" y="9920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4" name="Google Shape;6554;p53"/>
                <p:cNvSpPr/>
                <p:nvPr/>
              </p:nvSpPr>
              <p:spPr>
                <a:xfrm>
                  <a:off x="5289708" y="4149180"/>
                  <a:ext cx="80586" cy="109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586" h="109183" extrusionOk="0">
                      <a:moveTo>
                        <a:pt x="34004" y="101160"/>
                      </a:moveTo>
                      <a:cubicBezTo>
                        <a:pt x="50387" y="77634"/>
                        <a:pt x="65342" y="52678"/>
                        <a:pt x="78486" y="27246"/>
                      </a:cubicBezTo>
                      <a:cubicBezTo>
                        <a:pt x="83248" y="18102"/>
                        <a:pt x="79629" y="6863"/>
                        <a:pt x="70485" y="2100"/>
                      </a:cubicBezTo>
                      <a:cubicBezTo>
                        <a:pt x="61341" y="-2662"/>
                        <a:pt x="50101" y="957"/>
                        <a:pt x="45339" y="10102"/>
                      </a:cubicBezTo>
                      <a:cubicBezTo>
                        <a:pt x="32861" y="34104"/>
                        <a:pt x="18764" y="57631"/>
                        <a:pt x="3334" y="79920"/>
                      </a:cubicBezTo>
                      <a:cubicBezTo>
                        <a:pt x="1048" y="83158"/>
                        <a:pt x="0" y="86873"/>
                        <a:pt x="0" y="90492"/>
                      </a:cubicBezTo>
                      <a:cubicBezTo>
                        <a:pt x="0" y="96398"/>
                        <a:pt x="2762" y="102208"/>
                        <a:pt x="8001" y="105828"/>
                      </a:cubicBezTo>
                      <a:cubicBezTo>
                        <a:pt x="16478" y="111733"/>
                        <a:pt x="28099" y="109638"/>
                        <a:pt x="33909" y="10116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5" name="Google Shape;6555;p53"/>
                <p:cNvSpPr/>
                <p:nvPr/>
              </p:nvSpPr>
              <p:spPr>
                <a:xfrm>
                  <a:off x="4883657" y="4237200"/>
                  <a:ext cx="114676" cy="69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676" h="69310" extrusionOk="0">
                      <a:moveTo>
                        <a:pt x="112585" y="9902"/>
                      </a:moveTo>
                      <a:cubicBezTo>
                        <a:pt x="107728" y="853"/>
                        <a:pt x="96488" y="-2671"/>
                        <a:pt x="87344" y="2187"/>
                      </a:cubicBezTo>
                      <a:cubicBezTo>
                        <a:pt x="63722" y="14760"/>
                        <a:pt x="38767" y="25047"/>
                        <a:pt x="13240" y="32857"/>
                      </a:cubicBezTo>
                      <a:cubicBezTo>
                        <a:pt x="5239" y="35334"/>
                        <a:pt x="0" y="42668"/>
                        <a:pt x="0" y="50669"/>
                      </a:cubicBezTo>
                      <a:cubicBezTo>
                        <a:pt x="0" y="52479"/>
                        <a:pt x="286" y="54288"/>
                        <a:pt x="857" y="56098"/>
                      </a:cubicBezTo>
                      <a:cubicBezTo>
                        <a:pt x="3905" y="65909"/>
                        <a:pt x="14288" y="71529"/>
                        <a:pt x="24098" y="68481"/>
                      </a:cubicBezTo>
                      <a:cubicBezTo>
                        <a:pt x="51911" y="60003"/>
                        <a:pt x="79058" y="48764"/>
                        <a:pt x="104775" y="35048"/>
                      </a:cubicBezTo>
                      <a:cubicBezTo>
                        <a:pt x="113824" y="30190"/>
                        <a:pt x="117348" y="18951"/>
                        <a:pt x="112490" y="980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6" name="Google Shape;6556;p53"/>
                <p:cNvSpPr/>
                <p:nvPr/>
              </p:nvSpPr>
              <p:spPr>
                <a:xfrm>
                  <a:off x="5035962" y="4268219"/>
                  <a:ext cx="105565" cy="85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65" h="85920" extrusionOk="0">
                      <a:moveTo>
                        <a:pt x="74962" y="4219"/>
                      </a:moveTo>
                      <a:cubicBezTo>
                        <a:pt x="54292" y="21555"/>
                        <a:pt x="32099" y="37366"/>
                        <a:pt x="9049" y="51273"/>
                      </a:cubicBezTo>
                      <a:cubicBezTo>
                        <a:pt x="3238" y="54797"/>
                        <a:pt x="0" y="60893"/>
                        <a:pt x="0" y="67275"/>
                      </a:cubicBezTo>
                      <a:cubicBezTo>
                        <a:pt x="0" y="70513"/>
                        <a:pt x="857" y="73847"/>
                        <a:pt x="2667" y="76895"/>
                      </a:cubicBezTo>
                      <a:cubicBezTo>
                        <a:pt x="8001" y="85753"/>
                        <a:pt x="19431" y="88516"/>
                        <a:pt x="28289" y="83277"/>
                      </a:cubicBezTo>
                      <a:cubicBezTo>
                        <a:pt x="52959" y="68418"/>
                        <a:pt x="76676" y="51463"/>
                        <a:pt x="98869" y="32985"/>
                      </a:cubicBezTo>
                      <a:cubicBezTo>
                        <a:pt x="106775" y="26413"/>
                        <a:pt x="107823" y="14602"/>
                        <a:pt x="101251" y="6696"/>
                      </a:cubicBezTo>
                      <a:cubicBezTo>
                        <a:pt x="94678" y="-1210"/>
                        <a:pt x="82867" y="-2258"/>
                        <a:pt x="74962" y="431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7" name="Google Shape;6557;p53"/>
                <p:cNvSpPr/>
                <p:nvPr/>
              </p:nvSpPr>
              <p:spPr>
                <a:xfrm>
                  <a:off x="5177408" y="4286664"/>
                  <a:ext cx="97406" cy="95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06" h="95752" extrusionOk="0">
                      <a:moveTo>
                        <a:pt x="64961" y="6157"/>
                      </a:moveTo>
                      <a:cubicBezTo>
                        <a:pt x="46768" y="26255"/>
                        <a:pt x="27146" y="45305"/>
                        <a:pt x="6572" y="62926"/>
                      </a:cubicBezTo>
                      <a:cubicBezTo>
                        <a:pt x="2286" y="66641"/>
                        <a:pt x="0" y="71880"/>
                        <a:pt x="0" y="77119"/>
                      </a:cubicBezTo>
                      <a:cubicBezTo>
                        <a:pt x="0" y="81405"/>
                        <a:pt x="1429" y="85691"/>
                        <a:pt x="4477" y="89215"/>
                      </a:cubicBezTo>
                      <a:cubicBezTo>
                        <a:pt x="11144" y="97026"/>
                        <a:pt x="22955" y="97978"/>
                        <a:pt x="30766" y="91311"/>
                      </a:cubicBezTo>
                      <a:cubicBezTo>
                        <a:pt x="52578" y="72642"/>
                        <a:pt x="73342" y="52449"/>
                        <a:pt x="92583" y="31208"/>
                      </a:cubicBezTo>
                      <a:cubicBezTo>
                        <a:pt x="99536" y="23588"/>
                        <a:pt x="98870" y="11777"/>
                        <a:pt x="91250" y="4824"/>
                      </a:cubicBezTo>
                      <a:cubicBezTo>
                        <a:pt x="83629" y="-2129"/>
                        <a:pt x="71819" y="-1462"/>
                        <a:pt x="64865" y="615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8" name="Google Shape;6558;p53"/>
                <p:cNvSpPr/>
                <p:nvPr/>
              </p:nvSpPr>
              <p:spPr>
                <a:xfrm>
                  <a:off x="4774596" y="3957241"/>
                  <a:ext cx="71833" cy="49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33" h="49926" extrusionOk="0">
                      <a:moveTo>
                        <a:pt x="0" y="49926"/>
                      </a:moveTo>
                      <a:lnTo>
                        <a:pt x="0" y="49926"/>
                      </a:lnTo>
                      <a:cubicBezTo>
                        <a:pt x="21622" y="49926"/>
                        <a:pt x="42291" y="45069"/>
                        <a:pt x="61531" y="35353"/>
                      </a:cubicBezTo>
                      <a:cubicBezTo>
                        <a:pt x="70771" y="30686"/>
                        <a:pt x="74485" y="19542"/>
                        <a:pt x="69818" y="10302"/>
                      </a:cubicBezTo>
                      <a:cubicBezTo>
                        <a:pt x="65151" y="1063"/>
                        <a:pt x="54007" y="-2652"/>
                        <a:pt x="44767" y="2016"/>
                      </a:cubicBezTo>
                      <a:cubicBezTo>
                        <a:pt x="30861" y="9064"/>
                        <a:pt x="15716" y="12588"/>
                        <a:pt x="0" y="12588"/>
                      </a:cubicBezTo>
                      <a:lnTo>
                        <a:pt x="0" y="12588"/>
                      </a:lnTo>
                      <a:lnTo>
                        <a:pt x="0" y="4992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9" name="Google Shape;6559;p53"/>
                <p:cNvSpPr/>
                <p:nvPr/>
              </p:nvSpPr>
              <p:spPr>
                <a:xfrm>
                  <a:off x="4881371" y="4354291"/>
                  <a:ext cx="117124" cy="62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124" h="62770" extrusionOk="0">
                      <a:moveTo>
                        <a:pt x="115729" y="11587"/>
                      </a:moveTo>
                      <a:cubicBezTo>
                        <a:pt x="111824" y="2062"/>
                        <a:pt x="100965" y="-2509"/>
                        <a:pt x="91440" y="1396"/>
                      </a:cubicBezTo>
                      <a:cubicBezTo>
                        <a:pt x="66485" y="11587"/>
                        <a:pt x="40577" y="19874"/>
                        <a:pt x="14383" y="26066"/>
                      </a:cubicBezTo>
                      <a:cubicBezTo>
                        <a:pt x="5810" y="28066"/>
                        <a:pt x="0" y="35781"/>
                        <a:pt x="0" y="44163"/>
                      </a:cubicBezTo>
                      <a:cubicBezTo>
                        <a:pt x="0" y="45592"/>
                        <a:pt x="191" y="47020"/>
                        <a:pt x="476" y="48449"/>
                      </a:cubicBezTo>
                      <a:cubicBezTo>
                        <a:pt x="2858" y="58450"/>
                        <a:pt x="12859" y="64642"/>
                        <a:pt x="22955" y="62260"/>
                      </a:cubicBezTo>
                      <a:cubicBezTo>
                        <a:pt x="51054" y="55593"/>
                        <a:pt x="78867" y="46735"/>
                        <a:pt x="105537" y="35781"/>
                      </a:cubicBezTo>
                      <a:cubicBezTo>
                        <a:pt x="115062" y="31876"/>
                        <a:pt x="119634" y="21017"/>
                        <a:pt x="115729" y="1149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0" name="Google Shape;6560;p53"/>
                <p:cNvSpPr/>
                <p:nvPr/>
              </p:nvSpPr>
              <p:spPr>
                <a:xfrm>
                  <a:off x="5046153" y="4630552"/>
                  <a:ext cx="114897" cy="69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97" h="69348" extrusionOk="0">
                      <a:moveTo>
                        <a:pt x="104204" y="35554"/>
                      </a:moveTo>
                      <a:cubicBezTo>
                        <a:pt x="113538" y="31173"/>
                        <a:pt x="117538" y="20028"/>
                        <a:pt x="113062" y="10694"/>
                      </a:cubicBezTo>
                      <a:cubicBezTo>
                        <a:pt x="108680" y="1360"/>
                        <a:pt x="97536" y="-2641"/>
                        <a:pt x="88201" y="1836"/>
                      </a:cubicBezTo>
                      <a:cubicBezTo>
                        <a:pt x="63532" y="13456"/>
                        <a:pt x="38005" y="24029"/>
                        <a:pt x="12383" y="33173"/>
                      </a:cubicBezTo>
                      <a:cubicBezTo>
                        <a:pt x="4763" y="35935"/>
                        <a:pt x="0" y="43079"/>
                        <a:pt x="0" y="50699"/>
                      </a:cubicBezTo>
                      <a:cubicBezTo>
                        <a:pt x="0" y="52794"/>
                        <a:pt x="381" y="54890"/>
                        <a:pt x="1048" y="56985"/>
                      </a:cubicBezTo>
                      <a:cubicBezTo>
                        <a:pt x="4477" y="66701"/>
                        <a:pt x="15240" y="71749"/>
                        <a:pt x="24860" y="68225"/>
                      </a:cubicBezTo>
                      <a:cubicBezTo>
                        <a:pt x="51625" y="58605"/>
                        <a:pt x="78296" y="47651"/>
                        <a:pt x="104013" y="3545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1" name="Google Shape;6561;p53"/>
                <p:cNvSpPr/>
                <p:nvPr/>
              </p:nvSpPr>
              <p:spPr>
                <a:xfrm>
                  <a:off x="4774691" y="4711711"/>
                  <a:ext cx="62980" cy="38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80" h="38501" extrusionOk="0">
                      <a:moveTo>
                        <a:pt x="62865" y="17737"/>
                      </a:moveTo>
                      <a:cubicBezTo>
                        <a:pt x="62389" y="7450"/>
                        <a:pt x="53626" y="-456"/>
                        <a:pt x="43339" y="20"/>
                      </a:cubicBezTo>
                      <a:cubicBezTo>
                        <a:pt x="28956" y="782"/>
                        <a:pt x="14383" y="1163"/>
                        <a:pt x="0" y="1163"/>
                      </a:cubicBezTo>
                      <a:lnTo>
                        <a:pt x="0" y="1163"/>
                      </a:lnTo>
                      <a:lnTo>
                        <a:pt x="0" y="38501"/>
                      </a:lnTo>
                      <a:lnTo>
                        <a:pt x="0" y="38501"/>
                      </a:lnTo>
                      <a:cubicBezTo>
                        <a:pt x="15050" y="38501"/>
                        <a:pt x="30194" y="38120"/>
                        <a:pt x="45244" y="37358"/>
                      </a:cubicBezTo>
                      <a:cubicBezTo>
                        <a:pt x="55531" y="36882"/>
                        <a:pt x="63437" y="28024"/>
                        <a:pt x="62960" y="1783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2" name="Google Shape;6562;p53"/>
                <p:cNvSpPr/>
                <p:nvPr/>
              </p:nvSpPr>
              <p:spPr>
                <a:xfrm>
                  <a:off x="5311044" y="4298987"/>
                  <a:ext cx="90704" cy="101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04" h="101911" extrusionOk="0">
                      <a:moveTo>
                        <a:pt x="32290" y="96038"/>
                      </a:moveTo>
                      <a:cubicBezTo>
                        <a:pt x="51721" y="75083"/>
                        <a:pt x="70104" y="52795"/>
                        <a:pt x="87058" y="29744"/>
                      </a:cubicBezTo>
                      <a:cubicBezTo>
                        <a:pt x="93154" y="21457"/>
                        <a:pt x="91440" y="9742"/>
                        <a:pt x="83153" y="3646"/>
                      </a:cubicBezTo>
                      <a:cubicBezTo>
                        <a:pt x="74867" y="-2450"/>
                        <a:pt x="63151" y="-736"/>
                        <a:pt x="57055" y="7551"/>
                      </a:cubicBezTo>
                      <a:cubicBezTo>
                        <a:pt x="40958" y="29458"/>
                        <a:pt x="23432" y="50604"/>
                        <a:pt x="4953" y="70606"/>
                      </a:cubicBezTo>
                      <a:cubicBezTo>
                        <a:pt x="1619" y="74226"/>
                        <a:pt x="0" y="78703"/>
                        <a:pt x="0" y="83275"/>
                      </a:cubicBezTo>
                      <a:cubicBezTo>
                        <a:pt x="0" y="88323"/>
                        <a:pt x="2000" y="93276"/>
                        <a:pt x="6001" y="96991"/>
                      </a:cubicBezTo>
                      <a:cubicBezTo>
                        <a:pt x="13525" y="103944"/>
                        <a:pt x="25337" y="103468"/>
                        <a:pt x="32385" y="9594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3" name="Google Shape;6563;p53"/>
                <p:cNvSpPr/>
                <p:nvPr/>
              </p:nvSpPr>
              <p:spPr>
                <a:xfrm>
                  <a:off x="5410294" y="4154110"/>
                  <a:ext cx="75180" cy="112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180" h="112158" extrusionOk="0">
                      <a:moveTo>
                        <a:pt x="34862" y="102803"/>
                      </a:moveTo>
                      <a:cubicBezTo>
                        <a:pt x="49149" y="78038"/>
                        <a:pt x="62198" y="52225"/>
                        <a:pt x="73628" y="26126"/>
                      </a:cubicBezTo>
                      <a:cubicBezTo>
                        <a:pt x="77724" y="16697"/>
                        <a:pt x="73438" y="5743"/>
                        <a:pt x="64008" y="1552"/>
                      </a:cubicBezTo>
                      <a:cubicBezTo>
                        <a:pt x="54578" y="-2544"/>
                        <a:pt x="43529" y="1742"/>
                        <a:pt x="39433" y="11172"/>
                      </a:cubicBezTo>
                      <a:cubicBezTo>
                        <a:pt x="28575" y="36032"/>
                        <a:pt x="16097" y="60607"/>
                        <a:pt x="2477" y="84134"/>
                      </a:cubicBezTo>
                      <a:cubicBezTo>
                        <a:pt x="762" y="87086"/>
                        <a:pt x="0" y="90325"/>
                        <a:pt x="0" y="93468"/>
                      </a:cubicBezTo>
                      <a:cubicBezTo>
                        <a:pt x="0" y="99945"/>
                        <a:pt x="3334" y="106136"/>
                        <a:pt x="9335" y="109661"/>
                      </a:cubicBezTo>
                      <a:cubicBezTo>
                        <a:pt x="18288" y="114804"/>
                        <a:pt x="29623" y="111756"/>
                        <a:pt x="34766" y="10280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4" name="Google Shape;6564;p53"/>
                <p:cNvSpPr/>
                <p:nvPr/>
              </p:nvSpPr>
              <p:spPr>
                <a:xfrm>
                  <a:off x="4774596" y="4285865"/>
                  <a:ext cx="64296" cy="39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96" h="39722" extrusionOk="0">
                      <a:moveTo>
                        <a:pt x="0" y="39723"/>
                      </a:moveTo>
                      <a:lnTo>
                        <a:pt x="0" y="39723"/>
                      </a:lnTo>
                      <a:cubicBezTo>
                        <a:pt x="15907" y="39723"/>
                        <a:pt x="31909" y="38865"/>
                        <a:pt x="47530" y="37246"/>
                      </a:cubicBezTo>
                      <a:cubicBezTo>
                        <a:pt x="57817" y="36198"/>
                        <a:pt x="65246" y="27054"/>
                        <a:pt x="64198" y="16767"/>
                      </a:cubicBezTo>
                      <a:cubicBezTo>
                        <a:pt x="63151" y="6480"/>
                        <a:pt x="54007" y="-949"/>
                        <a:pt x="43720" y="99"/>
                      </a:cubicBezTo>
                      <a:cubicBezTo>
                        <a:pt x="29337" y="1623"/>
                        <a:pt x="14573" y="2384"/>
                        <a:pt x="0" y="2384"/>
                      </a:cubicBezTo>
                      <a:lnTo>
                        <a:pt x="0" y="2384"/>
                      </a:lnTo>
                      <a:lnTo>
                        <a:pt x="0" y="3972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5" name="Google Shape;6565;p53"/>
                <p:cNvSpPr/>
                <p:nvPr/>
              </p:nvSpPr>
              <p:spPr>
                <a:xfrm>
                  <a:off x="4774596" y="4605888"/>
                  <a:ext cx="54997" cy="38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97" h="38215" extrusionOk="0">
                      <a:moveTo>
                        <a:pt x="37243" y="37263"/>
                      </a:moveTo>
                      <a:cubicBezTo>
                        <a:pt x="47530" y="36787"/>
                        <a:pt x="55626" y="28119"/>
                        <a:pt x="54959" y="17737"/>
                      </a:cubicBezTo>
                      <a:cubicBezTo>
                        <a:pt x="54483" y="7450"/>
                        <a:pt x="45720" y="-456"/>
                        <a:pt x="35433" y="20"/>
                      </a:cubicBezTo>
                      <a:cubicBezTo>
                        <a:pt x="23717" y="592"/>
                        <a:pt x="11811" y="878"/>
                        <a:pt x="0" y="878"/>
                      </a:cubicBezTo>
                      <a:lnTo>
                        <a:pt x="0" y="878"/>
                      </a:lnTo>
                      <a:lnTo>
                        <a:pt x="0" y="38216"/>
                      </a:lnTo>
                      <a:lnTo>
                        <a:pt x="0" y="38216"/>
                      </a:lnTo>
                      <a:cubicBezTo>
                        <a:pt x="12383" y="38216"/>
                        <a:pt x="24955" y="37930"/>
                        <a:pt x="37147" y="3735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6" name="Google Shape;6566;p53"/>
                <p:cNvSpPr/>
                <p:nvPr/>
              </p:nvSpPr>
              <p:spPr>
                <a:xfrm>
                  <a:off x="4883657" y="4687044"/>
                  <a:ext cx="119556" cy="53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6" h="53659" extrusionOk="0">
                      <a:moveTo>
                        <a:pt x="286" y="37736"/>
                      </a:moveTo>
                      <a:cubicBezTo>
                        <a:pt x="1810" y="47928"/>
                        <a:pt x="11239" y="54977"/>
                        <a:pt x="21431" y="53453"/>
                      </a:cubicBezTo>
                      <a:cubicBezTo>
                        <a:pt x="49625" y="49262"/>
                        <a:pt x="77914" y="43642"/>
                        <a:pt x="105442" y="36688"/>
                      </a:cubicBezTo>
                      <a:cubicBezTo>
                        <a:pt x="115443" y="34212"/>
                        <a:pt x="121539" y="24020"/>
                        <a:pt x="118967" y="14114"/>
                      </a:cubicBezTo>
                      <a:cubicBezTo>
                        <a:pt x="116491" y="4113"/>
                        <a:pt x="106299" y="-1983"/>
                        <a:pt x="96393" y="589"/>
                      </a:cubicBezTo>
                      <a:cubicBezTo>
                        <a:pt x="70009" y="7161"/>
                        <a:pt x="42958" y="12590"/>
                        <a:pt x="15907" y="16591"/>
                      </a:cubicBezTo>
                      <a:cubicBezTo>
                        <a:pt x="6667" y="17924"/>
                        <a:pt x="0" y="25925"/>
                        <a:pt x="0" y="34974"/>
                      </a:cubicBezTo>
                      <a:cubicBezTo>
                        <a:pt x="0" y="35927"/>
                        <a:pt x="0" y="36784"/>
                        <a:pt x="191" y="377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7" name="Google Shape;6567;p53"/>
                <p:cNvSpPr/>
                <p:nvPr/>
              </p:nvSpPr>
              <p:spPr>
                <a:xfrm>
                  <a:off x="4878513" y="4468028"/>
                  <a:ext cx="118544" cy="58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44" h="58290" extrusionOk="0">
                      <a:moveTo>
                        <a:pt x="0" y="39582"/>
                      </a:moveTo>
                      <a:cubicBezTo>
                        <a:pt x="0" y="40725"/>
                        <a:pt x="95" y="41964"/>
                        <a:pt x="381" y="43107"/>
                      </a:cubicBezTo>
                      <a:cubicBezTo>
                        <a:pt x="2286" y="53203"/>
                        <a:pt x="12097" y="59871"/>
                        <a:pt x="22193" y="57966"/>
                      </a:cubicBezTo>
                      <a:cubicBezTo>
                        <a:pt x="50387" y="52536"/>
                        <a:pt x="78486" y="45297"/>
                        <a:pt x="105728" y="36344"/>
                      </a:cubicBezTo>
                      <a:cubicBezTo>
                        <a:pt x="115538" y="33105"/>
                        <a:pt x="120777" y="22533"/>
                        <a:pt x="117634" y="12817"/>
                      </a:cubicBezTo>
                      <a:cubicBezTo>
                        <a:pt x="114395" y="3006"/>
                        <a:pt x="103823" y="-2232"/>
                        <a:pt x="94107" y="911"/>
                      </a:cubicBezTo>
                      <a:cubicBezTo>
                        <a:pt x="68390" y="9388"/>
                        <a:pt x="41910" y="16246"/>
                        <a:pt x="15335" y="21390"/>
                      </a:cubicBezTo>
                      <a:cubicBezTo>
                        <a:pt x="6382" y="23104"/>
                        <a:pt x="191" y="30915"/>
                        <a:pt x="191" y="3967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8" name="Google Shape;6568;p53"/>
                <p:cNvSpPr/>
                <p:nvPr/>
              </p:nvSpPr>
              <p:spPr>
                <a:xfrm>
                  <a:off x="4774596" y="4392782"/>
                  <a:ext cx="61202" cy="39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02" h="39009" extrusionOk="0">
                      <a:moveTo>
                        <a:pt x="44005" y="37200"/>
                      </a:moveTo>
                      <a:cubicBezTo>
                        <a:pt x="54292" y="36438"/>
                        <a:pt x="61913" y="27389"/>
                        <a:pt x="61150" y="17197"/>
                      </a:cubicBezTo>
                      <a:cubicBezTo>
                        <a:pt x="60388" y="6911"/>
                        <a:pt x="51340" y="-710"/>
                        <a:pt x="41148" y="53"/>
                      </a:cubicBezTo>
                      <a:cubicBezTo>
                        <a:pt x="27527" y="1100"/>
                        <a:pt x="13716" y="1672"/>
                        <a:pt x="0" y="1672"/>
                      </a:cubicBezTo>
                      <a:lnTo>
                        <a:pt x="0" y="1672"/>
                      </a:lnTo>
                      <a:lnTo>
                        <a:pt x="0" y="39010"/>
                      </a:lnTo>
                      <a:lnTo>
                        <a:pt x="0" y="39010"/>
                      </a:lnTo>
                      <a:cubicBezTo>
                        <a:pt x="14668" y="39010"/>
                        <a:pt x="29432" y="38438"/>
                        <a:pt x="44005" y="372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9" name="Google Shape;6569;p53"/>
                <p:cNvSpPr/>
                <p:nvPr/>
              </p:nvSpPr>
              <p:spPr>
                <a:xfrm>
                  <a:off x="4774691" y="4499390"/>
                  <a:ext cx="58036" cy="38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36" h="38510" extrusionOk="0">
                      <a:moveTo>
                        <a:pt x="57912" y="17555"/>
                      </a:moveTo>
                      <a:cubicBezTo>
                        <a:pt x="57341" y="7269"/>
                        <a:pt x="48482" y="-542"/>
                        <a:pt x="38195" y="29"/>
                      </a:cubicBezTo>
                      <a:cubicBezTo>
                        <a:pt x="25527" y="791"/>
                        <a:pt x="12668" y="1172"/>
                        <a:pt x="0" y="1172"/>
                      </a:cubicBezTo>
                      <a:lnTo>
                        <a:pt x="0" y="1172"/>
                      </a:lnTo>
                      <a:lnTo>
                        <a:pt x="0" y="38511"/>
                      </a:lnTo>
                      <a:cubicBezTo>
                        <a:pt x="13430" y="38511"/>
                        <a:pt x="27051" y="38129"/>
                        <a:pt x="40481" y="37272"/>
                      </a:cubicBezTo>
                      <a:cubicBezTo>
                        <a:pt x="50768" y="36701"/>
                        <a:pt x="58579" y="27938"/>
                        <a:pt x="58007" y="1755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0" name="Google Shape;6570;p53"/>
                <p:cNvSpPr/>
                <p:nvPr/>
              </p:nvSpPr>
              <p:spPr>
                <a:xfrm>
                  <a:off x="5332475" y="4432439"/>
                  <a:ext cx="96793" cy="96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93" h="96378" extrusionOk="0">
                      <a:moveTo>
                        <a:pt x="91916" y="31261"/>
                      </a:moveTo>
                      <a:cubicBezTo>
                        <a:pt x="98870" y="23641"/>
                        <a:pt x="98298" y="11830"/>
                        <a:pt x="90773" y="4877"/>
                      </a:cubicBezTo>
                      <a:cubicBezTo>
                        <a:pt x="83153" y="-2076"/>
                        <a:pt x="71342" y="-1505"/>
                        <a:pt x="64389" y="6020"/>
                      </a:cubicBezTo>
                      <a:cubicBezTo>
                        <a:pt x="46006" y="26117"/>
                        <a:pt x="26384" y="45644"/>
                        <a:pt x="6191" y="63836"/>
                      </a:cubicBezTo>
                      <a:cubicBezTo>
                        <a:pt x="2096" y="67551"/>
                        <a:pt x="0" y="72600"/>
                        <a:pt x="0" y="77743"/>
                      </a:cubicBezTo>
                      <a:cubicBezTo>
                        <a:pt x="0" y="82220"/>
                        <a:pt x="1619" y="86697"/>
                        <a:pt x="4763" y="90221"/>
                      </a:cubicBezTo>
                      <a:cubicBezTo>
                        <a:pt x="11621" y="97841"/>
                        <a:pt x="23432" y="98508"/>
                        <a:pt x="31052" y="91554"/>
                      </a:cubicBezTo>
                      <a:cubicBezTo>
                        <a:pt x="52197" y="72504"/>
                        <a:pt x="72676" y="52216"/>
                        <a:pt x="91821" y="3116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1" name="Google Shape;6571;p53"/>
                <p:cNvSpPr/>
                <p:nvPr/>
              </p:nvSpPr>
              <p:spPr>
                <a:xfrm>
                  <a:off x="4975287" y="3870007"/>
                  <a:ext cx="42386" cy="67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86" h="67586" extrusionOk="0">
                      <a:moveTo>
                        <a:pt x="36862" y="52864"/>
                      </a:moveTo>
                      <a:cubicBezTo>
                        <a:pt x="40672" y="35624"/>
                        <a:pt x="42386" y="17812"/>
                        <a:pt x="42386" y="0"/>
                      </a:cubicBezTo>
                      <a:lnTo>
                        <a:pt x="5144" y="0"/>
                      </a:lnTo>
                      <a:cubicBezTo>
                        <a:pt x="5144" y="15145"/>
                        <a:pt x="3715" y="30194"/>
                        <a:pt x="476" y="44863"/>
                      </a:cubicBezTo>
                      <a:cubicBezTo>
                        <a:pt x="191" y="46196"/>
                        <a:pt x="0" y="47625"/>
                        <a:pt x="0" y="48959"/>
                      </a:cubicBezTo>
                      <a:cubicBezTo>
                        <a:pt x="0" y="57531"/>
                        <a:pt x="5906" y="65246"/>
                        <a:pt x="14573" y="67151"/>
                      </a:cubicBezTo>
                      <a:cubicBezTo>
                        <a:pt x="24670" y="69342"/>
                        <a:pt x="34576" y="63056"/>
                        <a:pt x="36862" y="5295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2" name="Google Shape;6572;p53"/>
                <p:cNvSpPr/>
                <p:nvPr/>
              </p:nvSpPr>
              <p:spPr>
                <a:xfrm>
                  <a:off x="5082920" y="3870007"/>
                  <a:ext cx="40957" cy="69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57" h="69764" extrusionOk="0">
                      <a:moveTo>
                        <a:pt x="36957" y="54007"/>
                      </a:moveTo>
                      <a:cubicBezTo>
                        <a:pt x="39719" y="36290"/>
                        <a:pt x="40958" y="18098"/>
                        <a:pt x="40958" y="0"/>
                      </a:cubicBezTo>
                      <a:lnTo>
                        <a:pt x="3715" y="0"/>
                      </a:lnTo>
                      <a:cubicBezTo>
                        <a:pt x="3715" y="16193"/>
                        <a:pt x="2667" y="32385"/>
                        <a:pt x="191" y="48292"/>
                      </a:cubicBezTo>
                      <a:cubicBezTo>
                        <a:pt x="0" y="49244"/>
                        <a:pt x="0" y="50197"/>
                        <a:pt x="0" y="51149"/>
                      </a:cubicBezTo>
                      <a:cubicBezTo>
                        <a:pt x="0" y="60198"/>
                        <a:pt x="6572" y="68104"/>
                        <a:pt x="15812" y="69533"/>
                      </a:cubicBezTo>
                      <a:cubicBezTo>
                        <a:pt x="26003" y="71152"/>
                        <a:pt x="35528" y="64103"/>
                        <a:pt x="37147" y="5400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3" name="Google Shape;6573;p53"/>
                <p:cNvSpPr/>
                <p:nvPr/>
              </p:nvSpPr>
              <p:spPr>
                <a:xfrm>
                  <a:off x="5189791" y="3870007"/>
                  <a:ext cx="40290" cy="71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90" h="71956" extrusionOk="0">
                      <a:moveTo>
                        <a:pt x="37052" y="55531"/>
                      </a:moveTo>
                      <a:cubicBezTo>
                        <a:pt x="39243" y="37243"/>
                        <a:pt x="40291" y="18574"/>
                        <a:pt x="40291" y="0"/>
                      </a:cubicBezTo>
                      <a:lnTo>
                        <a:pt x="3048" y="0"/>
                      </a:lnTo>
                      <a:cubicBezTo>
                        <a:pt x="3048" y="17050"/>
                        <a:pt x="2096" y="34195"/>
                        <a:pt x="95" y="51054"/>
                      </a:cubicBezTo>
                      <a:cubicBezTo>
                        <a:pt x="95" y="51816"/>
                        <a:pt x="0" y="52578"/>
                        <a:pt x="0" y="53340"/>
                      </a:cubicBezTo>
                      <a:cubicBezTo>
                        <a:pt x="0" y="62675"/>
                        <a:pt x="6953" y="70676"/>
                        <a:pt x="16383" y="71819"/>
                      </a:cubicBezTo>
                      <a:cubicBezTo>
                        <a:pt x="26575" y="73057"/>
                        <a:pt x="35909" y="65818"/>
                        <a:pt x="37147" y="555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4" name="Google Shape;6574;p53"/>
                <p:cNvSpPr/>
                <p:nvPr/>
              </p:nvSpPr>
              <p:spPr>
                <a:xfrm>
                  <a:off x="4865274" y="3870102"/>
                  <a:ext cx="46386" cy="6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86" h="64521" extrusionOk="0">
                      <a:moveTo>
                        <a:pt x="0" y="45815"/>
                      </a:moveTo>
                      <a:cubicBezTo>
                        <a:pt x="0" y="53054"/>
                        <a:pt x="4286" y="60007"/>
                        <a:pt x="11430" y="63055"/>
                      </a:cubicBezTo>
                      <a:cubicBezTo>
                        <a:pt x="20955" y="67056"/>
                        <a:pt x="31814" y="62579"/>
                        <a:pt x="35814" y="53150"/>
                      </a:cubicBezTo>
                      <a:cubicBezTo>
                        <a:pt x="42863" y="36290"/>
                        <a:pt x="46292" y="18193"/>
                        <a:pt x="46387" y="0"/>
                      </a:cubicBezTo>
                      <a:lnTo>
                        <a:pt x="9144" y="0"/>
                      </a:lnTo>
                      <a:cubicBezTo>
                        <a:pt x="9144" y="13240"/>
                        <a:pt x="6668" y="26479"/>
                        <a:pt x="1524" y="38671"/>
                      </a:cubicBezTo>
                      <a:cubicBezTo>
                        <a:pt x="572" y="41053"/>
                        <a:pt x="95" y="43529"/>
                        <a:pt x="95" y="459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5" name="Google Shape;6575;p53"/>
                <p:cNvSpPr/>
                <p:nvPr/>
              </p:nvSpPr>
              <p:spPr>
                <a:xfrm>
                  <a:off x="5016816" y="3982771"/>
                  <a:ext cx="80036" cy="109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36" h="109315" extrusionOk="0">
                      <a:moveTo>
                        <a:pt x="44291" y="11347"/>
                      </a:moveTo>
                      <a:cubicBezTo>
                        <a:pt x="33814" y="35541"/>
                        <a:pt x="20193" y="58401"/>
                        <a:pt x="3905" y="79260"/>
                      </a:cubicBezTo>
                      <a:cubicBezTo>
                        <a:pt x="1238" y="82690"/>
                        <a:pt x="0" y="86690"/>
                        <a:pt x="0" y="90691"/>
                      </a:cubicBezTo>
                      <a:cubicBezTo>
                        <a:pt x="0" y="96215"/>
                        <a:pt x="2477" y="101740"/>
                        <a:pt x="7144" y="105359"/>
                      </a:cubicBezTo>
                      <a:cubicBezTo>
                        <a:pt x="15240" y="111741"/>
                        <a:pt x="26956" y="110217"/>
                        <a:pt x="33338" y="102120"/>
                      </a:cubicBezTo>
                      <a:cubicBezTo>
                        <a:pt x="51530" y="78784"/>
                        <a:pt x="66770" y="53162"/>
                        <a:pt x="78486" y="26111"/>
                      </a:cubicBezTo>
                      <a:cubicBezTo>
                        <a:pt x="82582" y="16681"/>
                        <a:pt x="78296" y="5632"/>
                        <a:pt x="68771" y="1536"/>
                      </a:cubicBezTo>
                      <a:cubicBezTo>
                        <a:pt x="59341" y="-2559"/>
                        <a:pt x="48387" y="1822"/>
                        <a:pt x="44196" y="112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6" name="Google Shape;6576;p53"/>
                <p:cNvSpPr/>
                <p:nvPr/>
              </p:nvSpPr>
              <p:spPr>
                <a:xfrm>
                  <a:off x="4883657" y="3976804"/>
                  <a:ext cx="95894" cy="96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94" h="96605" extrusionOk="0">
                      <a:moveTo>
                        <a:pt x="87725" y="3216"/>
                      </a:moveTo>
                      <a:cubicBezTo>
                        <a:pt x="79153" y="-2594"/>
                        <a:pt x="67628" y="-308"/>
                        <a:pt x="61817" y="8265"/>
                      </a:cubicBezTo>
                      <a:cubicBezTo>
                        <a:pt x="47339" y="29696"/>
                        <a:pt x="29242" y="47984"/>
                        <a:pt x="8001" y="62652"/>
                      </a:cubicBezTo>
                      <a:cubicBezTo>
                        <a:pt x="2762" y="66272"/>
                        <a:pt x="0" y="72082"/>
                        <a:pt x="0" y="77988"/>
                      </a:cubicBezTo>
                      <a:cubicBezTo>
                        <a:pt x="0" y="81607"/>
                        <a:pt x="1048" y="85322"/>
                        <a:pt x="3334" y="88560"/>
                      </a:cubicBezTo>
                      <a:cubicBezTo>
                        <a:pt x="9239" y="97038"/>
                        <a:pt x="20860" y="99133"/>
                        <a:pt x="29242" y="93323"/>
                      </a:cubicBezTo>
                      <a:cubicBezTo>
                        <a:pt x="54292" y="75987"/>
                        <a:pt x="75629" y="54366"/>
                        <a:pt x="92678" y="29124"/>
                      </a:cubicBezTo>
                      <a:cubicBezTo>
                        <a:pt x="98488" y="20552"/>
                        <a:pt x="96203" y="9027"/>
                        <a:pt x="87630" y="321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7" name="Google Shape;6577;p53"/>
                <p:cNvSpPr/>
                <p:nvPr/>
              </p:nvSpPr>
              <p:spPr>
                <a:xfrm>
                  <a:off x="5509164" y="3870007"/>
                  <a:ext cx="39528" cy="78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28" h="78252" extrusionOk="0">
                      <a:moveTo>
                        <a:pt x="37147" y="61055"/>
                      </a:moveTo>
                      <a:cubicBezTo>
                        <a:pt x="38767" y="40862"/>
                        <a:pt x="39433" y="20384"/>
                        <a:pt x="39529" y="0"/>
                      </a:cubicBezTo>
                      <a:lnTo>
                        <a:pt x="2191" y="0"/>
                      </a:lnTo>
                      <a:cubicBezTo>
                        <a:pt x="2191" y="19431"/>
                        <a:pt x="1429" y="38958"/>
                        <a:pt x="0" y="58198"/>
                      </a:cubicBezTo>
                      <a:cubicBezTo>
                        <a:pt x="0" y="58674"/>
                        <a:pt x="0" y="59150"/>
                        <a:pt x="0" y="59627"/>
                      </a:cubicBezTo>
                      <a:cubicBezTo>
                        <a:pt x="0" y="69247"/>
                        <a:pt x="7429" y="77438"/>
                        <a:pt x="17240" y="78200"/>
                      </a:cubicBezTo>
                      <a:cubicBezTo>
                        <a:pt x="27527" y="78962"/>
                        <a:pt x="36481" y="71342"/>
                        <a:pt x="37242" y="6105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8" name="Google Shape;6578;p53"/>
                <p:cNvSpPr/>
                <p:nvPr/>
              </p:nvSpPr>
              <p:spPr>
                <a:xfrm>
                  <a:off x="5296375" y="3870007"/>
                  <a:ext cx="39814" cy="74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14" h="74107" extrusionOk="0">
                      <a:moveTo>
                        <a:pt x="37052" y="57245"/>
                      </a:moveTo>
                      <a:cubicBezTo>
                        <a:pt x="38957" y="38386"/>
                        <a:pt x="39814" y="19145"/>
                        <a:pt x="39814" y="0"/>
                      </a:cubicBezTo>
                      <a:lnTo>
                        <a:pt x="2572" y="0"/>
                      </a:lnTo>
                      <a:cubicBezTo>
                        <a:pt x="2572" y="17907"/>
                        <a:pt x="1714" y="35909"/>
                        <a:pt x="0" y="53531"/>
                      </a:cubicBezTo>
                      <a:cubicBezTo>
                        <a:pt x="0" y="54197"/>
                        <a:pt x="0" y="54769"/>
                        <a:pt x="0" y="55436"/>
                      </a:cubicBezTo>
                      <a:cubicBezTo>
                        <a:pt x="0" y="64865"/>
                        <a:pt x="7144" y="72962"/>
                        <a:pt x="16764" y="74009"/>
                      </a:cubicBezTo>
                      <a:cubicBezTo>
                        <a:pt x="27051" y="75057"/>
                        <a:pt x="36195" y="67628"/>
                        <a:pt x="37147" y="5734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9" name="Google Shape;6579;p53"/>
                <p:cNvSpPr/>
                <p:nvPr/>
              </p:nvSpPr>
              <p:spPr>
                <a:xfrm>
                  <a:off x="5616034" y="3869912"/>
                  <a:ext cx="38576" cy="69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76" h="69276" extrusionOk="0">
                      <a:moveTo>
                        <a:pt x="37243" y="51721"/>
                      </a:moveTo>
                      <a:cubicBezTo>
                        <a:pt x="38195" y="34576"/>
                        <a:pt x="38576" y="17335"/>
                        <a:pt x="38576" y="0"/>
                      </a:cubicBezTo>
                      <a:lnTo>
                        <a:pt x="1238" y="0"/>
                      </a:lnTo>
                      <a:cubicBezTo>
                        <a:pt x="1238" y="16573"/>
                        <a:pt x="953" y="33147"/>
                        <a:pt x="0" y="49530"/>
                      </a:cubicBezTo>
                      <a:cubicBezTo>
                        <a:pt x="0" y="49911"/>
                        <a:pt x="0" y="50292"/>
                        <a:pt x="0" y="50673"/>
                      </a:cubicBezTo>
                      <a:cubicBezTo>
                        <a:pt x="0" y="60484"/>
                        <a:pt x="7620" y="68675"/>
                        <a:pt x="17526" y="69247"/>
                      </a:cubicBezTo>
                      <a:cubicBezTo>
                        <a:pt x="27813" y="69818"/>
                        <a:pt x="36671" y="62008"/>
                        <a:pt x="37243" y="5172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0" name="Google Shape;6580;p53"/>
                <p:cNvSpPr/>
                <p:nvPr/>
              </p:nvSpPr>
              <p:spPr>
                <a:xfrm>
                  <a:off x="5402770" y="3870007"/>
                  <a:ext cx="39624" cy="76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24" h="76171" extrusionOk="0">
                      <a:moveTo>
                        <a:pt x="37147" y="59150"/>
                      </a:moveTo>
                      <a:cubicBezTo>
                        <a:pt x="38862" y="39624"/>
                        <a:pt x="39624" y="19717"/>
                        <a:pt x="39624" y="0"/>
                      </a:cubicBezTo>
                      <a:lnTo>
                        <a:pt x="2381" y="0"/>
                      </a:lnTo>
                      <a:cubicBezTo>
                        <a:pt x="2381" y="18669"/>
                        <a:pt x="1619" y="37433"/>
                        <a:pt x="0" y="55912"/>
                      </a:cubicBezTo>
                      <a:cubicBezTo>
                        <a:pt x="0" y="56483"/>
                        <a:pt x="0" y="57055"/>
                        <a:pt x="0" y="57531"/>
                      </a:cubicBezTo>
                      <a:cubicBezTo>
                        <a:pt x="0" y="67056"/>
                        <a:pt x="7334" y="75248"/>
                        <a:pt x="17050" y="76105"/>
                      </a:cubicBezTo>
                      <a:cubicBezTo>
                        <a:pt x="27337" y="76962"/>
                        <a:pt x="36385" y="69437"/>
                        <a:pt x="37243" y="5915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1" name="Google Shape;6581;p53"/>
                <p:cNvSpPr/>
                <p:nvPr/>
              </p:nvSpPr>
              <p:spPr>
                <a:xfrm>
                  <a:off x="4774691" y="3870007"/>
                  <a:ext cx="30956" cy="30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56" h="30956" extrusionOk="0">
                      <a:moveTo>
                        <a:pt x="30956" y="0"/>
                      </a:moveTo>
                      <a:lnTo>
                        <a:pt x="6287" y="0"/>
                      </a:lnTo>
                      <a:cubicBezTo>
                        <a:pt x="6287" y="3429"/>
                        <a:pt x="3429" y="6287"/>
                        <a:pt x="0" y="6287"/>
                      </a:cubicBezTo>
                      <a:lnTo>
                        <a:pt x="0" y="6287"/>
                      </a:lnTo>
                      <a:lnTo>
                        <a:pt x="0" y="30956"/>
                      </a:lnTo>
                      <a:lnTo>
                        <a:pt x="0" y="30956"/>
                      </a:lnTo>
                      <a:cubicBezTo>
                        <a:pt x="17050" y="30956"/>
                        <a:pt x="30956" y="17050"/>
                        <a:pt x="3095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2" name="Google Shape;6582;p53"/>
                <p:cNvSpPr/>
                <p:nvPr/>
              </p:nvSpPr>
              <p:spPr>
                <a:xfrm>
                  <a:off x="5164168" y="4142463"/>
                  <a:ext cx="87589" cy="10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89" h="104297" extrusionOk="0">
                      <a:moveTo>
                        <a:pt x="53245" y="8627"/>
                      </a:moveTo>
                      <a:cubicBezTo>
                        <a:pt x="38767" y="31297"/>
                        <a:pt x="22479" y="53109"/>
                        <a:pt x="4667" y="73397"/>
                      </a:cubicBezTo>
                      <a:cubicBezTo>
                        <a:pt x="1524" y="76922"/>
                        <a:pt x="0" y="81303"/>
                        <a:pt x="0" y="85684"/>
                      </a:cubicBezTo>
                      <a:cubicBezTo>
                        <a:pt x="0" y="90828"/>
                        <a:pt x="2191" y="96067"/>
                        <a:pt x="6382" y="99686"/>
                      </a:cubicBezTo>
                      <a:cubicBezTo>
                        <a:pt x="14097" y="106449"/>
                        <a:pt x="25908" y="105687"/>
                        <a:pt x="32671" y="97972"/>
                      </a:cubicBezTo>
                      <a:cubicBezTo>
                        <a:pt x="51721" y="76255"/>
                        <a:pt x="69247" y="52918"/>
                        <a:pt x="84677" y="28630"/>
                      </a:cubicBezTo>
                      <a:cubicBezTo>
                        <a:pt x="90202" y="19962"/>
                        <a:pt x="87630" y="8437"/>
                        <a:pt x="78962" y="2912"/>
                      </a:cubicBezTo>
                      <a:cubicBezTo>
                        <a:pt x="70295" y="-2612"/>
                        <a:pt x="58769" y="-41"/>
                        <a:pt x="53245" y="86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3" name="Google Shape;6583;p53"/>
                <p:cNvSpPr/>
                <p:nvPr/>
              </p:nvSpPr>
              <p:spPr>
                <a:xfrm>
                  <a:off x="4885181" y="4113689"/>
                  <a:ext cx="109600" cy="7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00" h="79456" extrusionOk="0">
                      <a:moveTo>
                        <a:pt x="105632" y="7302"/>
                      </a:moveTo>
                      <a:cubicBezTo>
                        <a:pt x="99346" y="-890"/>
                        <a:pt x="87630" y="-2414"/>
                        <a:pt x="79438" y="3873"/>
                      </a:cubicBezTo>
                      <a:cubicBezTo>
                        <a:pt x="58483" y="19970"/>
                        <a:pt x="35528" y="33400"/>
                        <a:pt x="11335" y="43687"/>
                      </a:cubicBezTo>
                      <a:cubicBezTo>
                        <a:pt x="4191" y="46735"/>
                        <a:pt x="0" y="53593"/>
                        <a:pt x="0" y="60832"/>
                      </a:cubicBezTo>
                      <a:cubicBezTo>
                        <a:pt x="0" y="63309"/>
                        <a:pt x="476" y="65690"/>
                        <a:pt x="1524" y="68071"/>
                      </a:cubicBezTo>
                      <a:cubicBezTo>
                        <a:pt x="5525" y="77596"/>
                        <a:pt x="16478" y="81978"/>
                        <a:pt x="26003" y="77977"/>
                      </a:cubicBezTo>
                      <a:cubicBezTo>
                        <a:pt x="53150" y="66452"/>
                        <a:pt x="78867" y="51403"/>
                        <a:pt x="102298" y="33400"/>
                      </a:cubicBezTo>
                      <a:cubicBezTo>
                        <a:pt x="110490" y="27114"/>
                        <a:pt x="112014" y="15398"/>
                        <a:pt x="105727" y="720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4" name="Google Shape;6584;p53"/>
                <p:cNvSpPr/>
                <p:nvPr/>
              </p:nvSpPr>
              <p:spPr>
                <a:xfrm>
                  <a:off x="4774596" y="4178600"/>
                  <a:ext cx="67263" cy="40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63" h="40878" extrusionOk="0">
                      <a:moveTo>
                        <a:pt x="0" y="40784"/>
                      </a:moveTo>
                      <a:lnTo>
                        <a:pt x="0" y="40784"/>
                      </a:lnTo>
                      <a:cubicBezTo>
                        <a:pt x="17240" y="40784"/>
                        <a:pt x="34480" y="39545"/>
                        <a:pt x="51340" y="37069"/>
                      </a:cubicBezTo>
                      <a:cubicBezTo>
                        <a:pt x="61531" y="35545"/>
                        <a:pt x="68580" y="26115"/>
                        <a:pt x="67056" y="15923"/>
                      </a:cubicBezTo>
                      <a:cubicBezTo>
                        <a:pt x="65532" y="5732"/>
                        <a:pt x="56102" y="-1317"/>
                        <a:pt x="45910" y="207"/>
                      </a:cubicBezTo>
                      <a:cubicBezTo>
                        <a:pt x="30861" y="2398"/>
                        <a:pt x="15335" y="3541"/>
                        <a:pt x="0" y="3541"/>
                      </a:cubicBezTo>
                      <a:lnTo>
                        <a:pt x="0" y="3541"/>
                      </a:lnTo>
                      <a:lnTo>
                        <a:pt x="0" y="4087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5" name="Google Shape;6585;p53"/>
                <p:cNvSpPr/>
                <p:nvPr/>
              </p:nvSpPr>
              <p:spPr>
                <a:xfrm>
                  <a:off x="5030818" y="4132123"/>
                  <a:ext cx="97032" cy="96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32" h="96079" extrusionOk="0">
                      <a:moveTo>
                        <a:pt x="64199" y="6775"/>
                      </a:moveTo>
                      <a:cubicBezTo>
                        <a:pt x="46958" y="27253"/>
                        <a:pt x="27718" y="46208"/>
                        <a:pt x="6953" y="62972"/>
                      </a:cubicBezTo>
                      <a:cubicBezTo>
                        <a:pt x="2381" y="66687"/>
                        <a:pt x="0" y="72021"/>
                        <a:pt x="0" y="77450"/>
                      </a:cubicBezTo>
                      <a:cubicBezTo>
                        <a:pt x="0" y="81546"/>
                        <a:pt x="1333" y="85737"/>
                        <a:pt x="4191" y="89166"/>
                      </a:cubicBezTo>
                      <a:cubicBezTo>
                        <a:pt x="10668" y="97167"/>
                        <a:pt x="22384" y="98405"/>
                        <a:pt x="30385" y="91928"/>
                      </a:cubicBezTo>
                      <a:cubicBezTo>
                        <a:pt x="52959" y="73640"/>
                        <a:pt x="73914" y="52971"/>
                        <a:pt x="92678" y="30682"/>
                      </a:cubicBezTo>
                      <a:cubicBezTo>
                        <a:pt x="99250" y="22777"/>
                        <a:pt x="98298" y="11061"/>
                        <a:pt x="90392" y="4393"/>
                      </a:cubicBezTo>
                      <a:cubicBezTo>
                        <a:pt x="82487" y="-2274"/>
                        <a:pt x="70771" y="-1226"/>
                        <a:pt x="64103" y="667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6" name="Google Shape;6586;p53"/>
                <p:cNvSpPr/>
                <p:nvPr/>
              </p:nvSpPr>
              <p:spPr>
                <a:xfrm>
                  <a:off x="4774691" y="4070099"/>
                  <a:ext cx="70132" cy="43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32" h="43271" extrusionOk="0">
                      <a:moveTo>
                        <a:pt x="55721" y="36795"/>
                      </a:moveTo>
                      <a:cubicBezTo>
                        <a:pt x="65722" y="34414"/>
                        <a:pt x="72009" y="24412"/>
                        <a:pt x="69628" y="14411"/>
                      </a:cubicBezTo>
                      <a:cubicBezTo>
                        <a:pt x="67246" y="4410"/>
                        <a:pt x="57245" y="-1877"/>
                        <a:pt x="47244" y="504"/>
                      </a:cubicBezTo>
                      <a:cubicBezTo>
                        <a:pt x="31813" y="4124"/>
                        <a:pt x="16002" y="5934"/>
                        <a:pt x="0" y="5934"/>
                      </a:cubicBezTo>
                      <a:lnTo>
                        <a:pt x="0" y="5934"/>
                      </a:lnTo>
                      <a:lnTo>
                        <a:pt x="0" y="43272"/>
                      </a:lnTo>
                      <a:cubicBezTo>
                        <a:pt x="18764" y="43272"/>
                        <a:pt x="37529" y="41081"/>
                        <a:pt x="55721" y="3689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7" name="Google Shape;6587;p53"/>
                <p:cNvSpPr/>
                <p:nvPr/>
              </p:nvSpPr>
              <p:spPr>
                <a:xfrm>
                  <a:off x="5532595" y="4147478"/>
                  <a:ext cx="69905" cy="114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05" h="114623" extrusionOk="0">
                      <a:moveTo>
                        <a:pt x="35433" y="104005"/>
                      </a:moveTo>
                      <a:cubicBezTo>
                        <a:pt x="47815" y="78383"/>
                        <a:pt x="59055" y="51808"/>
                        <a:pt x="68771" y="25043"/>
                      </a:cubicBezTo>
                      <a:cubicBezTo>
                        <a:pt x="72295" y="15422"/>
                        <a:pt x="67342" y="4659"/>
                        <a:pt x="57626" y="1135"/>
                      </a:cubicBezTo>
                      <a:cubicBezTo>
                        <a:pt x="47911" y="-2390"/>
                        <a:pt x="37243" y="2564"/>
                        <a:pt x="33719" y="12279"/>
                      </a:cubicBezTo>
                      <a:cubicBezTo>
                        <a:pt x="24384" y="37901"/>
                        <a:pt x="13621" y="63333"/>
                        <a:pt x="1810" y="87812"/>
                      </a:cubicBezTo>
                      <a:cubicBezTo>
                        <a:pt x="571" y="90384"/>
                        <a:pt x="0" y="93146"/>
                        <a:pt x="0" y="95909"/>
                      </a:cubicBezTo>
                      <a:cubicBezTo>
                        <a:pt x="0" y="102862"/>
                        <a:pt x="3905" y="109529"/>
                        <a:pt x="10573" y="112768"/>
                      </a:cubicBezTo>
                      <a:cubicBezTo>
                        <a:pt x="19812" y="117244"/>
                        <a:pt x="30956" y="113339"/>
                        <a:pt x="35433" y="1041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8" name="Google Shape;6588;p53"/>
                <p:cNvSpPr/>
                <p:nvPr/>
              </p:nvSpPr>
              <p:spPr>
                <a:xfrm>
                  <a:off x="5477636" y="3994170"/>
                  <a:ext cx="57600" cy="118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00" h="118610" extrusionOk="0">
                      <a:moveTo>
                        <a:pt x="36386" y="105485"/>
                      </a:moveTo>
                      <a:cubicBezTo>
                        <a:pt x="44863" y="78243"/>
                        <a:pt x="51816" y="50144"/>
                        <a:pt x="57245" y="22141"/>
                      </a:cubicBezTo>
                      <a:cubicBezTo>
                        <a:pt x="59246" y="12044"/>
                        <a:pt x="52578" y="2234"/>
                        <a:pt x="42482" y="328"/>
                      </a:cubicBezTo>
                      <a:cubicBezTo>
                        <a:pt x="32385" y="-1576"/>
                        <a:pt x="22574" y="4996"/>
                        <a:pt x="20669" y="15092"/>
                      </a:cubicBezTo>
                      <a:cubicBezTo>
                        <a:pt x="15526" y="41762"/>
                        <a:pt x="8858" y="68432"/>
                        <a:pt x="858" y="94435"/>
                      </a:cubicBezTo>
                      <a:cubicBezTo>
                        <a:pt x="286" y="96245"/>
                        <a:pt x="0" y="98150"/>
                        <a:pt x="0" y="99960"/>
                      </a:cubicBezTo>
                      <a:cubicBezTo>
                        <a:pt x="0" y="107961"/>
                        <a:pt x="5144" y="115295"/>
                        <a:pt x="13145" y="117772"/>
                      </a:cubicBezTo>
                      <a:cubicBezTo>
                        <a:pt x="22955" y="120820"/>
                        <a:pt x="33433" y="115295"/>
                        <a:pt x="36481" y="1054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9" name="Google Shape;6589;p53"/>
                <p:cNvSpPr/>
                <p:nvPr/>
              </p:nvSpPr>
              <p:spPr>
                <a:xfrm>
                  <a:off x="5590221" y="3985311"/>
                  <a:ext cx="54240" cy="119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40" h="119320" extrusionOk="0">
                      <a:moveTo>
                        <a:pt x="36671" y="105485"/>
                      </a:moveTo>
                      <a:cubicBezTo>
                        <a:pt x="43815" y="77958"/>
                        <a:pt x="49625" y="49669"/>
                        <a:pt x="54007" y="21570"/>
                      </a:cubicBezTo>
                      <a:cubicBezTo>
                        <a:pt x="55626" y="11378"/>
                        <a:pt x="48673" y="1853"/>
                        <a:pt x="38481" y="234"/>
                      </a:cubicBezTo>
                      <a:cubicBezTo>
                        <a:pt x="28289" y="-1385"/>
                        <a:pt x="18764" y="5568"/>
                        <a:pt x="17145" y="15760"/>
                      </a:cubicBezTo>
                      <a:cubicBezTo>
                        <a:pt x="12954" y="42716"/>
                        <a:pt x="7334" y="69671"/>
                        <a:pt x="571" y="96056"/>
                      </a:cubicBezTo>
                      <a:cubicBezTo>
                        <a:pt x="191" y="97580"/>
                        <a:pt x="0" y="99199"/>
                        <a:pt x="0" y="100723"/>
                      </a:cubicBezTo>
                      <a:cubicBezTo>
                        <a:pt x="0" y="109010"/>
                        <a:pt x="5620" y="116630"/>
                        <a:pt x="14002" y="118725"/>
                      </a:cubicBezTo>
                      <a:cubicBezTo>
                        <a:pt x="24003" y="121297"/>
                        <a:pt x="34100" y="115296"/>
                        <a:pt x="36767" y="1052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0" name="Google Shape;6590;p53"/>
                <p:cNvSpPr/>
                <p:nvPr/>
              </p:nvSpPr>
              <p:spPr>
                <a:xfrm>
                  <a:off x="5253894" y="3989230"/>
                  <a:ext cx="64704" cy="116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04" h="116548" extrusionOk="0">
                      <a:moveTo>
                        <a:pt x="28099" y="13936"/>
                      </a:moveTo>
                      <a:cubicBezTo>
                        <a:pt x="21241" y="40035"/>
                        <a:pt x="12383" y="65752"/>
                        <a:pt x="1524" y="90422"/>
                      </a:cubicBezTo>
                      <a:cubicBezTo>
                        <a:pt x="476" y="92899"/>
                        <a:pt x="0" y="95375"/>
                        <a:pt x="0" y="97852"/>
                      </a:cubicBezTo>
                      <a:cubicBezTo>
                        <a:pt x="0" y="104995"/>
                        <a:pt x="4191" y="111853"/>
                        <a:pt x="11144" y="114997"/>
                      </a:cubicBezTo>
                      <a:cubicBezTo>
                        <a:pt x="20574" y="119093"/>
                        <a:pt x="31623" y="114806"/>
                        <a:pt x="35719" y="105376"/>
                      </a:cubicBezTo>
                      <a:cubicBezTo>
                        <a:pt x="47244" y="78897"/>
                        <a:pt x="56864" y="51370"/>
                        <a:pt x="64103" y="23366"/>
                      </a:cubicBezTo>
                      <a:cubicBezTo>
                        <a:pt x="66675" y="13460"/>
                        <a:pt x="60770" y="3173"/>
                        <a:pt x="50768" y="601"/>
                      </a:cubicBezTo>
                      <a:cubicBezTo>
                        <a:pt x="40767" y="-1970"/>
                        <a:pt x="30575" y="3935"/>
                        <a:pt x="28004" y="139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1" name="Google Shape;6591;p53"/>
                <p:cNvSpPr/>
                <p:nvPr/>
              </p:nvSpPr>
              <p:spPr>
                <a:xfrm>
                  <a:off x="5138165" y="3986358"/>
                  <a:ext cx="70719" cy="114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19" h="114092" extrusionOk="0">
                      <a:moveTo>
                        <a:pt x="34385" y="12903"/>
                      </a:moveTo>
                      <a:cubicBezTo>
                        <a:pt x="26098" y="38335"/>
                        <a:pt x="15335" y="63005"/>
                        <a:pt x="2381" y="86436"/>
                      </a:cubicBezTo>
                      <a:cubicBezTo>
                        <a:pt x="762" y="89294"/>
                        <a:pt x="0" y="92437"/>
                        <a:pt x="0" y="95485"/>
                      </a:cubicBezTo>
                      <a:cubicBezTo>
                        <a:pt x="0" y="102057"/>
                        <a:pt x="3429" y="108439"/>
                        <a:pt x="9620" y="111773"/>
                      </a:cubicBezTo>
                      <a:cubicBezTo>
                        <a:pt x="18574" y="116725"/>
                        <a:pt x="30004" y="113487"/>
                        <a:pt x="34957" y="104533"/>
                      </a:cubicBezTo>
                      <a:cubicBezTo>
                        <a:pt x="49149" y="79006"/>
                        <a:pt x="60865" y="52051"/>
                        <a:pt x="69818" y="24428"/>
                      </a:cubicBezTo>
                      <a:cubicBezTo>
                        <a:pt x="72962" y="14617"/>
                        <a:pt x="67627" y="4140"/>
                        <a:pt x="57817" y="901"/>
                      </a:cubicBezTo>
                      <a:cubicBezTo>
                        <a:pt x="48006" y="-2242"/>
                        <a:pt x="37529" y="3092"/>
                        <a:pt x="34290" y="1290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2" name="Google Shape;6592;p53"/>
                <p:cNvSpPr/>
                <p:nvPr/>
              </p:nvSpPr>
              <p:spPr>
                <a:xfrm>
                  <a:off x="5366574" y="3991968"/>
                  <a:ext cx="60633" cy="117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33" h="117764" extrusionOk="0">
                      <a:moveTo>
                        <a:pt x="23813" y="14437"/>
                      </a:moveTo>
                      <a:cubicBezTo>
                        <a:pt x="18002" y="40916"/>
                        <a:pt x="10382" y="67206"/>
                        <a:pt x="1143" y="92732"/>
                      </a:cubicBezTo>
                      <a:cubicBezTo>
                        <a:pt x="381" y="94828"/>
                        <a:pt x="0" y="96924"/>
                        <a:pt x="0" y="99114"/>
                      </a:cubicBezTo>
                      <a:cubicBezTo>
                        <a:pt x="0" y="106734"/>
                        <a:pt x="4763" y="113878"/>
                        <a:pt x="12287" y="116640"/>
                      </a:cubicBezTo>
                      <a:cubicBezTo>
                        <a:pt x="22003" y="120165"/>
                        <a:pt x="32671" y="115116"/>
                        <a:pt x="36195" y="105496"/>
                      </a:cubicBezTo>
                      <a:cubicBezTo>
                        <a:pt x="46006" y="78540"/>
                        <a:pt x="54007" y="50632"/>
                        <a:pt x="60198" y="22629"/>
                      </a:cubicBezTo>
                      <a:cubicBezTo>
                        <a:pt x="62389" y="12532"/>
                        <a:pt x="56102" y="2626"/>
                        <a:pt x="46006" y="435"/>
                      </a:cubicBezTo>
                      <a:cubicBezTo>
                        <a:pt x="35909" y="-1755"/>
                        <a:pt x="26003" y="4531"/>
                        <a:pt x="23813" y="146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593" name="Google Shape;6593;p53"/>
            <p:cNvGrpSpPr/>
            <p:nvPr/>
          </p:nvGrpSpPr>
          <p:grpSpPr>
            <a:xfrm>
              <a:off x="7933532" y="3632677"/>
              <a:ext cx="637384" cy="639684"/>
              <a:chOff x="4774596" y="2105691"/>
              <a:chExt cx="884396" cy="884396"/>
            </a:xfrm>
          </p:grpSpPr>
          <p:sp>
            <p:nvSpPr>
              <p:cNvPr id="6594" name="Google Shape;6594;p53"/>
              <p:cNvSpPr/>
              <p:nvPr/>
            </p:nvSpPr>
            <p:spPr>
              <a:xfrm>
                <a:off x="4774596" y="2110073"/>
                <a:ext cx="880014" cy="88001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5" name="Google Shape;6595;p53"/>
              <p:cNvSpPr/>
              <p:nvPr/>
            </p:nvSpPr>
            <p:spPr>
              <a:xfrm>
                <a:off x="4774596" y="2105691"/>
                <a:ext cx="884396" cy="884396"/>
              </a:xfrm>
              <a:custGeom>
                <a:avLst/>
                <a:gdLst/>
                <a:ahLst/>
                <a:cxnLst/>
                <a:rect l="l" t="t" r="r" b="b"/>
                <a:pathLst>
                  <a:path w="884396" h="884396" extrusionOk="0">
                    <a:moveTo>
                      <a:pt x="0" y="884396"/>
                    </a:moveTo>
                    <a:lnTo>
                      <a:pt x="321945" y="884396"/>
                    </a:lnTo>
                    <a:cubicBezTo>
                      <a:pt x="321945" y="573786"/>
                      <a:pt x="573786" y="321945"/>
                      <a:pt x="884396" y="321945"/>
                    </a:cubicBezTo>
                    <a:lnTo>
                      <a:pt x="884396" y="0"/>
                    </a:lnTo>
                    <a:cubicBezTo>
                      <a:pt x="395954" y="0"/>
                      <a:pt x="0" y="395954"/>
                      <a:pt x="0" y="8843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596" name="Google Shape;6596;p53"/>
          <p:cNvGrpSpPr/>
          <p:nvPr/>
        </p:nvGrpSpPr>
        <p:grpSpPr>
          <a:xfrm rot="10800000" flipH="1">
            <a:off x="263292" y="450354"/>
            <a:ext cx="843991" cy="4458947"/>
            <a:chOff x="263292" y="450334"/>
            <a:chExt cx="843991" cy="4458947"/>
          </a:xfrm>
        </p:grpSpPr>
        <p:sp>
          <p:nvSpPr>
            <p:cNvPr id="6597" name="Google Shape;6597;p53"/>
            <p:cNvSpPr/>
            <p:nvPr/>
          </p:nvSpPr>
          <p:spPr>
            <a:xfrm rot="-1482362">
              <a:off x="367143" y="2362341"/>
              <a:ext cx="636289" cy="636289"/>
            </a:xfrm>
            <a:custGeom>
              <a:avLst/>
              <a:gdLst/>
              <a:ahLst/>
              <a:cxnLst/>
              <a:rect l="l" t="t" r="r" b="b"/>
              <a:pathLst>
                <a:path w="879157" h="879157" extrusionOk="0">
                  <a:moveTo>
                    <a:pt x="879157" y="439579"/>
                  </a:moveTo>
                  <a:cubicBezTo>
                    <a:pt x="879157" y="682351"/>
                    <a:pt x="682351" y="879157"/>
                    <a:pt x="439579" y="879157"/>
                  </a:cubicBezTo>
                  <a:cubicBezTo>
                    <a:pt x="196806" y="879157"/>
                    <a:pt x="0" y="682351"/>
                    <a:pt x="0" y="439579"/>
                  </a:cubicBezTo>
                  <a:cubicBezTo>
                    <a:pt x="0" y="196806"/>
                    <a:pt x="196806" y="0"/>
                    <a:pt x="439579" y="0"/>
                  </a:cubicBezTo>
                  <a:cubicBezTo>
                    <a:pt x="682351" y="0"/>
                    <a:pt x="879157" y="196806"/>
                    <a:pt x="879157" y="4395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8" name="Google Shape;6598;p53"/>
            <p:cNvSpPr/>
            <p:nvPr/>
          </p:nvSpPr>
          <p:spPr>
            <a:xfrm>
              <a:off x="366869" y="1724774"/>
              <a:ext cx="635741" cy="635741"/>
            </a:xfrm>
            <a:custGeom>
              <a:avLst/>
              <a:gdLst/>
              <a:ahLst/>
              <a:cxnLst/>
              <a:rect l="l" t="t" r="r" b="b"/>
              <a:pathLst>
                <a:path w="879919" h="879919" extrusionOk="0">
                  <a:moveTo>
                    <a:pt x="0" y="879919"/>
                  </a:moveTo>
                  <a:lnTo>
                    <a:pt x="879920" y="879919"/>
                  </a:lnTo>
                  <a:lnTo>
                    <a:pt x="879920" y="872395"/>
                  </a:lnTo>
                  <a:cubicBezTo>
                    <a:pt x="875919" y="392430"/>
                    <a:pt x="487489" y="4000"/>
                    <a:pt x="7525" y="0"/>
                  </a:cubicBezTo>
                  <a:lnTo>
                    <a:pt x="0" y="0"/>
                  </a:lnTo>
                  <a:lnTo>
                    <a:pt x="0" y="8799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99" name="Google Shape;6599;p53"/>
            <p:cNvGrpSpPr/>
            <p:nvPr/>
          </p:nvGrpSpPr>
          <p:grpSpPr>
            <a:xfrm>
              <a:off x="366993" y="1087502"/>
              <a:ext cx="637376" cy="637445"/>
              <a:chOff x="5654515" y="2109977"/>
              <a:chExt cx="880110" cy="880206"/>
            </a:xfrm>
          </p:grpSpPr>
          <p:sp>
            <p:nvSpPr>
              <p:cNvPr id="6600" name="Google Shape;6600;p53"/>
              <p:cNvSpPr/>
              <p:nvPr/>
            </p:nvSpPr>
            <p:spPr>
              <a:xfrm>
                <a:off x="6064471" y="2349487"/>
                <a:ext cx="103582" cy="88672"/>
              </a:xfrm>
              <a:custGeom>
                <a:avLst/>
                <a:gdLst/>
                <a:ahLst/>
                <a:cxnLst/>
                <a:rect l="l" t="t" r="r" b="b"/>
                <a:pathLst>
                  <a:path w="103582" h="88672" extrusionOk="0">
                    <a:moveTo>
                      <a:pt x="72771" y="84055"/>
                    </a:moveTo>
                    <a:cubicBezTo>
                      <a:pt x="52197" y="66243"/>
                      <a:pt x="30480" y="49384"/>
                      <a:pt x="8096" y="33953"/>
                    </a:cubicBezTo>
                    <a:cubicBezTo>
                      <a:pt x="2857" y="30334"/>
                      <a:pt x="0" y="24523"/>
                      <a:pt x="0" y="18618"/>
                    </a:cubicBezTo>
                    <a:cubicBezTo>
                      <a:pt x="0" y="14998"/>
                      <a:pt x="1048" y="11284"/>
                      <a:pt x="3334" y="8045"/>
                    </a:cubicBezTo>
                    <a:cubicBezTo>
                      <a:pt x="9144" y="-432"/>
                      <a:pt x="20764" y="-2528"/>
                      <a:pt x="29242" y="3283"/>
                    </a:cubicBezTo>
                    <a:cubicBezTo>
                      <a:pt x="52769" y="19475"/>
                      <a:pt x="75533" y="37192"/>
                      <a:pt x="97155" y="55956"/>
                    </a:cubicBezTo>
                    <a:cubicBezTo>
                      <a:pt x="104965" y="62719"/>
                      <a:pt x="105728" y="74434"/>
                      <a:pt x="99060" y="82245"/>
                    </a:cubicBezTo>
                    <a:cubicBezTo>
                      <a:pt x="92297" y="90055"/>
                      <a:pt x="80486" y="90817"/>
                      <a:pt x="72771" y="841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1" name="Google Shape;6601;p53"/>
              <p:cNvSpPr/>
              <p:nvPr/>
            </p:nvSpPr>
            <p:spPr>
              <a:xfrm>
                <a:off x="5917405" y="2386252"/>
                <a:ext cx="110195" cy="78523"/>
              </a:xfrm>
              <a:custGeom>
                <a:avLst/>
                <a:gdLst/>
                <a:ahLst/>
                <a:cxnLst/>
                <a:rect l="l" t="t" r="r" b="b"/>
                <a:pathLst>
                  <a:path w="110195" h="78523" extrusionOk="0">
                    <a:moveTo>
                      <a:pt x="107252" y="70055"/>
                    </a:moveTo>
                    <a:cubicBezTo>
                      <a:pt x="101632" y="78723"/>
                      <a:pt x="90106" y="81104"/>
                      <a:pt x="81439" y="75484"/>
                    </a:cubicBezTo>
                    <a:cubicBezTo>
                      <a:pt x="58769" y="60720"/>
                      <a:pt x="34957" y="47195"/>
                      <a:pt x="10573" y="35479"/>
                    </a:cubicBezTo>
                    <a:cubicBezTo>
                      <a:pt x="3905" y="32241"/>
                      <a:pt x="0" y="25573"/>
                      <a:pt x="0" y="18620"/>
                    </a:cubicBezTo>
                    <a:cubicBezTo>
                      <a:pt x="0" y="15953"/>
                      <a:pt x="571" y="13191"/>
                      <a:pt x="1810" y="10524"/>
                    </a:cubicBezTo>
                    <a:cubicBezTo>
                      <a:pt x="6287" y="1285"/>
                      <a:pt x="17431" y="-2621"/>
                      <a:pt x="26670" y="1856"/>
                    </a:cubicBezTo>
                    <a:cubicBezTo>
                      <a:pt x="52483" y="14334"/>
                      <a:pt x="77724" y="28526"/>
                      <a:pt x="101727" y="44242"/>
                    </a:cubicBezTo>
                    <a:cubicBezTo>
                      <a:pt x="110395" y="49862"/>
                      <a:pt x="112776" y="61387"/>
                      <a:pt x="107156" y="700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2" name="Google Shape;6602;p53"/>
              <p:cNvSpPr/>
              <p:nvPr/>
            </p:nvSpPr>
            <p:spPr>
              <a:xfrm>
                <a:off x="5917120" y="2270193"/>
                <a:ext cx="113269" cy="72783"/>
              </a:xfrm>
              <a:custGeom>
                <a:avLst/>
                <a:gdLst/>
                <a:ahLst/>
                <a:cxnLst/>
                <a:rect l="l" t="t" r="r" b="b"/>
                <a:pathLst>
                  <a:path w="113269" h="72783" extrusionOk="0">
                    <a:moveTo>
                      <a:pt x="110966" y="62955"/>
                    </a:moveTo>
                    <a:cubicBezTo>
                      <a:pt x="106108" y="72004"/>
                      <a:pt x="94774" y="75433"/>
                      <a:pt x="85725" y="70575"/>
                    </a:cubicBezTo>
                    <a:cubicBezTo>
                      <a:pt x="61817" y="57717"/>
                      <a:pt x="36862" y="46096"/>
                      <a:pt x="11716" y="36000"/>
                    </a:cubicBezTo>
                    <a:cubicBezTo>
                      <a:pt x="4477" y="33047"/>
                      <a:pt x="0" y="26094"/>
                      <a:pt x="0" y="18664"/>
                    </a:cubicBezTo>
                    <a:cubicBezTo>
                      <a:pt x="0" y="16378"/>
                      <a:pt x="476" y="13997"/>
                      <a:pt x="1333" y="11711"/>
                    </a:cubicBezTo>
                    <a:cubicBezTo>
                      <a:pt x="5144" y="2186"/>
                      <a:pt x="16002" y="-2481"/>
                      <a:pt x="25622" y="1329"/>
                    </a:cubicBezTo>
                    <a:cubicBezTo>
                      <a:pt x="52102" y="11901"/>
                      <a:pt x="78296" y="24189"/>
                      <a:pt x="103441" y="37714"/>
                    </a:cubicBezTo>
                    <a:cubicBezTo>
                      <a:pt x="112490" y="42572"/>
                      <a:pt x="115919" y="53907"/>
                      <a:pt x="111062" y="629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3" name="Google Shape;6603;p53"/>
              <p:cNvSpPr/>
              <p:nvPr/>
            </p:nvSpPr>
            <p:spPr>
              <a:xfrm>
                <a:off x="6077711" y="2231783"/>
                <a:ext cx="107087" cy="83769"/>
              </a:xfrm>
              <a:custGeom>
                <a:avLst/>
                <a:gdLst/>
                <a:ahLst/>
                <a:cxnLst/>
                <a:rect l="l" t="t" r="r" b="b"/>
                <a:pathLst>
                  <a:path w="107087" h="83769" extrusionOk="0">
                    <a:moveTo>
                      <a:pt x="99536" y="50121"/>
                    </a:moveTo>
                    <a:cubicBezTo>
                      <a:pt x="107823" y="56217"/>
                      <a:pt x="109538" y="67932"/>
                      <a:pt x="103442" y="76219"/>
                    </a:cubicBezTo>
                    <a:cubicBezTo>
                      <a:pt x="97346" y="84506"/>
                      <a:pt x="85630" y="86220"/>
                      <a:pt x="77343" y="80124"/>
                    </a:cubicBezTo>
                    <a:cubicBezTo>
                      <a:pt x="55436" y="63932"/>
                      <a:pt x="32385" y="48597"/>
                      <a:pt x="9049" y="34595"/>
                    </a:cubicBezTo>
                    <a:cubicBezTo>
                      <a:pt x="3239" y="31071"/>
                      <a:pt x="0" y="24879"/>
                      <a:pt x="0" y="18593"/>
                    </a:cubicBezTo>
                    <a:cubicBezTo>
                      <a:pt x="0" y="15354"/>
                      <a:pt x="858" y="12021"/>
                      <a:pt x="2667" y="9068"/>
                    </a:cubicBezTo>
                    <a:cubicBezTo>
                      <a:pt x="7906" y="210"/>
                      <a:pt x="19431" y="-2648"/>
                      <a:pt x="28289" y="2686"/>
                    </a:cubicBezTo>
                    <a:cubicBezTo>
                      <a:pt x="52673" y="17259"/>
                      <a:pt x="76676" y="33261"/>
                      <a:pt x="99632" y="50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4" name="Google Shape;6604;p53"/>
              <p:cNvSpPr/>
              <p:nvPr/>
            </p:nvSpPr>
            <p:spPr>
              <a:xfrm>
                <a:off x="5755671" y="2225567"/>
                <a:ext cx="119233" cy="55078"/>
              </a:xfrm>
              <a:custGeom>
                <a:avLst/>
                <a:gdLst/>
                <a:ahLst/>
                <a:cxnLst/>
                <a:rect l="l" t="t" r="r" b="b"/>
                <a:pathLst>
                  <a:path w="119233" h="55078" extrusionOk="0">
                    <a:moveTo>
                      <a:pt x="118586" y="41382"/>
                    </a:moveTo>
                    <a:cubicBezTo>
                      <a:pt x="115824" y="51288"/>
                      <a:pt x="105537" y="57098"/>
                      <a:pt x="95631" y="54431"/>
                    </a:cubicBezTo>
                    <a:cubicBezTo>
                      <a:pt x="69437" y="47192"/>
                      <a:pt x="42577" y="41382"/>
                      <a:pt x="15716" y="37096"/>
                    </a:cubicBezTo>
                    <a:cubicBezTo>
                      <a:pt x="6572" y="35667"/>
                      <a:pt x="0" y="27666"/>
                      <a:pt x="0" y="18713"/>
                    </a:cubicBezTo>
                    <a:cubicBezTo>
                      <a:pt x="0" y="17760"/>
                      <a:pt x="0" y="16712"/>
                      <a:pt x="191" y="15760"/>
                    </a:cubicBezTo>
                    <a:cubicBezTo>
                      <a:pt x="1810" y="5568"/>
                      <a:pt x="11335" y="-1385"/>
                      <a:pt x="21527" y="234"/>
                    </a:cubicBezTo>
                    <a:cubicBezTo>
                      <a:pt x="49721" y="4711"/>
                      <a:pt x="78010" y="10902"/>
                      <a:pt x="105537" y="18427"/>
                    </a:cubicBezTo>
                    <a:cubicBezTo>
                      <a:pt x="115443" y="21189"/>
                      <a:pt x="121253" y="31476"/>
                      <a:pt x="118586" y="413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5" name="Google Shape;6605;p53"/>
              <p:cNvSpPr/>
              <p:nvPr/>
            </p:nvSpPr>
            <p:spPr>
              <a:xfrm>
                <a:off x="6325552" y="2455056"/>
                <a:ext cx="84249" cy="106645"/>
              </a:xfrm>
              <a:custGeom>
                <a:avLst/>
                <a:gdLst/>
                <a:ahLst/>
                <a:cxnLst/>
                <a:rect l="l" t="t" r="r" b="b"/>
                <a:pathLst>
                  <a:path w="84249" h="106645" extrusionOk="0">
                    <a:moveTo>
                      <a:pt x="33528" y="7347"/>
                    </a:moveTo>
                    <a:cubicBezTo>
                      <a:pt x="50578" y="30111"/>
                      <a:pt x="66770" y="54019"/>
                      <a:pt x="81534" y="78308"/>
                    </a:cubicBezTo>
                    <a:cubicBezTo>
                      <a:pt x="86868" y="87071"/>
                      <a:pt x="84106" y="98596"/>
                      <a:pt x="75343" y="103930"/>
                    </a:cubicBezTo>
                    <a:cubicBezTo>
                      <a:pt x="66580" y="109264"/>
                      <a:pt x="55054" y="106502"/>
                      <a:pt x="49721" y="97739"/>
                    </a:cubicBezTo>
                    <a:cubicBezTo>
                      <a:pt x="35528" y="74498"/>
                      <a:pt x="20098" y="51638"/>
                      <a:pt x="3715" y="29826"/>
                    </a:cubicBezTo>
                    <a:cubicBezTo>
                      <a:pt x="1238" y="26492"/>
                      <a:pt x="0" y="22587"/>
                      <a:pt x="0" y="18681"/>
                    </a:cubicBezTo>
                    <a:cubicBezTo>
                      <a:pt x="0" y="12966"/>
                      <a:pt x="2572" y="7442"/>
                      <a:pt x="7429" y="3727"/>
                    </a:cubicBezTo>
                    <a:cubicBezTo>
                      <a:pt x="15716" y="-2464"/>
                      <a:pt x="27337" y="-750"/>
                      <a:pt x="33528" y="74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6" name="Google Shape;6606;p53"/>
              <p:cNvSpPr/>
              <p:nvPr/>
            </p:nvSpPr>
            <p:spPr>
              <a:xfrm>
                <a:off x="6169722" y="2601827"/>
                <a:ext cx="80586" cy="109182"/>
              </a:xfrm>
              <a:custGeom>
                <a:avLst/>
                <a:gdLst/>
                <a:ahLst/>
                <a:cxnLst/>
                <a:rect l="l" t="t" r="r" b="b"/>
                <a:pathLst>
                  <a:path w="80586" h="109182" extrusionOk="0">
                    <a:moveTo>
                      <a:pt x="34004" y="8023"/>
                    </a:moveTo>
                    <a:cubicBezTo>
                      <a:pt x="50387" y="31549"/>
                      <a:pt x="65342" y="56505"/>
                      <a:pt x="78486" y="81937"/>
                    </a:cubicBezTo>
                    <a:cubicBezTo>
                      <a:pt x="83249" y="91081"/>
                      <a:pt x="79629" y="102320"/>
                      <a:pt x="70485" y="107083"/>
                    </a:cubicBezTo>
                    <a:cubicBezTo>
                      <a:pt x="61341" y="111845"/>
                      <a:pt x="50102" y="108226"/>
                      <a:pt x="45339" y="99082"/>
                    </a:cubicBezTo>
                    <a:cubicBezTo>
                      <a:pt x="32861" y="75079"/>
                      <a:pt x="18764" y="51552"/>
                      <a:pt x="3334" y="29263"/>
                    </a:cubicBezTo>
                    <a:cubicBezTo>
                      <a:pt x="1048" y="26025"/>
                      <a:pt x="0" y="22310"/>
                      <a:pt x="0" y="18691"/>
                    </a:cubicBezTo>
                    <a:cubicBezTo>
                      <a:pt x="0" y="12785"/>
                      <a:pt x="2762" y="6975"/>
                      <a:pt x="8001" y="3355"/>
                    </a:cubicBezTo>
                    <a:cubicBezTo>
                      <a:pt x="16478" y="-2550"/>
                      <a:pt x="28099" y="-455"/>
                      <a:pt x="33909" y="80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7" name="Google Shape;6607;p53"/>
              <p:cNvSpPr/>
              <p:nvPr/>
            </p:nvSpPr>
            <p:spPr>
              <a:xfrm>
                <a:off x="5763577" y="2553679"/>
                <a:ext cx="114676" cy="69310"/>
              </a:xfrm>
              <a:custGeom>
                <a:avLst/>
                <a:gdLst/>
                <a:ahLst/>
                <a:cxnLst/>
                <a:rect l="l" t="t" r="r" b="b"/>
                <a:pathLst>
                  <a:path w="114676" h="69310" extrusionOk="0">
                    <a:moveTo>
                      <a:pt x="112586" y="59409"/>
                    </a:moveTo>
                    <a:cubicBezTo>
                      <a:pt x="107728" y="68457"/>
                      <a:pt x="96488" y="71982"/>
                      <a:pt x="87344" y="67124"/>
                    </a:cubicBezTo>
                    <a:cubicBezTo>
                      <a:pt x="63722" y="54551"/>
                      <a:pt x="38862" y="44264"/>
                      <a:pt x="13240" y="36453"/>
                    </a:cubicBezTo>
                    <a:cubicBezTo>
                      <a:pt x="5239" y="33977"/>
                      <a:pt x="0" y="26643"/>
                      <a:pt x="0" y="18642"/>
                    </a:cubicBezTo>
                    <a:cubicBezTo>
                      <a:pt x="0" y="16832"/>
                      <a:pt x="286" y="15022"/>
                      <a:pt x="857" y="13213"/>
                    </a:cubicBezTo>
                    <a:cubicBezTo>
                      <a:pt x="3905" y="3402"/>
                      <a:pt x="14288" y="-2218"/>
                      <a:pt x="24098" y="830"/>
                    </a:cubicBezTo>
                    <a:cubicBezTo>
                      <a:pt x="51911" y="9307"/>
                      <a:pt x="79057" y="20547"/>
                      <a:pt x="104775" y="34263"/>
                    </a:cubicBezTo>
                    <a:cubicBezTo>
                      <a:pt x="113824" y="39121"/>
                      <a:pt x="117348" y="50360"/>
                      <a:pt x="112490" y="595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8" name="Google Shape;6608;p53"/>
              <p:cNvSpPr/>
              <p:nvPr/>
            </p:nvSpPr>
            <p:spPr>
              <a:xfrm>
                <a:off x="5915977" y="2506050"/>
                <a:ext cx="105565" cy="85920"/>
              </a:xfrm>
              <a:custGeom>
                <a:avLst/>
                <a:gdLst/>
                <a:ahLst/>
                <a:cxnLst/>
                <a:rect l="l" t="t" r="r" b="b"/>
                <a:pathLst>
                  <a:path w="105565" h="85920" extrusionOk="0">
                    <a:moveTo>
                      <a:pt x="74962" y="81701"/>
                    </a:moveTo>
                    <a:cubicBezTo>
                      <a:pt x="54292" y="64366"/>
                      <a:pt x="32099" y="48554"/>
                      <a:pt x="9049" y="34648"/>
                    </a:cubicBezTo>
                    <a:cubicBezTo>
                      <a:pt x="3238" y="31123"/>
                      <a:pt x="0" y="25027"/>
                      <a:pt x="0" y="18646"/>
                    </a:cubicBezTo>
                    <a:cubicBezTo>
                      <a:pt x="0" y="15407"/>
                      <a:pt x="857" y="12073"/>
                      <a:pt x="2667" y="9025"/>
                    </a:cubicBezTo>
                    <a:cubicBezTo>
                      <a:pt x="8001" y="167"/>
                      <a:pt x="19431" y="-2595"/>
                      <a:pt x="28289" y="2644"/>
                    </a:cubicBezTo>
                    <a:cubicBezTo>
                      <a:pt x="52959" y="17503"/>
                      <a:pt x="76676" y="34457"/>
                      <a:pt x="98870" y="52936"/>
                    </a:cubicBezTo>
                    <a:cubicBezTo>
                      <a:pt x="106775" y="59603"/>
                      <a:pt x="107823" y="71319"/>
                      <a:pt x="101251" y="79225"/>
                    </a:cubicBezTo>
                    <a:cubicBezTo>
                      <a:pt x="94679" y="87130"/>
                      <a:pt x="82867" y="88178"/>
                      <a:pt x="74962" y="816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9" name="Google Shape;6609;p53"/>
              <p:cNvSpPr/>
              <p:nvPr/>
            </p:nvSpPr>
            <p:spPr>
              <a:xfrm>
                <a:off x="6057423" y="2477678"/>
                <a:ext cx="97406" cy="95752"/>
              </a:xfrm>
              <a:custGeom>
                <a:avLst/>
                <a:gdLst/>
                <a:ahLst/>
                <a:cxnLst/>
                <a:rect l="l" t="t" r="r" b="b"/>
                <a:pathLst>
                  <a:path w="97406" h="95752" extrusionOk="0">
                    <a:moveTo>
                      <a:pt x="64960" y="89595"/>
                    </a:moveTo>
                    <a:cubicBezTo>
                      <a:pt x="46767" y="69497"/>
                      <a:pt x="27146" y="50447"/>
                      <a:pt x="6572" y="32826"/>
                    </a:cubicBezTo>
                    <a:cubicBezTo>
                      <a:pt x="2286" y="29111"/>
                      <a:pt x="0" y="23873"/>
                      <a:pt x="0" y="18634"/>
                    </a:cubicBezTo>
                    <a:cubicBezTo>
                      <a:pt x="0" y="14348"/>
                      <a:pt x="1429" y="10061"/>
                      <a:pt x="4477" y="6537"/>
                    </a:cubicBezTo>
                    <a:cubicBezTo>
                      <a:pt x="11144" y="-1273"/>
                      <a:pt x="22955" y="-2226"/>
                      <a:pt x="30766" y="4442"/>
                    </a:cubicBezTo>
                    <a:cubicBezTo>
                      <a:pt x="52578" y="23111"/>
                      <a:pt x="73342" y="43304"/>
                      <a:pt x="92583" y="64544"/>
                    </a:cubicBezTo>
                    <a:cubicBezTo>
                      <a:pt x="99536" y="72164"/>
                      <a:pt x="98869" y="83975"/>
                      <a:pt x="91249" y="90929"/>
                    </a:cubicBezTo>
                    <a:cubicBezTo>
                      <a:pt x="83629" y="97882"/>
                      <a:pt x="71818" y="97215"/>
                      <a:pt x="64865" y="895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0" name="Google Shape;6610;p53"/>
              <p:cNvSpPr/>
              <p:nvPr/>
            </p:nvSpPr>
            <p:spPr>
              <a:xfrm>
                <a:off x="5654611" y="2853023"/>
                <a:ext cx="71833" cy="49926"/>
              </a:xfrm>
              <a:custGeom>
                <a:avLst/>
                <a:gdLst/>
                <a:ahLst/>
                <a:cxnLst/>
                <a:rect l="l" t="t" r="r" b="b"/>
                <a:pathLst>
                  <a:path w="71833" h="4992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622" y="0"/>
                      <a:pt x="42291" y="4858"/>
                      <a:pt x="61531" y="14573"/>
                    </a:cubicBezTo>
                    <a:cubicBezTo>
                      <a:pt x="70771" y="19241"/>
                      <a:pt x="74486" y="30385"/>
                      <a:pt x="69818" y="39624"/>
                    </a:cubicBezTo>
                    <a:cubicBezTo>
                      <a:pt x="65151" y="48863"/>
                      <a:pt x="54007" y="52578"/>
                      <a:pt x="44767" y="47911"/>
                    </a:cubicBezTo>
                    <a:cubicBezTo>
                      <a:pt x="30766" y="40862"/>
                      <a:pt x="15716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1" name="Google Shape;6611;p53"/>
              <p:cNvSpPr/>
              <p:nvPr/>
            </p:nvSpPr>
            <p:spPr>
              <a:xfrm>
                <a:off x="5761290" y="2443033"/>
                <a:ext cx="117124" cy="62770"/>
              </a:xfrm>
              <a:custGeom>
                <a:avLst/>
                <a:gdLst/>
                <a:ahLst/>
                <a:cxnLst/>
                <a:rect l="l" t="t" r="r" b="b"/>
                <a:pathLst>
                  <a:path w="117124" h="62770" extrusionOk="0">
                    <a:moveTo>
                      <a:pt x="115729" y="51183"/>
                    </a:moveTo>
                    <a:cubicBezTo>
                      <a:pt x="111824" y="60708"/>
                      <a:pt x="100965" y="65280"/>
                      <a:pt x="91440" y="61374"/>
                    </a:cubicBezTo>
                    <a:cubicBezTo>
                      <a:pt x="66485" y="51183"/>
                      <a:pt x="40577" y="42896"/>
                      <a:pt x="14383" y="36705"/>
                    </a:cubicBezTo>
                    <a:cubicBezTo>
                      <a:pt x="5810" y="34704"/>
                      <a:pt x="0" y="26989"/>
                      <a:pt x="0" y="18607"/>
                    </a:cubicBezTo>
                    <a:cubicBezTo>
                      <a:pt x="0" y="17178"/>
                      <a:pt x="191" y="15750"/>
                      <a:pt x="476" y="14321"/>
                    </a:cubicBezTo>
                    <a:cubicBezTo>
                      <a:pt x="2858" y="4320"/>
                      <a:pt x="12859" y="-1872"/>
                      <a:pt x="22955" y="510"/>
                    </a:cubicBezTo>
                    <a:cubicBezTo>
                      <a:pt x="51054" y="7177"/>
                      <a:pt x="78867" y="16035"/>
                      <a:pt x="105537" y="26989"/>
                    </a:cubicBezTo>
                    <a:cubicBezTo>
                      <a:pt x="115062" y="30894"/>
                      <a:pt x="119634" y="41753"/>
                      <a:pt x="115729" y="512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2" name="Google Shape;6612;p53"/>
              <p:cNvSpPr/>
              <p:nvPr/>
            </p:nvSpPr>
            <p:spPr>
              <a:xfrm>
                <a:off x="5926073" y="2160194"/>
                <a:ext cx="114897" cy="69348"/>
              </a:xfrm>
              <a:custGeom>
                <a:avLst/>
                <a:gdLst/>
                <a:ahLst/>
                <a:cxnLst/>
                <a:rect l="l" t="t" r="r" b="b"/>
                <a:pathLst>
                  <a:path w="114897" h="69348" extrusionOk="0">
                    <a:moveTo>
                      <a:pt x="104204" y="33794"/>
                    </a:moveTo>
                    <a:cubicBezTo>
                      <a:pt x="113538" y="38175"/>
                      <a:pt x="117538" y="49320"/>
                      <a:pt x="113062" y="58654"/>
                    </a:cubicBezTo>
                    <a:cubicBezTo>
                      <a:pt x="108680" y="67989"/>
                      <a:pt x="97536" y="71989"/>
                      <a:pt x="88202" y="67512"/>
                    </a:cubicBezTo>
                    <a:cubicBezTo>
                      <a:pt x="63532" y="55892"/>
                      <a:pt x="38005" y="45319"/>
                      <a:pt x="12382" y="36175"/>
                    </a:cubicBezTo>
                    <a:cubicBezTo>
                      <a:pt x="4763" y="33413"/>
                      <a:pt x="0" y="26269"/>
                      <a:pt x="0" y="18649"/>
                    </a:cubicBezTo>
                    <a:cubicBezTo>
                      <a:pt x="0" y="16554"/>
                      <a:pt x="381" y="14458"/>
                      <a:pt x="1048" y="12363"/>
                    </a:cubicBezTo>
                    <a:cubicBezTo>
                      <a:pt x="4477" y="2647"/>
                      <a:pt x="15240" y="-2401"/>
                      <a:pt x="24860" y="1123"/>
                    </a:cubicBezTo>
                    <a:cubicBezTo>
                      <a:pt x="51625" y="10743"/>
                      <a:pt x="78296" y="21697"/>
                      <a:pt x="104013" y="338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3" name="Google Shape;6613;p53"/>
              <p:cNvSpPr/>
              <p:nvPr/>
            </p:nvSpPr>
            <p:spPr>
              <a:xfrm>
                <a:off x="5654706" y="2109977"/>
                <a:ext cx="62980" cy="38501"/>
              </a:xfrm>
              <a:custGeom>
                <a:avLst/>
                <a:gdLst/>
                <a:ahLst/>
                <a:cxnLst/>
                <a:rect l="l" t="t" r="r" b="b"/>
                <a:pathLst>
                  <a:path w="62980" h="38501" extrusionOk="0">
                    <a:moveTo>
                      <a:pt x="62865" y="20765"/>
                    </a:moveTo>
                    <a:cubicBezTo>
                      <a:pt x="62389" y="31052"/>
                      <a:pt x="53626" y="38957"/>
                      <a:pt x="43339" y="38481"/>
                    </a:cubicBezTo>
                    <a:cubicBezTo>
                      <a:pt x="28956" y="37719"/>
                      <a:pt x="14383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5049" y="0"/>
                      <a:pt x="30194" y="381"/>
                      <a:pt x="45244" y="1143"/>
                    </a:cubicBezTo>
                    <a:cubicBezTo>
                      <a:pt x="55531" y="1715"/>
                      <a:pt x="63436" y="10478"/>
                      <a:pt x="62960" y="206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4" name="Google Shape;6614;p53"/>
              <p:cNvSpPr/>
              <p:nvPr/>
            </p:nvSpPr>
            <p:spPr>
              <a:xfrm>
                <a:off x="6191059" y="2459292"/>
                <a:ext cx="90704" cy="101911"/>
              </a:xfrm>
              <a:custGeom>
                <a:avLst/>
                <a:gdLst/>
                <a:ahLst/>
                <a:cxnLst/>
                <a:rect l="l" t="t" r="r" b="b"/>
                <a:pathLst>
                  <a:path w="90704" h="101911" extrusionOk="0">
                    <a:moveTo>
                      <a:pt x="32290" y="5873"/>
                    </a:moveTo>
                    <a:cubicBezTo>
                      <a:pt x="51721" y="26828"/>
                      <a:pt x="70104" y="49116"/>
                      <a:pt x="87058" y="72167"/>
                    </a:cubicBezTo>
                    <a:cubicBezTo>
                      <a:pt x="93154" y="80454"/>
                      <a:pt x="91440" y="92169"/>
                      <a:pt x="83153" y="98265"/>
                    </a:cubicBezTo>
                    <a:cubicBezTo>
                      <a:pt x="74866" y="104361"/>
                      <a:pt x="63151" y="102647"/>
                      <a:pt x="57055" y="94360"/>
                    </a:cubicBezTo>
                    <a:cubicBezTo>
                      <a:pt x="40957" y="72453"/>
                      <a:pt x="23431" y="51307"/>
                      <a:pt x="4953" y="31305"/>
                    </a:cubicBezTo>
                    <a:cubicBezTo>
                      <a:pt x="1619" y="27685"/>
                      <a:pt x="0" y="23208"/>
                      <a:pt x="0" y="18636"/>
                    </a:cubicBezTo>
                    <a:cubicBezTo>
                      <a:pt x="0" y="13588"/>
                      <a:pt x="2000" y="8635"/>
                      <a:pt x="6001" y="4920"/>
                    </a:cubicBezTo>
                    <a:cubicBezTo>
                      <a:pt x="13525" y="-2033"/>
                      <a:pt x="25337" y="-1557"/>
                      <a:pt x="32385" y="59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5" name="Google Shape;6615;p53"/>
              <p:cNvSpPr/>
              <p:nvPr/>
            </p:nvSpPr>
            <p:spPr>
              <a:xfrm>
                <a:off x="6290309" y="2593921"/>
                <a:ext cx="75180" cy="112158"/>
              </a:xfrm>
              <a:custGeom>
                <a:avLst/>
                <a:gdLst/>
                <a:ahLst/>
                <a:cxnLst/>
                <a:rect l="l" t="t" r="r" b="b"/>
                <a:pathLst>
                  <a:path w="75180" h="112158" extrusionOk="0">
                    <a:moveTo>
                      <a:pt x="34862" y="9356"/>
                    </a:moveTo>
                    <a:cubicBezTo>
                      <a:pt x="49149" y="34121"/>
                      <a:pt x="62198" y="59934"/>
                      <a:pt x="73628" y="86032"/>
                    </a:cubicBezTo>
                    <a:cubicBezTo>
                      <a:pt x="77724" y="95462"/>
                      <a:pt x="73438" y="106416"/>
                      <a:pt x="64008" y="110607"/>
                    </a:cubicBezTo>
                    <a:cubicBezTo>
                      <a:pt x="54578" y="114703"/>
                      <a:pt x="43529" y="110416"/>
                      <a:pt x="39434" y="100987"/>
                    </a:cubicBezTo>
                    <a:cubicBezTo>
                      <a:pt x="28575" y="76126"/>
                      <a:pt x="16097" y="51552"/>
                      <a:pt x="2477" y="28025"/>
                    </a:cubicBezTo>
                    <a:cubicBezTo>
                      <a:pt x="762" y="25072"/>
                      <a:pt x="0" y="21834"/>
                      <a:pt x="0" y="18691"/>
                    </a:cubicBezTo>
                    <a:cubicBezTo>
                      <a:pt x="0" y="12214"/>
                      <a:pt x="3334" y="6022"/>
                      <a:pt x="9335" y="2498"/>
                    </a:cubicBezTo>
                    <a:cubicBezTo>
                      <a:pt x="18288" y="-2645"/>
                      <a:pt x="29623" y="403"/>
                      <a:pt x="34766" y="93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6" name="Google Shape;6616;p53"/>
              <p:cNvSpPr/>
              <p:nvPr/>
            </p:nvSpPr>
            <p:spPr>
              <a:xfrm>
                <a:off x="5654611" y="2534602"/>
                <a:ext cx="64296" cy="39722"/>
              </a:xfrm>
              <a:custGeom>
                <a:avLst/>
                <a:gdLst/>
                <a:ahLst/>
                <a:cxnLst/>
                <a:rect l="l" t="t" r="r" b="b"/>
                <a:pathLst>
                  <a:path w="64296" h="3972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5907" y="0"/>
                      <a:pt x="31909" y="857"/>
                      <a:pt x="47530" y="2476"/>
                    </a:cubicBezTo>
                    <a:cubicBezTo>
                      <a:pt x="57817" y="3524"/>
                      <a:pt x="65246" y="12668"/>
                      <a:pt x="64198" y="22955"/>
                    </a:cubicBezTo>
                    <a:cubicBezTo>
                      <a:pt x="63151" y="33242"/>
                      <a:pt x="54007" y="40672"/>
                      <a:pt x="43720" y="39624"/>
                    </a:cubicBezTo>
                    <a:cubicBezTo>
                      <a:pt x="29337" y="38100"/>
                      <a:pt x="14573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7" name="Google Shape;6617;p53"/>
              <p:cNvSpPr/>
              <p:nvPr/>
            </p:nvSpPr>
            <p:spPr>
              <a:xfrm>
                <a:off x="5654515" y="2216086"/>
                <a:ext cx="54997" cy="38215"/>
              </a:xfrm>
              <a:custGeom>
                <a:avLst/>
                <a:gdLst/>
                <a:ahLst/>
                <a:cxnLst/>
                <a:rect l="l" t="t" r="r" b="b"/>
                <a:pathLst>
                  <a:path w="54997" h="38215" extrusionOk="0">
                    <a:moveTo>
                      <a:pt x="37243" y="952"/>
                    </a:moveTo>
                    <a:cubicBezTo>
                      <a:pt x="47530" y="1429"/>
                      <a:pt x="55626" y="10096"/>
                      <a:pt x="54959" y="20479"/>
                    </a:cubicBezTo>
                    <a:cubicBezTo>
                      <a:pt x="54483" y="30766"/>
                      <a:pt x="45720" y="38671"/>
                      <a:pt x="35433" y="38195"/>
                    </a:cubicBezTo>
                    <a:cubicBezTo>
                      <a:pt x="23717" y="37624"/>
                      <a:pt x="11811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2383" y="0"/>
                      <a:pt x="24955" y="286"/>
                      <a:pt x="37147" y="8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8" name="Google Shape;6618;p53"/>
              <p:cNvSpPr/>
              <p:nvPr/>
            </p:nvSpPr>
            <p:spPr>
              <a:xfrm>
                <a:off x="5763672" y="2119391"/>
                <a:ext cx="119556" cy="53659"/>
              </a:xfrm>
              <a:custGeom>
                <a:avLst/>
                <a:gdLst/>
                <a:ahLst/>
                <a:cxnLst/>
                <a:rect l="l" t="t" r="r" b="b"/>
                <a:pathLst>
                  <a:path w="119556" h="53659" extrusionOk="0">
                    <a:moveTo>
                      <a:pt x="286" y="15923"/>
                    </a:moveTo>
                    <a:cubicBezTo>
                      <a:pt x="1810" y="5732"/>
                      <a:pt x="11240" y="-1317"/>
                      <a:pt x="21431" y="207"/>
                    </a:cubicBezTo>
                    <a:cubicBezTo>
                      <a:pt x="49625" y="4398"/>
                      <a:pt x="77915" y="10018"/>
                      <a:pt x="105442" y="16971"/>
                    </a:cubicBezTo>
                    <a:cubicBezTo>
                      <a:pt x="115443" y="19448"/>
                      <a:pt x="121539" y="29639"/>
                      <a:pt x="118967" y="39545"/>
                    </a:cubicBezTo>
                    <a:cubicBezTo>
                      <a:pt x="116491" y="49547"/>
                      <a:pt x="106299" y="55643"/>
                      <a:pt x="96393" y="53071"/>
                    </a:cubicBezTo>
                    <a:cubicBezTo>
                      <a:pt x="70009" y="46499"/>
                      <a:pt x="42958" y="41069"/>
                      <a:pt x="15907" y="37069"/>
                    </a:cubicBezTo>
                    <a:cubicBezTo>
                      <a:pt x="6668" y="35735"/>
                      <a:pt x="0" y="27734"/>
                      <a:pt x="0" y="18686"/>
                    </a:cubicBezTo>
                    <a:cubicBezTo>
                      <a:pt x="0" y="17733"/>
                      <a:pt x="0" y="16876"/>
                      <a:pt x="191" y="159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9" name="Google Shape;6619;p53"/>
              <p:cNvSpPr/>
              <p:nvPr/>
            </p:nvSpPr>
            <p:spPr>
              <a:xfrm>
                <a:off x="5758528" y="2333776"/>
                <a:ext cx="118544" cy="58290"/>
              </a:xfrm>
              <a:custGeom>
                <a:avLst/>
                <a:gdLst/>
                <a:ahLst/>
                <a:cxnLst/>
                <a:rect l="l" t="t" r="r" b="b"/>
                <a:pathLst>
                  <a:path w="118544" h="58290" extrusionOk="0">
                    <a:moveTo>
                      <a:pt x="0" y="18708"/>
                    </a:moveTo>
                    <a:cubicBezTo>
                      <a:pt x="0" y="17565"/>
                      <a:pt x="95" y="16327"/>
                      <a:pt x="381" y="15184"/>
                    </a:cubicBezTo>
                    <a:cubicBezTo>
                      <a:pt x="2286" y="5087"/>
                      <a:pt x="12097" y="-1580"/>
                      <a:pt x="22193" y="325"/>
                    </a:cubicBezTo>
                    <a:cubicBezTo>
                      <a:pt x="50387" y="5754"/>
                      <a:pt x="78486" y="12993"/>
                      <a:pt x="105728" y="21947"/>
                    </a:cubicBezTo>
                    <a:cubicBezTo>
                      <a:pt x="115538" y="25185"/>
                      <a:pt x="120777" y="35758"/>
                      <a:pt x="117634" y="45473"/>
                    </a:cubicBezTo>
                    <a:cubicBezTo>
                      <a:pt x="114395" y="55284"/>
                      <a:pt x="103822" y="60523"/>
                      <a:pt x="94107" y="57380"/>
                    </a:cubicBezTo>
                    <a:cubicBezTo>
                      <a:pt x="68389" y="48902"/>
                      <a:pt x="41910" y="42044"/>
                      <a:pt x="15335" y="36901"/>
                    </a:cubicBezTo>
                    <a:cubicBezTo>
                      <a:pt x="6382" y="35186"/>
                      <a:pt x="190" y="27376"/>
                      <a:pt x="190" y="186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0" name="Google Shape;6620;p53"/>
              <p:cNvSpPr/>
              <p:nvPr/>
            </p:nvSpPr>
            <p:spPr>
              <a:xfrm>
                <a:off x="5654611" y="2428303"/>
                <a:ext cx="61202" cy="39009"/>
              </a:xfrm>
              <a:custGeom>
                <a:avLst/>
                <a:gdLst/>
                <a:ahLst/>
                <a:cxnLst/>
                <a:rect l="l" t="t" r="r" b="b"/>
                <a:pathLst>
                  <a:path w="61202" h="39009" extrusionOk="0">
                    <a:moveTo>
                      <a:pt x="44005" y="1810"/>
                    </a:moveTo>
                    <a:cubicBezTo>
                      <a:pt x="54292" y="2572"/>
                      <a:pt x="61913" y="11621"/>
                      <a:pt x="61150" y="21812"/>
                    </a:cubicBezTo>
                    <a:cubicBezTo>
                      <a:pt x="60388" y="32099"/>
                      <a:pt x="51340" y="39719"/>
                      <a:pt x="41148" y="38957"/>
                    </a:cubicBezTo>
                    <a:cubicBezTo>
                      <a:pt x="27527" y="37909"/>
                      <a:pt x="13716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4669" y="0"/>
                      <a:pt x="29432" y="571"/>
                      <a:pt x="44005" y="1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1" name="Google Shape;6621;p53"/>
              <p:cNvSpPr/>
              <p:nvPr/>
            </p:nvSpPr>
            <p:spPr>
              <a:xfrm>
                <a:off x="5654706" y="2322290"/>
                <a:ext cx="58036" cy="38510"/>
              </a:xfrm>
              <a:custGeom>
                <a:avLst/>
                <a:gdLst/>
                <a:ahLst/>
                <a:cxnLst/>
                <a:rect l="l" t="t" r="r" b="b"/>
                <a:pathLst>
                  <a:path w="58036" h="38510" extrusionOk="0">
                    <a:moveTo>
                      <a:pt x="57912" y="20955"/>
                    </a:moveTo>
                    <a:cubicBezTo>
                      <a:pt x="57340" y="31242"/>
                      <a:pt x="48482" y="39053"/>
                      <a:pt x="38195" y="38481"/>
                    </a:cubicBezTo>
                    <a:cubicBezTo>
                      <a:pt x="25527" y="37719"/>
                      <a:pt x="12668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ubicBezTo>
                      <a:pt x="13430" y="0"/>
                      <a:pt x="27051" y="381"/>
                      <a:pt x="40481" y="1238"/>
                    </a:cubicBezTo>
                    <a:cubicBezTo>
                      <a:pt x="50768" y="1810"/>
                      <a:pt x="58579" y="10573"/>
                      <a:pt x="58007" y="209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2" name="Google Shape;6622;p53"/>
              <p:cNvSpPr/>
              <p:nvPr/>
            </p:nvSpPr>
            <p:spPr>
              <a:xfrm>
                <a:off x="6212490" y="2331372"/>
                <a:ext cx="96792" cy="96282"/>
              </a:xfrm>
              <a:custGeom>
                <a:avLst/>
                <a:gdLst/>
                <a:ahLst/>
                <a:cxnLst/>
                <a:rect l="l" t="t" r="r" b="b"/>
                <a:pathLst>
                  <a:path w="96792" h="96282" extrusionOk="0">
                    <a:moveTo>
                      <a:pt x="91916" y="65022"/>
                    </a:moveTo>
                    <a:cubicBezTo>
                      <a:pt x="98869" y="72642"/>
                      <a:pt x="98298" y="84453"/>
                      <a:pt x="90773" y="91406"/>
                    </a:cubicBezTo>
                    <a:cubicBezTo>
                      <a:pt x="83153" y="98359"/>
                      <a:pt x="71342" y="97788"/>
                      <a:pt x="64389" y="90263"/>
                    </a:cubicBezTo>
                    <a:cubicBezTo>
                      <a:pt x="46006" y="70165"/>
                      <a:pt x="26384" y="50639"/>
                      <a:pt x="6191" y="32446"/>
                    </a:cubicBezTo>
                    <a:cubicBezTo>
                      <a:pt x="2096" y="28732"/>
                      <a:pt x="0" y="23683"/>
                      <a:pt x="0" y="18635"/>
                    </a:cubicBezTo>
                    <a:cubicBezTo>
                      <a:pt x="0" y="14158"/>
                      <a:pt x="1619" y="9682"/>
                      <a:pt x="4763" y="6157"/>
                    </a:cubicBezTo>
                    <a:cubicBezTo>
                      <a:pt x="11621" y="-1463"/>
                      <a:pt x="23431" y="-2129"/>
                      <a:pt x="31051" y="4824"/>
                    </a:cubicBezTo>
                    <a:cubicBezTo>
                      <a:pt x="52197" y="23874"/>
                      <a:pt x="72676" y="44162"/>
                      <a:pt x="91821" y="652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3" name="Google Shape;6623;p53"/>
              <p:cNvSpPr/>
              <p:nvPr/>
            </p:nvSpPr>
            <p:spPr>
              <a:xfrm>
                <a:off x="5855302" y="2922501"/>
                <a:ext cx="42386" cy="67586"/>
              </a:xfrm>
              <a:custGeom>
                <a:avLst/>
                <a:gdLst/>
                <a:ahLst/>
                <a:cxnLst/>
                <a:rect l="l" t="t" r="r" b="b"/>
                <a:pathLst>
                  <a:path w="42386" h="67586" extrusionOk="0">
                    <a:moveTo>
                      <a:pt x="36862" y="14723"/>
                    </a:moveTo>
                    <a:cubicBezTo>
                      <a:pt x="40672" y="31963"/>
                      <a:pt x="42386" y="49775"/>
                      <a:pt x="42386" y="67587"/>
                    </a:cubicBezTo>
                    <a:lnTo>
                      <a:pt x="5143" y="67587"/>
                    </a:lnTo>
                    <a:cubicBezTo>
                      <a:pt x="5143" y="52442"/>
                      <a:pt x="3715" y="37392"/>
                      <a:pt x="476" y="22724"/>
                    </a:cubicBezTo>
                    <a:cubicBezTo>
                      <a:pt x="190" y="21390"/>
                      <a:pt x="0" y="19962"/>
                      <a:pt x="0" y="18628"/>
                    </a:cubicBezTo>
                    <a:cubicBezTo>
                      <a:pt x="0" y="10056"/>
                      <a:pt x="5905" y="2340"/>
                      <a:pt x="14573" y="435"/>
                    </a:cubicBezTo>
                    <a:cubicBezTo>
                      <a:pt x="24670" y="-1755"/>
                      <a:pt x="34576" y="4531"/>
                      <a:pt x="36862" y="146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4" name="Google Shape;6624;p53"/>
              <p:cNvSpPr/>
              <p:nvPr/>
            </p:nvSpPr>
            <p:spPr>
              <a:xfrm>
                <a:off x="5962935" y="2920419"/>
                <a:ext cx="40957" cy="69764"/>
              </a:xfrm>
              <a:custGeom>
                <a:avLst/>
                <a:gdLst/>
                <a:ahLst/>
                <a:cxnLst/>
                <a:rect l="l" t="t" r="r" b="b"/>
                <a:pathLst>
                  <a:path w="40957" h="69764" extrusionOk="0">
                    <a:moveTo>
                      <a:pt x="36957" y="15757"/>
                    </a:moveTo>
                    <a:cubicBezTo>
                      <a:pt x="39719" y="33474"/>
                      <a:pt x="40957" y="51667"/>
                      <a:pt x="40957" y="69764"/>
                    </a:cubicBezTo>
                    <a:lnTo>
                      <a:pt x="3715" y="69764"/>
                    </a:lnTo>
                    <a:cubicBezTo>
                      <a:pt x="3715" y="53572"/>
                      <a:pt x="2667" y="37379"/>
                      <a:pt x="190" y="21472"/>
                    </a:cubicBezTo>
                    <a:cubicBezTo>
                      <a:pt x="0" y="20520"/>
                      <a:pt x="0" y="19567"/>
                      <a:pt x="0" y="18615"/>
                    </a:cubicBezTo>
                    <a:cubicBezTo>
                      <a:pt x="0" y="9566"/>
                      <a:pt x="6572" y="1660"/>
                      <a:pt x="15812" y="232"/>
                    </a:cubicBezTo>
                    <a:cubicBezTo>
                      <a:pt x="26003" y="-1388"/>
                      <a:pt x="35528" y="5661"/>
                      <a:pt x="37147" y="157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5" name="Google Shape;6625;p53"/>
              <p:cNvSpPr/>
              <p:nvPr/>
            </p:nvSpPr>
            <p:spPr>
              <a:xfrm>
                <a:off x="6069805" y="2918226"/>
                <a:ext cx="40290" cy="71956"/>
              </a:xfrm>
              <a:custGeom>
                <a:avLst/>
                <a:gdLst/>
                <a:ahLst/>
                <a:cxnLst/>
                <a:rect l="l" t="t" r="r" b="b"/>
                <a:pathLst>
                  <a:path w="40290" h="71956" extrusionOk="0">
                    <a:moveTo>
                      <a:pt x="37052" y="16426"/>
                    </a:moveTo>
                    <a:cubicBezTo>
                      <a:pt x="39243" y="34714"/>
                      <a:pt x="40291" y="53383"/>
                      <a:pt x="40291" y="71956"/>
                    </a:cubicBezTo>
                    <a:lnTo>
                      <a:pt x="3048" y="71956"/>
                    </a:lnTo>
                    <a:cubicBezTo>
                      <a:pt x="3048" y="54907"/>
                      <a:pt x="2096" y="37762"/>
                      <a:pt x="95" y="20902"/>
                    </a:cubicBezTo>
                    <a:cubicBezTo>
                      <a:pt x="95" y="20140"/>
                      <a:pt x="0" y="19378"/>
                      <a:pt x="0" y="18616"/>
                    </a:cubicBezTo>
                    <a:cubicBezTo>
                      <a:pt x="0" y="9282"/>
                      <a:pt x="6953" y="1281"/>
                      <a:pt x="16383" y="138"/>
                    </a:cubicBezTo>
                    <a:cubicBezTo>
                      <a:pt x="26575" y="-1100"/>
                      <a:pt x="35909" y="6139"/>
                      <a:pt x="37147" y="16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6" name="Google Shape;6626;p53"/>
              <p:cNvSpPr/>
              <p:nvPr/>
            </p:nvSpPr>
            <p:spPr>
              <a:xfrm>
                <a:off x="5745193" y="2925566"/>
                <a:ext cx="46386" cy="64521"/>
              </a:xfrm>
              <a:custGeom>
                <a:avLst/>
                <a:gdLst/>
                <a:ahLst/>
                <a:cxnLst/>
                <a:rect l="l" t="t" r="r" b="b"/>
                <a:pathLst>
                  <a:path w="46386" h="64521" extrusionOk="0">
                    <a:moveTo>
                      <a:pt x="0" y="18706"/>
                    </a:moveTo>
                    <a:cubicBezTo>
                      <a:pt x="0" y="11467"/>
                      <a:pt x="4286" y="4514"/>
                      <a:pt x="11430" y="1466"/>
                    </a:cubicBezTo>
                    <a:cubicBezTo>
                      <a:pt x="20955" y="-2535"/>
                      <a:pt x="31813" y="1942"/>
                      <a:pt x="35814" y="11372"/>
                    </a:cubicBezTo>
                    <a:cubicBezTo>
                      <a:pt x="42863" y="28231"/>
                      <a:pt x="46291" y="46329"/>
                      <a:pt x="46387" y="64521"/>
                    </a:cubicBezTo>
                    <a:lnTo>
                      <a:pt x="9144" y="64521"/>
                    </a:lnTo>
                    <a:cubicBezTo>
                      <a:pt x="9144" y="51282"/>
                      <a:pt x="6667" y="38042"/>
                      <a:pt x="1524" y="25850"/>
                    </a:cubicBezTo>
                    <a:cubicBezTo>
                      <a:pt x="571" y="23469"/>
                      <a:pt x="95" y="20992"/>
                      <a:pt x="95" y="186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7" name="Google Shape;6627;p53"/>
              <p:cNvSpPr/>
              <p:nvPr/>
            </p:nvSpPr>
            <p:spPr>
              <a:xfrm>
                <a:off x="5896831" y="2768104"/>
                <a:ext cx="80036" cy="109315"/>
              </a:xfrm>
              <a:custGeom>
                <a:avLst/>
                <a:gdLst/>
                <a:ahLst/>
                <a:cxnLst/>
                <a:rect l="l" t="t" r="r" b="b"/>
                <a:pathLst>
                  <a:path w="80036" h="109315" extrusionOk="0">
                    <a:moveTo>
                      <a:pt x="44291" y="97968"/>
                    </a:moveTo>
                    <a:cubicBezTo>
                      <a:pt x="33814" y="73774"/>
                      <a:pt x="20193" y="50914"/>
                      <a:pt x="3905" y="30055"/>
                    </a:cubicBezTo>
                    <a:cubicBezTo>
                      <a:pt x="1238" y="26626"/>
                      <a:pt x="0" y="22625"/>
                      <a:pt x="0" y="18625"/>
                    </a:cubicBezTo>
                    <a:cubicBezTo>
                      <a:pt x="0" y="13100"/>
                      <a:pt x="2477" y="7576"/>
                      <a:pt x="7144" y="3956"/>
                    </a:cubicBezTo>
                    <a:cubicBezTo>
                      <a:pt x="15240" y="-2426"/>
                      <a:pt x="26956" y="-902"/>
                      <a:pt x="33338" y="7195"/>
                    </a:cubicBezTo>
                    <a:cubicBezTo>
                      <a:pt x="51530" y="30531"/>
                      <a:pt x="66770" y="56153"/>
                      <a:pt x="78486" y="83204"/>
                    </a:cubicBezTo>
                    <a:cubicBezTo>
                      <a:pt x="82582" y="92634"/>
                      <a:pt x="78296" y="103683"/>
                      <a:pt x="68771" y="107779"/>
                    </a:cubicBezTo>
                    <a:cubicBezTo>
                      <a:pt x="59341" y="111874"/>
                      <a:pt x="48387" y="107493"/>
                      <a:pt x="44196" y="980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8" name="Google Shape;6628;p53"/>
              <p:cNvSpPr/>
              <p:nvPr/>
            </p:nvSpPr>
            <p:spPr>
              <a:xfrm>
                <a:off x="5763672" y="2786685"/>
                <a:ext cx="95894" cy="96700"/>
              </a:xfrm>
              <a:custGeom>
                <a:avLst/>
                <a:gdLst/>
                <a:ahLst/>
                <a:cxnLst/>
                <a:rect l="l" t="t" r="r" b="b"/>
                <a:pathLst>
                  <a:path w="95894" h="96700" extrusionOk="0">
                    <a:moveTo>
                      <a:pt x="87725" y="93484"/>
                    </a:moveTo>
                    <a:cubicBezTo>
                      <a:pt x="79153" y="99295"/>
                      <a:pt x="67628" y="97009"/>
                      <a:pt x="61817" y="88436"/>
                    </a:cubicBezTo>
                    <a:cubicBezTo>
                      <a:pt x="47339" y="67005"/>
                      <a:pt x="29242" y="48717"/>
                      <a:pt x="8001" y="33953"/>
                    </a:cubicBezTo>
                    <a:cubicBezTo>
                      <a:pt x="2762" y="30334"/>
                      <a:pt x="0" y="24523"/>
                      <a:pt x="0" y="18618"/>
                    </a:cubicBezTo>
                    <a:cubicBezTo>
                      <a:pt x="0" y="14998"/>
                      <a:pt x="1048" y="11284"/>
                      <a:pt x="3334" y="8045"/>
                    </a:cubicBezTo>
                    <a:cubicBezTo>
                      <a:pt x="9239" y="-432"/>
                      <a:pt x="20860" y="-2528"/>
                      <a:pt x="29242" y="3283"/>
                    </a:cubicBezTo>
                    <a:cubicBezTo>
                      <a:pt x="54293" y="20618"/>
                      <a:pt x="75629" y="42240"/>
                      <a:pt x="92678" y="67481"/>
                    </a:cubicBezTo>
                    <a:cubicBezTo>
                      <a:pt x="98489" y="76054"/>
                      <a:pt x="96203" y="87579"/>
                      <a:pt x="87630" y="933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9" name="Google Shape;6629;p53"/>
              <p:cNvSpPr/>
              <p:nvPr/>
            </p:nvSpPr>
            <p:spPr>
              <a:xfrm>
                <a:off x="6389083" y="2911835"/>
                <a:ext cx="39528" cy="78252"/>
              </a:xfrm>
              <a:custGeom>
                <a:avLst/>
                <a:gdLst/>
                <a:ahLst/>
                <a:cxnLst/>
                <a:rect l="l" t="t" r="r" b="b"/>
                <a:pathLst>
                  <a:path w="39528" h="78252" extrusionOk="0">
                    <a:moveTo>
                      <a:pt x="37148" y="17197"/>
                    </a:moveTo>
                    <a:cubicBezTo>
                      <a:pt x="38767" y="37390"/>
                      <a:pt x="39434" y="57869"/>
                      <a:pt x="39529" y="78253"/>
                    </a:cubicBezTo>
                    <a:lnTo>
                      <a:pt x="2191" y="78253"/>
                    </a:lnTo>
                    <a:cubicBezTo>
                      <a:pt x="2191" y="58822"/>
                      <a:pt x="1429" y="39295"/>
                      <a:pt x="0" y="20055"/>
                    </a:cubicBezTo>
                    <a:cubicBezTo>
                      <a:pt x="0" y="19579"/>
                      <a:pt x="0" y="19103"/>
                      <a:pt x="0" y="18626"/>
                    </a:cubicBezTo>
                    <a:cubicBezTo>
                      <a:pt x="0" y="9006"/>
                      <a:pt x="7429" y="814"/>
                      <a:pt x="17240" y="53"/>
                    </a:cubicBezTo>
                    <a:cubicBezTo>
                      <a:pt x="27527" y="-710"/>
                      <a:pt x="36481" y="6910"/>
                      <a:pt x="37243" y="171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0" name="Google Shape;6630;p53"/>
              <p:cNvSpPr/>
              <p:nvPr/>
            </p:nvSpPr>
            <p:spPr>
              <a:xfrm>
                <a:off x="6176295" y="2916075"/>
                <a:ext cx="39909" cy="74107"/>
              </a:xfrm>
              <a:custGeom>
                <a:avLst/>
                <a:gdLst/>
                <a:ahLst/>
                <a:cxnLst/>
                <a:rect l="l" t="t" r="r" b="b"/>
                <a:pathLst>
                  <a:path w="39909" h="74107" extrusionOk="0">
                    <a:moveTo>
                      <a:pt x="37147" y="16862"/>
                    </a:moveTo>
                    <a:cubicBezTo>
                      <a:pt x="39053" y="35722"/>
                      <a:pt x="39910" y="54962"/>
                      <a:pt x="39910" y="74108"/>
                    </a:cubicBezTo>
                    <a:lnTo>
                      <a:pt x="2667" y="74108"/>
                    </a:lnTo>
                    <a:cubicBezTo>
                      <a:pt x="2667" y="56201"/>
                      <a:pt x="1810" y="38198"/>
                      <a:pt x="95" y="20577"/>
                    </a:cubicBezTo>
                    <a:cubicBezTo>
                      <a:pt x="95" y="19911"/>
                      <a:pt x="0" y="19339"/>
                      <a:pt x="0" y="18672"/>
                    </a:cubicBezTo>
                    <a:cubicBezTo>
                      <a:pt x="0" y="9242"/>
                      <a:pt x="7144" y="1146"/>
                      <a:pt x="16764" y="98"/>
                    </a:cubicBezTo>
                    <a:cubicBezTo>
                      <a:pt x="27051" y="-949"/>
                      <a:pt x="36195" y="6480"/>
                      <a:pt x="37147" y="167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1" name="Google Shape;6631;p53"/>
              <p:cNvSpPr/>
              <p:nvPr/>
            </p:nvSpPr>
            <p:spPr>
              <a:xfrm>
                <a:off x="6496049" y="2920907"/>
                <a:ext cx="38576" cy="69276"/>
              </a:xfrm>
              <a:custGeom>
                <a:avLst/>
                <a:gdLst/>
                <a:ahLst/>
                <a:cxnLst/>
                <a:rect l="l" t="t" r="r" b="b"/>
                <a:pathLst>
                  <a:path w="38576" h="69276" extrusionOk="0">
                    <a:moveTo>
                      <a:pt x="37243" y="17555"/>
                    </a:moveTo>
                    <a:cubicBezTo>
                      <a:pt x="38195" y="34700"/>
                      <a:pt x="38576" y="51941"/>
                      <a:pt x="38576" y="69276"/>
                    </a:cubicBezTo>
                    <a:lnTo>
                      <a:pt x="1238" y="69276"/>
                    </a:lnTo>
                    <a:cubicBezTo>
                      <a:pt x="1238" y="52703"/>
                      <a:pt x="953" y="36129"/>
                      <a:pt x="0" y="19746"/>
                    </a:cubicBezTo>
                    <a:cubicBezTo>
                      <a:pt x="0" y="19365"/>
                      <a:pt x="0" y="18984"/>
                      <a:pt x="0" y="18603"/>
                    </a:cubicBezTo>
                    <a:cubicBezTo>
                      <a:pt x="0" y="8792"/>
                      <a:pt x="7620" y="601"/>
                      <a:pt x="17526" y="29"/>
                    </a:cubicBezTo>
                    <a:cubicBezTo>
                      <a:pt x="27813" y="-542"/>
                      <a:pt x="36671" y="7268"/>
                      <a:pt x="37243" y="175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2" name="Google Shape;6632;p53"/>
              <p:cNvSpPr/>
              <p:nvPr/>
            </p:nvSpPr>
            <p:spPr>
              <a:xfrm>
                <a:off x="6282784" y="2914012"/>
                <a:ext cx="39624" cy="76171"/>
              </a:xfrm>
              <a:custGeom>
                <a:avLst/>
                <a:gdLst/>
                <a:ahLst/>
                <a:cxnLst/>
                <a:rect l="l" t="t" r="r" b="b"/>
                <a:pathLst>
                  <a:path w="39624" h="76171" extrusionOk="0">
                    <a:moveTo>
                      <a:pt x="37148" y="17021"/>
                    </a:moveTo>
                    <a:cubicBezTo>
                      <a:pt x="38862" y="36642"/>
                      <a:pt x="39624" y="56455"/>
                      <a:pt x="39624" y="76171"/>
                    </a:cubicBezTo>
                    <a:lnTo>
                      <a:pt x="2381" y="76171"/>
                    </a:lnTo>
                    <a:cubicBezTo>
                      <a:pt x="2381" y="57502"/>
                      <a:pt x="1619" y="38738"/>
                      <a:pt x="0" y="20259"/>
                    </a:cubicBezTo>
                    <a:cubicBezTo>
                      <a:pt x="0" y="19688"/>
                      <a:pt x="0" y="19117"/>
                      <a:pt x="0" y="18640"/>
                    </a:cubicBezTo>
                    <a:cubicBezTo>
                      <a:pt x="0" y="9115"/>
                      <a:pt x="7334" y="924"/>
                      <a:pt x="17050" y="67"/>
                    </a:cubicBezTo>
                    <a:cubicBezTo>
                      <a:pt x="27337" y="-791"/>
                      <a:pt x="36386" y="6734"/>
                      <a:pt x="37243" y="170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3" name="Google Shape;6633;p53"/>
              <p:cNvSpPr/>
              <p:nvPr/>
            </p:nvSpPr>
            <p:spPr>
              <a:xfrm>
                <a:off x="5654706" y="2959226"/>
                <a:ext cx="30956" cy="30956"/>
              </a:xfrm>
              <a:custGeom>
                <a:avLst/>
                <a:gdLst/>
                <a:ahLst/>
                <a:cxnLst/>
                <a:rect l="l" t="t" r="r" b="b"/>
                <a:pathLst>
                  <a:path w="30956" h="30956" extrusionOk="0">
                    <a:moveTo>
                      <a:pt x="30956" y="30956"/>
                    </a:moveTo>
                    <a:lnTo>
                      <a:pt x="6286" y="30956"/>
                    </a:lnTo>
                    <a:cubicBezTo>
                      <a:pt x="6286" y="27527"/>
                      <a:pt x="3429" y="24670"/>
                      <a:pt x="0" y="24670"/>
                    </a:cubicBezTo>
                    <a:lnTo>
                      <a:pt x="0" y="2467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7050" y="0"/>
                      <a:pt x="30956" y="13907"/>
                      <a:pt x="30956" y="309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4" name="Google Shape;6634;p53"/>
              <p:cNvSpPr/>
              <p:nvPr/>
            </p:nvSpPr>
            <p:spPr>
              <a:xfrm>
                <a:off x="6044183" y="2613429"/>
                <a:ext cx="87589" cy="104297"/>
              </a:xfrm>
              <a:custGeom>
                <a:avLst/>
                <a:gdLst/>
                <a:ahLst/>
                <a:cxnLst/>
                <a:rect l="l" t="t" r="r" b="b"/>
                <a:pathLst>
                  <a:path w="87589" h="104297" extrusionOk="0">
                    <a:moveTo>
                      <a:pt x="53245" y="95671"/>
                    </a:moveTo>
                    <a:cubicBezTo>
                      <a:pt x="38767" y="73001"/>
                      <a:pt x="22479" y="51189"/>
                      <a:pt x="4667" y="30901"/>
                    </a:cubicBezTo>
                    <a:cubicBezTo>
                      <a:pt x="1524" y="27376"/>
                      <a:pt x="0" y="22995"/>
                      <a:pt x="0" y="18613"/>
                    </a:cubicBezTo>
                    <a:cubicBezTo>
                      <a:pt x="0" y="13470"/>
                      <a:pt x="2191" y="8231"/>
                      <a:pt x="6382" y="4612"/>
                    </a:cubicBezTo>
                    <a:cubicBezTo>
                      <a:pt x="14097" y="-2151"/>
                      <a:pt x="25908" y="-1389"/>
                      <a:pt x="32671" y="6326"/>
                    </a:cubicBezTo>
                    <a:cubicBezTo>
                      <a:pt x="51721" y="28043"/>
                      <a:pt x="69247" y="51380"/>
                      <a:pt x="84677" y="75668"/>
                    </a:cubicBezTo>
                    <a:cubicBezTo>
                      <a:pt x="90202" y="84336"/>
                      <a:pt x="87630" y="95861"/>
                      <a:pt x="78962" y="101386"/>
                    </a:cubicBezTo>
                    <a:cubicBezTo>
                      <a:pt x="70295" y="106910"/>
                      <a:pt x="58769" y="104338"/>
                      <a:pt x="53245" y="956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5" name="Google Shape;6635;p53"/>
              <p:cNvSpPr/>
              <p:nvPr/>
            </p:nvSpPr>
            <p:spPr>
              <a:xfrm>
                <a:off x="5765196" y="2666949"/>
                <a:ext cx="109600" cy="79456"/>
              </a:xfrm>
              <a:custGeom>
                <a:avLst/>
                <a:gdLst/>
                <a:ahLst/>
                <a:cxnLst/>
                <a:rect l="l" t="t" r="r" b="b"/>
                <a:pathLst>
                  <a:path w="109600" h="79456" extrusionOk="0">
                    <a:moveTo>
                      <a:pt x="105632" y="72155"/>
                    </a:moveTo>
                    <a:cubicBezTo>
                      <a:pt x="99346" y="80346"/>
                      <a:pt x="87630" y="81870"/>
                      <a:pt x="79438" y="75584"/>
                    </a:cubicBezTo>
                    <a:cubicBezTo>
                      <a:pt x="58484" y="59487"/>
                      <a:pt x="35528" y="46056"/>
                      <a:pt x="11335" y="35769"/>
                    </a:cubicBezTo>
                    <a:cubicBezTo>
                      <a:pt x="4191" y="32721"/>
                      <a:pt x="0" y="25863"/>
                      <a:pt x="0" y="18624"/>
                    </a:cubicBezTo>
                    <a:cubicBezTo>
                      <a:pt x="0" y="16148"/>
                      <a:pt x="476" y="13767"/>
                      <a:pt x="1524" y="11385"/>
                    </a:cubicBezTo>
                    <a:cubicBezTo>
                      <a:pt x="5525" y="1860"/>
                      <a:pt x="16478" y="-2521"/>
                      <a:pt x="26003" y="1479"/>
                    </a:cubicBezTo>
                    <a:cubicBezTo>
                      <a:pt x="53150" y="13005"/>
                      <a:pt x="78867" y="28054"/>
                      <a:pt x="102299" y="46056"/>
                    </a:cubicBezTo>
                    <a:cubicBezTo>
                      <a:pt x="110490" y="52343"/>
                      <a:pt x="112014" y="64059"/>
                      <a:pt x="105728" y="722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6" name="Google Shape;6636;p53"/>
              <p:cNvSpPr/>
              <p:nvPr/>
            </p:nvSpPr>
            <p:spPr>
              <a:xfrm>
                <a:off x="5654611" y="2640615"/>
                <a:ext cx="67263" cy="40878"/>
              </a:xfrm>
              <a:custGeom>
                <a:avLst/>
                <a:gdLst/>
                <a:ahLst/>
                <a:cxnLst/>
                <a:rect l="l" t="t" r="r" b="b"/>
                <a:pathLst>
                  <a:path w="67263" h="40878" extrusionOk="0">
                    <a:moveTo>
                      <a:pt x="0" y="95"/>
                    </a:moveTo>
                    <a:lnTo>
                      <a:pt x="0" y="95"/>
                    </a:lnTo>
                    <a:cubicBezTo>
                      <a:pt x="17240" y="95"/>
                      <a:pt x="34480" y="1333"/>
                      <a:pt x="51340" y="3810"/>
                    </a:cubicBezTo>
                    <a:cubicBezTo>
                      <a:pt x="61531" y="5334"/>
                      <a:pt x="68580" y="14764"/>
                      <a:pt x="67056" y="24956"/>
                    </a:cubicBezTo>
                    <a:cubicBezTo>
                      <a:pt x="65532" y="35147"/>
                      <a:pt x="56102" y="42196"/>
                      <a:pt x="45911" y="40672"/>
                    </a:cubicBezTo>
                    <a:cubicBezTo>
                      <a:pt x="30861" y="38481"/>
                      <a:pt x="15335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7" name="Google Shape;6637;p53"/>
              <p:cNvSpPr/>
              <p:nvPr/>
            </p:nvSpPr>
            <p:spPr>
              <a:xfrm>
                <a:off x="5910833" y="2631987"/>
                <a:ext cx="97032" cy="96079"/>
              </a:xfrm>
              <a:custGeom>
                <a:avLst/>
                <a:gdLst/>
                <a:ahLst/>
                <a:cxnLst/>
                <a:rect l="l" t="t" r="r" b="b"/>
                <a:pathLst>
                  <a:path w="97032" h="96079" extrusionOk="0">
                    <a:moveTo>
                      <a:pt x="64198" y="89305"/>
                    </a:moveTo>
                    <a:cubicBezTo>
                      <a:pt x="46958" y="68826"/>
                      <a:pt x="27718" y="49871"/>
                      <a:pt x="6953" y="33107"/>
                    </a:cubicBezTo>
                    <a:cubicBezTo>
                      <a:pt x="2381" y="29393"/>
                      <a:pt x="0" y="24059"/>
                      <a:pt x="0" y="18629"/>
                    </a:cubicBezTo>
                    <a:cubicBezTo>
                      <a:pt x="0" y="14534"/>
                      <a:pt x="1334" y="10343"/>
                      <a:pt x="4191" y="6914"/>
                    </a:cubicBezTo>
                    <a:cubicBezTo>
                      <a:pt x="10668" y="-1087"/>
                      <a:pt x="22384" y="-2326"/>
                      <a:pt x="30385" y="4151"/>
                    </a:cubicBezTo>
                    <a:cubicBezTo>
                      <a:pt x="52959" y="22439"/>
                      <a:pt x="73914" y="43109"/>
                      <a:pt x="92678" y="65397"/>
                    </a:cubicBezTo>
                    <a:cubicBezTo>
                      <a:pt x="99251" y="73303"/>
                      <a:pt x="98298" y="85019"/>
                      <a:pt x="90392" y="91686"/>
                    </a:cubicBezTo>
                    <a:cubicBezTo>
                      <a:pt x="82487" y="98354"/>
                      <a:pt x="70771" y="97306"/>
                      <a:pt x="64103" y="894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8" name="Google Shape;6638;p53"/>
              <p:cNvSpPr/>
              <p:nvPr/>
            </p:nvSpPr>
            <p:spPr>
              <a:xfrm>
                <a:off x="5654611" y="2746819"/>
                <a:ext cx="70132" cy="43271"/>
              </a:xfrm>
              <a:custGeom>
                <a:avLst/>
                <a:gdLst/>
                <a:ahLst/>
                <a:cxnLst/>
                <a:rect l="l" t="t" r="r" b="b"/>
                <a:pathLst>
                  <a:path w="70132" h="43271" extrusionOk="0">
                    <a:moveTo>
                      <a:pt x="55721" y="6477"/>
                    </a:moveTo>
                    <a:cubicBezTo>
                      <a:pt x="65722" y="8858"/>
                      <a:pt x="72009" y="18859"/>
                      <a:pt x="69628" y="28861"/>
                    </a:cubicBezTo>
                    <a:cubicBezTo>
                      <a:pt x="67246" y="38862"/>
                      <a:pt x="57245" y="45148"/>
                      <a:pt x="47244" y="42767"/>
                    </a:cubicBezTo>
                    <a:cubicBezTo>
                      <a:pt x="31813" y="39148"/>
                      <a:pt x="16002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ubicBezTo>
                      <a:pt x="18764" y="0"/>
                      <a:pt x="37529" y="2191"/>
                      <a:pt x="55721" y="63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9" name="Google Shape;6639;p53"/>
              <p:cNvSpPr/>
              <p:nvPr/>
            </p:nvSpPr>
            <p:spPr>
              <a:xfrm>
                <a:off x="6412610" y="2597992"/>
                <a:ext cx="69905" cy="114623"/>
              </a:xfrm>
              <a:custGeom>
                <a:avLst/>
                <a:gdLst/>
                <a:ahLst/>
                <a:cxnLst/>
                <a:rect l="l" t="t" r="r" b="b"/>
                <a:pathLst>
                  <a:path w="69905" h="114623" extrusionOk="0">
                    <a:moveTo>
                      <a:pt x="35433" y="10619"/>
                    </a:moveTo>
                    <a:cubicBezTo>
                      <a:pt x="47816" y="36241"/>
                      <a:pt x="59055" y="62816"/>
                      <a:pt x="68771" y="89581"/>
                    </a:cubicBezTo>
                    <a:cubicBezTo>
                      <a:pt x="72295" y="99201"/>
                      <a:pt x="67342" y="109965"/>
                      <a:pt x="57626" y="113489"/>
                    </a:cubicBezTo>
                    <a:cubicBezTo>
                      <a:pt x="47911" y="117013"/>
                      <a:pt x="37243" y="112060"/>
                      <a:pt x="33719" y="102345"/>
                    </a:cubicBezTo>
                    <a:cubicBezTo>
                      <a:pt x="24384" y="76722"/>
                      <a:pt x="13621" y="51291"/>
                      <a:pt x="1810" y="26812"/>
                    </a:cubicBezTo>
                    <a:cubicBezTo>
                      <a:pt x="571" y="24240"/>
                      <a:pt x="0" y="21477"/>
                      <a:pt x="0" y="18715"/>
                    </a:cubicBezTo>
                    <a:cubicBezTo>
                      <a:pt x="0" y="11762"/>
                      <a:pt x="3905" y="5094"/>
                      <a:pt x="10573" y="1856"/>
                    </a:cubicBezTo>
                    <a:cubicBezTo>
                      <a:pt x="19812" y="-2621"/>
                      <a:pt x="30956" y="1285"/>
                      <a:pt x="35433" y="10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0" name="Google Shape;6640;p53"/>
              <p:cNvSpPr/>
              <p:nvPr/>
            </p:nvSpPr>
            <p:spPr>
              <a:xfrm>
                <a:off x="6357651" y="2747409"/>
                <a:ext cx="57600" cy="118610"/>
              </a:xfrm>
              <a:custGeom>
                <a:avLst/>
                <a:gdLst/>
                <a:ahLst/>
                <a:cxnLst/>
                <a:rect l="l" t="t" r="r" b="b"/>
                <a:pathLst>
                  <a:path w="57600" h="118610" extrusionOk="0">
                    <a:moveTo>
                      <a:pt x="36386" y="13126"/>
                    </a:moveTo>
                    <a:cubicBezTo>
                      <a:pt x="44863" y="40367"/>
                      <a:pt x="51816" y="68466"/>
                      <a:pt x="57245" y="96470"/>
                    </a:cubicBezTo>
                    <a:cubicBezTo>
                      <a:pt x="59246" y="106566"/>
                      <a:pt x="52578" y="116377"/>
                      <a:pt x="42481" y="118282"/>
                    </a:cubicBezTo>
                    <a:cubicBezTo>
                      <a:pt x="32385" y="120187"/>
                      <a:pt x="22574" y="113615"/>
                      <a:pt x="20669" y="103518"/>
                    </a:cubicBezTo>
                    <a:cubicBezTo>
                      <a:pt x="15526" y="76848"/>
                      <a:pt x="8858" y="50178"/>
                      <a:pt x="857" y="24175"/>
                    </a:cubicBezTo>
                    <a:cubicBezTo>
                      <a:pt x="286" y="22365"/>
                      <a:pt x="0" y="20460"/>
                      <a:pt x="0" y="18650"/>
                    </a:cubicBezTo>
                    <a:cubicBezTo>
                      <a:pt x="0" y="10649"/>
                      <a:pt x="5144" y="3315"/>
                      <a:pt x="13145" y="839"/>
                    </a:cubicBezTo>
                    <a:cubicBezTo>
                      <a:pt x="22955" y="-2209"/>
                      <a:pt x="33433" y="3315"/>
                      <a:pt x="36481" y="131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1" name="Google Shape;6641;p53"/>
              <p:cNvSpPr/>
              <p:nvPr/>
            </p:nvSpPr>
            <p:spPr>
              <a:xfrm>
                <a:off x="6470141" y="2755558"/>
                <a:ext cx="54240" cy="119320"/>
              </a:xfrm>
              <a:custGeom>
                <a:avLst/>
                <a:gdLst/>
                <a:ahLst/>
                <a:cxnLst/>
                <a:rect l="l" t="t" r="r" b="b"/>
                <a:pathLst>
                  <a:path w="54240" h="119320" extrusionOk="0">
                    <a:moveTo>
                      <a:pt x="36671" y="13835"/>
                    </a:moveTo>
                    <a:cubicBezTo>
                      <a:pt x="43815" y="41362"/>
                      <a:pt x="49625" y="69651"/>
                      <a:pt x="54007" y="97750"/>
                    </a:cubicBezTo>
                    <a:cubicBezTo>
                      <a:pt x="55626" y="107942"/>
                      <a:pt x="48673" y="117467"/>
                      <a:pt x="38481" y="119086"/>
                    </a:cubicBezTo>
                    <a:cubicBezTo>
                      <a:pt x="28289" y="120705"/>
                      <a:pt x="18764" y="113752"/>
                      <a:pt x="17145" y="103560"/>
                    </a:cubicBezTo>
                    <a:cubicBezTo>
                      <a:pt x="12954" y="76605"/>
                      <a:pt x="7334" y="49649"/>
                      <a:pt x="571" y="23265"/>
                    </a:cubicBezTo>
                    <a:cubicBezTo>
                      <a:pt x="190" y="21741"/>
                      <a:pt x="0" y="20121"/>
                      <a:pt x="0" y="18597"/>
                    </a:cubicBezTo>
                    <a:cubicBezTo>
                      <a:pt x="0" y="10311"/>
                      <a:pt x="5620" y="2691"/>
                      <a:pt x="14002" y="595"/>
                    </a:cubicBezTo>
                    <a:cubicBezTo>
                      <a:pt x="24003" y="-1977"/>
                      <a:pt x="34099" y="4024"/>
                      <a:pt x="36767" y="14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2" name="Google Shape;6642;p53"/>
              <p:cNvSpPr/>
              <p:nvPr/>
            </p:nvSpPr>
            <p:spPr>
              <a:xfrm>
                <a:off x="6133909" y="2754411"/>
                <a:ext cx="64704" cy="116548"/>
              </a:xfrm>
              <a:custGeom>
                <a:avLst/>
                <a:gdLst/>
                <a:ahLst/>
                <a:cxnLst/>
                <a:rect l="l" t="t" r="r" b="b"/>
                <a:pathLst>
                  <a:path w="64704" h="116548" extrusionOk="0">
                    <a:moveTo>
                      <a:pt x="28099" y="102612"/>
                    </a:moveTo>
                    <a:cubicBezTo>
                      <a:pt x="21241" y="76514"/>
                      <a:pt x="12382" y="50796"/>
                      <a:pt x="1524" y="26126"/>
                    </a:cubicBezTo>
                    <a:cubicBezTo>
                      <a:pt x="476" y="23650"/>
                      <a:pt x="0" y="21173"/>
                      <a:pt x="0" y="18697"/>
                    </a:cubicBezTo>
                    <a:cubicBezTo>
                      <a:pt x="0" y="11553"/>
                      <a:pt x="4191" y="4695"/>
                      <a:pt x="11144" y="1552"/>
                    </a:cubicBezTo>
                    <a:cubicBezTo>
                      <a:pt x="20574" y="-2544"/>
                      <a:pt x="31623" y="1742"/>
                      <a:pt x="35719" y="11172"/>
                    </a:cubicBezTo>
                    <a:cubicBezTo>
                      <a:pt x="47244" y="37652"/>
                      <a:pt x="56864" y="65179"/>
                      <a:pt x="64103" y="93182"/>
                    </a:cubicBezTo>
                    <a:cubicBezTo>
                      <a:pt x="66675" y="103088"/>
                      <a:pt x="60769" y="113375"/>
                      <a:pt x="50768" y="115947"/>
                    </a:cubicBezTo>
                    <a:cubicBezTo>
                      <a:pt x="40767" y="118519"/>
                      <a:pt x="30575" y="112613"/>
                      <a:pt x="28004" y="1026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3" name="Google Shape;6643;p53"/>
              <p:cNvSpPr/>
              <p:nvPr/>
            </p:nvSpPr>
            <p:spPr>
              <a:xfrm>
                <a:off x="6018180" y="2759644"/>
                <a:ext cx="70719" cy="114092"/>
              </a:xfrm>
              <a:custGeom>
                <a:avLst/>
                <a:gdLst/>
                <a:ahLst/>
                <a:cxnLst/>
                <a:rect l="l" t="t" r="r" b="b"/>
                <a:pathLst>
                  <a:path w="70719" h="114092" extrusionOk="0">
                    <a:moveTo>
                      <a:pt x="34385" y="101189"/>
                    </a:moveTo>
                    <a:cubicBezTo>
                      <a:pt x="26099" y="75757"/>
                      <a:pt x="15335" y="51088"/>
                      <a:pt x="2381" y="27656"/>
                    </a:cubicBezTo>
                    <a:cubicBezTo>
                      <a:pt x="762" y="24799"/>
                      <a:pt x="0" y="21656"/>
                      <a:pt x="0" y="18607"/>
                    </a:cubicBezTo>
                    <a:cubicBezTo>
                      <a:pt x="0" y="12035"/>
                      <a:pt x="3429" y="5654"/>
                      <a:pt x="9620" y="2320"/>
                    </a:cubicBezTo>
                    <a:cubicBezTo>
                      <a:pt x="18574" y="-2633"/>
                      <a:pt x="30004" y="605"/>
                      <a:pt x="34957" y="9559"/>
                    </a:cubicBezTo>
                    <a:cubicBezTo>
                      <a:pt x="49149" y="35086"/>
                      <a:pt x="60865" y="62042"/>
                      <a:pt x="69818" y="89664"/>
                    </a:cubicBezTo>
                    <a:cubicBezTo>
                      <a:pt x="72962" y="99475"/>
                      <a:pt x="67628" y="109952"/>
                      <a:pt x="57817" y="113191"/>
                    </a:cubicBezTo>
                    <a:cubicBezTo>
                      <a:pt x="48006" y="116334"/>
                      <a:pt x="37529" y="111000"/>
                      <a:pt x="34290" y="1011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4" name="Google Shape;6644;p53"/>
              <p:cNvSpPr/>
              <p:nvPr/>
            </p:nvSpPr>
            <p:spPr>
              <a:xfrm>
                <a:off x="6246589" y="2750457"/>
                <a:ext cx="60633" cy="117764"/>
              </a:xfrm>
              <a:custGeom>
                <a:avLst/>
                <a:gdLst/>
                <a:ahLst/>
                <a:cxnLst/>
                <a:rect l="l" t="t" r="r" b="b"/>
                <a:pathLst>
                  <a:path w="60633" h="117764" extrusionOk="0">
                    <a:moveTo>
                      <a:pt x="23813" y="103327"/>
                    </a:moveTo>
                    <a:cubicBezTo>
                      <a:pt x="18002" y="76848"/>
                      <a:pt x="10382" y="50559"/>
                      <a:pt x="1143" y="25032"/>
                    </a:cubicBezTo>
                    <a:cubicBezTo>
                      <a:pt x="381" y="22936"/>
                      <a:pt x="0" y="20746"/>
                      <a:pt x="0" y="18650"/>
                    </a:cubicBezTo>
                    <a:cubicBezTo>
                      <a:pt x="0" y="11030"/>
                      <a:pt x="4763" y="3886"/>
                      <a:pt x="12287" y="1124"/>
                    </a:cubicBezTo>
                    <a:cubicBezTo>
                      <a:pt x="22003" y="-2400"/>
                      <a:pt x="32671" y="2648"/>
                      <a:pt x="36195" y="12268"/>
                    </a:cubicBezTo>
                    <a:cubicBezTo>
                      <a:pt x="46006" y="39224"/>
                      <a:pt x="54007" y="67132"/>
                      <a:pt x="60198" y="95136"/>
                    </a:cubicBezTo>
                    <a:cubicBezTo>
                      <a:pt x="62389" y="105232"/>
                      <a:pt x="56102" y="115138"/>
                      <a:pt x="46006" y="117329"/>
                    </a:cubicBezTo>
                    <a:cubicBezTo>
                      <a:pt x="35909" y="119520"/>
                      <a:pt x="26003" y="113233"/>
                      <a:pt x="23813" y="1031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45" name="Google Shape;6645;p53"/>
            <p:cNvGrpSpPr/>
            <p:nvPr/>
          </p:nvGrpSpPr>
          <p:grpSpPr>
            <a:xfrm>
              <a:off x="367063" y="2999423"/>
              <a:ext cx="637306" cy="637306"/>
              <a:chOff x="5654611" y="4750022"/>
              <a:chExt cx="880014" cy="880014"/>
            </a:xfrm>
          </p:grpSpPr>
          <p:sp>
            <p:nvSpPr>
              <p:cNvPr id="6646" name="Google Shape;6646;p53"/>
              <p:cNvSpPr/>
              <p:nvPr/>
            </p:nvSpPr>
            <p:spPr>
              <a:xfrm>
                <a:off x="5654611" y="4750022"/>
                <a:ext cx="880014" cy="88001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7" name="Google Shape;6647;p53"/>
              <p:cNvSpPr/>
              <p:nvPr/>
            </p:nvSpPr>
            <p:spPr>
              <a:xfrm>
                <a:off x="5654611" y="4750022"/>
                <a:ext cx="872394" cy="872490"/>
              </a:xfrm>
              <a:custGeom>
                <a:avLst/>
                <a:gdLst/>
                <a:ahLst/>
                <a:cxnLst/>
                <a:rect l="l" t="t" r="r" b="b"/>
                <a:pathLst>
                  <a:path w="872394" h="872490" extrusionOk="0">
                    <a:moveTo>
                      <a:pt x="872395" y="0"/>
                    </a:moveTo>
                    <a:lnTo>
                      <a:pt x="0" y="0"/>
                    </a:lnTo>
                    <a:lnTo>
                      <a:pt x="0" y="872490"/>
                    </a:lnTo>
                    <a:cubicBezTo>
                      <a:pt x="4000" y="392430"/>
                      <a:pt x="392430" y="4000"/>
                      <a:pt x="8723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48" name="Google Shape;6648;p53"/>
            <p:cNvGrpSpPr/>
            <p:nvPr/>
          </p:nvGrpSpPr>
          <p:grpSpPr>
            <a:xfrm>
              <a:off x="367063" y="450334"/>
              <a:ext cx="637306" cy="637306"/>
              <a:chOff x="5654611" y="1230153"/>
              <a:chExt cx="880014" cy="880014"/>
            </a:xfrm>
          </p:grpSpPr>
          <p:sp>
            <p:nvSpPr>
              <p:cNvPr id="6649" name="Google Shape;6649;p53"/>
              <p:cNvSpPr/>
              <p:nvPr/>
            </p:nvSpPr>
            <p:spPr>
              <a:xfrm>
                <a:off x="5654611" y="1230153"/>
                <a:ext cx="880014" cy="88001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0" name="Google Shape;6650;p53"/>
              <p:cNvSpPr/>
              <p:nvPr/>
            </p:nvSpPr>
            <p:spPr>
              <a:xfrm>
                <a:off x="5654992" y="1230534"/>
                <a:ext cx="879157" cy="879157"/>
              </a:xfrm>
              <a:custGeom>
                <a:avLst/>
                <a:gdLst/>
                <a:ahLst/>
                <a:cxnLst/>
                <a:rect l="l" t="t" r="r" b="b"/>
                <a:pathLst>
                  <a:path w="879157" h="879157" extrusionOk="0">
                    <a:moveTo>
                      <a:pt x="879158" y="439579"/>
                    </a:moveTo>
                    <a:cubicBezTo>
                      <a:pt x="879158" y="682351"/>
                      <a:pt x="682352" y="879158"/>
                      <a:pt x="439579" y="879158"/>
                    </a:cubicBezTo>
                    <a:cubicBezTo>
                      <a:pt x="196806" y="879158"/>
                      <a:pt x="0" y="682351"/>
                      <a:pt x="0" y="439579"/>
                    </a:cubicBezTo>
                    <a:cubicBezTo>
                      <a:pt x="0" y="196806"/>
                      <a:pt x="196806" y="0"/>
                      <a:pt x="439579" y="0"/>
                    </a:cubicBezTo>
                    <a:cubicBezTo>
                      <a:pt x="682352" y="0"/>
                      <a:pt x="879158" y="196806"/>
                      <a:pt x="879158" y="43957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651" name="Google Shape;6651;p53"/>
            <p:cNvSpPr/>
            <p:nvPr/>
          </p:nvSpPr>
          <p:spPr>
            <a:xfrm>
              <a:off x="365312" y="4273471"/>
              <a:ext cx="635810" cy="635810"/>
            </a:xfrm>
            <a:custGeom>
              <a:avLst/>
              <a:gdLst/>
              <a:ahLst/>
              <a:cxnLst/>
              <a:rect l="l" t="t" r="r" b="b"/>
              <a:pathLst>
                <a:path w="880014" h="880014" extrusionOk="0">
                  <a:moveTo>
                    <a:pt x="0" y="0"/>
                  </a:moveTo>
                  <a:lnTo>
                    <a:pt x="880015" y="0"/>
                  </a:lnTo>
                  <a:lnTo>
                    <a:pt x="880015" y="880015"/>
                  </a:lnTo>
                  <a:lnTo>
                    <a:pt x="0" y="8800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52" name="Google Shape;6652;p53"/>
            <p:cNvGrpSpPr/>
            <p:nvPr/>
          </p:nvGrpSpPr>
          <p:grpSpPr>
            <a:xfrm>
              <a:off x="365427" y="3636237"/>
              <a:ext cx="637444" cy="637307"/>
              <a:chOff x="7414354" y="1230058"/>
              <a:chExt cx="880205" cy="880015"/>
            </a:xfrm>
          </p:grpSpPr>
          <p:sp>
            <p:nvSpPr>
              <p:cNvPr id="6653" name="Google Shape;6653;p53"/>
              <p:cNvSpPr/>
              <p:nvPr/>
            </p:nvSpPr>
            <p:spPr>
              <a:xfrm>
                <a:off x="7653864" y="1639919"/>
                <a:ext cx="88672" cy="103582"/>
              </a:xfrm>
              <a:custGeom>
                <a:avLst/>
                <a:gdLst/>
                <a:ahLst/>
                <a:cxnLst/>
                <a:rect l="l" t="t" r="r" b="b"/>
                <a:pathLst>
                  <a:path w="88672" h="103582" extrusionOk="0">
                    <a:moveTo>
                      <a:pt x="84055" y="72771"/>
                    </a:moveTo>
                    <a:cubicBezTo>
                      <a:pt x="66243" y="52197"/>
                      <a:pt x="49383" y="30480"/>
                      <a:pt x="33953" y="8096"/>
                    </a:cubicBezTo>
                    <a:cubicBezTo>
                      <a:pt x="30333" y="2858"/>
                      <a:pt x="24523" y="0"/>
                      <a:pt x="18618" y="0"/>
                    </a:cubicBezTo>
                    <a:cubicBezTo>
                      <a:pt x="14998" y="0"/>
                      <a:pt x="11283" y="1048"/>
                      <a:pt x="8045" y="3334"/>
                    </a:cubicBezTo>
                    <a:cubicBezTo>
                      <a:pt x="-432" y="9144"/>
                      <a:pt x="-2528" y="20765"/>
                      <a:pt x="3282" y="29242"/>
                    </a:cubicBezTo>
                    <a:cubicBezTo>
                      <a:pt x="19475" y="52769"/>
                      <a:pt x="37191" y="75533"/>
                      <a:pt x="55956" y="97155"/>
                    </a:cubicBezTo>
                    <a:cubicBezTo>
                      <a:pt x="62719" y="104966"/>
                      <a:pt x="74434" y="105728"/>
                      <a:pt x="82245" y="99060"/>
                    </a:cubicBezTo>
                    <a:cubicBezTo>
                      <a:pt x="90055" y="92297"/>
                      <a:pt x="90817" y="80486"/>
                      <a:pt x="84150" y="727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4" name="Google Shape;6654;p53"/>
              <p:cNvSpPr/>
              <p:nvPr/>
            </p:nvSpPr>
            <p:spPr>
              <a:xfrm>
                <a:off x="7690628" y="1492853"/>
                <a:ext cx="78523" cy="110195"/>
              </a:xfrm>
              <a:custGeom>
                <a:avLst/>
                <a:gdLst/>
                <a:ahLst/>
                <a:cxnLst/>
                <a:rect l="l" t="t" r="r" b="b"/>
                <a:pathLst>
                  <a:path w="78523" h="110195" extrusionOk="0">
                    <a:moveTo>
                      <a:pt x="70055" y="107252"/>
                    </a:moveTo>
                    <a:cubicBezTo>
                      <a:pt x="78723" y="101632"/>
                      <a:pt x="81104" y="90106"/>
                      <a:pt x="75484" y="81439"/>
                    </a:cubicBezTo>
                    <a:cubicBezTo>
                      <a:pt x="60721" y="58769"/>
                      <a:pt x="47195" y="34957"/>
                      <a:pt x="35479" y="10573"/>
                    </a:cubicBezTo>
                    <a:cubicBezTo>
                      <a:pt x="32241" y="3905"/>
                      <a:pt x="25573" y="0"/>
                      <a:pt x="18620" y="0"/>
                    </a:cubicBezTo>
                    <a:cubicBezTo>
                      <a:pt x="15953" y="0"/>
                      <a:pt x="13191" y="572"/>
                      <a:pt x="10524" y="1810"/>
                    </a:cubicBezTo>
                    <a:cubicBezTo>
                      <a:pt x="1284" y="6286"/>
                      <a:pt x="-2621" y="17431"/>
                      <a:pt x="1856" y="26670"/>
                    </a:cubicBezTo>
                    <a:cubicBezTo>
                      <a:pt x="14334" y="52483"/>
                      <a:pt x="28526" y="77724"/>
                      <a:pt x="44242" y="101727"/>
                    </a:cubicBezTo>
                    <a:cubicBezTo>
                      <a:pt x="49862" y="110395"/>
                      <a:pt x="61387" y="112776"/>
                      <a:pt x="70055" y="1071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5" name="Google Shape;6655;p53"/>
              <p:cNvSpPr/>
              <p:nvPr/>
            </p:nvSpPr>
            <p:spPr>
              <a:xfrm>
                <a:off x="7574570" y="1492567"/>
                <a:ext cx="72783" cy="113269"/>
              </a:xfrm>
              <a:custGeom>
                <a:avLst/>
                <a:gdLst/>
                <a:ahLst/>
                <a:cxnLst/>
                <a:rect l="l" t="t" r="r" b="b"/>
                <a:pathLst>
                  <a:path w="72783" h="113269" extrusionOk="0">
                    <a:moveTo>
                      <a:pt x="62955" y="110966"/>
                    </a:moveTo>
                    <a:cubicBezTo>
                      <a:pt x="72004" y="106108"/>
                      <a:pt x="75433" y="94774"/>
                      <a:pt x="70576" y="85725"/>
                    </a:cubicBezTo>
                    <a:cubicBezTo>
                      <a:pt x="57717" y="61817"/>
                      <a:pt x="46096" y="36862"/>
                      <a:pt x="36000" y="11716"/>
                    </a:cubicBezTo>
                    <a:cubicBezTo>
                      <a:pt x="33047" y="4477"/>
                      <a:pt x="26094" y="0"/>
                      <a:pt x="18664" y="0"/>
                    </a:cubicBezTo>
                    <a:cubicBezTo>
                      <a:pt x="16378" y="0"/>
                      <a:pt x="13997" y="476"/>
                      <a:pt x="11711" y="1333"/>
                    </a:cubicBezTo>
                    <a:cubicBezTo>
                      <a:pt x="2186" y="5143"/>
                      <a:pt x="-2481" y="16002"/>
                      <a:pt x="1329" y="25622"/>
                    </a:cubicBezTo>
                    <a:cubicBezTo>
                      <a:pt x="11902" y="52102"/>
                      <a:pt x="24189" y="78295"/>
                      <a:pt x="37714" y="103442"/>
                    </a:cubicBezTo>
                    <a:cubicBezTo>
                      <a:pt x="42572" y="112490"/>
                      <a:pt x="53907" y="115919"/>
                      <a:pt x="62955" y="1110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6" name="Google Shape;6656;p53"/>
              <p:cNvSpPr/>
              <p:nvPr/>
            </p:nvSpPr>
            <p:spPr>
              <a:xfrm>
                <a:off x="7536160" y="1653159"/>
                <a:ext cx="83769" cy="107087"/>
              </a:xfrm>
              <a:custGeom>
                <a:avLst/>
                <a:gdLst/>
                <a:ahLst/>
                <a:cxnLst/>
                <a:rect l="l" t="t" r="r" b="b"/>
                <a:pathLst>
                  <a:path w="83769" h="107087" extrusionOk="0">
                    <a:moveTo>
                      <a:pt x="50120" y="99536"/>
                    </a:moveTo>
                    <a:cubicBezTo>
                      <a:pt x="56216" y="107823"/>
                      <a:pt x="67932" y="109538"/>
                      <a:pt x="76219" y="103441"/>
                    </a:cubicBezTo>
                    <a:cubicBezTo>
                      <a:pt x="84506" y="97345"/>
                      <a:pt x="86220" y="85630"/>
                      <a:pt x="80124" y="77343"/>
                    </a:cubicBezTo>
                    <a:cubicBezTo>
                      <a:pt x="63932" y="55435"/>
                      <a:pt x="48596" y="32385"/>
                      <a:pt x="34595" y="9049"/>
                    </a:cubicBezTo>
                    <a:cubicBezTo>
                      <a:pt x="31070" y="3239"/>
                      <a:pt x="24879" y="0"/>
                      <a:pt x="18593" y="0"/>
                    </a:cubicBezTo>
                    <a:cubicBezTo>
                      <a:pt x="15354" y="0"/>
                      <a:pt x="12020" y="857"/>
                      <a:pt x="9068" y="2667"/>
                    </a:cubicBezTo>
                    <a:cubicBezTo>
                      <a:pt x="209" y="8001"/>
                      <a:pt x="-2648" y="19431"/>
                      <a:pt x="2686" y="28289"/>
                    </a:cubicBezTo>
                    <a:cubicBezTo>
                      <a:pt x="17259" y="52673"/>
                      <a:pt x="33261" y="76676"/>
                      <a:pt x="50216" y="996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7" name="Google Shape;6657;p53"/>
              <p:cNvSpPr/>
              <p:nvPr/>
            </p:nvSpPr>
            <p:spPr>
              <a:xfrm>
                <a:off x="7530039" y="1331118"/>
                <a:ext cx="55078" cy="119233"/>
              </a:xfrm>
              <a:custGeom>
                <a:avLst/>
                <a:gdLst/>
                <a:ahLst/>
                <a:cxnLst/>
                <a:rect l="l" t="t" r="r" b="b"/>
                <a:pathLst>
                  <a:path w="55078" h="119233" extrusionOk="0">
                    <a:moveTo>
                      <a:pt x="41382" y="118586"/>
                    </a:moveTo>
                    <a:cubicBezTo>
                      <a:pt x="51288" y="115824"/>
                      <a:pt x="57098" y="105537"/>
                      <a:pt x="54431" y="95631"/>
                    </a:cubicBezTo>
                    <a:cubicBezTo>
                      <a:pt x="47193" y="69437"/>
                      <a:pt x="41382" y="42577"/>
                      <a:pt x="37096" y="15716"/>
                    </a:cubicBezTo>
                    <a:cubicBezTo>
                      <a:pt x="35667" y="6572"/>
                      <a:pt x="27666" y="0"/>
                      <a:pt x="18713" y="0"/>
                    </a:cubicBezTo>
                    <a:cubicBezTo>
                      <a:pt x="17760" y="0"/>
                      <a:pt x="16712" y="0"/>
                      <a:pt x="15760" y="191"/>
                    </a:cubicBezTo>
                    <a:cubicBezTo>
                      <a:pt x="5568" y="1810"/>
                      <a:pt x="-1385" y="11335"/>
                      <a:pt x="234" y="21527"/>
                    </a:cubicBezTo>
                    <a:cubicBezTo>
                      <a:pt x="4711" y="49721"/>
                      <a:pt x="10902" y="78010"/>
                      <a:pt x="18427" y="105537"/>
                    </a:cubicBezTo>
                    <a:cubicBezTo>
                      <a:pt x="21189" y="115443"/>
                      <a:pt x="31476" y="121253"/>
                      <a:pt x="41382" y="1185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8" name="Google Shape;6658;p53"/>
              <p:cNvSpPr/>
              <p:nvPr/>
            </p:nvSpPr>
            <p:spPr>
              <a:xfrm>
                <a:off x="7759433" y="1900999"/>
                <a:ext cx="106645" cy="84249"/>
              </a:xfrm>
              <a:custGeom>
                <a:avLst/>
                <a:gdLst/>
                <a:ahLst/>
                <a:cxnLst/>
                <a:rect l="l" t="t" r="r" b="b"/>
                <a:pathLst>
                  <a:path w="106645" h="84249" extrusionOk="0">
                    <a:moveTo>
                      <a:pt x="7347" y="33528"/>
                    </a:moveTo>
                    <a:cubicBezTo>
                      <a:pt x="30111" y="50578"/>
                      <a:pt x="54019" y="66770"/>
                      <a:pt x="78308" y="81534"/>
                    </a:cubicBezTo>
                    <a:cubicBezTo>
                      <a:pt x="87071" y="86868"/>
                      <a:pt x="98596" y="84106"/>
                      <a:pt x="103930" y="75343"/>
                    </a:cubicBezTo>
                    <a:cubicBezTo>
                      <a:pt x="109264" y="66580"/>
                      <a:pt x="106502" y="55054"/>
                      <a:pt x="97739" y="49721"/>
                    </a:cubicBezTo>
                    <a:cubicBezTo>
                      <a:pt x="74498" y="35528"/>
                      <a:pt x="51638" y="20098"/>
                      <a:pt x="29825" y="3715"/>
                    </a:cubicBezTo>
                    <a:cubicBezTo>
                      <a:pt x="26492" y="1238"/>
                      <a:pt x="22587" y="0"/>
                      <a:pt x="18681" y="0"/>
                    </a:cubicBezTo>
                    <a:cubicBezTo>
                      <a:pt x="12966" y="0"/>
                      <a:pt x="7442" y="2572"/>
                      <a:pt x="3727" y="7429"/>
                    </a:cubicBezTo>
                    <a:cubicBezTo>
                      <a:pt x="-2464" y="15716"/>
                      <a:pt x="-750" y="27337"/>
                      <a:pt x="7442" y="335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9" name="Google Shape;6659;p53"/>
              <p:cNvSpPr/>
              <p:nvPr/>
            </p:nvSpPr>
            <p:spPr>
              <a:xfrm>
                <a:off x="7906204" y="1745170"/>
                <a:ext cx="109182" cy="80586"/>
              </a:xfrm>
              <a:custGeom>
                <a:avLst/>
                <a:gdLst/>
                <a:ahLst/>
                <a:cxnLst/>
                <a:rect l="l" t="t" r="r" b="b"/>
                <a:pathLst>
                  <a:path w="109182" h="80586" extrusionOk="0">
                    <a:moveTo>
                      <a:pt x="8023" y="34004"/>
                    </a:moveTo>
                    <a:cubicBezTo>
                      <a:pt x="31549" y="50387"/>
                      <a:pt x="56505" y="65342"/>
                      <a:pt x="81937" y="78486"/>
                    </a:cubicBezTo>
                    <a:cubicBezTo>
                      <a:pt x="91080" y="83248"/>
                      <a:pt x="102320" y="79629"/>
                      <a:pt x="107082" y="70485"/>
                    </a:cubicBezTo>
                    <a:cubicBezTo>
                      <a:pt x="111845" y="61341"/>
                      <a:pt x="108225" y="50101"/>
                      <a:pt x="99082" y="45339"/>
                    </a:cubicBezTo>
                    <a:cubicBezTo>
                      <a:pt x="75078" y="32861"/>
                      <a:pt x="51552" y="18764"/>
                      <a:pt x="29263" y="3334"/>
                    </a:cubicBezTo>
                    <a:cubicBezTo>
                      <a:pt x="26025" y="1048"/>
                      <a:pt x="22310" y="0"/>
                      <a:pt x="18691" y="0"/>
                    </a:cubicBezTo>
                    <a:cubicBezTo>
                      <a:pt x="12785" y="0"/>
                      <a:pt x="6975" y="2762"/>
                      <a:pt x="3355" y="8001"/>
                    </a:cubicBezTo>
                    <a:cubicBezTo>
                      <a:pt x="-2550" y="16478"/>
                      <a:pt x="-455" y="28099"/>
                      <a:pt x="8023" y="339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0" name="Google Shape;6660;p53"/>
              <p:cNvSpPr/>
              <p:nvPr/>
            </p:nvSpPr>
            <p:spPr>
              <a:xfrm>
                <a:off x="7858056" y="1339119"/>
                <a:ext cx="69310" cy="114676"/>
              </a:xfrm>
              <a:custGeom>
                <a:avLst/>
                <a:gdLst/>
                <a:ahLst/>
                <a:cxnLst/>
                <a:rect l="l" t="t" r="r" b="b"/>
                <a:pathLst>
                  <a:path w="69310" h="114676" extrusionOk="0">
                    <a:moveTo>
                      <a:pt x="59409" y="112586"/>
                    </a:moveTo>
                    <a:cubicBezTo>
                      <a:pt x="68457" y="107728"/>
                      <a:pt x="71982" y="96488"/>
                      <a:pt x="67124" y="87344"/>
                    </a:cubicBezTo>
                    <a:cubicBezTo>
                      <a:pt x="54551" y="63722"/>
                      <a:pt x="44264" y="38767"/>
                      <a:pt x="36454" y="13240"/>
                    </a:cubicBezTo>
                    <a:cubicBezTo>
                      <a:pt x="33977" y="5239"/>
                      <a:pt x="26643" y="0"/>
                      <a:pt x="18642" y="0"/>
                    </a:cubicBezTo>
                    <a:cubicBezTo>
                      <a:pt x="16832" y="0"/>
                      <a:pt x="15022" y="286"/>
                      <a:pt x="13213" y="857"/>
                    </a:cubicBezTo>
                    <a:cubicBezTo>
                      <a:pt x="3402" y="3905"/>
                      <a:pt x="-2218" y="14288"/>
                      <a:pt x="830" y="24098"/>
                    </a:cubicBezTo>
                    <a:cubicBezTo>
                      <a:pt x="9307" y="51911"/>
                      <a:pt x="20547" y="79057"/>
                      <a:pt x="34263" y="104775"/>
                    </a:cubicBezTo>
                    <a:cubicBezTo>
                      <a:pt x="39120" y="113824"/>
                      <a:pt x="50360" y="117348"/>
                      <a:pt x="59504" y="1124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1" name="Google Shape;6661;p53"/>
              <p:cNvSpPr/>
              <p:nvPr/>
            </p:nvSpPr>
            <p:spPr>
              <a:xfrm>
                <a:off x="7810427" y="1491424"/>
                <a:ext cx="85920" cy="105565"/>
              </a:xfrm>
              <a:custGeom>
                <a:avLst/>
                <a:gdLst/>
                <a:ahLst/>
                <a:cxnLst/>
                <a:rect l="l" t="t" r="r" b="b"/>
                <a:pathLst>
                  <a:path w="85920" h="105565" extrusionOk="0">
                    <a:moveTo>
                      <a:pt x="81701" y="74962"/>
                    </a:moveTo>
                    <a:cubicBezTo>
                      <a:pt x="64366" y="54292"/>
                      <a:pt x="48554" y="32099"/>
                      <a:pt x="34648" y="9049"/>
                    </a:cubicBezTo>
                    <a:cubicBezTo>
                      <a:pt x="31124" y="3239"/>
                      <a:pt x="25027" y="0"/>
                      <a:pt x="18646" y="0"/>
                    </a:cubicBezTo>
                    <a:cubicBezTo>
                      <a:pt x="15407" y="0"/>
                      <a:pt x="12074" y="857"/>
                      <a:pt x="9025" y="2667"/>
                    </a:cubicBezTo>
                    <a:cubicBezTo>
                      <a:pt x="167" y="8001"/>
                      <a:pt x="-2595" y="19431"/>
                      <a:pt x="2644" y="28289"/>
                    </a:cubicBezTo>
                    <a:cubicBezTo>
                      <a:pt x="17503" y="52959"/>
                      <a:pt x="34457" y="76676"/>
                      <a:pt x="52936" y="98869"/>
                    </a:cubicBezTo>
                    <a:cubicBezTo>
                      <a:pt x="59508" y="106775"/>
                      <a:pt x="71319" y="107823"/>
                      <a:pt x="79225" y="101251"/>
                    </a:cubicBezTo>
                    <a:cubicBezTo>
                      <a:pt x="87131" y="94679"/>
                      <a:pt x="88178" y="82867"/>
                      <a:pt x="81606" y="749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2" name="Google Shape;6662;p53"/>
              <p:cNvSpPr/>
              <p:nvPr/>
            </p:nvSpPr>
            <p:spPr>
              <a:xfrm>
                <a:off x="7782150" y="1632965"/>
                <a:ext cx="95752" cy="97406"/>
              </a:xfrm>
              <a:custGeom>
                <a:avLst/>
                <a:gdLst/>
                <a:ahLst/>
                <a:cxnLst/>
                <a:rect l="l" t="t" r="r" b="b"/>
                <a:pathLst>
                  <a:path w="95752" h="97406" extrusionOk="0">
                    <a:moveTo>
                      <a:pt x="89595" y="64960"/>
                    </a:moveTo>
                    <a:cubicBezTo>
                      <a:pt x="69497" y="46768"/>
                      <a:pt x="50447" y="27146"/>
                      <a:pt x="32826" y="6572"/>
                    </a:cubicBezTo>
                    <a:cubicBezTo>
                      <a:pt x="29111" y="2286"/>
                      <a:pt x="23872" y="0"/>
                      <a:pt x="18634" y="0"/>
                    </a:cubicBezTo>
                    <a:cubicBezTo>
                      <a:pt x="14347" y="0"/>
                      <a:pt x="10061" y="1429"/>
                      <a:pt x="6537" y="4477"/>
                    </a:cubicBezTo>
                    <a:cubicBezTo>
                      <a:pt x="-1273" y="11144"/>
                      <a:pt x="-2226" y="22955"/>
                      <a:pt x="4441" y="30766"/>
                    </a:cubicBezTo>
                    <a:cubicBezTo>
                      <a:pt x="23111" y="52578"/>
                      <a:pt x="43304" y="73343"/>
                      <a:pt x="64544" y="92583"/>
                    </a:cubicBezTo>
                    <a:cubicBezTo>
                      <a:pt x="72164" y="99536"/>
                      <a:pt x="83975" y="98870"/>
                      <a:pt x="90929" y="91250"/>
                    </a:cubicBezTo>
                    <a:cubicBezTo>
                      <a:pt x="97882" y="83630"/>
                      <a:pt x="97215" y="71819"/>
                      <a:pt x="89595" y="648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3" name="Google Shape;6663;p53"/>
              <p:cNvSpPr/>
              <p:nvPr/>
            </p:nvSpPr>
            <p:spPr>
              <a:xfrm>
                <a:off x="8157399" y="1230153"/>
                <a:ext cx="49926" cy="71833"/>
              </a:xfrm>
              <a:custGeom>
                <a:avLst/>
                <a:gdLst/>
                <a:ahLst/>
                <a:cxnLst/>
                <a:rect l="l" t="t" r="r" b="b"/>
                <a:pathLst>
                  <a:path w="49926" h="7183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21622"/>
                      <a:pt x="4858" y="42291"/>
                      <a:pt x="14574" y="61532"/>
                    </a:cubicBezTo>
                    <a:cubicBezTo>
                      <a:pt x="19241" y="70771"/>
                      <a:pt x="30385" y="74486"/>
                      <a:pt x="39624" y="69818"/>
                    </a:cubicBezTo>
                    <a:cubicBezTo>
                      <a:pt x="48863" y="65151"/>
                      <a:pt x="52578" y="54007"/>
                      <a:pt x="47911" y="44768"/>
                    </a:cubicBezTo>
                    <a:cubicBezTo>
                      <a:pt x="40863" y="30766"/>
                      <a:pt x="37338" y="15716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4" name="Google Shape;6664;p53"/>
              <p:cNvSpPr/>
              <p:nvPr/>
            </p:nvSpPr>
            <p:spPr>
              <a:xfrm>
                <a:off x="7747505" y="1336833"/>
                <a:ext cx="62770" cy="117124"/>
              </a:xfrm>
              <a:custGeom>
                <a:avLst/>
                <a:gdLst/>
                <a:ahLst/>
                <a:cxnLst/>
                <a:rect l="l" t="t" r="r" b="b"/>
                <a:pathLst>
                  <a:path w="62770" h="117124" extrusionOk="0">
                    <a:moveTo>
                      <a:pt x="51183" y="115729"/>
                    </a:moveTo>
                    <a:cubicBezTo>
                      <a:pt x="60708" y="111824"/>
                      <a:pt x="65280" y="100965"/>
                      <a:pt x="61374" y="91440"/>
                    </a:cubicBezTo>
                    <a:cubicBezTo>
                      <a:pt x="51183" y="66484"/>
                      <a:pt x="42896" y="40576"/>
                      <a:pt x="36705" y="14383"/>
                    </a:cubicBezTo>
                    <a:cubicBezTo>
                      <a:pt x="34704" y="5810"/>
                      <a:pt x="26989" y="0"/>
                      <a:pt x="18607" y="0"/>
                    </a:cubicBezTo>
                    <a:cubicBezTo>
                      <a:pt x="17178" y="0"/>
                      <a:pt x="15750" y="190"/>
                      <a:pt x="14321" y="476"/>
                    </a:cubicBezTo>
                    <a:cubicBezTo>
                      <a:pt x="4320" y="2857"/>
                      <a:pt x="-1872" y="12859"/>
                      <a:pt x="510" y="22955"/>
                    </a:cubicBezTo>
                    <a:cubicBezTo>
                      <a:pt x="7177" y="51054"/>
                      <a:pt x="16035" y="78772"/>
                      <a:pt x="26989" y="105537"/>
                    </a:cubicBezTo>
                    <a:cubicBezTo>
                      <a:pt x="30894" y="115062"/>
                      <a:pt x="41753" y="119634"/>
                      <a:pt x="51278" y="1157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5" name="Google Shape;6665;p53"/>
              <p:cNvSpPr/>
              <p:nvPr/>
            </p:nvSpPr>
            <p:spPr>
              <a:xfrm>
                <a:off x="7464571" y="1501616"/>
                <a:ext cx="69348" cy="114897"/>
              </a:xfrm>
              <a:custGeom>
                <a:avLst/>
                <a:gdLst/>
                <a:ahLst/>
                <a:cxnLst/>
                <a:rect l="l" t="t" r="r" b="b"/>
                <a:pathLst>
                  <a:path w="69348" h="114897" extrusionOk="0">
                    <a:moveTo>
                      <a:pt x="33794" y="104204"/>
                    </a:moveTo>
                    <a:cubicBezTo>
                      <a:pt x="38176" y="113538"/>
                      <a:pt x="49320" y="117539"/>
                      <a:pt x="58654" y="113062"/>
                    </a:cubicBezTo>
                    <a:cubicBezTo>
                      <a:pt x="67989" y="108680"/>
                      <a:pt x="71989" y="97536"/>
                      <a:pt x="67512" y="88202"/>
                    </a:cubicBezTo>
                    <a:cubicBezTo>
                      <a:pt x="55892" y="63532"/>
                      <a:pt x="45319" y="38005"/>
                      <a:pt x="36175" y="12383"/>
                    </a:cubicBezTo>
                    <a:cubicBezTo>
                      <a:pt x="33413" y="4763"/>
                      <a:pt x="26269" y="0"/>
                      <a:pt x="18649" y="0"/>
                    </a:cubicBezTo>
                    <a:cubicBezTo>
                      <a:pt x="16554" y="0"/>
                      <a:pt x="14458" y="381"/>
                      <a:pt x="12363" y="1048"/>
                    </a:cubicBezTo>
                    <a:cubicBezTo>
                      <a:pt x="2647" y="4477"/>
                      <a:pt x="-2401" y="15240"/>
                      <a:pt x="1123" y="24860"/>
                    </a:cubicBezTo>
                    <a:cubicBezTo>
                      <a:pt x="10744" y="51626"/>
                      <a:pt x="21697" y="78295"/>
                      <a:pt x="33889" y="1040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6" name="Google Shape;6666;p53"/>
              <p:cNvSpPr/>
              <p:nvPr/>
            </p:nvSpPr>
            <p:spPr>
              <a:xfrm>
                <a:off x="7414354" y="1230153"/>
                <a:ext cx="38501" cy="62980"/>
              </a:xfrm>
              <a:custGeom>
                <a:avLst/>
                <a:gdLst/>
                <a:ahLst/>
                <a:cxnLst/>
                <a:rect l="l" t="t" r="r" b="b"/>
                <a:pathLst>
                  <a:path w="38501" h="62980" extrusionOk="0">
                    <a:moveTo>
                      <a:pt x="20764" y="62865"/>
                    </a:moveTo>
                    <a:cubicBezTo>
                      <a:pt x="31052" y="62389"/>
                      <a:pt x="38957" y="53626"/>
                      <a:pt x="38481" y="43339"/>
                    </a:cubicBezTo>
                    <a:cubicBezTo>
                      <a:pt x="37719" y="28956"/>
                      <a:pt x="37338" y="14383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lnTo>
                      <a:pt x="0" y="0"/>
                    </a:lnTo>
                    <a:cubicBezTo>
                      <a:pt x="0" y="15050"/>
                      <a:pt x="381" y="30194"/>
                      <a:pt x="1143" y="45244"/>
                    </a:cubicBezTo>
                    <a:cubicBezTo>
                      <a:pt x="1619" y="55531"/>
                      <a:pt x="10478" y="63437"/>
                      <a:pt x="20669" y="62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7" name="Google Shape;6667;p53"/>
              <p:cNvSpPr/>
              <p:nvPr/>
            </p:nvSpPr>
            <p:spPr>
              <a:xfrm>
                <a:off x="7763669" y="1766506"/>
                <a:ext cx="101910" cy="90704"/>
              </a:xfrm>
              <a:custGeom>
                <a:avLst/>
                <a:gdLst/>
                <a:ahLst/>
                <a:cxnLst/>
                <a:rect l="l" t="t" r="r" b="b"/>
                <a:pathLst>
                  <a:path w="101910" h="90704" extrusionOk="0">
                    <a:moveTo>
                      <a:pt x="5873" y="32290"/>
                    </a:moveTo>
                    <a:cubicBezTo>
                      <a:pt x="26828" y="51721"/>
                      <a:pt x="49116" y="70104"/>
                      <a:pt x="72167" y="87058"/>
                    </a:cubicBezTo>
                    <a:cubicBezTo>
                      <a:pt x="80454" y="93154"/>
                      <a:pt x="92169" y="91440"/>
                      <a:pt x="98265" y="83153"/>
                    </a:cubicBezTo>
                    <a:cubicBezTo>
                      <a:pt x="104361" y="74867"/>
                      <a:pt x="102647" y="63151"/>
                      <a:pt x="94360" y="57055"/>
                    </a:cubicBezTo>
                    <a:cubicBezTo>
                      <a:pt x="72453" y="40957"/>
                      <a:pt x="51307" y="23431"/>
                      <a:pt x="31305" y="4953"/>
                    </a:cubicBezTo>
                    <a:cubicBezTo>
                      <a:pt x="27685" y="1619"/>
                      <a:pt x="23208" y="0"/>
                      <a:pt x="18636" y="0"/>
                    </a:cubicBezTo>
                    <a:cubicBezTo>
                      <a:pt x="13588" y="0"/>
                      <a:pt x="8635" y="2000"/>
                      <a:pt x="4920" y="6001"/>
                    </a:cubicBezTo>
                    <a:cubicBezTo>
                      <a:pt x="-2033" y="13526"/>
                      <a:pt x="-1556" y="25336"/>
                      <a:pt x="5968" y="323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8" name="Google Shape;6668;p53"/>
              <p:cNvSpPr/>
              <p:nvPr/>
            </p:nvSpPr>
            <p:spPr>
              <a:xfrm>
                <a:off x="7898298" y="1865756"/>
                <a:ext cx="112158" cy="75180"/>
              </a:xfrm>
              <a:custGeom>
                <a:avLst/>
                <a:gdLst/>
                <a:ahLst/>
                <a:cxnLst/>
                <a:rect l="l" t="t" r="r" b="b"/>
                <a:pathLst>
                  <a:path w="112158" h="75180" extrusionOk="0">
                    <a:moveTo>
                      <a:pt x="9356" y="34862"/>
                    </a:moveTo>
                    <a:cubicBezTo>
                      <a:pt x="34121" y="49149"/>
                      <a:pt x="59934" y="62198"/>
                      <a:pt x="86032" y="73628"/>
                    </a:cubicBezTo>
                    <a:cubicBezTo>
                      <a:pt x="95462" y="77724"/>
                      <a:pt x="106416" y="73438"/>
                      <a:pt x="110607" y="64008"/>
                    </a:cubicBezTo>
                    <a:cubicBezTo>
                      <a:pt x="114703" y="54578"/>
                      <a:pt x="110416" y="43529"/>
                      <a:pt x="100987" y="39433"/>
                    </a:cubicBezTo>
                    <a:cubicBezTo>
                      <a:pt x="76127" y="28575"/>
                      <a:pt x="51552" y="16097"/>
                      <a:pt x="28025" y="2477"/>
                    </a:cubicBezTo>
                    <a:cubicBezTo>
                      <a:pt x="25072" y="762"/>
                      <a:pt x="21834" y="0"/>
                      <a:pt x="18691" y="0"/>
                    </a:cubicBezTo>
                    <a:cubicBezTo>
                      <a:pt x="12214" y="0"/>
                      <a:pt x="6022" y="3334"/>
                      <a:pt x="2498" y="9335"/>
                    </a:cubicBezTo>
                    <a:cubicBezTo>
                      <a:pt x="-2645" y="18288"/>
                      <a:pt x="403" y="29623"/>
                      <a:pt x="9356" y="347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9" name="Google Shape;6669;p53"/>
              <p:cNvSpPr/>
              <p:nvPr/>
            </p:nvSpPr>
            <p:spPr>
              <a:xfrm>
                <a:off x="7838979" y="1230153"/>
                <a:ext cx="39722" cy="64296"/>
              </a:xfrm>
              <a:custGeom>
                <a:avLst/>
                <a:gdLst/>
                <a:ahLst/>
                <a:cxnLst/>
                <a:rect l="l" t="t" r="r" b="b"/>
                <a:pathLst>
                  <a:path w="39722" h="6429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5907"/>
                      <a:pt x="857" y="31909"/>
                      <a:pt x="2477" y="47530"/>
                    </a:cubicBezTo>
                    <a:cubicBezTo>
                      <a:pt x="3524" y="57817"/>
                      <a:pt x="12668" y="65246"/>
                      <a:pt x="22955" y="64199"/>
                    </a:cubicBezTo>
                    <a:cubicBezTo>
                      <a:pt x="33242" y="63151"/>
                      <a:pt x="40672" y="54007"/>
                      <a:pt x="39624" y="43720"/>
                    </a:cubicBezTo>
                    <a:cubicBezTo>
                      <a:pt x="38100" y="29337"/>
                      <a:pt x="37338" y="14573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0" name="Google Shape;6670;p53"/>
              <p:cNvSpPr/>
              <p:nvPr/>
            </p:nvSpPr>
            <p:spPr>
              <a:xfrm>
                <a:off x="7520463" y="1230058"/>
                <a:ext cx="38215" cy="54997"/>
              </a:xfrm>
              <a:custGeom>
                <a:avLst/>
                <a:gdLst/>
                <a:ahLst/>
                <a:cxnLst/>
                <a:rect l="l" t="t" r="r" b="b"/>
                <a:pathLst>
                  <a:path w="38215" h="54997" extrusionOk="0">
                    <a:moveTo>
                      <a:pt x="953" y="37243"/>
                    </a:moveTo>
                    <a:cubicBezTo>
                      <a:pt x="1429" y="47530"/>
                      <a:pt x="10096" y="55626"/>
                      <a:pt x="20479" y="54959"/>
                    </a:cubicBezTo>
                    <a:cubicBezTo>
                      <a:pt x="30766" y="54483"/>
                      <a:pt x="38671" y="45720"/>
                      <a:pt x="38195" y="35433"/>
                    </a:cubicBezTo>
                    <a:cubicBezTo>
                      <a:pt x="37624" y="23717"/>
                      <a:pt x="37338" y="11811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lnTo>
                      <a:pt x="0" y="0"/>
                    </a:lnTo>
                    <a:cubicBezTo>
                      <a:pt x="0" y="12383"/>
                      <a:pt x="286" y="24956"/>
                      <a:pt x="858" y="371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1" name="Google Shape;6671;p53"/>
              <p:cNvSpPr/>
              <p:nvPr/>
            </p:nvSpPr>
            <p:spPr>
              <a:xfrm>
                <a:off x="7423767" y="1339119"/>
                <a:ext cx="53659" cy="119556"/>
              </a:xfrm>
              <a:custGeom>
                <a:avLst/>
                <a:gdLst/>
                <a:ahLst/>
                <a:cxnLst/>
                <a:rect l="l" t="t" r="r" b="b"/>
                <a:pathLst>
                  <a:path w="53659" h="119556" extrusionOk="0">
                    <a:moveTo>
                      <a:pt x="15923" y="286"/>
                    </a:moveTo>
                    <a:cubicBezTo>
                      <a:pt x="5732" y="1810"/>
                      <a:pt x="-1317" y="11240"/>
                      <a:pt x="207" y="21431"/>
                    </a:cubicBezTo>
                    <a:cubicBezTo>
                      <a:pt x="4398" y="49625"/>
                      <a:pt x="10018" y="77915"/>
                      <a:pt x="16971" y="105442"/>
                    </a:cubicBezTo>
                    <a:cubicBezTo>
                      <a:pt x="19448" y="115443"/>
                      <a:pt x="29639" y="121539"/>
                      <a:pt x="39545" y="118967"/>
                    </a:cubicBezTo>
                    <a:cubicBezTo>
                      <a:pt x="49547" y="116491"/>
                      <a:pt x="55642" y="106299"/>
                      <a:pt x="53071" y="96393"/>
                    </a:cubicBezTo>
                    <a:cubicBezTo>
                      <a:pt x="46499" y="70009"/>
                      <a:pt x="41069" y="42958"/>
                      <a:pt x="37069" y="15907"/>
                    </a:cubicBezTo>
                    <a:cubicBezTo>
                      <a:pt x="35735" y="6667"/>
                      <a:pt x="27734" y="0"/>
                      <a:pt x="18685" y="0"/>
                    </a:cubicBezTo>
                    <a:cubicBezTo>
                      <a:pt x="17733" y="0"/>
                      <a:pt x="16876" y="0"/>
                      <a:pt x="15923" y="1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2" name="Google Shape;6672;p53"/>
              <p:cNvSpPr/>
              <p:nvPr/>
            </p:nvSpPr>
            <p:spPr>
              <a:xfrm>
                <a:off x="7638248" y="1333976"/>
                <a:ext cx="58290" cy="118544"/>
              </a:xfrm>
              <a:custGeom>
                <a:avLst/>
                <a:gdLst/>
                <a:ahLst/>
                <a:cxnLst/>
                <a:rect l="l" t="t" r="r" b="b"/>
                <a:pathLst>
                  <a:path w="58290" h="118544" extrusionOk="0">
                    <a:moveTo>
                      <a:pt x="18708" y="0"/>
                    </a:moveTo>
                    <a:cubicBezTo>
                      <a:pt x="17565" y="0"/>
                      <a:pt x="16327" y="95"/>
                      <a:pt x="15184" y="381"/>
                    </a:cubicBezTo>
                    <a:cubicBezTo>
                      <a:pt x="5087" y="2286"/>
                      <a:pt x="-1580" y="12097"/>
                      <a:pt x="325" y="22193"/>
                    </a:cubicBezTo>
                    <a:cubicBezTo>
                      <a:pt x="5659" y="50387"/>
                      <a:pt x="12993" y="78486"/>
                      <a:pt x="21947" y="105727"/>
                    </a:cubicBezTo>
                    <a:cubicBezTo>
                      <a:pt x="25185" y="115538"/>
                      <a:pt x="35758" y="120777"/>
                      <a:pt x="45473" y="117634"/>
                    </a:cubicBezTo>
                    <a:cubicBezTo>
                      <a:pt x="55284" y="114395"/>
                      <a:pt x="60523" y="103823"/>
                      <a:pt x="57380" y="94107"/>
                    </a:cubicBezTo>
                    <a:cubicBezTo>
                      <a:pt x="48902" y="68389"/>
                      <a:pt x="42044" y="41910"/>
                      <a:pt x="36901" y="15335"/>
                    </a:cubicBezTo>
                    <a:cubicBezTo>
                      <a:pt x="35186" y="6382"/>
                      <a:pt x="27376" y="190"/>
                      <a:pt x="18613" y="1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3" name="Google Shape;6673;p53"/>
              <p:cNvSpPr/>
              <p:nvPr/>
            </p:nvSpPr>
            <p:spPr>
              <a:xfrm>
                <a:off x="7732775" y="1230058"/>
                <a:ext cx="39009" cy="61203"/>
              </a:xfrm>
              <a:custGeom>
                <a:avLst/>
                <a:gdLst/>
                <a:ahLst/>
                <a:cxnLst/>
                <a:rect l="l" t="t" r="r" b="b"/>
                <a:pathLst>
                  <a:path w="39009" h="61203" extrusionOk="0">
                    <a:moveTo>
                      <a:pt x="1810" y="44006"/>
                    </a:moveTo>
                    <a:cubicBezTo>
                      <a:pt x="2572" y="54293"/>
                      <a:pt x="11621" y="61913"/>
                      <a:pt x="21812" y="61151"/>
                    </a:cubicBezTo>
                    <a:cubicBezTo>
                      <a:pt x="32099" y="60389"/>
                      <a:pt x="39719" y="51340"/>
                      <a:pt x="38957" y="41148"/>
                    </a:cubicBezTo>
                    <a:cubicBezTo>
                      <a:pt x="37910" y="27527"/>
                      <a:pt x="37338" y="13716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lnTo>
                      <a:pt x="0" y="0"/>
                    </a:lnTo>
                    <a:cubicBezTo>
                      <a:pt x="0" y="14668"/>
                      <a:pt x="571" y="29432"/>
                      <a:pt x="1714" y="440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4" name="Google Shape;6674;p53"/>
              <p:cNvSpPr/>
              <p:nvPr/>
            </p:nvSpPr>
            <p:spPr>
              <a:xfrm>
                <a:off x="7626667" y="1230153"/>
                <a:ext cx="38510" cy="58036"/>
              </a:xfrm>
              <a:custGeom>
                <a:avLst/>
                <a:gdLst/>
                <a:ahLst/>
                <a:cxnLst/>
                <a:rect l="l" t="t" r="r" b="b"/>
                <a:pathLst>
                  <a:path w="38510" h="58036" extrusionOk="0">
                    <a:moveTo>
                      <a:pt x="20955" y="57912"/>
                    </a:moveTo>
                    <a:cubicBezTo>
                      <a:pt x="31242" y="57341"/>
                      <a:pt x="39052" y="48482"/>
                      <a:pt x="38481" y="38195"/>
                    </a:cubicBezTo>
                    <a:cubicBezTo>
                      <a:pt x="37719" y="25527"/>
                      <a:pt x="37338" y="12668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cubicBezTo>
                      <a:pt x="0" y="13430"/>
                      <a:pt x="381" y="27051"/>
                      <a:pt x="1238" y="40481"/>
                    </a:cubicBezTo>
                    <a:cubicBezTo>
                      <a:pt x="1810" y="50768"/>
                      <a:pt x="10573" y="58579"/>
                      <a:pt x="20955" y="580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5" name="Google Shape;6675;p53"/>
              <p:cNvSpPr/>
              <p:nvPr/>
            </p:nvSpPr>
            <p:spPr>
              <a:xfrm>
                <a:off x="7635844" y="1787937"/>
                <a:ext cx="96282" cy="96793"/>
              </a:xfrm>
              <a:custGeom>
                <a:avLst/>
                <a:gdLst/>
                <a:ahLst/>
                <a:cxnLst/>
                <a:rect l="l" t="t" r="r" b="b"/>
                <a:pathLst>
                  <a:path w="96282" h="96793" extrusionOk="0">
                    <a:moveTo>
                      <a:pt x="65022" y="91916"/>
                    </a:moveTo>
                    <a:cubicBezTo>
                      <a:pt x="72642" y="98869"/>
                      <a:pt x="84453" y="98298"/>
                      <a:pt x="91406" y="90773"/>
                    </a:cubicBezTo>
                    <a:cubicBezTo>
                      <a:pt x="98359" y="83153"/>
                      <a:pt x="97788" y="71342"/>
                      <a:pt x="90263" y="64389"/>
                    </a:cubicBezTo>
                    <a:cubicBezTo>
                      <a:pt x="70165" y="46006"/>
                      <a:pt x="50639" y="26384"/>
                      <a:pt x="32446" y="6191"/>
                    </a:cubicBezTo>
                    <a:cubicBezTo>
                      <a:pt x="28732" y="2096"/>
                      <a:pt x="23683" y="0"/>
                      <a:pt x="18635" y="0"/>
                    </a:cubicBezTo>
                    <a:cubicBezTo>
                      <a:pt x="14158" y="0"/>
                      <a:pt x="9682" y="1619"/>
                      <a:pt x="6157" y="4763"/>
                    </a:cubicBezTo>
                    <a:cubicBezTo>
                      <a:pt x="-1463" y="11621"/>
                      <a:pt x="-2129" y="23431"/>
                      <a:pt x="4824" y="31052"/>
                    </a:cubicBezTo>
                    <a:cubicBezTo>
                      <a:pt x="23874" y="52197"/>
                      <a:pt x="44162" y="72676"/>
                      <a:pt x="65212" y="918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6" name="Google Shape;6676;p53"/>
              <p:cNvSpPr/>
              <p:nvPr/>
            </p:nvSpPr>
            <p:spPr>
              <a:xfrm>
                <a:off x="8226973" y="1430750"/>
                <a:ext cx="67586" cy="42386"/>
              </a:xfrm>
              <a:custGeom>
                <a:avLst/>
                <a:gdLst/>
                <a:ahLst/>
                <a:cxnLst/>
                <a:rect l="l" t="t" r="r" b="b"/>
                <a:pathLst>
                  <a:path w="67586" h="42386" extrusionOk="0">
                    <a:moveTo>
                      <a:pt x="14723" y="36862"/>
                    </a:moveTo>
                    <a:cubicBezTo>
                      <a:pt x="31963" y="40672"/>
                      <a:pt x="49775" y="42386"/>
                      <a:pt x="67587" y="42386"/>
                    </a:cubicBezTo>
                    <a:lnTo>
                      <a:pt x="67587" y="5144"/>
                    </a:lnTo>
                    <a:cubicBezTo>
                      <a:pt x="52442" y="5144"/>
                      <a:pt x="37392" y="3715"/>
                      <a:pt x="22724" y="476"/>
                    </a:cubicBezTo>
                    <a:cubicBezTo>
                      <a:pt x="21390" y="191"/>
                      <a:pt x="19962" y="0"/>
                      <a:pt x="18628" y="0"/>
                    </a:cubicBezTo>
                    <a:cubicBezTo>
                      <a:pt x="10056" y="0"/>
                      <a:pt x="2340" y="5906"/>
                      <a:pt x="435" y="14573"/>
                    </a:cubicBezTo>
                    <a:cubicBezTo>
                      <a:pt x="-1756" y="24670"/>
                      <a:pt x="4531" y="34576"/>
                      <a:pt x="14628" y="368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7" name="Google Shape;6677;p53"/>
              <p:cNvSpPr/>
              <p:nvPr/>
            </p:nvSpPr>
            <p:spPr>
              <a:xfrm>
                <a:off x="8224795" y="1538478"/>
                <a:ext cx="69764" cy="40957"/>
              </a:xfrm>
              <a:custGeom>
                <a:avLst/>
                <a:gdLst/>
                <a:ahLst/>
                <a:cxnLst/>
                <a:rect l="l" t="t" r="r" b="b"/>
                <a:pathLst>
                  <a:path w="69764" h="40957" extrusionOk="0">
                    <a:moveTo>
                      <a:pt x="15758" y="36957"/>
                    </a:moveTo>
                    <a:cubicBezTo>
                      <a:pt x="33474" y="39719"/>
                      <a:pt x="51666" y="40957"/>
                      <a:pt x="69764" y="40957"/>
                    </a:cubicBezTo>
                    <a:lnTo>
                      <a:pt x="69764" y="3715"/>
                    </a:lnTo>
                    <a:cubicBezTo>
                      <a:pt x="53572" y="3715"/>
                      <a:pt x="37379" y="2667"/>
                      <a:pt x="21472" y="191"/>
                    </a:cubicBezTo>
                    <a:cubicBezTo>
                      <a:pt x="20520" y="0"/>
                      <a:pt x="19567" y="0"/>
                      <a:pt x="18615" y="0"/>
                    </a:cubicBezTo>
                    <a:cubicBezTo>
                      <a:pt x="9566" y="0"/>
                      <a:pt x="1660" y="6572"/>
                      <a:pt x="232" y="15811"/>
                    </a:cubicBezTo>
                    <a:cubicBezTo>
                      <a:pt x="-1388" y="26003"/>
                      <a:pt x="5661" y="35528"/>
                      <a:pt x="15758" y="371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8" name="Google Shape;6678;p53"/>
              <p:cNvSpPr/>
              <p:nvPr/>
            </p:nvSpPr>
            <p:spPr>
              <a:xfrm>
                <a:off x="8222603" y="1645253"/>
                <a:ext cx="71956" cy="40290"/>
              </a:xfrm>
              <a:custGeom>
                <a:avLst/>
                <a:gdLst/>
                <a:ahLst/>
                <a:cxnLst/>
                <a:rect l="l" t="t" r="r" b="b"/>
                <a:pathLst>
                  <a:path w="71956" h="40290" extrusionOk="0">
                    <a:moveTo>
                      <a:pt x="16425" y="37052"/>
                    </a:moveTo>
                    <a:cubicBezTo>
                      <a:pt x="34713" y="39243"/>
                      <a:pt x="53382" y="40291"/>
                      <a:pt x="71956" y="40291"/>
                    </a:cubicBezTo>
                    <a:lnTo>
                      <a:pt x="71956" y="3048"/>
                    </a:lnTo>
                    <a:cubicBezTo>
                      <a:pt x="54907" y="3048"/>
                      <a:pt x="37761" y="2096"/>
                      <a:pt x="20902" y="95"/>
                    </a:cubicBezTo>
                    <a:cubicBezTo>
                      <a:pt x="20140" y="95"/>
                      <a:pt x="19378" y="0"/>
                      <a:pt x="18616" y="0"/>
                    </a:cubicBezTo>
                    <a:cubicBezTo>
                      <a:pt x="9281" y="0"/>
                      <a:pt x="1281" y="6953"/>
                      <a:pt x="138" y="16383"/>
                    </a:cubicBezTo>
                    <a:cubicBezTo>
                      <a:pt x="-1100" y="26575"/>
                      <a:pt x="6138" y="35909"/>
                      <a:pt x="16425" y="371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9" name="Google Shape;6679;p53"/>
              <p:cNvSpPr/>
              <p:nvPr/>
            </p:nvSpPr>
            <p:spPr>
              <a:xfrm>
                <a:off x="8229943" y="1320736"/>
                <a:ext cx="64521" cy="46386"/>
              </a:xfrm>
              <a:custGeom>
                <a:avLst/>
                <a:gdLst/>
                <a:ahLst/>
                <a:cxnLst/>
                <a:rect l="l" t="t" r="r" b="b"/>
                <a:pathLst>
                  <a:path w="64521" h="46386" extrusionOk="0">
                    <a:moveTo>
                      <a:pt x="18706" y="0"/>
                    </a:moveTo>
                    <a:cubicBezTo>
                      <a:pt x="11467" y="0"/>
                      <a:pt x="4514" y="4286"/>
                      <a:pt x="1466" y="11430"/>
                    </a:cubicBezTo>
                    <a:cubicBezTo>
                      <a:pt x="-2534" y="20955"/>
                      <a:pt x="1942" y="31814"/>
                      <a:pt x="11372" y="35814"/>
                    </a:cubicBezTo>
                    <a:cubicBezTo>
                      <a:pt x="28231" y="42863"/>
                      <a:pt x="46329" y="46292"/>
                      <a:pt x="64521" y="46387"/>
                    </a:cubicBezTo>
                    <a:lnTo>
                      <a:pt x="64521" y="9144"/>
                    </a:lnTo>
                    <a:cubicBezTo>
                      <a:pt x="51282" y="9144"/>
                      <a:pt x="38042" y="6667"/>
                      <a:pt x="25850" y="1524"/>
                    </a:cubicBezTo>
                    <a:cubicBezTo>
                      <a:pt x="23469" y="572"/>
                      <a:pt x="20992" y="95"/>
                      <a:pt x="18611" y="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0" name="Google Shape;6680;p53"/>
              <p:cNvSpPr/>
              <p:nvPr/>
            </p:nvSpPr>
            <p:spPr>
              <a:xfrm>
                <a:off x="8072481" y="1472279"/>
                <a:ext cx="109315" cy="80036"/>
              </a:xfrm>
              <a:custGeom>
                <a:avLst/>
                <a:gdLst/>
                <a:ahLst/>
                <a:cxnLst/>
                <a:rect l="l" t="t" r="r" b="b"/>
                <a:pathLst>
                  <a:path w="109315" h="80036" extrusionOk="0">
                    <a:moveTo>
                      <a:pt x="97968" y="44291"/>
                    </a:moveTo>
                    <a:cubicBezTo>
                      <a:pt x="73774" y="33814"/>
                      <a:pt x="50914" y="20193"/>
                      <a:pt x="30054" y="3905"/>
                    </a:cubicBezTo>
                    <a:cubicBezTo>
                      <a:pt x="26626" y="1238"/>
                      <a:pt x="22625" y="0"/>
                      <a:pt x="18625" y="0"/>
                    </a:cubicBezTo>
                    <a:cubicBezTo>
                      <a:pt x="13100" y="0"/>
                      <a:pt x="7576" y="2477"/>
                      <a:pt x="3956" y="7144"/>
                    </a:cubicBezTo>
                    <a:cubicBezTo>
                      <a:pt x="-2426" y="15240"/>
                      <a:pt x="-902" y="26956"/>
                      <a:pt x="7195" y="33338"/>
                    </a:cubicBezTo>
                    <a:cubicBezTo>
                      <a:pt x="30531" y="51530"/>
                      <a:pt x="56153" y="66770"/>
                      <a:pt x="83204" y="78486"/>
                    </a:cubicBezTo>
                    <a:cubicBezTo>
                      <a:pt x="92634" y="82582"/>
                      <a:pt x="103683" y="78296"/>
                      <a:pt x="107779" y="68771"/>
                    </a:cubicBezTo>
                    <a:cubicBezTo>
                      <a:pt x="111874" y="59341"/>
                      <a:pt x="107493" y="48387"/>
                      <a:pt x="98063" y="441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1" name="Google Shape;6681;p53"/>
              <p:cNvSpPr/>
              <p:nvPr/>
            </p:nvSpPr>
            <p:spPr>
              <a:xfrm>
                <a:off x="8091157" y="1339119"/>
                <a:ext cx="96605" cy="95894"/>
              </a:xfrm>
              <a:custGeom>
                <a:avLst/>
                <a:gdLst/>
                <a:ahLst/>
                <a:cxnLst/>
                <a:rect l="l" t="t" r="r" b="b"/>
                <a:pathLst>
                  <a:path w="96605" h="95894" extrusionOk="0">
                    <a:moveTo>
                      <a:pt x="93389" y="87725"/>
                    </a:moveTo>
                    <a:cubicBezTo>
                      <a:pt x="99199" y="79153"/>
                      <a:pt x="96913" y="67628"/>
                      <a:pt x="88341" y="61817"/>
                    </a:cubicBezTo>
                    <a:cubicBezTo>
                      <a:pt x="66909" y="47339"/>
                      <a:pt x="48622" y="29242"/>
                      <a:pt x="33953" y="8001"/>
                    </a:cubicBezTo>
                    <a:cubicBezTo>
                      <a:pt x="30334" y="2762"/>
                      <a:pt x="24523" y="0"/>
                      <a:pt x="18618" y="0"/>
                    </a:cubicBezTo>
                    <a:cubicBezTo>
                      <a:pt x="14998" y="0"/>
                      <a:pt x="11284" y="1048"/>
                      <a:pt x="8045" y="3334"/>
                    </a:cubicBezTo>
                    <a:cubicBezTo>
                      <a:pt x="-432" y="9239"/>
                      <a:pt x="-2528" y="20860"/>
                      <a:pt x="3283" y="29242"/>
                    </a:cubicBezTo>
                    <a:cubicBezTo>
                      <a:pt x="20618" y="54293"/>
                      <a:pt x="42240" y="75629"/>
                      <a:pt x="67481" y="92678"/>
                    </a:cubicBezTo>
                    <a:cubicBezTo>
                      <a:pt x="76054" y="98489"/>
                      <a:pt x="87579" y="96203"/>
                      <a:pt x="93389" y="876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2" name="Google Shape;6682;p53"/>
              <p:cNvSpPr/>
              <p:nvPr/>
            </p:nvSpPr>
            <p:spPr>
              <a:xfrm>
                <a:off x="8216307" y="1964626"/>
                <a:ext cx="78252" cy="39528"/>
              </a:xfrm>
              <a:custGeom>
                <a:avLst/>
                <a:gdLst/>
                <a:ahLst/>
                <a:cxnLst/>
                <a:rect l="l" t="t" r="r" b="b"/>
                <a:pathLst>
                  <a:path w="78252" h="39528" extrusionOk="0">
                    <a:moveTo>
                      <a:pt x="17197" y="37148"/>
                    </a:moveTo>
                    <a:cubicBezTo>
                      <a:pt x="37391" y="38767"/>
                      <a:pt x="57869" y="39433"/>
                      <a:pt x="78253" y="39529"/>
                    </a:cubicBezTo>
                    <a:lnTo>
                      <a:pt x="78253" y="2191"/>
                    </a:lnTo>
                    <a:cubicBezTo>
                      <a:pt x="58822" y="2191"/>
                      <a:pt x="39295" y="1429"/>
                      <a:pt x="20055" y="0"/>
                    </a:cubicBezTo>
                    <a:cubicBezTo>
                      <a:pt x="19579" y="0"/>
                      <a:pt x="19102" y="0"/>
                      <a:pt x="18626" y="0"/>
                    </a:cubicBezTo>
                    <a:cubicBezTo>
                      <a:pt x="9006" y="0"/>
                      <a:pt x="815" y="7429"/>
                      <a:pt x="52" y="17240"/>
                    </a:cubicBezTo>
                    <a:cubicBezTo>
                      <a:pt x="-709" y="27527"/>
                      <a:pt x="6911" y="36481"/>
                      <a:pt x="17197" y="372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3" name="Google Shape;6683;p53"/>
              <p:cNvSpPr/>
              <p:nvPr/>
            </p:nvSpPr>
            <p:spPr>
              <a:xfrm>
                <a:off x="8220452" y="1751742"/>
                <a:ext cx="74107" cy="40005"/>
              </a:xfrm>
              <a:custGeom>
                <a:avLst/>
                <a:gdLst/>
                <a:ahLst/>
                <a:cxnLst/>
                <a:rect l="l" t="t" r="r" b="b"/>
                <a:pathLst>
                  <a:path w="74107" h="40005" extrusionOk="0">
                    <a:moveTo>
                      <a:pt x="16863" y="37243"/>
                    </a:moveTo>
                    <a:cubicBezTo>
                      <a:pt x="35722" y="39148"/>
                      <a:pt x="54963" y="40005"/>
                      <a:pt x="74108" y="40005"/>
                    </a:cubicBezTo>
                    <a:lnTo>
                      <a:pt x="74108" y="2667"/>
                    </a:lnTo>
                    <a:cubicBezTo>
                      <a:pt x="56201" y="2667"/>
                      <a:pt x="38198" y="1810"/>
                      <a:pt x="20577" y="95"/>
                    </a:cubicBezTo>
                    <a:cubicBezTo>
                      <a:pt x="19911" y="95"/>
                      <a:pt x="19339" y="0"/>
                      <a:pt x="18672" y="0"/>
                    </a:cubicBezTo>
                    <a:cubicBezTo>
                      <a:pt x="9243" y="0"/>
                      <a:pt x="1146" y="7144"/>
                      <a:pt x="98" y="16764"/>
                    </a:cubicBezTo>
                    <a:cubicBezTo>
                      <a:pt x="-949" y="27051"/>
                      <a:pt x="6480" y="36195"/>
                      <a:pt x="16767" y="371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4" name="Google Shape;6684;p53"/>
              <p:cNvSpPr/>
              <p:nvPr/>
            </p:nvSpPr>
            <p:spPr>
              <a:xfrm>
                <a:off x="8225283" y="2071497"/>
                <a:ext cx="69276" cy="38576"/>
              </a:xfrm>
              <a:custGeom>
                <a:avLst/>
                <a:gdLst/>
                <a:ahLst/>
                <a:cxnLst/>
                <a:rect l="l" t="t" r="r" b="b"/>
                <a:pathLst>
                  <a:path w="69276" h="38576" extrusionOk="0">
                    <a:moveTo>
                      <a:pt x="17556" y="37243"/>
                    </a:moveTo>
                    <a:cubicBezTo>
                      <a:pt x="34701" y="38195"/>
                      <a:pt x="51941" y="38576"/>
                      <a:pt x="69276" y="38576"/>
                    </a:cubicBezTo>
                    <a:lnTo>
                      <a:pt x="69276" y="1238"/>
                    </a:lnTo>
                    <a:cubicBezTo>
                      <a:pt x="52703" y="1238"/>
                      <a:pt x="36130" y="952"/>
                      <a:pt x="19746" y="0"/>
                    </a:cubicBezTo>
                    <a:cubicBezTo>
                      <a:pt x="19365" y="0"/>
                      <a:pt x="18984" y="0"/>
                      <a:pt x="18603" y="0"/>
                    </a:cubicBezTo>
                    <a:cubicBezTo>
                      <a:pt x="8792" y="0"/>
                      <a:pt x="601" y="7620"/>
                      <a:pt x="29" y="17526"/>
                    </a:cubicBezTo>
                    <a:cubicBezTo>
                      <a:pt x="-542" y="27813"/>
                      <a:pt x="7269" y="36671"/>
                      <a:pt x="17556" y="372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5" name="Google Shape;6685;p53"/>
              <p:cNvSpPr/>
              <p:nvPr/>
            </p:nvSpPr>
            <p:spPr>
              <a:xfrm>
                <a:off x="8218388" y="1858232"/>
                <a:ext cx="76171" cy="39624"/>
              </a:xfrm>
              <a:custGeom>
                <a:avLst/>
                <a:gdLst/>
                <a:ahLst/>
                <a:cxnLst/>
                <a:rect l="l" t="t" r="r" b="b"/>
                <a:pathLst>
                  <a:path w="76171" h="39624" extrusionOk="0">
                    <a:moveTo>
                      <a:pt x="17021" y="37148"/>
                    </a:moveTo>
                    <a:cubicBezTo>
                      <a:pt x="36547" y="38862"/>
                      <a:pt x="56454" y="39624"/>
                      <a:pt x="76171" y="39624"/>
                    </a:cubicBezTo>
                    <a:lnTo>
                      <a:pt x="76171" y="2381"/>
                    </a:lnTo>
                    <a:cubicBezTo>
                      <a:pt x="57502" y="2381"/>
                      <a:pt x="38738" y="1619"/>
                      <a:pt x="20260" y="0"/>
                    </a:cubicBezTo>
                    <a:cubicBezTo>
                      <a:pt x="19688" y="0"/>
                      <a:pt x="19117" y="0"/>
                      <a:pt x="18640" y="0"/>
                    </a:cubicBezTo>
                    <a:cubicBezTo>
                      <a:pt x="9115" y="0"/>
                      <a:pt x="923" y="7334"/>
                      <a:pt x="67" y="17050"/>
                    </a:cubicBezTo>
                    <a:cubicBezTo>
                      <a:pt x="-791" y="27337"/>
                      <a:pt x="6734" y="36386"/>
                      <a:pt x="17021" y="372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6" name="Google Shape;6686;p53"/>
              <p:cNvSpPr/>
              <p:nvPr/>
            </p:nvSpPr>
            <p:spPr>
              <a:xfrm>
                <a:off x="8263603" y="1230153"/>
                <a:ext cx="30956" cy="30956"/>
              </a:xfrm>
              <a:custGeom>
                <a:avLst/>
                <a:gdLst/>
                <a:ahLst/>
                <a:cxnLst/>
                <a:rect l="l" t="t" r="r" b="b"/>
                <a:pathLst>
                  <a:path w="30956" h="30956" extrusionOk="0">
                    <a:moveTo>
                      <a:pt x="30956" y="30956"/>
                    </a:moveTo>
                    <a:lnTo>
                      <a:pt x="30956" y="6287"/>
                    </a:lnTo>
                    <a:cubicBezTo>
                      <a:pt x="27527" y="6287"/>
                      <a:pt x="24669" y="3429"/>
                      <a:pt x="24669" y="0"/>
                    </a:cubicBezTo>
                    <a:lnTo>
                      <a:pt x="24669" y="0"/>
                    </a:lnTo>
                    <a:cubicBezTo>
                      <a:pt x="24669" y="0"/>
                      <a:pt x="0" y="0"/>
                      <a:pt x="0" y="0"/>
                    </a:cubicBezTo>
                    <a:lnTo>
                      <a:pt x="0" y="0"/>
                    </a:lnTo>
                    <a:cubicBezTo>
                      <a:pt x="0" y="17050"/>
                      <a:pt x="13907" y="30956"/>
                      <a:pt x="30956" y="309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7" name="Google Shape;6687;p53"/>
              <p:cNvSpPr/>
              <p:nvPr/>
            </p:nvSpPr>
            <p:spPr>
              <a:xfrm>
                <a:off x="7917806" y="1619631"/>
                <a:ext cx="104297" cy="87589"/>
              </a:xfrm>
              <a:custGeom>
                <a:avLst/>
                <a:gdLst/>
                <a:ahLst/>
                <a:cxnLst/>
                <a:rect l="l" t="t" r="r" b="b"/>
                <a:pathLst>
                  <a:path w="104297" h="87589" extrusionOk="0">
                    <a:moveTo>
                      <a:pt x="95671" y="53245"/>
                    </a:moveTo>
                    <a:cubicBezTo>
                      <a:pt x="73001" y="38767"/>
                      <a:pt x="51189" y="22479"/>
                      <a:pt x="30901" y="4667"/>
                    </a:cubicBezTo>
                    <a:cubicBezTo>
                      <a:pt x="27377" y="1524"/>
                      <a:pt x="22995" y="0"/>
                      <a:pt x="18613" y="0"/>
                    </a:cubicBezTo>
                    <a:cubicBezTo>
                      <a:pt x="13470" y="0"/>
                      <a:pt x="8231" y="2191"/>
                      <a:pt x="4612" y="6382"/>
                    </a:cubicBezTo>
                    <a:cubicBezTo>
                      <a:pt x="-2151" y="14097"/>
                      <a:pt x="-1389" y="25908"/>
                      <a:pt x="6326" y="32671"/>
                    </a:cubicBezTo>
                    <a:cubicBezTo>
                      <a:pt x="28043" y="51721"/>
                      <a:pt x="51379" y="69247"/>
                      <a:pt x="75668" y="84677"/>
                    </a:cubicBezTo>
                    <a:cubicBezTo>
                      <a:pt x="84336" y="90202"/>
                      <a:pt x="95861" y="87630"/>
                      <a:pt x="101386" y="78962"/>
                    </a:cubicBezTo>
                    <a:cubicBezTo>
                      <a:pt x="106910" y="70294"/>
                      <a:pt x="104338" y="58769"/>
                      <a:pt x="95671" y="532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8" name="Google Shape;6688;p53"/>
              <p:cNvSpPr/>
              <p:nvPr/>
            </p:nvSpPr>
            <p:spPr>
              <a:xfrm>
                <a:off x="7971421" y="1340739"/>
                <a:ext cx="79456" cy="109600"/>
              </a:xfrm>
              <a:custGeom>
                <a:avLst/>
                <a:gdLst/>
                <a:ahLst/>
                <a:cxnLst/>
                <a:rect l="l" t="t" r="r" b="b"/>
                <a:pathLst>
                  <a:path w="79456" h="109600" extrusionOk="0">
                    <a:moveTo>
                      <a:pt x="72155" y="105632"/>
                    </a:moveTo>
                    <a:cubicBezTo>
                      <a:pt x="80347" y="99346"/>
                      <a:pt x="81870" y="87630"/>
                      <a:pt x="75584" y="79439"/>
                    </a:cubicBezTo>
                    <a:cubicBezTo>
                      <a:pt x="59487" y="58483"/>
                      <a:pt x="46056" y="35528"/>
                      <a:pt x="35770" y="11335"/>
                    </a:cubicBezTo>
                    <a:cubicBezTo>
                      <a:pt x="32722" y="4191"/>
                      <a:pt x="25863" y="0"/>
                      <a:pt x="18624" y="0"/>
                    </a:cubicBezTo>
                    <a:cubicBezTo>
                      <a:pt x="16148" y="0"/>
                      <a:pt x="13767" y="476"/>
                      <a:pt x="11386" y="1524"/>
                    </a:cubicBezTo>
                    <a:cubicBezTo>
                      <a:pt x="1861" y="5524"/>
                      <a:pt x="-2521" y="16478"/>
                      <a:pt x="1479" y="26003"/>
                    </a:cubicBezTo>
                    <a:cubicBezTo>
                      <a:pt x="13005" y="53150"/>
                      <a:pt x="28054" y="78867"/>
                      <a:pt x="46056" y="102299"/>
                    </a:cubicBezTo>
                    <a:cubicBezTo>
                      <a:pt x="52343" y="110490"/>
                      <a:pt x="64059" y="112014"/>
                      <a:pt x="72250" y="1057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9" name="Google Shape;6689;p53"/>
              <p:cNvSpPr/>
              <p:nvPr/>
            </p:nvSpPr>
            <p:spPr>
              <a:xfrm>
                <a:off x="7945087" y="1230153"/>
                <a:ext cx="40879" cy="67263"/>
              </a:xfrm>
              <a:custGeom>
                <a:avLst/>
                <a:gdLst/>
                <a:ahLst/>
                <a:cxnLst/>
                <a:rect l="l" t="t" r="r" b="b"/>
                <a:pathLst>
                  <a:path w="40879" h="67263" extrusionOk="0">
                    <a:moveTo>
                      <a:pt x="95" y="0"/>
                    </a:moveTo>
                    <a:lnTo>
                      <a:pt x="95" y="0"/>
                    </a:lnTo>
                    <a:cubicBezTo>
                      <a:pt x="95" y="17240"/>
                      <a:pt x="1334" y="34481"/>
                      <a:pt x="3810" y="51340"/>
                    </a:cubicBezTo>
                    <a:cubicBezTo>
                      <a:pt x="5334" y="61532"/>
                      <a:pt x="14764" y="68580"/>
                      <a:pt x="24955" y="67056"/>
                    </a:cubicBezTo>
                    <a:cubicBezTo>
                      <a:pt x="35147" y="65532"/>
                      <a:pt x="42196" y="56102"/>
                      <a:pt x="40672" y="45910"/>
                    </a:cubicBezTo>
                    <a:cubicBezTo>
                      <a:pt x="38481" y="30861"/>
                      <a:pt x="37338" y="15335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0" name="Google Shape;6690;p53"/>
              <p:cNvSpPr/>
              <p:nvPr/>
            </p:nvSpPr>
            <p:spPr>
              <a:xfrm>
                <a:off x="7936364" y="1486376"/>
                <a:ext cx="96079" cy="97032"/>
              </a:xfrm>
              <a:custGeom>
                <a:avLst/>
                <a:gdLst/>
                <a:ahLst/>
                <a:cxnLst/>
                <a:rect l="l" t="t" r="r" b="b"/>
                <a:pathLst>
                  <a:path w="96079" h="97032" extrusionOk="0">
                    <a:moveTo>
                      <a:pt x="89305" y="64199"/>
                    </a:moveTo>
                    <a:cubicBezTo>
                      <a:pt x="68826" y="46958"/>
                      <a:pt x="49872" y="27718"/>
                      <a:pt x="33108" y="6953"/>
                    </a:cubicBezTo>
                    <a:cubicBezTo>
                      <a:pt x="29393" y="2381"/>
                      <a:pt x="24059" y="0"/>
                      <a:pt x="18629" y="0"/>
                    </a:cubicBezTo>
                    <a:cubicBezTo>
                      <a:pt x="14534" y="0"/>
                      <a:pt x="10343" y="1334"/>
                      <a:pt x="6914" y="4191"/>
                    </a:cubicBezTo>
                    <a:cubicBezTo>
                      <a:pt x="-1087" y="10668"/>
                      <a:pt x="-2326" y="22384"/>
                      <a:pt x="4152" y="30385"/>
                    </a:cubicBezTo>
                    <a:cubicBezTo>
                      <a:pt x="22440" y="52959"/>
                      <a:pt x="43109" y="73914"/>
                      <a:pt x="65398" y="92678"/>
                    </a:cubicBezTo>
                    <a:cubicBezTo>
                      <a:pt x="73303" y="99251"/>
                      <a:pt x="85019" y="98298"/>
                      <a:pt x="91687" y="90392"/>
                    </a:cubicBezTo>
                    <a:cubicBezTo>
                      <a:pt x="98354" y="82487"/>
                      <a:pt x="97306" y="70771"/>
                      <a:pt x="89400" y="641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1" name="Google Shape;6691;p53"/>
              <p:cNvSpPr/>
              <p:nvPr/>
            </p:nvSpPr>
            <p:spPr>
              <a:xfrm>
                <a:off x="8051196" y="1230153"/>
                <a:ext cx="43271" cy="70132"/>
              </a:xfrm>
              <a:custGeom>
                <a:avLst/>
                <a:gdLst/>
                <a:ahLst/>
                <a:cxnLst/>
                <a:rect l="l" t="t" r="r" b="b"/>
                <a:pathLst>
                  <a:path w="43271" h="70132" extrusionOk="0">
                    <a:moveTo>
                      <a:pt x="6477" y="55721"/>
                    </a:moveTo>
                    <a:cubicBezTo>
                      <a:pt x="8858" y="65723"/>
                      <a:pt x="18859" y="72009"/>
                      <a:pt x="28860" y="69628"/>
                    </a:cubicBezTo>
                    <a:cubicBezTo>
                      <a:pt x="38862" y="67247"/>
                      <a:pt x="45148" y="57245"/>
                      <a:pt x="42767" y="47244"/>
                    </a:cubicBezTo>
                    <a:cubicBezTo>
                      <a:pt x="39148" y="31814"/>
                      <a:pt x="37338" y="16002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cubicBezTo>
                      <a:pt x="0" y="18764"/>
                      <a:pt x="2191" y="37529"/>
                      <a:pt x="6382" y="557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2" name="Google Shape;6692;p53"/>
              <p:cNvSpPr/>
              <p:nvPr/>
            </p:nvSpPr>
            <p:spPr>
              <a:xfrm>
                <a:off x="7902464" y="1988058"/>
                <a:ext cx="114623" cy="69905"/>
              </a:xfrm>
              <a:custGeom>
                <a:avLst/>
                <a:gdLst/>
                <a:ahLst/>
                <a:cxnLst/>
                <a:rect l="l" t="t" r="r" b="b"/>
                <a:pathLst>
                  <a:path w="114623" h="69905" extrusionOk="0">
                    <a:moveTo>
                      <a:pt x="10619" y="35433"/>
                    </a:moveTo>
                    <a:cubicBezTo>
                      <a:pt x="36242" y="47815"/>
                      <a:pt x="62816" y="59055"/>
                      <a:pt x="89581" y="68771"/>
                    </a:cubicBezTo>
                    <a:cubicBezTo>
                      <a:pt x="99202" y="72295"/>
                      <a:pt x="109965" y="67342"/>
                      <a:pt x="113489" y="57626"/>
                    </a:cubicBezTo>
                    <a:cubicBezTo>
                      <a:pt x="117013" y="47911"/>
                      <a:pt x="112060" y="37243"/>
                      <a:pt x="102345" y="33719"/>
                    </a:cubicBezTo>
                    <a:cubicBezTo>
                      <a:pt x="76723" y="24384"/>
                      <a:pt x="51291" y="13621"/>
                      <a:pt x="26811" y="1810"/>
                    </a:cubicBezTo>
                    <a:cubicBezTo>
                      <a:pt x="24240" y="571"/>
                      <a:pt x="21477" y="0"/>
                      <a:pt x="18715" y="0"/>
                    </a:cubicBezTo>
                    <a:cubicBezTo>
                      <a:pt x="11762" y="0"/>
                      <a:pt x="5095" y="3905"/>
                      <a:pt x="1856" y="10573"/>
                    </a:cubicBezTo>
                    <a:cubicBezTo>
                      <a:pt x="-2621" y="19812"/>
                      <a:pt x="1284" y="30956"/>
                      <a:pt x="10524" y="354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3" name="Google Shape;6693;p53"/>
              <p:cNvSpPr/>
              <p:nvPr/>
            </p:nvSpPr>
            <p:spPr>
              <a:xfrm>
                <a:off x="8051786" y="1933098"/>
                <a:ext cx="118610" cy="57599"/>
              </a:xfrm>
              <a:custGeom>
                <a:avLst/>
                <a:gdLst/>
                <a:ahLst/>
                <a:cxnLst/>
                <a:rect l="l" t="t" r="r" b="b"/>
                <a:pathLst>
                  <a:path w="118610" h="57599" extrusionOk="0">
                    <a:moveTo>
                      <a:pt x="13126" y="36385"/>
                    </a:moveTo>
                    <a:cubicBezTo>
                      <a:pt x="40368" y="44863"/>
                      <a:pt x="68467" y="51816"/>
                      <a:pt x="96470" y="57245"/>
                    </a:cubicBezTo>
                    <a:cubicBezTo>
                      <a:pt x="106567" y="59246"/>
                      <a:pt x="116377" y="52578"/>
                      <a:pt x="118282" y="42482"/>
                    </a:cubicBezTo>
                    <a:cubicBezTo>
                      <a:pt x="120187" y="32385"/>
                      <a:pt x="113615" y="22574"/>
                      <a:pt x="103518" y="20669"/>
                    </a:cubicBezTo>
                    <a:cubicBezTo>
                      <a:pt x="76849" y="15526"/>
                      <a:pt x="50178" y="8858"/>
                      <a:pt x="24175" y="857"/>
                    </a:cubicBezTo>
                    <a:cubicBezTo>
                      <a:pt x="22365" y="286"/>
                      <a:pt x="20460" y="0"/>
                      <a:pt x="18650" y="0"/>
                    </a:cubicBezTo>
                    <a:cubicBezTo>
                      <a:pt x="10745" y="0"/>
                      <a:pt x="3315" y="5144"/>
                      <a:pt x="839" y="13145"/>
                    </a:cubicBezTo>
                    <a:cubicBezTo>
                      <a:pt x="-2209" y="22955"/>
                      <a:pt x="3315" y="33433"/>
                      <a:pt x="13126" y="364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4" name="Google Shape;6694;p53"/>
              <p:cNvSpPr/>
              <p:nvPr/>
            </p:nvSpPr>
            <p:spPr>
              <a:xfrm>
                <a:off x="8059935" y="2045684"/>
                <a:ext cx="119320" cy="54240"/>
              </a:xfrm>
              <a:custGeom>
                <a:avLst/>
                <a:gdLst/>
                <a:ahLst/>
                <a:cxnLst/>
                <a:rect l="l" t="t" r="r" b="b"/>
                <a:pathLst>
                  <a:path w="119320" h="54240" extrusionOk="0">
                    <a:moveTo>
                      <a:pt x="13835" y="36671"/>
                    </a:moveTo>
                    <a:cubicBezTo>
                      <a:pt x="41362" y="43815"/>
                      <a:pt x="69651" y="49625"/>
                      <a:pt x="97750" y="54007"/>
                    </a:cubicBezTo>
                    <a:cubicBezTo>
                      <a:pt x="107942" y="55626"/>
                      <a:pt x="117467" y="48673"/>
                      <a:pt x="119086" y="38481"/>
                    </a:cubicBezTo>
                    <a:cubicBezTo>
                      <a:pt x="120705" y="28289"/>
                      <a:pt x="113752" y="18764"/>
                      <a:pt x="103560" y="17145"/>
                    </a:cubicBezTo>
                    <a:cubicBezTo>
                      <a:pt x="76604" y="12954"/>
                      <a:pt x="49649" y="7334"/>
                      <a:pt x="23265" y="572"/>
                    </a:cubicBezTo>
                    <a:cubicBezTo>
                      <a:pt x="21740" y="191"/>
                      <a:pt x="20121" y="0"/>
                      <a:pt x="18598" y="0"/>
                    </a:cubicBezTo>
                    <a:cubicBezTo>
                      <a:pt x="10311" y="0"/>
                      <a:pt x="2690" y="5620"/>
                      <a:pt x="595" y="14002"/>
                    </a:cubicBezTo>
                    <a:cubicBezTo>
                      <a:pt x="-1977" y="24003"/>
                      <a:pt x="4024" y="34100"/>
                      <a:pt x="14025" y="367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5" name="Google Shape;6695;p53"/>
              <p:cNvSpPr/>
              <p:nvPr/>
            </p:nvSpPr>
            <p:spPr>
              <a:xfrm>
                <a:off x="8058788" y="1709356"/>
                <a:ext cx="116548" cy="64799"/>
              </a:xfrm>
              <a:custGeom>
                <a:avLst/>
                <a:gdLst/>
                <a:ahLst/>
                <a:cxnLst/>
                <a:rect l="l" t="t" r="r" b="b"/>
                <a:pathLst>
                  <a:path w="116548" h="64799" extrusionOk="0">
                    <a:moveTo>
                      <a:pt x="102613" y="28099"/>
                    </a:moveTo>
                    <a:cubicBezTo>
                      <a:pt x="76514" y="21241"/>
                      <a:pt x="50797" y="12382"/>
                      <a:pt x="26127" y="1524"/>
                    </a:cubicBezTo>
                    <a:cubicBezTo>
                      <a:pt x="23650" y="476"/>
                      <a:pt x="21173" y="0"/>
                      <a:pt x="18697" y="0"/>
                    </a:cubicBezTo>
                    <a:cubicBezTo>
                      <a:pt x="11554" y="0"/>
                      <a:pt x="4695" y="4191"/>
                      <a:pt x="1552" y="11240"/>
                    </a:cubicBezTo>
                    <a:cubicBezTo>
                      <a:pt x="-2544" y="20669"/>
                      <a:pt x="1743" y="31718"/>
                      <a:pt x="11172" y="35814"/>
                    </a:cubicBezTo>
                    <a:cubicBezTo>
                      <a:pt x="37652" y="47339"/>
                      <a:pt x="65179" y="56959"/>
                      <a:pt x="93182" y="64199"/>
                    </a:cubicBezTo>
                    <a:cubicBezTo>
                      <a:pt x="103089" y="66770"/>
                      <a:pt x="113375" y="60865"/>
                      <a:pt x="115947" y="50864"/>
                    </a:cubicBezTo>
                    <a:cubicBezTo>
                      <a:pt x="118519" y="40862"/>
                      <a:pt x="112614" y="30671"/>
                      <a:pt x="102613" y="280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6" name="Google Shape;6696;p53"/>
              <p:cNvSpPr/>
              <p:nvPr/>
            </p:nvSpPr>
            <p:spPr>
              <a:xfrm>
                <a:off x="8064116" y="1593627"/>
                <a:ext cx="114092" cy="70719"/>
              </a:xfrm>
              <a:custGeom>
                <a:avLst/>
                <a:gdLst/>
                <a:ahLst/>
                <a:cxnLst/>
                <a:rect l="l" t="t" r="r" b="b"/>
                <a:pathLst>
                  <a:path w="114092" h="70719" extrusionOk="0">
                    <a:moveTo>
                      <a:pt x="101189" y="34385"/>
                    </a:moveTo>
                    <a:cubicBezTo>
                      <a:pt x="75758" y="26098"/>
                      <a:pt x="51088" y="15335"/>
                      <a:pt x="27657" y="2381"/>
                    </a:cubicBezTo>
                    <a:cubicBezTo>
                      <a:pt x="24799" y="762"/>
                      <a:pt x="21656" y="0"/>
                      <a:pt x="18608" y="0"/>
                    </a:cubicBezTo>
                    <a:cubicBezTo>
                      <a:pt x="12035" y="0"/>
                      <a:pt x="5653" y="3429"/>
                      <a:pt x="2320" y="9620"/>
                    </a:cubicBezTo>
                    <a:cubicBezTo>
                      <a:pt x="-2633" y="18574"/>
                      <a:pt x="605" y="30004"/>
                      <a:pt x="9559" y="34957"/>
                    </a:cubicBezTo>
                    <a:cubicBezTo>
                      <a:pt x="35086" y="49149"/>
                      <a:pt x="62042" y="60865"/>
                      <a:pt x="89664" y="69818"/>
                    </a:cubicBezTo>
                    <a:cubicBezTo>
                      <a:pt x="99475" y="72962"/>
                      <a:pt x="109952" y="67627"/>
                      <a:pt x="113191" y="57817"/>
                    </a:cubicBezTo>
                    <a:cubicBezTo>
                      <a:pt x="116334" y="48006"/>
                      <a:pt x="111000" y="37528"/>
                      <a:pt x="101189" y="342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7" name="Google Shape;6697;p53"/>
              <p:cNvSpPr/>
              <p:nvPr/>
            </p:nvSpPr>
            <p:spPr>
              <a:xfrm>
                <a:off x="8054834" y="1822037"/>
                <a:ext cx="117764" cy="60633"/>
              </a:xfrm>
              <a:custGeom>
                <a:avLst/>
                <a:gdLst/>
                <a:ahLst/>
                <a:cxnLst/>
                <a:rect l="l" t="t" r="r" b="b"/>
                <a:pathLst>
                  <a:path w="117764" h="60633" extrusionOk="0">
                    <a:moveTo>
                      <a:pt x="103327" y="23813"/>
                    </a:moveTo>
                    <a:cubicBezTo>
                      <a:pt x="76847" y="18002"/>
                      <a:pt x="50559" y="10382"/>
                      <a:pt x="25032" y="1143"/>
                    </a:cubicBezTo>
                    <a:cubicBezTo>
                      <a:pt x="22936" y="381"/>
                      <a:pt x="20841" y="0"/>
                      <a:pt x="18650" y="0"/>
                    </a:cubicBezTo>
                    <a:cubicBezTo>
                      <a:pt x="11030" y="0"/>
                      <a:pt x="3886" y="4763"/>
                      <a:pt x="1124" y="12287"/>
                    </a:cubicBezTo>
                    <a:cubicBezTo>
                      <a:pt x="-2400" y="22003"/>
                      <a:pt x="2648" y="32671"/>
                      <a:pt x="12268" y="36195"/>
                    </a:cubicBezTo>
                    <a:cubicBezTo>
                      <a:pt x="39224" y="46006"/>
                      <a:pt x="67132" y="54007"/>
                      <a:pt x="95136" y="60198"/>
                    </a:cubicBezTo>
                    <a:cubicBezTo>
                      <a:pt x="105232" y="62389"/>
                      <a:pt x="115138" y="56102"/>
                      <a:pt x="117329" y="46006"/>
                    </a:cubicBezTo>
                    <a:cubicBezTo>
                      <a:pt x="119520" y="35909"/>
                      <a:pt x="113233" y="26003"/>
                      <a:pt x="103137" y="238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2308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3" name="Google Shape;7293;p6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Insights</a:t>
            </a:r>
            <a:endParaRPr dirty="0"/>
          </a:p>
        </p:txBody>
      </p:sp>
      <p:sp>
        <p:nvSpPr>
          <p:cNvPr id="7295" name="Google Shape;7295;p62"/>
          <p:cNvSpPr txBox="1"/>
          <p:nvPr/>
        </p:nvSpPr>
        <p:spPr>
          <a:xfrm>
            <a:off x="1683981" y="3368882"/>
            <a:ext cx="16731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Churn Rate</a:t>
            </a:r>
            <a:endParaRPr sz="2400" dirty="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7296" name="Google Shape;7296;p62"/>
          <p:cNvSpPr txBox="1"/>
          <p:nvPr/>
        </p:nvSpPr>
        <p:spPr>
          <a:xfrm>
            <a:off x="1683981" y="3593647"/>
            <a:ext cx="16731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26.86%</a:t>
            </a:r>
            <a:endParaRPr dirty="0">
              <a:solidFill>
                <a:schemeClr val="dk1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sp>
        <p:nvSpPr>
          <p:cNvPr id="7297" name="Google Shape;7297;p62"/>
          <p:cNvSpPr txBox="1"/>
          <p:nvPr/>
        </p:nvSpPr>
        <p:spPr>
          <a:xfrm>
            <a:off x="1683981" y="2320204"/>
            <a:ext cx="2234876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Churned Customers</a:t>
            </a:r>
            <a:endParaRPr sz="2400" dirty="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7298" name="Google Shape;7298;p62"/>
          <p:cNvSpPr txBox="1"/>
          <p:nvPr/>
        </p:nvSpPr>
        <p:spPr>
          <a:xfrm>
            <a:off x="1683981" y="2544968"/>
            <a:ext cx="16731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1,796</a:t>
            </a:r>
            <a:endParaRPr dirty="0">
              <a:solidFill>
                <a:schemeClr val="dk1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sp>
        <p:nvSpPr>
          <p:cNvPr id="7299" name="Google Shape;7299;p62"/>
          <p:cNvSpPr txBox="1"/>
          <p:nvPr/>
        </p:nvSpPr>
        <p:spPr>
          <a:xfrm>
            <a:off x="1683981" y="1271525"/>
            <a:ext cx="209699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Total Customers</a:t>
            </a:r>
            <a:endParaRPr sz="2400" dirty="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7300" name="Google Shape;7300;p62"/>
          <p:cNvSpPr txBox="1"/>
          <p:nvPr/>
        </p:nvSpPr>
        <p:spPr>
          <a:xfrm>
            <a:off x="1683981" y="1496290"/>
            <a:ext cx="16731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6,687</a:t>
            </a:r>
            <a:endParaRPr dirty="0">
              <a:solidFill>
                <a:schemeClr val="dk1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sp>
        <p:nvSpPr>
          <p:cNvPr id="7301" name="Google Shape;7301;p62"/>
          <p:cNvSpPr/>
          <p:nvPr/>
        </p:nvSpPr>
        <p:spPr>
          <a:xfrm>
            <a:off x="1459494" y="2271360"/>
            <a:ext cx="183300" cy="5727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2" name="Google Shape;7302;p62"/>
          <p:cNvSpPr/>
          <p:nvPr/>
        </p:nvSpPr>
        <p:spPr>
          <a:xfrm>
            <a:off x="1459494" y="3320635"/>
            <a:ext cx="183300" cy="572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3" name="Google Shape;7303;p62"/>
          <p:cNvSpPr/>
          <p:nvPr/>
        </p:nvSpPr>
        <p:spPr>
          <a:xfrm>
            <a:off x="1459494" y="1222085"/>
            <a:ext cx="183300" cy="5727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C62B56-4C4D-EF7F-CBC7-17B4DCA98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992" y="3190381"/>
            <a:ext cx="1333616" cy="7620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C2638B-8735-6547-8E1F-475CA3E12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992" y="1180104"/>
            <a:ext cx="1341236" cy="7392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D7C9E6-501C-1033-2705-8D5A0465BD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5145" y="2198337"/>
            <a:ext cx="1310754" cy="7468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0" name="Google Shape;7300;p62"/>
          <p:cNvSpPr txBox="1"/>
          <p:nvPr/>
        </p:nvSpPr>
        <p:spPr>
          <a:xfrm>
            <a:off x="1112256" y="907144"/>
            <a:ext cx="2908199" cy="34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Churn in the com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pa</a:t>
            </a:r>
            <a:r>
              <a:rPr lang="e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ny has been divided into multiple categories.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Top 3 contributors: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" sz="16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44.82% - </a:t>
            </a:r>
            <a:r>
              <a:rPr lang="en" sz="16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Competitor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" sz="16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15.98% - </a:t>
            </a:r>
            <a:r>
              <a:rPr lang="en" sz="16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Attitude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" sz="16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15.92% - </a:t>
            </a:r>
            <a:r>
              <a:rPr lang="en" sz="16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Dissatisfaction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Primary cause – Competitors outperforming.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Subsequent contributors: Negative attitude of customer service and customer dissatisfaction.</a:t>
            </a:r>
            <a:endParaRPr lang="en" sz="1800" dirty="0">
              <a:solidFill>
                <a:schemeClr val="dk1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sz="1800" dirty="0">
              <a:solidFill>
                <a:schemeClr val="dk1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sp>
        <p:nvSpPr>
          <p:cNvPr id="7303" name="Google Shape;7303;p62"/>
          <p:cNvSpPr/>
          <p:nvPr/>
        </p:nvSpPr>
        <p:spPr>
          <a:xfrm>
            <a:off x="928956" y="1017725"/>
            <a:ext cx="183300" cy="3540215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B364A5-0F3D-3DB9-F9D4-16977DD91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456" y="1271525"/>
            <a:ext cx="4490629" cy="275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37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300;p62">
            <a:extLst>
              <a:ext uri="{FF2B5EF4-FFF2-40B4-BE49-F238E27FC236}">
                <a16:creationId xmlns:a16="http://schemas.microsoft.com/office/drawing/2014/main" id="{66305B22-BEF1-4B91-882A-341E53F3E910}"/>
              </a:ext>
            </a:extLst>
          </p:cNvPr>
          <p:cNvSpPr txBox="1"/>
          <p:nvPr/>
        </p:nvSpPr>
        <p:spPr>
          <a:xfrm>
            <a:off x="1171262" y="900113"/>
            <a:ext cx="3844373" cy="3850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Top reasons for churn:</a:t>
            </a:r>
          </a:p>
          <a:p>
            <a:pPr marL="400050" lvl="0" indent="-400050" algn="l" rtl="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IN" sz="16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Competitor made better offer.</a:t>
            </a:r>
          </a:p>
          <a:p>
            <a:pPr marL="400050" indent="-400050">
              <a:buFont typeface="+mj-lt"/>
              <a:buAutoNum type="romanLcPeriod"/>
            </a:pPr>
            <a:r>
              <a:rPr lang="en-IN" sz="16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Competitor had better devices.</a:t>
            </a:r>
          </a:p>
          <a:p>
            <a:pPr marL="400050" indent="-400050">
              <a:buFont typeface="+mj-lt"/>
              <a:buAutoNum type="romanLcPeriod"/>
            </a:pPr>
            <a:r>
              <a:rPr lang="en-IN" sz="16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Attitude of support person.</a:t>
            </a:r>
            <a:endParaRPr lang="en" sz="1600" dirty="0">
              <a:solidFill>
                <a:schemeClr val="dk1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The top reasons indicate </a:t>
            </a:r>
            <a:r>
              <a:rPr lang="en-IN" sz="18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fierce competition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from competitors.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The  attitude of the support person and the service provider (</a:t>
            </a:r>
            <a:r>
              <a:rPr lang="en-IN" sz="1800" dirty="0" err="1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Databel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) is leading to significant churn.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This signifies a </a:t>
            </a:r>
            <a:r>
              <a:rPr lang="en-IN" sz="18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deficiency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in customer support.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These reasons result in a very </a:t>
            </a:r>
            <a:r>
              <a:rPr lang="en-IN" sz="18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high loss 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in revenue.</a:t>
            </a:r>
            <a:endParaRPr sz="1800" dirty="0">
              <a:solidFill>
                <a:schemeClr val="dk1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sp>
        <p:nvSpPr>
          <p:cNvPr id="8" name="Google Shape;7303;p62">
            <a:extLst>
              <a:ext uri="{FF2B5EF4-FFF2-40B4-BE49-F238E27FC236}">
                <a16:creationId xmlns:a16="http://schemas.microsoft.com/office/drawing/2014/main" id="{E82F67C8-0B5C-A195-135D-AB9BBAA2BC0F}"/>
              </a:ext>
            </a:extLst>
          </p:cNvPr>
          <p:cNvSpPr/>
          <p:nvPr/>
        </p:nvSpPr>
        <p:spPr>
          <a:xfrm>
            <a:off x="928956" y="900113"/>
            <a:ext cx="242306" cy="3657827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FDC883-9DB3-70AA-A603-D0C479950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301" y="652272"/>
            <a:ext cx="3548596" cy="39697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3095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300;p62">
            <a:extLst>
              <a:ext uri="{FF2B5EF4-FFF2-40B4-BE49-F238E27FC236}">
                <a16:creationId xmlns:a16="http://schemas.microsoft.com/office/drawing/2014/main" id="{66305B22-BEF1-4B91-882A-341E53F3E910}"/>
              </a:ext>
            </a:extLst>
          </p:cNvPr>
          <p:cNvSpPr txBox="1"/>
          <p:nvPr/>
        </p:nvSpPr>
        <p:spPr>
          <a:xfrm>
            <a:off x="1171262" y="1024335"/>
            <a:ext cx="3052395" cy="302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By demographics, </a:t>
            </a:r>
            <a:r>
              <a:rPr lang="en-IN" sz="18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Senior 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customers (above 60) tend to churn at a higher rate when compared to others.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By numbers, </a:t>
            </a:r>
            <a:r>
              <a:rPr lang="en-IN" sz="18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Other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customers are ~58% of all churned customers.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Senior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customers contribute the most revenue, followed by </a:t>
            </a:r>
            <a:r>
              <a:rPr lang="en-IN" sz="18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Under 30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customers.</a:t>
            </a:r>
          </a:p>
        </p:txBody>
      </p:sp>
      <p:sp>
        <p:nvSpPr>
          <p:cNvPr id="8" name="Google Shape;7303;p62">
            <a:extLst>
              <a:ext uri="{FF2B5EF4-FFF2-40B4-BE49-F238E27FC236}">
                <a16:creationId xmlns:a16="http://schemas.microsoft.com/office/drawing/2014/main" id="{E82F67C8-0B5C-A195-135D-AB9BBAA2BC0F}"/>
              </a:ext>
            </a:extLst>
          </p:cNvPr>
          <p:cNvSpPr/>
          <p:nvPr/>
        </p:nvSpPr>
        <p:spPr>
          <a:xfrm>
            <a:off x="928956" y="1024335"/>
            <a:ext cx="242306" cy="3021806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4CED84A-2B0E-A6C7-FAAF-0C92DA31A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345" y="611726"/>
            <a:ext cx="2906387" cy="24961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9030A7-4F4A-B59A-B034-F5F571244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963" y="3245279"/>
            <a:ext cx="4034348" cy="150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8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883302C-BBFB-852C-6416-E5E00E3DE8A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10818" y="766401"/>
            <a:ext cx="6042266" cy="4026603"/>
          </a:xfrm>
          <a:prstGeom prst="rect">
            <a:avLst/>
          </a:prstGeom>
        </p:spPr>
      </p:pic>
      <p:graphicFrame>
        <p:nvGraphicFramePr>
          <p:cNvPr id="5561" name="Google Shape;5561;p37"/>
          <p:cNvGraphicFramePr/>
          <p:nvPr>
            <p:extLst>
              <p:ext uri="{D42A27DB-BD31-4B8C-83A1-F6EECF244321}">
                <p14:modId xmlns:p14="http://schemas.microsoft.com/office/powerpoint/2010/main" val="752199664"/>
              </p:ext>
            </p:extLst>
          </p:nvPr>
        </p:nvGraphicFramePr>
        <p:xfrm>
          <a:off x="1141063" y="1595096"/>
          <a:ext cx="6861875" cy="2169150"/>
        </p:xfrm>
        <a:graphic>
          <a:graphicData uri="http://schemas.openxmlformats.org/drawingml/2006/table">
            <a:tbl>
              <a:tblPr>
                <a:noFill/>
                <a:tableStyleId>{5897F514-DE7A-47F1-AA09-35530D22D5E0}</a:tableStyleId>
              </a:tblPr>
              <a:tblGrid>
                <a:gridCol w="233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1" u="sng" dirty="0">
                          <a:solidFill>
                            <a:schemeClr val="dk1"/>
                          </a:solidFill>
                          <a:latin typeface="Asap Condensed"/>
                          <a:ea typeface="Asap Condensed"/>
                          <a:cs typeface="Asap Condensed"/>
                          <a:sym typeface="Asap Condensed"/>
                          <a:hlinkClick r:id="rId5" action="ppaction://hlinksldjump"/>
                        </a:rPr>
                        <a:t>Introduction</a:t>
                      </a:r>
                      <a:endParaRPr sz="1200" b="1" u="sng" dirty="0">
                        <a:solidFill>
                          <a:schemeClr val="dk1"/>
                        </a:solidFill>
                        <a:latin typeface="Asap Condensed"/>
                        <a:ea typeface="Asap Condensed"/>
                        <a:cs typeface="Asap Condensed"/>
                        <a:sym typeface="Asap Condense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sap Condensed"/>
                          <a:ea typeface="Asap Condensed"/>
                          <a:cs typeface="Asap Condensed"/>
                          <a:sym typeface="Asap Condensed"/>
                        </a:rPr>
                        <a:t>An introduction to what churn is and how important it is.</a:t>
                      </a:r>
                      <a:endParaRPr sz="1100" dirty="0">
                        <a:solidFill>
                          <a:schemeClr val="dk1"/>
                        </a:solidFill>
                        <a:latin typeface="Asap Condensed"/>
                        <a:ea typeface="Asap Condensed"/>
                        <a:cs typeface="Asap Condensed"/>
                        <a:sym typeface="Asap Condensed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386656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sng" dirty="0">
                          <a:solidFill>
                            <a:schemeClr val="dk1"/>
                          </a:solidFill>
                          <a:latin typeface="Asap Condensed"/>
                          <a:ea typeface="Asap Condensed"/>
                          <a:cs typeface="Asap Condensed"/>
                          <a:sym typeface="Asap Condensed"/>
                          <a:hlinkClick r:id="rId6" action="ppaction://hlinksldjump"/>
                        </a:rPr>
                        <a:t>Background</a:t>
                      </a:r>
                      <a:r>
                        <a:rPr lang="en" sz="1200" b="1" u="sng" dirty="0">
                          <a:solidFill>
                            <a:schemeClr val="dk1"/>
                          </a:solidFill>
                          <a:latin typeface="Asap Condensed"/>
                          <a:ea typeface="Asap Condensed"/>
                          <a:cs typeface="Asap Condensed"/>
                          <a:sym typeface="Asap Condensed"/>
                        </a:rPr>
                        <a:t> </a:t>
                      </a:r>
                      <a:endParaRPr sz="1200" b="1" u="sng" dirty="0">
                        <a:solidFill>
                          <a:schemeClr val="dk1"/>
                        </a:solidFill>
                        <a:latin typeface="Asap Condensed"/>
                        <a:ea typeface="Asap Condensed"/>
                        <a:cs typeface="Asap Condensed"/>
                        <a:sym typeface="Asap Condense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sap Condensed"/>
                          <a:ea typeface="Asap Condensed"/>
                          <a:cs typeface="Asap Condensed"/>
                          <a:sym typeface="Asap Condensed"/>
                        </a:rPr>
                        <a:t>This section is provides the backdrop behind the case study.</a:t>
                      </a:r>
                      <a:endParaRPr sz="1100" dirty="0">
                        <a:solidFill>
                          <a:schemeClr val="dk1"/>
                        </a:solidFill>
                        <a:latin typeface="Asap Condensed"/>
                        <a:ea typeface="Asap Condensed"/>
                        <a:cs typeface="Asap Condensed"/>
                        <a:sym typeface="Asap Condense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sng" dirty="0">
                          <a:solidFill>
                            <a:schemeClr val="dk1"/>
                          </a:solidFill>
                          <a:latin typeface="Asap Condensed"/>
                          <a:ea typeface="Asap Condensed"/>
                          <a:cs typeface="Asap Condensed"/>
                          <a:sym typeface="Asap Condensed"/>
                          <a:hlinkClick r:id="rId7" action="ppaction://hlinksldjump"/>
                        </a:rPr>
                        <a:t>Business Problem</a:t>
                      </a:r>
                      <a:endParaRPr sz="1200" b="1" u="sng" dirty="0">
                        <a:solidFill>
                          <a:schemeClr val="dk1"/>
                        </a:solidFill>
                        <a:latin typeface="Asap Condensed"/>
                        <a:ea typeface="Asap Condensed"/>
                        <a:cs typeface="Asap Condensed"/>
                        <a:sym typeface="Asap Condense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Asap Condensed"/>
                          <a:ea typeface="Asap Condensed"/>
                          <a:cs typeface="Asap Condensed"/>
                          <a:sym typeface="Asap Condensed"/>
                        </a:rPr>
                        <a:t>The </a:t>
                      </a:r>
                      <a:r>
                        <a:rPr lang="en-IN" sz="1100" dirty="0">
                          <a:solidFill>
                            <a:schemeClr val="dk1"/>
                          </a:solidFill>
                          <a:latin typeface="Asap Condensed"/>
                          <a:ea typeface="Asap Condensed"/>
                          <a:cs typeface="Asap Condensed"/>
                          <a:sym typeface="Asap Condensed"/>
                        </a:rPr>
                        <a:t>problem faced by the company. The key objectives to be achieved to tackle it</a:t>
                      </a:r>
                      <a:r>
                        <a:rPr lang="en" sz="1100" dirty="0">
                          <a:solidFill>
                            <a:schemeClr val="dk1"/>
                          </a:solidFill>
                          <a:latin typeface="Asap Condensed"/>
                          <a:ea typeface="Asap Condensed"/>
                          <a:cs typeface="Asap Condensed"/>
                          <a:sym typeface="Asap Condensed"/>
                        </a:rPr>
                        <a:t>.</a:t>
                      </a:r>
                      <a:endParaRPr sz="1100" dirty="0">
                        <a:solidFill>
                          <a:schemeClr val="dk1"/>
                        </a:solidFill>
                        <a:latin typeface="Asap Condensed"/>
                        <a:ea typeface="Asap Condensed"/>
                        <a:cs typeface="Asap Condensed"/>
                        <a:sym typeface="Asap Condensed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sng" dirty="0">
                          <a:solidFill>
                            <a:schemeClr val="dk1"/>
                          </a:solidFill>
                          <a:latin typeface="Asap Condensed"/>
                          <a:ea typeface="Asap Condensed"/>
                          <a:cs typeface="Asap Condensed"/>
                          <a:sym typeface="Asap Condensed"/>
                          <a:hlinkClick r:id="rId8" action="ppaction://hlinksldjump"/>
                        </a:rPr>
                        <a:t>Key Insights</a:t>
                      </a:r>
                      <a:endParaRPr sz="1200" b="1" u="sng" dirty="0">
                        <a:solidFill>
                          <a:schemeClr val="dk1"/>
                        </a:solidFill>
                        <a:latin typeface="Asap Condensed"/>
                        <a:ea typeface="Asap Condensed"/>
                        <a:cs typeface="Asap Condensed"/>
                        <a:sym typeface="Asap Condense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Asap Condensed"/>
                          <a:ea typeface="Asap Condensed"/>
                          <a:cs typeface="Asap Condensed"/>
                          <a:sym typeface="Asap Condensed"/>
                        </a:rPr>
                        <a:t>Insights uncovered over the course of the data analysis.</a:t>
                      </a:r>
                      <a:endParaRPr sz="1100" dirty="0">
                        <a:solidFill>
                          <a:schemeClr val="dk1"/>
                        </a:solidFill>
                        <a:latin typeface="Asap Condensed"/>
                        <a:ea typeface="Asap Condensed"/>
                        <a:cs typeface="Asap Condensed"/>
                        <a:sym typeface="Asap Condense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sng" dirty="0">
                          <a:solidFill>
                            <a:schemeClr val="dk1"/>
                          </a:solidFill>
                          <a:latin typeface="Asap Condensed"/>
                          <a:ea typeface="Asap Condensed"/>
                          <a:cs typeface="Asap Condensed"/>
                          <a:sym typeface="Asap Condensed"/>
                          <a:hlinkClick r:id="rId9" action="ppaction://hlinksldjump"/>
                        </a:rPr>
                        <a:t>Recommendations</a:t>
                      </a:r>
                      <a:endParaRPr sz="1200" b="1" u="sng" dirty="0">
                        <a:solidFill>
                          <a:schemeClr val="dk1"/>
                        </a:solidFill>
                        <a:latin typeface="Asap Condensed"/>
                        <a:ea typeface="Asap Condensed"/>
                        <a:cs typeface="Asap Condensed"/>
                        <a:sym typeface="Asap Condense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sap Condensed"/>
                          <a:ea typeface="Asap Condensed"/>
                          <a:cs typeface="Asap Condensed"/>
                          <a:sym typeface="Asap Condensed"/>
                        </a:rPr>
                        <a:t>Suggestions based on insights generated.</a:t>
                      </a:r>
                      <a:endParaRPr sz="1100" dirty="0">
                        <a:solidFill>
                          <a:schemeClr val="dk1"/>
                        </a:solidFill>
                        <a:latin typeface="Asap Condensed"/>
                        <a:ea typeface="Asap Condensed"/>
                        <a:cs typeface="Asap Condensed"/>
                        <a:sym typeface="Asap Condense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sng" strike="noStrike" cap="none" dirty="0">
                          <a:solidFill>
                            <a:schemeClr val="dk1"/>
                          </a:solidFill>
                          <a:latin typeface="Asap Condensed"/>
                          <a:ea typeface="Asap Condensed"/>
                          <a:cs typeface="Asap Condensed"/>
                          <a:sym typeface="Asap Condensed"/>
                          <a:hlinkClick r:id="rId10" action="ppaction://hlinksldjump"/>
                        </a:rPr>
                        <a:t>Conclusion</a:t>
                      </a:r>
                      <a:endParaRPr sz="1200" b="1" i="0" u="sng" strike="noStrike" cap="none" dirty="0">
                        <a:solidFill>
                          <a:schemeClr val="dk1"/>
                        </a:solidFill>
                        <a:latin typeface="Asap Condensed"/>
                        <a:ea typeface="Asap Condensed"/>
                        <a:cs typeface="Asap Condensed"/>
                        <a:sym typeface="Asap Condense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Asap Condensed"/>
                          <a:ea typeface="Asap Condensed"/>
                          <a:cs typeface="Asap Condensed"/>
                          <a:sym typeface="Asap Condensed"/>
                        </a:rPr>
                        <a:t>Ending remarks.</a:t>
                      </a:r>
                      <a:endParaRPr sz="1100" dirty="0">
                        <a:solidFill>
                          <a:schemeClr val="dk1"/>
                        </a:solidFill>
                        <a:latin typeface="Asap Condensed"/>
                        <a:ea typeface="Asap Condensed"/>
                        <a:cs typeface="Asap Condensed"/>
                        <a:sym typeface="Asap Condense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62" name="Google Shape;5562;p37"/>
          <p:cNvSpPr txBox="1"/>
          <p:nvPr/>
        </p:nvSpPr>
        <p:spPr>
          <a:xfrm>
            <a:off x="2681360" y="3980599"/>
            <a:ext cx="3781279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To view the report, visit:</a:t>
            </a:r>
            <a:br>
              <a:rPr lang="en-IN" sz="11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</a:br>
            <a:r>
              <a:rPr lang="en-IN" sz="1100" b="1" u="sng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  <a:hlinkClick r:id="rId11"/>
              </a:rPr>
              <a:t>Power BI | Project | Case Study - Telecom Customer Churn Analysis</a:t>
            </a:r>
            <a:endParaRPr lang="en-IN" sz="1100" b="1" u="sng" dirty="0">
              <a:solidFill>
                <a:schemeClr val="dk1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sp>
        <p:nvSpPr>
          <p:cNvPr id="5559" name="Google Shape;5559;p37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7704000" cy="933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dirty="0"/>
              <a:t>TABLE OF CONTENT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300;p62">
            <a:extLst>
              <a:ext uri="{FF2B5EF4-FFF2-40B4-BE49-F238E27FC236}">
                <a16:creationId xmlns:a16="http://schemas.microsoft.com/office/drawing/2014/main" id="{66305B22-BEF1-4B91-882A-341E53F3E910}"/>
              </a:ext>
            </a:extLst>
          </p:cNvPr>
          <p:cNvSpPr txBox="1"/>
          <p:nvPr/>
        </p:nvSpPr>
        <p:spPr>
          <a:xfrm>
            <a:off x="1171262" y="1017724"/>
            <a:ext cx="2827225" cy="3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As previously known, customers above 60 (</a:t>
            </a:r>
            <a:r>
              <a:rPr lang="en-IN" sz="18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Senior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) churn at a higher rate.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However, the bulk of the customers are below the 60 (</a:t>
            </a:r>
            <a:r>
              <a:rPr lang="en-IN" sz="18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Other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and </a:t>
            </a:r>
            <a:r>
              <a:rPr lang="en-IN" sz="18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Under 30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Their churn rate is around the average churn rate.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Overall, customer churn rate increases with increase in age.</a:t>
            </a:r>
          </a:p>
        </p:txBody>
      </p:sp>
      <p:sp>
        <p:nvSpPr>
          <p:cNvPr id="8" name="Google Shape;7303;p62">
            <a:extLst>
              <a:ext uri="{FF2B5EF4-FFF2-40B4-BE49-F238E27FC236}">
                <a16:creationId xmlns:a16="http://schemas.microsoft.com/office/drawing/2014/main" id="{E82F67C8-0B5C-A195-135D-AB9BBAA2BC0F}"/>
              </a:ext>
            </a:extLst>
          </p:cNvPr>
          <p:cNvSpPr/>
          <p:nvPr/>
        </p:nvSpPr>
        <p:spPr>
          <a:xfrm>
            <a:off x="928956" y="1017725"/>
            <a:ext cx="242306" cy="3540215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FCE38-16B7-003F-9527-AFD92B145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487" y="578570"/>
            <a:ext cx="4572396" cy="43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16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300;p62">
            <a:extLst>
              <a:ext uri="{FF2B5EF4-FFF2-40B4-BE49-F238E27FC236}">
                <a16:creationId xmlns:a16="http://schemas.microsoft.com/office/drawing/2014/main" id="{66305B22-BEF1-4B91-882A-341E53F3E910}"/>
              </a:ext>
            </a:extLst>
          </p:cNvPr>
          <p:cNvSpPr txBox="1"/>
          <p:nvPr/>
        </p:nvSpPr>
        <p:spPr>
          <a:xfrm>
            <a:off x="1171262" y="1017725"/>
            <a:ext cx="3291881" cy="3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As previously discussed, the major contributors to churn among the </a:t>
            </a:r>
            <a:r>
              <a:rPr lang="en-IN" sz="18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Senior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demographic still are</a:t>
            </a:r>
            <a:r>
              <a:rPr lang="en" sz="20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" sz="16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Competitor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" sz="16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Attitude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" sz="16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Dissatifaction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However, price </a:t>
            </a:r>
            <a:r>
              <a:rPr lang="en-IN" sz="1800" dirty="0" err="1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reaons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also contribute to churn as it can be seen that </a:t>
            </a:r>
            <a:r>
              <a:rPr lang="en-IN" sz="18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Senior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customers pay more than other demographics.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IN" sz="1800" dirty="0">
              <a:solidFill>
                <a:schemeClr val="dk1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sp>
        <p:nvSpPr>
          <p:cNvPr id="8" name="Google Shape;7303;p62">
            <a:extLst>
              <a:ext uri="{FF2B5EF4-FFF2-40B4-BE49-F238E27FC236}">
                <a16:creationId xmlns:a16="http://schemas.microsoft.com/office/drawing/2014/main" id="{E82F67C8-0B5C-A195-135D-AB9BBAA2BC0F}"/>
              </a:ext>
            </a:extLst>
          </p:cNvPr>
          <p:cNvSpPr/>
          <p:nvPr/>
        </p:nvSpPr>
        <p:spPr>
          <a:xfrm>
            <a:off x="928956" y="1017725"/>
            <a:ext cx="242306" cy="3540215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380E06-8EF4-AF2F-6643-1A9921A0F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014" y="2571750"/>
            <a:ext cx="2302526" cy="21087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CDAFB7-B87B-7DB2-970D-F391856A6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332" y="710772"/>
            <a:ext cx="2826778" cy="166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52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300;p62">
            <a:extLst>
              <a:ext uri="{FF2B5EF4-FFF2-40B4-BE49-F238E27FC236}">
                <a16:creationId xmlns:a16="http://schemas.microsoft.com/office/drawing/2014/main" id="{66305B22-BEF1-4B91-882A-341E53F3E910}"/>
              </a:ext>
            </a:extLst>
          </p:cNvPr>
          <p:cNvSpPr txBox="1"/>
          <p:nvPr/>
        </p:nvSpPr>
        <p:spPr>
          <a:xfrm>
            <a:off x="1171263" y="689429"/>
            <a:ext cx="3507794" cy="406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Customers with grouped subscriptions pay </a:t>
            </a:r>
            <a:r>
              <a:rPr lang="en-IN" sz="18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significantly less 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on an average and also are </a:t>
            </a:r>
            <a:r>
              <a:rPr lang="en-IN" sz="18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less likely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to churn.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Non-group customers churn at a rate of ~33%.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Grouped customers churn at an average rate of 7-8%.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sz="1800" dirty="0">
              <a:solidFill>
                <a:schemeClr val="dk1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sp>
        <p:nvSpPr>
          <p:cNvPr id="8" name="Google Shape;7303;p62">
            <a:extLst>
              <a:ext uri="{FF2B5EF4-FFF2-40B4-BE49-F238E27FC236}">
                <a16:creationId xmlns:a16="http://schemas.microsoft.com/office/drawing/2014/main" id="{E82F67C8-0B5C-A195-135D-AB9BBAA2BC0F}"/>
              </a:ext>
            </a:extLst>
          </p:cNvPr>
          <p:cNvSpPr/>
          <p:nvPr/>
        </p:nvSpPr>
        <p:spPr>
          <a:xfrm>
            <a:off x="928956" y="689429"/>
            <a:ext cx="242306" cy="3868511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34822-45CB-03A8-4F83-91036C8C2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922" y="689429"/>
            <a:ext cx="3422386" cy="38123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0B28E9-E20A-C620-C6C7-37FAE2FB9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811" y="3316800"/>
            <a:ext cx="3320697" cy="132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45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300;p62">
            <a:extLst>
              <a:ext uri="{FF2B5EF4-FFF2-40B4-BE49-F238E27FC236}">
                <a16:creationId xmlns:a16="http://schemas.microsoft.com/office/drawing/2014/main" id="{66305B22-BEF1-4B91-882A-341E53F3E910}"/>
              </a:ext>
            </a:extLst>
          </p:cNvPr>
          <p:cNvSpPr txBox="1"/>
          <p:nvPr/>
        </p:nvSpPr>
        <p:spPr>
          <a:xfrm>
            <a:off x="1171262" y="3069771"/>
            <a:ext cx="7225252" cy="168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Older customers </a:t>
            </a:r>
            <a:r>
              <a:rPr lang="en-IN" sz="18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pay more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when compared to new customers, this may indicate further adoption of </a:t>
            </a:r>
            <a:r>
              <a:rPr lang="en-IN" sz="1800" dirty="0" err="1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Databel’s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products and services.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Churn rate </a:t>
            </a:r>
            <a:r>
              <a:rPr lang="en-IN" sz="18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drops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drastically as a customer starts and continues </a:t>
            </a:r>
            <a:r>
              <a:rPr lang="en-IN" sz="1800" dirty="0" err="1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Databel’s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products and services for a longer period.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sz="1800" dirty="0">
              <a:solidFill>
                <a:schemeClr val="dk1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sp>
        <p:nvSpPr>
          <p:cNvPr id="8" name="Google Shape;7303;p62">
            <a:extLst>
              <a:ext uri="{FF2B5EF4-FFF2-40B4-BE49-F238E27FC236}">
                <a16:creationId xmlns:a16="http://schemas.microsoft.com/office/drawing/2014/main" id="{E82F67C8-0B5C-A195-135D-AB9BBAA2BC0F}"/>
              </a:ext>
            </a:extLst>
          </p:cNvPr>
          <p:cNvSpPr/>
          <p:nvPr/>
        </p:nvSpPr>
        <p:spPr>
          <a:xfrm>
            <a:off x="928956" y="3069771"/>
            <a:ext cx="242306" cy="1488169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5BF965-1BF9-92EC-C58E-9A468BCE0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337" y="605427"/>
            <a:ext cx="4755292" cy="208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13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300;p62">
            <a:extLst>
              <a:ext uri="{FF2B5EF4-FFF2-40B4-BE49-F238E27FC236}">
                <a16:creationId xmlns:a16="http://schemas.microsoft.com/office/drawing/2014/main" id="{66305B22-BEF1-4B91-882A-341E53F3E910}"/>
              </a:ext>
            </a:extLst>
          </p:cNvPr>
          <p:cNvSpPr txBox="1"/>
          <p:nvPr/>
        </p:nvSpPr>
        <p:spPr>
          <a:xfrm>
            <a:off x="1171262" y="2133598"/>
            <a:ext cx="4750567" cy="261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Roughly half of all of customers subscribe to </a:t>
            </a:r>
            <a:r>
              <a:rPr lang="en-IN" sz="18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Monthly 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contracts, while the remaining chooses </a:t>
            </a:r>
            <a:r>
              <a:rPr lang="en-IN" sz="18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Yearly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contracts.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Monthly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contract customer churn at a very high rate of ~46%, while </a:t>
            </a:r>
            <a:r>
              <a:rPr lang="en-IN" sz="18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Yearly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customers churn at ~7%.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Monthly contract customers contribute </a:t>
            </a:r>
            <a:r>
              <a:rPr lang="en-IN" sz="18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similar proportions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to churn across all demographics.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IN" sz="1800" dirty="0">
              <a:solidFill>
                <a:schemeClr val="dk1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sz="1800" dirty="0">
              <a:solidFill>
                <a:schemeClr val="dk1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sp>
        <p:nvSpPr>
          <p:cNvPr id="8" name="Google Shape;7303;p62">
            <a:extLst>
              <a:ext uri="{FF2B5EF4-FFF2-40B4-BE49-F238E27FC236}">
                <a16:creationId xmlns:a16="http://schemas.microsoft.com/office/drawing/2014/main" id="{E82F67C8-0B5C-A195-135D-AB9BBAA2BC0F}"/>
              </a:ext>
            </a:extLst>
          </p:cNvPr>
          <p:cNvSpPr/>
          <p:nvPr/>
        </p:nvSpPr>
        <p:spPr>
          <a:xfrm>
            <a:off x="928956" y="1017725"/>
            <a:ext cx="242306" cy="3540215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F5B1-4A31-5B25-290E-BE6432DFA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603" y="546458"/>
            <a:ext cx="2400508" cy="42828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D238F8-D20F-3F5E-96E3-E403B5BF4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731" y="694871"/>
            <a:ext cx="2862913" cy="128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98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300;p62">
            <a:extLst>
              <a:ext uri="{FF2B5EF4-FFF2-40B4-BE49-F238E27FC236}">
                <a16:creationId xmlns:a16="http://schemas.microsoft.com/office/drawing/2014/main" id="{66305B22-BEF1-4B91-882A-341E53F3E910}"/>
              </a:ext>
            </a:extLst>
          </p:cNvPr>
          <p:cNvSpPr txBox="1"/>
          <p:nvPr/>
        </p:nvSpPr>
        <p:spPr>
          <a:xfrm>
            <a:off x="1171262" y="2307772"/>
            <a:ext cx="3844373" cy="2250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Senior – Monthly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customers churn at an unusually high rate of ~75%.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Even across </a:t>
            </a:r>
            <a:r>
              <a:rPr lang="en-IN" sz="18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Other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and </a:t>
            </a:r>
            <a:r>
              <a:rPr lang="en-IN" sz="18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Under 30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– churn is very high for Monthly customers.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Competition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is the still major reason for churn by contracts. </a:t>
            </a:r>
            <a:r>
              <a:rPr lang="en-IN" sz="18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Attitude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is the next significant</a:t>
            </a:r>
            <a:endParaRPr lang="en-IN" sz="1600" dirty="0">
              <a:solidFill>
                <a:schemeClr val="dk1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sp>
        <p:nvSpPr>
          <p:cNvPr id="8" name="Google Shape;7303;p62">
            <a:extLst>
              <a:ext uri="{FF2B5EF4-FFF2-40B4-BE49-F238E27FC236}">
                <a16:creationId xmlns:a16="http://schemas.microsoft.com/office/drawing/2014/main" id="{E82F67C8-0B5C-A195-135D-AB9BBAA2BC0F}"/>
              </a:ext>
            </a:extLst>
          </p:cNvPr>
          <p:cNvSpPr/>
          <p:nvPr/>
        </p:nvSpPr>
        <p:spPr>
          <a:xfrm>
            <a:off x="928956" y="1017725"/>
            <a:ext cx="242306" cy="3540215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4C40BE-1BA8-258C-CCB7-7A85BAE4E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643" y="682080"/>
            <a:ext cx="3334578" cy="15386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D774FC-FC13-1490-789F-FFF72BA7B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344" y="650181"/>
            <a:ext cx="3395091" cy="406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54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300;p62">
            <a:extLst>
              <a:ext uri="{FF2B5EF4-FFF2-40B4-BE49-F238E27FC236}">
                <a16:creationId xmlns:a16="http://schemas.microsoft.com/office/drawing/2014/main" id="{66305B22-BEF1-4B91-882A-341E53F3E910}"/>
              </a:ext>
            </a:extLst>
          </p:cNvPr>
          <p:cNvSpPr txBox="1"/>
          <p:nvPr/>
        </p:nvSpPr>
        <p:spPr>
          <a:xfrm>
            <a:off x="1171262" y="1776641"/>
            <a:ext cx="4288930" cy="255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Customers with </a:t>
            </a:r>
            <a:r>
              <a:rPr lang="en-IN" sz="18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Unlimited Data Plan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tend to churn a lot (32% as opposed to 16%).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Customers without UDP pay an average of ₹10 extra for data.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Customers with UDP consuming less than </a:t>
            </a:r>
            <a:r>
              <a:rPr lang="en-IN" sz="18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5 GB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have a very high churn rate when compared to the same without UDP.</a:t>
            </a:r>
            <a:endParaRPr lang="en-IN" sz="1600" dirty="0">
              <a:solidFill>
                <a:schemeClr val="dk1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sp>
        <p:nvSpPr>
          <p:cNvPr id="8" name="Google Shape;7303;p62">
            <a:extLst>
              <a:ext uri="{FF2B5EF4-FFF2-40B4-BE49-F238E27FC236}">
                <a16:creationId xmlns:a16="http://schemas.microsoft.com/office/drawing/2014/main" id="{E82F67C8-0B5C-A195-135D-AB9BBAA2BC0F}"/>
              </a:ext>
            </a:extLst>
          </p:cNvPr>
          <p:cNvSpPr/>
          <p:nvPr/>
        </p:nvSpPr>
        <p:spPr>
          <a:xfrm>
            <a:off x="928956" y="1017725"/>
            <a:ext cx="242306" cy="3540215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22EB6D-8E44-7BF2-8485-DA8BB231F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483" y="766986"/>
            <a:ext cx="3918167" cy="6759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7D2773-6AF8-E356-D45D-54FCA2D26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192" y="1138192"/>
            <a:ext cx="2997509" cy="354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7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300;p62">
            <a:extLst>
              <a:ext uri="{FF2B5EF4-FFF2-40B4-BE49-F238E27FC236}">
                <a16:creationId xmlns:a16="http://schemas.microsoft.com/office/drawing/2014/main" id="{66305B22-BEF1-4B91-882A-341E53F3E910}"/>
              </a:ext>
            </a:extLst>
          </p:cNvPr>
          <p:cNvSpPr txBox="1"/>
          <p:nvPr/>
        </p:nvSpPr>
        <p:spPr>
          <a:xfrm>
            <a:off x="1171262" y="1107281"/>
            <a:ext cx="4288930" cy="322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Only 10% of all customer have an </a:t>
            </a:r>
            <a:r>
              <a:rPr lang="en-IN" sz="18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international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plan.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Around </a:t>
            </a:r>
            <a:r>
              <a:rPr lang="en-IN" sz="18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27%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of customers with international plan have churned, while ~</a:t>
            </a:r>
            <a:r>
              <a:rPr lang="en-IN" sz="18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25%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of those without international plan churned.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Customers </a:t>
            </a:r>
            <a:r>
              <a:rPr lang="en-IN" sz="18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with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international plan who </a:t>
            </a:r>
            <a:r>
              <a:rPr lang="en-IN" sz="18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do not use 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it churn at a rate of ~71%.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Customers </a:t>
            </a:r>
            <a:r>
              <a:rPr lang="en-IN" sz="18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without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international plan who </a:t>
            </a:r>
            <a:r>
              <a:rPr lang="en-IN" sz="18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are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internationally active churn at a rate of ~41%.</a:t>
            </a:r>
          </a:p>
        </p:txBody>
      </p:sp>
      <p:sp>
        <p:nvSpPr>
          <p:cNvPr id="8" name="Google Shape;7303;p62">
            <a:extLst>
              <a:ext uri="{FF2B5EF4-FFF2-40B4-BE49-F238E27FC236}">
                <a16:creationId xmlns:a16="http://schemas.microsoft.com/office/drawing/2014/main" id="{E82F67C8-0B5C-A195-135D-AB9BBAA2BC0F}"/>
              </a:ext>
            </a:extLst>
          </p:cNvPr>
          <p:cNvSpPr/>
          <p:nvPr/>
        </p:nvSpPr>
        <p:spPr>
          <a:xfrm>
            <a:off x="928956" y="1214438"/>
            <a:ext cx="242306" cy="2771775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438646-6C52-63DB-E9B0-F394F5A6E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838" y="863385"/>
            <a:ext cx="2415749" cy="12878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788DA5-78A4-FB6E-BE22-1A5A01B03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838" y="2571750"/>
            <a:ext cx="2392887" cy="12878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3694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300;p62">
            <a:extLst>
              <a:ext uri="{FF2B5EF4-FFF2-40B4-BE49-F238E27FC236}">
                <a16:creationId xmlns:a16="http://schemas.microsoft.com/office/drawing/2014/main" id="{66305B22-BEF1-4B91-882A-341E53F3E910}"/>
              </a:ext>
            </a:extLst>
          </p:cNvPr>
          <p:cNvSpPr txBox="1"/>
          <p:nvPr/>
        </p:nvSpPr>
        <p:spPr>
          <a:xfrm>
            <a:off x="1171262" y="1187650"/>
            <a:ext cx="3578691" cy="3656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More international calls without a plan are made than with an international plan.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Customers </a:t>
            </a:r>
            <a:r>
              <a:rPr lang="en-IN" sz="18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under 30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make a lot of international calls.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Senior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customers do not make much international calls.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Customers in the </a:t>
            </a:r>
            <a:r>
              <a:rPr lang="en-IN" sz="18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Other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demographic also make a lot of international calls.</a:t>
            </a:r>
          </a:p>
        </p:txBody>
      </p:sp>
      <p:sp>
        <p:nvSpPr>
          <p:cNvPr id="8" name="Google Shape;7303;p62">
            <a:extLst>
              <a:ext uri="{FF2B5EF4-FFF2-40B4-BE49-F238E27FC236}">
                <a16:creationId xmlns:a16="http://schemas.microsoft.com/office/drawing/2014/main" id="{E82F67C8-0B5C-A195-135D-AB9BBAA2BC0F}"/>
              </a:ext>
            </a:extLst>
          </p:cNvPr>
          <p:cNvSpPr/>
          <p:nvPr/>
        </p:nvSpPr>
        <p:spPr>
          <a:xfrm>
            <a:off x="928956" y="1187650"/>
            <a:ext cx="242306" cy="2662831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292094-9B9C-EA16-3482-253C00364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953" y="839641"/>
            <a:ext cx="3787468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22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300;p62">
            <a:extLst>
              <a:ext uri="{FF2B5EF4-FFF2-40B4-BE49-F238E27FC236}">
                <a16:creationId xmlns:a16="http://schemas.microsoft.com/office/drawing/2014/main" id="{66305B22-BEF1-4B91-882A-341E53F3E910}"/>
              </a:ext>
            </a:extLst>
          </p:cNvPr>
          <p:cNvSpPr txBox="1"/>
          <p:nvPr/>
        </p:nvSpPr>
        <p:spPr>
          <a:xfrm>
            <a:off x="1171262" y="1050132"/>
            <a:ext cx="3578691" cy="304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Majority of customers pay using </a:t>
            </a:r>
            <a:r>
              <a:rPr lang="en-IN" sz="18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Direct Debit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transfer, while a substantial proportion pay using </a:t>
            </a:r>
            <a:r>
              <a:rPr lang="en-IN" sz="18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credit card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Churn is </a:t>
            </a:r>
            <a:r>
              <a:rPr lang="en-IN" sz="18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particularly high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for customers paying through </a:t>
            </a:r>
            <a:r>
              <a:rPr lang="en-IN" sz="1800" u="sng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direct debit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and </a:t>
            </a:r>
            <a:r>
              <a:rPr lang="en-IN" sz="1800" u="sng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paper check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Churn is </a:t>
            </a:r>
            <a:r>
              <a:rPr lang="en-IN" sz="18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unusually low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for customers paying through </a:t>
            </a:r>
            <a:r>
              <a:rPr lang="en-IN" sz="1800" u="sng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credit cards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. </a:t>
            </a:r>
          </a:p>
        </p:txBody>
      </p:sp>
      <p:sp>
        <p:nvSpPr>
          <p:cNvPr id="8" name="Google Shape;7303;p62">
            <a:extLst>
              <a:ext uri="{FF2B5EF4-FFF2-40B4-BE49-F238E27FC236}">
                <a16:creationId xmlns:a16="http://schemas.microsoft.com/office/drawing/2014/main" id="{E82F67C8-0B5C-A195-135D-AB9BBAA2BC0F}"/>
              </a:ext>
            </a:extLst>
          </p:cNvPr>
          <p:cNvSpPr/>
          <p:nvPr/>
        </p:nvSpPr>
        <p:spPr>
          <a:xfrm>
            <a:off x="928956" y="1050132"/>
            <a:ext cx="242306" cy="3043236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07780-F5CC-84B2-4C6C-2A656F439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471" y="628466"/>
            <a:ext cx="3324292" cy="365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7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8" name="Google Shape;5568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Sections of report</a:t>
            </a:r>
            <a:endParaRPr dirty="0"/>
          </a:p>
        </p:txBody>
      </p:sp>
      <p:sp>
        <p:nvSpPr>
          <p:cNvPr id="5569" name="Google Shape;5569;p38"/>
          <p:cNvSpPr txBox="1">
            <a:spLocks noGrp="1"/>
          </p:cNvSpPr>
          <p:nvPr>
            <p:ph type="title" idx="2"/>
          </p:nvPr>
        </p:nvSpPr>
        <p:spPr>
          <a:xfrm>
            <a:off x="2126852" y="1672400"/>
            <a:ext cx="677100" cy="62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570" name="Google Shape;5570;p38"/>
          <p:cNvSpPr txBox="1">
            <a:spLocks noGrp="1"/>
          </p:cNvSpPr>
          <p:nvPr>
            <p:ph type="title" idx="3"/>
          </p:nvPr>
        </p:nvSpPr>
        <p:spPr>
          <a:xfrm>
            <a:off x="2126852" y="3040577"/>
            <a:ext cx="677100" cy="62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571" name="Google Shape;5571;p38"/>
          <p:cNvSpPr txBox="1">
            <a:spLocks noGrp="1"/>
          </p:cNvSpPr>
          <p:nvPr>
            <p:ph type="title" idx="4"/>
          </p:nvPr>
        </p:nvSpPr>
        <p:spPr>
          <a:xfrm>
            <a:off x="4233487" y="1672400"/>
            <a:ext cx="677100" cy="62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572" name="Google Shape;5572;p38"/>
          <p:cNvSpPr txBox="1">
            <a:spLocks noGrp="1"/>
          </p:cNvSpPr>
          <p:nvPr>
            <p:ph type="title" idx="5"/>
          </p:nvPr>
        </p:nvSpPr>
        <p:spPr>
          <a:xfrm>
            <a:off x="4233487" y="3040577"/>
            <a:ext cx="677100" cy="62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573" name="Google Shape;5573;p38"/>
          <p:cNvSpPr txBox="1">
            <a:spLocks noGrp="1"/>
          </p:cNvSpPr>
          <p:nvPr>
            <p:ph type="title" idx="6"/>
          </p:nvPr>
        </p:nvSpPr>
        <p:spPr>
          <a:xfrm>
            <a:off x="6340128" y="1672400"/>
            <a:ext cx="677100" cy="62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574" name="Google Shape;5574;p38"/>
          <p:cNvSpPr txBox="1">
            <a:spLocks noGrp="1"/>
          </p:cNvSpPr>
          <p:nvPr>
            <p:ph type="title" idx="7"/>
          </p:nvPr>
        </p:nvSpPr>
        <p:spPr>
          <a:xfrm>
            <a:off x="6340128" y="3040577"/>
            <a:ext cx="677100" cy="62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575" name="Google Shape;5575;p38"/>
          <p:cNvSpPr txBox="1">
            <a:spLocks noGrp="1"/>
          </p:cNvSpPr>
          <p:nvPr>
            <p:ph type="subTitle" idx="1"/>
          </p:nvPr>
        </p:nvSpPr>
        <p:spPr>
          <a:xfrm>
            <a:off x="1732192" y="2321300"/>
            <a:ext cx="146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0F2B3B"/>
                </a:solidFill>
                <a:effectLst/>
                <a:latin typeface="Barlow Condensed" panose="00000506000000000000" pitchFamily="2" charset="0"/>
                <a:ea typeface="Barlow Condensed" panose="00000506000000000000" pitchFamily="2" charset="0"/>
                <a:cs typeface="Barlow Condensed" panose="00000506000000000000" pitchFamily="2" charset="0"/>
              </a:rPr>
              <a:t>Introduction</a:t>
            </a:r>
            <a:endParaRPr dirty="0"/>
          </a:p>
        </p:txBody>
      </p:sp>
      <p:sp>
        <p:nvSpPr>
          <p:cNvPr id="5576" name="Google Shape;5576;p38"/>
          <p:cNvSpPr txBox="1">
            <a:spLocks noGrp="1"/>
          </p:cNvSpPr>
          <p:nvPr>
            <p:ph type="subTitle" idx="8"/>
          </p:nvPr>
        </p:nvSpPr>
        <p:spPr>
          <a:xfrm>
            <a:off x="3838768" y="2321300"/>
            <a:ext cx="146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0F2B3B"/>
                </a:solidFill>
                <a:effectLst/>
                <a:latin typeface="Barlow Condensed" panose="00000506000000000000" pitchFamily="2" charset="0"/>
                <a:ea typeface="Barlow Condensed" panose="00000506000000000000" pitchFamily="2" charset="0"/>
                <a:cs typeface="Barlow Condensed" panose="00000506000000000000" pitchFamily="2" charset="0"/>
              </a:rPr>
              <a:t>Background</a:t>
            </a:r>
            <a:endParaRPr dirty="0"/>
          </a:p>
        </p:txBody>
      </p:sp>
      <p:sp>
        <p:nvSpPr>
          <p:cNvPr id="5577" name="Google Shape;5577;p38"/>
          <p:cNvSpPr txBox="1">
            <a:spLocks noGrp="1"/>
          </p:cNvSpPr>
          <p:nvPr>
            <p:ph type="subTitle" idx="9"/>
          </p:nvPr>
        </p:nvSpPr>
        <p:spPr>
          <a:xfrm>
            <a:off x="5623988" y="2321300"/>
            <a:ext cx="2109239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Problem</a:t>
            </a:r>
            <a:endParaRPr dirty="0"/>
          </a:p>
        </p:txBody>
      </p:sp>
      <p:sp>
        <p:nvSpPr>
          <p:cNvPr id="5578" name="Google Shape;5578;p38"/>
          <p:cNvSpPr txBox="1">
            <a:spLocks noGrp="1"/>
          </p:cNvSpPr>
          <p:nvPr>
            <p:ph type="subTitle" idx="13"/>
          </p:nvPr>
        </p:nvSpPr>
        <p:spPr>
          <a:xfrm>
            <a:off x="1732192" y="3689428"/>
            <a:ext cx="146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Insights</a:t>
            </a:r>
            <a:endParaRPr dirty="0"/>
          </a:p>
        </p:txBody>
      </p:sp>
      <p:sp>
        <p:nvSpPr>
          <p:cNvPr id="5579" name="Google Shape;5579;p38"/>
          <p:cNvSpPr txBox="1">
            <a:spLocks noGrp="1"/>
          </p:cNvSpPr>
          <p:nvPr>
            <p:ph type="subTitle" idx="14"/>
          </p:nvPr>
        </p:nvSpPr>
        <p:spPr>
          <a:xfrm>
            <a:off x="3661650" y="3684510"/>
            <a:ext cx="203723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5580" name="Google Shape;5580;p38"/>
          <p:cNvSpPr txBox="1">
            <a:spLocks noGrp="1"/>
          </p:cNvSpPr>
          <p:nvPr>
            <p:ph type="subTitle" idx="15"/>
          </p:nvPr>
        </p:nvSpPr>
        <p:spPr>
          <a:xfrm>
            <a:off x="5945408" y="3689428"/>
            <a:ext cx="146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grpSp>
        <p:nvGrpSpPr>
          <p:cNvPr id="5581" name="Google Shape;5581;p38"/>
          <p:cNvGrpSpPr/>
          <p:nvPr/>
        </p:nvGrpSpPr>
        <p:grpSpPr>
          <a:xfrm rot="10800000">
            <a:off x="8163659" y="450393"/>
            <a:ext cx="608128" cy="4254366"/>
            <a:chOff x="7933532" y="450300"/>
            <a:chExt cx="637384" cy="4459036"/>
          </a:xfrm>
        </p:grpSpPr>
        <p:sp>
          <p:nvSpPr>
            <p:cNvPr id="5582" name="Google Shape;5582;p38"/>
            <p:cNvSpPr/>
            <p:nvPr/>
          </p:nvSpPr>
          <p:spPr>
            <a:xfrm flipH="1">
              <a:off x="7934727" y="2359852"/>
              <a:ext cx="635599" cy="635673"/>
            </a:xfrm>
            <a:custGeom>
              <a:avLst/>
              <a:gdLst/>
              <a:ahLst/>
              <a:cxnLst/>
              <a:rect l="l" t="t" r="r" b="b"/>
              <a:pathLst>
                <a:path w="882776" h="879824" extrusionOk="0">
                  <a:moveTo>
                    <a:pt x="882777" y="833628"/>
                  </a:moveTo>
                  <a:lnTo>
                    <a:pt x="882777" y="879824"/>
                  </a:lnTo>
                  <a:lnTo>
                    <a:pt x="0" y="879824"/>
                  </a:lnTo>
                  <a:lnTo>
                    <a:pt x="0" y="833628"/>
                  </a:lnTo>
                  <a:lnTo>
                    <a:pt x="882777" y="833628"/>
                  </a:lnTo>
                  <a:close/>
                  <a:moveTo>
                    <a:pt x="0" y="729424"/>
                  </a:moveTo>
                  <a:lnTo>
                    <a:pt x="0" y="775621"/>
                  </a:lnTo>
                  <a:lnTo>
                    <a:pt x="882777" y="775621"/>
                  </a:lnTo>
                  <a:lnTo>
                    <a:pt x="882777" y="729424"/>
                  </a:lnTo>
                  <a:lnTo>
                    <a:pt x="0" y="729424"/>
                  </a:lnTo>
                  <a:close/>
                  <a:moveTo>
                    <a:pt x="0" y="625221"/>
                  </a:moveTo>
                  <a:lnTo>
                    <a:pt x="0" y="671417"/>
                  </a:lnTo>
                  <a:lnTo>
                    <a:pt x="882777" y="671417"/>
                  </a:lnTo>
                  <a:lnTo>
                    <a:pt x="882777" y="625221"/>
                  </a:lnTo>
                  <a:lnTo>
                    <a:pt x="0" y="625221"/>
                  </a:lnTo>
                  <a:close/>
                  <a:moveTo>
                    <a:pt x="0" y="521017"/>
                  </a:moveTo>
                  <a:lnTo>
                    <a:pt x="0" y="567214"/>
                  </a:lnTo>
                  <a:lnTo>
                    <a:pt x="882777" y="567214"/>
                  </a:lnTo>
                  <a:lnTo>
                    <a:pt x="882777" y="521017"/>
                  </a:lnTo>
                  <a:lnTo>
                    <a:pt x="0" y="521017"/>
                  </a:lnTo>
                  <a:close/>
                  <a:moveTo>
                    <a:pt x="0" y="416814"/>
                  </a:moveTo>
                  <a:lnTo>
                    <a:pt x="0" y="463010"/>
                  </a:lnTo>
                  <a:lnTo>
                    <a:pt x="882777" y="463010"/>
                  </a:lnTo>
                  <a:lnTo>
                    <a:pt x="882777" y="416814"/>
                  </a:lnTo>
                  <a:lnTo>
                    <a:pt x="0" y="416814"/>
                  </a:lnTo>
                  <a:close/>
                  <a:moveTo>
                    <a:pt x="0" y="312611"/>
                  </a:moveTo>
                  <a:lnTo>
                    <a:pt x="0" y="358807"/>
                  </a:lnTo>
                  <a:lnTo>
                    <a:pt x="882777" y="358807"/>
                  </a:lnTo>
                  <a:lnTo>
                    <a:pt x="882777" y="312611"/>
                  </a:lnTo>
                  <a:lnTo>
                    <a:pt x="0" y="312611"/>
                  </a:lnTo>
                  <a:close/>
                  <a:moveTo>
                    <a:pt x="0" y="208407"/>
                  </a:moveTo>
                  <a:lnTo>
                    <a:pt x="0" y="254603"/>
                  </a:lnTo>
                  <a:lnTo>
                    <a:pt x="882777" y="254603"/>
                  </a:lnTo>
                  <a:lnTo>
                    <a:pt x="882777" y="208407"/>
                  </a:lnTo>
                  <a:lnTo>
                    <a:pt x="0" y="208407"/>
                  </a:lnTo>
                  <a:close/>
                  <a:moveTo>
                    <a:pt x="0" y="104204"/>
                  </a:moveTo>
                  <a:lnTo>
                    <a:pt x="0" y="150400"/>
                  </a:lnTo>
                  <a:lnTo>
                    <a:pt x="882777" y="150400"/>
                  </a:lnTo>
                  <a:lnTo>
                    <a:pt x="882777" y="104204"/>
                  </a:lnTo>
                  <a:lnTo>
                    <a:pt x="0" y="104204"/>
                  </a:lnTo>
                  <a:close/>
                  <a:moveTo>
                    <a:pt x="0" y="0"/>
                  </a:moveTo>
                  <a:lnTo>
                    <a:pt x="0" y="46196"/>
                  </a:lnTo>
                  <a:lnTo>
                    <a:pt x="882777" y="46196"/>
                  </a:lnTo>
                  <a:lnTo>
                    <a:pt x="8827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3" name="Google Shape;5583;p38"/>
            <p:cNvSpPr/>
            <p:nvPr/>
          </p:nvSpPr>
          <p:spPr>
            <a:xfrm flipH="1">
              <a:off x="7935754" y="2996231"/>
              <a:ext cx="633542" cy="635810"/>
            </a:xfrm>
            <a:custGeom>
              <a:avLst/>
              <a:gdLst/>
              <a:ahLst/>
              <a:cxnLst/>
              <a:rect l="l" t="t" r="r" b="b"/>
              <a:pathLst>
                <a:path w="879919" h="880014" extrusionOk="0">
                  <a:moveTo>
                    <a:pt x="0" y="0"/>
                  </a:moveTo>
                  <a:lnTo>
                    <a:pt x="0" y="880015"/>
                  </a:lnTo>
                  <a:lnTo>
                    <a:pt x="7525" y="880015"/>
                  </a:lnTo>
                  <a:cubicBezTo>
                    <a:pt x="487490" y="876014"/>
                    <a:pt x="875919" y="487585"/>
                    <a:pt x="879920" y="7525"/>
                  </a:cubicBezTo>
                  <a:lnTo>
                    <a:pt x="8799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4" name="Google Shape;5584;p38"/>
            <p:cNvSpPr/>
            <p:nvPr/>
          </p:nvSpPr>
          <p:spPr>
            <a:xfrm flipH="1">
              <a:off x="7935686" y="450300"/>
              <a:ext cx="633610" cy="635810"/>
            </a:xfrm>
            <a:custGeom>
              <a:avLst/>
              <a:gdLst/>
              <a:ahLst/>
              <a:cxnLst/>
              <a:rect l="l" t="t" r="r" b="b"/>
              <a:pathLst>
                <a:path w="880014" h="880014" extrusionOk="0">
                  <a:moveTo>
                    <a:pt x="0" y="0"/>
                  </a:moveTo>
                  <a:lnTo>
                    <a:pt x="880015" y="0"/>
                  </a:lnTo>
                  <a:lnTo>
                    <a:pt x="880015" y="880015"/>
                  </a:lnTo>
                  <a:lnTo>
                    <a:pt x="0" y="8800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85" name="Google Shape;5585;p38"/>
            <p:cNvGrpSpPr/>
            <p:nvPr/>
          </p:nvGrpSpPr>
          <p:grpSpPr>
            <a:xfrm flipH="1">
              <a:off x="7934750" y="1086743"/>
              <a:ext cx="634226" cy="1272960"/>
              <a:chOff x="6534530" y="2110073"/>
              <a:chExt cx="880014" cy="1759934"/>
            </a:xfrm>
          </p:grpSpPr>
          <p:sp>
            <p:nvSpPr>
              <p:cNvPr id="5586" name="Google Shape;5586;p38"/>
              <p:cNvSpPr/>
              <p:nvPr/>
            </p:nvSpPr>
            <p:spPr>
              <a:xfrm>
                <a:off x="6534530" y="2110073"/>
                <a:ext cx="880014" cy="175993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1759934" extrusionOk="0">
                    <a:moveTo>
                      <a:pt x="880015" y="879920"/>
                    </a:moveTo>
                    <a:lnTo>
                      <a:pt x="880015" y="0"/>
                    </a:lnTo>
                    <a:lnTo>
                      <a:pt x="872490" y="0"/>
                    </a:lnTo>
                    <a:cubicBezTo>
                      <a:pt x="392430" y="4000"/>
                      <a:pt x="4000" y="392430"/>
                      <a:pt x="0" y="872395"/>
                    </a:cubicBezTo>
                    <a:lnTo>
                      <a:pt x="0" y="887444"/>
                    </a:lnTo>
                    <a:cubicBezTo>
                      <a:pt x="4000" y="1367504"/>
                      <a:pt x="392430" y="1755934"/>
                      <a:pt x="872490" y="1759934"/>
                    </a:cubicBezTo>
                    <a:lnTo>
                      <a:pt x="880015" y="1759934"/>
                    </a:lnTo>
                    <a:lnTo>
                      <a:pt x="880015" y="87992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7" name="Google Shape;5587;p38"/>
              <p:cNvSpPr/>
              <p:nvPr/>
            </p:nvSpPr>
            <p:spPr>
              <a:xfrm>
                <a:off x="6542150" y="2117597"/>
                <a:ext cx="872394" cy="872489"/>
              </a:xfrm>
              <a:custGeom>
                <a:avLst/>
                <a:gdLst/>
                <a:ahLst/>
                <a:cxnLst/>
                <a:rect l="l" t="t" r="r" b="b"/>
                <a:pathLst>
                  <a:path w="872394" h="872489" extrusionOk="0">
                    <a:moveTo>
                      <a:pt x="0" y="872490"/>
                    </a:moveTo>
                    <a:lnTo>
                      <a:pt x="872395" y="872490"/>
                    </a:lnTo>
                    <a:lnTo>
                      <a:pt x="872395" y="0"/>
                    </a:lnTo>
                    <a:cubicBezTo>
                      <a:pt x="868394" y="480060"/>
                      <a:pt x="479965" y="868490"/>
                      <a:pt x="0" y="8724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88" name="Google Shape;5588;p38"/>
            <p:cNvGrpSpPr/>
            <p:nvPr/>
          </p:nvGrpSpPr>
          <p:grpSpPr>
            <a:xfrm>
              <a:off x="7935021" y="4272615"/>
              <a:ext cx="634226" cy="636721"/>
              <a:chOff x="4774596" y="3869912"/>
              <a:chExt cx="880014" cy="880300"/>
            </a:xfrm>
          </p:grpSpPr>
          <p:sp>
            <p:nvSpPr>
              <p:cNvPr id="5589" name="Google Shape;5589;p38"/>
              <p:cNvSpPr/>
              <p:nvPr/>
            </p:nvSpPr>
            <p:spPr>
              <a:xfrm>
                <a:off x="4774596" y="3870102"/>
                <a:ext cx="880014" cy="88001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590" name="Google Shape;5590;p38"/>
              <p:cNvGrpSpPr/>
              <p:nvPr/>
            </p:nvGrpSpPr>
            <p:grpSpPr>
              <a:xfrm>
                <a:off x="4774596" y="3869912"/>
                <a:ext cx="880014" cy="880300"/>
                <a:chOff x="4774596" y="3869912"/>
                <a:chExt cx="880014" cy="880300"/>
              </a:xfrm>
            </p:grpSpPr>
            <p:sp>
              <p:nvSpPr>
                <p:cNvPr id="5591" name="Google Shape;5591;p38"/>
                <p:cNvSpPr/>
                <p:nvPr/>
              </p:nvSpPr>
              <p:spPr>
                <a:xfrm>
                  <a:off x="5184457" y="4422030"/>
                  <a:ext cx="103582" cy="88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82" h="88672" extrusionOk="0">
                      <a:moveTo>
                        <a:pt x="72771" y="4618"/>
                      </a:moveTo>
                      <a:cubicBezTo>
                        <a:pt x="52197" y="22430"/>
                        <a:pt x="30480" y="39289"/>
                        <a:pt x="8096" y="54720"/>
                      </a:cubicBezTo>
                      <a:cubicBezTo>
                        <a:pt x="2858" y="58339"/>
                        <a:pt x="0" y="64149"/>
                        <a:pt x="0" y="70055"/>
                      </a:cubicBezTo>
                      <a:cubicBezTo>
                        <a:pt x="0" y="73674"/>
                        <a:pt x="1048" y="77389"/>
                        <a:pt x="3334" y="80628"/>
                      </a:cubicBezTo>
                      <a:cubicBezTo>
                        <a:pt x="9144" y="89105"/>
                        <a:pt x="20764" y="91200"/>
                        <a:pt x="29242" y="85390"/>
                      </a:cubicBezTo>
                      <a:cubicBezTo>
                        <a:pt x="52768" y="69197"/>
                        <a:pt x="75533" y="51481"/>
                        <a:pt x="97155" y="32717"/>
                      </a:cubicBezTo>
                      <a:cubicBezTo>
                        <a:pt x="104966" y="25954"/>
                        <a:pt x="105727" y="14238"/>
                        <a:pt x="99060" y="6428"/>
                      </a:cubicBezTo>
                      <a:cubicBezTo>
                        <a:pt x="92297" y="-1383"/>
                        <a:pt x="80486" y="-2145"/>
                        <a:pt x="72771" y="452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92" name="Google Shape;5592;p38"/>
                <p:cNvSpPr/>
                <p:nvPr/>
              </p:nvSpPr>
              <p:spPr>
                <a:xfrm>
                  <a:off x="5037391" y="4395415"/>
                  <a:ext cx="110195" cy="78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95" h="78523" extrusionOk="0">
                      <a:moveTo>
                        <a:pt x="107251" y="8468"/>
                      </a:moveTo>
                      <a:cubicBezTo>
                        <a:pt x="101632" y="-199"/>
                        <a:pt x="90107" y="-2581"/>
                        <a:pt x="81439" y="3039"/>
                      </a:cubicBezTo>
                      <a:cubicBezTo>
                        <a:pt x="58769" y="17803"/>
                        <a:pt x="34957" y="31328"/>
                        <a:pt x="10573" y="43044"/>
                      </a:cubicBezTo>
                      <a:cubicBezTo>
                        <a:pt x="3905" y="46283"/>
                        <a:pt x="0" y="52950"/>
                        <a:pt x="0" y="59903"/>
                      </a:cubicBezTo>
                      <a:cubicBezTo>
                        <a:pt x="0" y="62570"/>
                        <a:pt x="571" y="65333"/>
                        <a:pt x="1810" y="68000"/>
                      </a:cubicBezTo>
                      <a:cubicBezTo>
                        <a:pt x="6287" y="77239"/>
                        <a:pt x="17431" y="81144"/>
                        <a:pt x="26670" y="76668"/>
                      </a:cubicBezTo>
                      <a:cubicBezTo>
                        <a:pt x="52483" y="64190"/>
                        <a:pt x="77724" y="49997"/>
                        <a:pt x="101727" y="34281"/>
                      </a:cubicBezTo>
                      <a:cubicBezTo>
                        <a:pt x="110395" y="28661"/>
                        <a:pt x="112776" y="17136"/>
                        <a:pt x="107156" y="846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93" name="Google Shape;5593;p38"/>
                <p:cNvSpPr/>
                <p:nvPr/>
              </p:nvSpPr>
              <p:spPr>
                <a:xfrm>
                  <a:off x="5037105" y="4517118"/>
                  <a:ext cx="113269" cy="72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269" h="72783" extrusionOk="0">
                      <a:moveTo>
                        <a:pt x="110966" y="9828"/>
                      </a:moveTo>
                      <a:cubicBezTo>
                        <a:pt x="106108" y="779"/>
                        <a:pt x="94774" y="-2650"/>
                        <a:pt x="85725" y="2208"/>
                      </a:cubicBezTo>
                      <a:cubicBezTo>
                        <a:pt x="61817" y="15067"/>
                        <a:pt x="36862" y="26688"/>
                        <a:pt x="11716" y="36784"/>
                      </a:cubicBezTo>
                      <a:cubicBezTo>
                        <a:pt x="4477" y="39737"/>
                        <a:pt x="0" y="46690"/>
                        <a:pt x="0" y="54120"/>
                      </a:cubicBezTo>
                      <a:cubicBezTo>
                        <a:pt x="0" y="56405"/>
                        <a:pt x="476" y="58787"/>
                        <a:pt x="1333" y="61073"/>
                      </a:cubicBezTo>
                      <a:cubicBezTo>
                        <a:pt x="5143" y="70598"/>
                        <a:pt x="16002" y="75265"/>
                        <a:pt x="25622" y="71455"/>
                      </a:cubicBezTo>
                      <a:cubicBezTo>
                        <a:pt x="52102" y="60882"/>
                        <a:pt x="78296" y="48595"/>
                        <a:pt x="103442" y="35070"/>
                      </a:cubicBezTo>
                      <a:cubicBezTo>
                        <a:pt x="112490" y="30212"/>
                        <a:pt x="115919" y="18877"/>
                        <a:pt x="111062" y="98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94" name="Google Shape;5594;p38"/>
                <p:cNvSpPr/>
                <p:nvPr/>
              </p:nvSpPr>
              <p:spPr>
                <a:xfrm>
                  <a:off x="5197696" y="4544637"/>
                  <a:ext cx="107087" cy="83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87" h="83769" extrusionOk="0">
                      <a:moveTo>
                        <a:pt x="99536" y="33649"/>
                      </a:moveTo>
                      <a:cubicBezTo>
                        <a:pt x="107823" y="27553"/>
                        <a:pt x="109538" y="15838"/>
                        <a:pt x="103442" y="7551"/>
                      </a:cubicBezTo>
                      <a:cubicBezTo>
                        <a:pt x="97346" y="-736"/>
                        <a:pt x="85630" y="-2450"/>
                        <a:pt x="77343" y="3646"/>
                      </a:cubicBezTo>
                      <a:cubicBezTo>
                        <a:pt x="55435" y="19838"/>
                        <a:pt x="32385" y="35173"/>
                        <a:pt x="9049" y="49175"/>
                      </a:cubicBezTo>
                      <a:cubicBezTo>
                        <a:pt x="3238" y="52699"/>
                        <a:pt x="0" y="58891"/>
                        <a:pt x="0" y="65177"/>
                      </a:cubicBezTo>
                      <a:cubicBezTo>
                        <a:pt x="0" y="68416"/>
                        <a:pt x="857" y="71749"/>
                        <a:pt x="2667" y="74702"/>
                      </a:cubicBezTo>
                      <a:cubicBezTo>
                        <a:pt x="7906" y="83560"/>
                        <a:pt x="19431" y="86418"/>
                        <a:pt x="28289" y="81084"/>
                      </a:cubicBezTo>
                      <a:cubicBezTo>
                        <a:pt x="52673" y="66511"/>
                        <a:pt x="76676" y="50509"/>
                        <a:pt x="99631" y="3355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95" name="Google Shape;5595;p38"/>
                <p:cNvSpPr/>
                <p:nvPr/>
              </p:nvSpPr>
              <p:spPr>
                <a:xfrm>
                  <a:off x="4875656" y="4579448"/>
                  <a:ext cx="119233" cy="55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33" h="55078" extrusionOk="0">
                      <a:moveTo>
                        <a:pt x="118586" y="13697"/>
                      </a:moveTo>
                      <a:cubicBezTo>
                        <a:pt x="115824" y="3791"/>
                        <a:pt x="105537" y="-2020"/>
                        <a:pt x="95631" y="647"/>
                      </a:cubicBezTo>
                      <a:cubicBezTo>
                        <a:pt x="69437" y="7886"/>
                        <a:pt x="42577" y="13697"/>
                        <a:pt x="15716" y="17983"/>
                      </a:cubicBezTo>
                      <a:cubicBezTo>
                        <a:pt x="6572" y="19412"/>
                        <a:pt x="0" y="27413"/>
                        <a:pt x="0" y="36366"/>
                      </a:cubicBezTo>
                      <a:cubicBezTo>
                        <a:pt x="0" y="37319"/>
                        <a:pt x="0" y="38366"/>
                        <a:pt x="190" y="39319"/>
                      </a:cubicBezTo>
                      <a:cubicBezTo>
                        <a:pt x="1810" y="49511"/>
                        <a:pt x="11335" y="56464"/>
                        <a:pt x="21526" y="54845"/>
                      </a:cubicBezTo>
                      <a:cubicBezTo>
                        <a:pt x="49721" y="50368"/>
                        <a:pt x="78010" y="44177"/>
                        <a:pt x="105537" y="36652"/>
                      </a:cubicBezTo>
                      <a:cubicBezTo>
                        <a:pt x="115443" y="33890"/>
                        <a:pt x="121253" y="23603"/>
                        <a:pt x="118586" y="1369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96" name="Google Shape;5596;p38"/>
                <p:cNvSpPr/>
                <p:nvPr/>
              </p:nvSpPr>
              <p:spPr>
                <a:xfrm>
                  <a:off x="5445537" y="4298488"/>
                  <a:ext cx="84249" cy="106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249" h="106645" extrusionOk="0">
                      <a:moveTo>
                        <a:pt x="33528" y="99299"/>
                      </a:moveTo>
                      <a:cubicBezTo>
                        <a:pt x="50578" y="76535"/>
                        <a:pt x="66770" y="52627"/>
                        <a:pt x="81534" y="28338"/>
                      </a:cubicBezTo>
                      <a:cubicBezTo>
                        <a:pt x="86868" y="19575"/>
                        <a:pt x="84106" y="8050"/>
                        <a:pt x="75343" y="2716"/>
                      </a:cubicBezTo>
                      <a:cubicBezTo>
                        <a:pt x="66580" y="-2618"/>
                        <a:pt x="55054" y="144"/>
                        <a:pt x="49720" y="8907"/>
                      </a:cubicBezTo>
                      <a:cubicBezTo>
                        <a:pt x="35528" y="32148"/>
                        <a:pt x="20098" y="55008"/>
                        <a:pt x="3715" y="76820"/>
                      </a:cubicBezTo>
                      <a:cubicBezTo>
                        <a:pt x="1238" y="80154"/>
                        <a:pt x="0" y="84059"/>
                        <a:pt x="0" y="87964"/>
                      </a:cubicBezTo>
                      <a:cubicBezTo>
                        <a:pt x="0" y="93679"/>
                        <a:pt x="2572" y="99204"/>
                        <a:pt x="7429" y="102919"/>
                      </a:cubicBezTo>
                      <a:cubicBezTo>
                        <a:pt x="15716" y="109110"/>
                        <a:pt x="27337" y="107395"/>
                        <a:pt x="33528" y="9920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97" name="Google Shape;5597;p38"/>
                <p:cNvSpPr/>
                <p:nvPr/>
              </p:nvSpPr>
              <p:spPr>
                <a:xfrm>
                  <a:off x="5289708" y="4149180"/>
                  <a:ext cx="80586" cy="109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586" h="109183" extrusionOk="0">
                      <a:moveTo>
                        <a:pt x="34004" y="101160"/>
                      </a:moveTo>
                      <a:cubicBezTo>
                        <a:pt x="50387" y="77634"/>
                        <a:pt x="65342" y="52678"/>
                        <a:pt x="78486" y="27246"/>
                      </a:cubicBezTo>
                      <a:cubicBezTo>
                        <a:pt x="83248" y="18102"/>
                        <a:pt x="79629" y="6863"/>
                        <a:pt x="70485" y="2100"/>
                      </a:cubicBezTo>
                      <a:cubicBezTo>
                        <a:pt x="61341" y="-2662"/>
                        <a:pt x="50101" y="957"/>
                        <a:pt x="45339" y="10102"/>
                      </a:cubicBezTo>
                      <a:cubicBezTo>
                        <a:pt x="32861" y="34104"/>
                        <a:pt x="18764" y="57631"/>
                        <a:pt x="3334" y="79920"/>
                      </a:cubicBezTo>
                      <a:cubicBezTo>
                        <a:pt x="1048" y="83158"/>
                        <a:pt x="0" y="86873"/>
                        <a:pt x="0" y="90492"/>
                      </a:cubicBezTo>
                      <a:cubicBezTo>
                        <a:pt x="0" y="96398"/>
                        <a:pt x="2762" y="102208"/>
                        <a:pt x="8001" y="105828"/>
                      </a:cubicBezTo>
                      <a:cubicBezTo>
                        <a:pt x="16478" y="111733"/>
                        <a:pt x="28099" y="109638"/>
                        <a:pt x="33909" y="10116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98" name="Google Shape;5598;p38"/>
                <p:cNvSpPr/>
                <p:nvPr/>
              </p:nvSpPr>
              <p:spPr>
                <a:xfrm>
                  <a:off x="4883657" y="4237200"/>
                  <a:ext cx="114676" cy="69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676" h="69310" extrusionOk="0">
                      <a:moveTo>
                        <a:pt x="112585" y="9902"/>
                      </a:moveTo>
                      <a:cubicBezTo>
                        <a:pt x="107728" y="853"/>
                        <a:pt x="96488" y="-2671"/>
                        <a:pt x="87344" y="2187"/>
                      </a:cubicBezTo>
                      <a:cubicBezTo>
                        <a:pt x="63722" y="14760"/>
                        <a:pt x="38767" y="25047"/>
                        <a:pt x="13240" y="32857"/>
                      </a:cubicBezTo>
                      <a:cubicBezTo>
                        <a:pt x="5239" y="35334"/>
                        <a:pt x="0" y="42668"/>
                        <a:pt x="0" y="50669"/>
                      </a:cubicBezTo>
                      <a:cubicBezTo>
                        <a:pt x="0" y="52479"/>
                        <a:pt x="286" y="54288"/>
                        <a:pt x="857" y="56098"/>
                      </a:cubicBezTo>
                      <a:cubicBezTo>
                        <a:pt x="3905" y="65909"/>
                        <a:pt x="14288" y="71529"/>
                        <a:pt x="24098" y="68481"/>
                      </a:cubicBezTo>
                      <a:cubicBezTo>
                        <a:pt x="51911" y="60003"/>
                        <a:pt x="79058" y="48764"/>
                        <a:pt x="104775" y="35048"/>
                      </a:cubicBezTo>
                      <a:cubicBezTo>
                        <a:pt x="113824" y="30190"/>
                        <a:pt x="117348" y="18951"/>
                        <a:pt x="112490" y="980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99" name="Google Shape;5599;p38"/>
                <p:cNvSpPr/>
                <p:nvPr/>
              </p:nvSpPr>
              <p:spPr>
                <a:xfrm>
                  <a:off x="5035962" y="4268219"/>
                  <a:ext cx="105565" cy="85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65" h="85920" extrusionOk="0">
                      <a:moveTo>
                        <a:pt x="74962" y="4219"/>
                      </a:moveTo>
                      <a:cubicBezTo>
                        <a:pt x="54292" y="21555"/>
                        <a:pt x="32099" y="37366"/>
                        <a:pt x="9049" y="51273"/>
                      </a:cubicBezTo>
                      <a:cubicBezTo>
                        <a:pt x="3238" y="54797"/>
                        <a:pt x="0" y="60893"/>
                        <a:pt x="0" y="67275"/>
                      </a:cubicBezTo>
                      <a:cubicBezTo>
                        <a:pt x="0" y="70513"/>
                        <a:pt x="857" y="73847"/>
                        <a:pt x="2667" y="76895"/>
                      </a:cubicBezTo>
                      <a:cubicBezTo>
                        <a:pt x="8001" y="85753"/>
                        <a:pt x="19431" y="88516"/>
                        <a:pt x="28289" y="83277"/>
                      </a:cubicBezTo>
                      <a:cubicBezTo>
                        <a:pt x="52959" y="68418"/>
                        <a:pt x="76676" y="51463"/>
                        <a:pt x="98869" y="32985"/>
                      </a:cubicBezTo>
                      <a:cubicBezTo>
                        <a:pt x="106775" y="26413"/>
                        <a:pt x="107823" y="14602"/>
                        <a:pt x="101251" y="6696"/>
                      </a:cubicBezTo>
                      <a:cubicBezTo>
                        <a:pt x="94678" y="-1210"/>
                        <a:pt x="82867" y="-2258"/>
                        <a:pt x="74962" y="431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0" name="Google Shape;5600;p38"/>
                <p:cNvSpPr/>
                <p:nvPr/>
              </p:nvSpPr>
              <p:spPr>
                <a:xfrm>
                  <a:off x="5177408" y="4286664"/>
                  <a:ext cx="97406" cy="95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06" h="95752" extrusionOk="0">
                      <a:moveTo>
                        <a:pt x="64961" y="6157"/>
                      </a:moveTo>
                      <a:cubicBezTo>
                        <a:pt x="46768" y="26255"/>
                        <a:pt x="27146" y="45305"/>
                        <a:pt x="6572" y="62926"/>
                      </a:cubicBezTo>
                      <a:cubicBezTo>
                        <a:pt x="2286" y="66641"/>
                        <a:pt x="0" y="71880"/>
                        <a:pt x="0" y="77119"/>
                      </a:cubicBezTo>
                      <a:cubicBezTo>
                        <a:pt x="0" y="81405"/>
                        <a:pt x="1429" y="85691"/>
                        <a:pt x="4477" y="89215"/>
                      </a:cubicBezTo>
                      <a:cubicBezTo>
                        <a:pt x="11144" y="97026"/>
                        <a:pt x="22955" y="97978"/>
                        <a:pt x="30766" y="91311"/>
                      </a:cubicBezTo>
                      <a:cubicBezTo>
                        <a:pt x="52578" y="72642"/>
                        <a:pt x="73342" y="52449"/>
                        <a:pt x="92583" y="31208"/>
                      </a:cubicBezTo>
                      <a:cubicBezTo>
                        <a:pt x="99536" y="23588"/>
                        <a:pt x="98870" y="11777"/>
                        <a:pt x="91250" y="4824"/>
                      </a:cubicBezTo>
                      <a:cubicBezTo>
                        <a:pt x="83629" y="-2129"/>
                        <a:pt x="71819" y="-1462"/>
                        <a:pt x="64865" y="615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1" name="Google Shape;5601;p38"/>
                <p:cNvSpPr/>
                <p:nvPr/>
              </p:nvSpPr>
              <p:spPr>
                <a:xfrm>
                  <a:off x="4774596" y="3957241"/>
                  <a:ext cx="71833" cy="49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33" h="49926" extrusionOk="0">
                      <a:moveTo>
                        <a:pt x="0" y="49926"/>
                      </a:moveTo>
                      <a:lnTo>
                        <a:pt x="0" y="49926"/>
                      </a:lnTo>
                      <a:cubicBezTo>
                        <a:pt x="21622" y="49926"/>
                        <a:pt x="42291" y="45069"/>
                        <a:pt x="61531" y="35353"/>
                      </a:cubicBezTo>
                      <a:cubicBezTo>
                        <a:pt x="70771" y="30686"/>
                        <a:pt x="74485" y="19542"/>
                        <a:pt x="69818" y="10302"/>
                      </a:cubicBezTo>
                      <a:cubicBezTo>
                        <a:pt x="65151" y="1063"/>
                        <a:pt x="54007" y="-2652"/>
                        <a:pt x="44767" y="2016"/>
                      </a:cubicBezTo>
                      <a:cubicBezTo>
                        <a:pt x="30861" y="9064"/>
                        <a:pt x="15716" y="12588"/>
                        <a:pt x="0" y="12588"/>
                      </a:cubicBezTo>
                      <a:lnTo>
                        <a:pt x="0" y="12588"/>
                      </a:lnTo>
                      <a:lnTo>
                        <a:pt x="0" y="4992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2" name="Google Shape;5602;p38"/>
                <p:cNvSpPr/>
                <p:nvPr/>
              </p:nvSpPr>
              <p:spPr>
                <a:xfrm>
                  <a:off x="4881371" y="4354291"/>
                  <a:ext cx="117124" cy="62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124" h="62770" extrusionOk="0">
                      <a:moveTo>
                        <a:pt x="115729" y="11587"/>
                      </a:moveTo>
                      <a:cubicBezTo>
                        <a:pt x="111824" y="2062"/>
                        <a:pt x="100965" y="-2509"/>
                        <a:pt x="91440" y="1396"/>
                      </a:cubicBezTo>
                      <a:cubicBezTo>
                        <a:pt x="66485" y="11587"/>
                        <a:pt x="40577" y="19874"/>
                        <a:pt x="14383" y="26066"/>
                      </a:cubicBezTo>
                      <a:cubicBezTo>
                        <a:pt x="5810" y="28066"/>
                        <a:pt x="0" y="35781"/>
                        <a:pt x="0" y="44163"/>
                      </a:cubicBezTo>
                      <a:cubicBezTo>
                        <a:pt x="0" y="45592"/>
                        <a:pt x="191" y="47020"/>
                        <a:pt x="476" y="48449"/>
                      </a:cubicBezTo>
                      <a:cubicBezTo>
                        <a:pt x="2858" y="58450"/>
                        <a:pt x="12859" y="64642"/>
                        <a:pt x="22955" y="62260"/>
                      </a:cubicBezTo>
                      <a:cubicBezTo>
                        <a:pt x="51054" y="55593"/>
                        <a:pt x="78867" y="46735"/>
                        <a:pt x="105537" y="35781"/>
                      </a:cubicBezTo>
                      <a:cubicBezTo>
                        <a:pt x="115062" y="31876"/>
                        <a:pt x="119634" y="21017"/>
                        <a:pt x="115729" y="1149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3" name="Google Shape;5603;p38"/>
                <p:cNvSpPr/>
                <p:nvPr/>
              </p:nvSpPr>
              <p:spPr>
                <a:xfrm>
                  <a:off x="5046153" y="4630552"/>
                  <a:ext cx="114897" cy="69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97" h="69348" extrusionOk="0">
                      <a:moveTo>
                        <a:pt x="104204" y="35554"/>
                      </a:moveTo>
                      <a:cubicBezTo>
                        <a:pt x="113538" y="31173"/>
                        <a:pt x="117538" y="20028"/>
                        <a:pt x="113062" y="10694"/>
                      </a:cubicBezTo>
                      <a:cubicBezTo>
                        <a:pt x="108680" y="1360"/>
                        <a:pt x="97536" y="-2641"/>
                        <a:pt x="88201" y="1836"/>
                      </a:cubicBezTo>
                      <a:cubicBezTo>
                        <a:pt x="63532" y="13456"/>
                        <a:pt x="38005" y="24029"/>
                        <a:pt x="12383" y="33173"/>
                      </a:cubicBezTo>
                      <a:cubicBezTo>
                        <a:pt x="4763" y="35935"/>
                        <a:pt x="0" y="43079"/>
                        <a:pt x="0" y="50699"/>
                      </a:cubicBezTo>
                      <a:cubicBezTo>
                        <a:pt x="0" y="52794"/>
                        <a:pt x="381" y="54890"/>
                        <a:pt x="1048" y="56985"/>
                      </a:cubicBezTo>
                      <a:cubicBezTo>
                        <a:pt x="4477" y="66701"/>
                        <a:pt x="15240" y="71749"/>
                        <a:pt x="24860" y="68225"/>
                      </a:cubicBezTo>
                      <a:cubicBezTo>
                        <a:pt x="51625" y="58605"/>
                        <a:pt x="78296" y="47651"/>
                        <a:pt x="104013" y="3545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4" name="Google Shape;5604;p38"/>
                <p:cNvSpPr/>
                <p:nvPr/>
              </p:nvSpPr>
              <p:spPr>
                <a:xfrm>
                  <a:off x="4774691" y="4711711"/>
                  <a:ext cx="62980" cy="38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80" h="38501" extrusionOk="0">
                      <a:moveTo>
                        <a:pt x="62865" y="17737"/>
                      </a:moveTo>
                      <a:cubicBezTo>
                        <a:pt x="62389" y="7450"/>
                        <a:pt x="53626" y="-456"/>
                        <a:pt x="43339" y="20"/>
                      </a:cubicBezTo>
                      <a:cubicBezTo>
                        <a:pt x="28956" y="782"/>
                        <a:pt x="14383" y="1163"/>
                        <a:pt x="0" y="1163"/>
                      </a:cubicBezTo>
                      <a:lnTo>
                        <a:pt x="0" y="1163"/>
                      </a:lnTo>
                      <a:lnTo>
                        <a:pt x="0" y="38501"/>
                      </a:lnTo>
                      <a:lnTo>
                        <a:pt x="0" y="38501"/>
                      </a:lnTo>
                      <a:cubicBezTo>
                        <a:pt x="15050" y="38501"/>
                        <a:pt x="30194" y="38120"/>
                        <a:pt x="45244" y="37358"/>
                      </a:cubicBezTo>
                      <a:cubicBezTo>
                        <a:pt x="55531" y="36882"/>
                        <a:pt x="63437" y="28024"/>
                        <a:pt x="62960" y="1783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5" name="Google Shape;5605;p38"/>
                <p:cNvSpPr/>
                <p:nvPr/>
              </p:nvSpPr>
              <p:spPr>
                <a:xfrm>
                  <a:off x="5311044" y="4298987"/>
                  <a:ext cx="90704" cy="101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04" h="101911" extrusionOk="0">
                      <a:moveTo>
                        <a:pt x="32290" y="96038"/>
                      </a:moveTo>
                      <a:cubicBezTo>
                        <a:pt x="51721" y="75083"/>
                        <a:pt x="70104" y="52795"/>
                        <a:pt x="87058" y="29744"/>
                      </a:cubicBezTo>
                      <a:cubicBezTo>
                        <a:pt x="93154" y="21457"/>
                        <a:pt x="91440" y="9742"/>
                        <a:pt x="83153" y="3646"/>
                      </a:cubicBezTo>
                      <a:cubicBezTo>
                        <a:pt x="74867" y="-2450"/>
                        <a:pt x="63151" y="-736"/>
                        <a:pt x="57055" y="7551"/>
                      </a:cubicBezTo>
                      <a:cubicBezTo>
                        <a:pt x="40958" y="29458"/>
                        <a:pt x="23432" y="50604"/>
                        <a:pt x="4953" y="70606"/>
                      </a:cubicBezTo>
                      <a:cubicBezTo>
                        <a:pt x="1619" y="74226"/>
                        <a:pt x="0" y="78703"/>
                        <a:pt x="0" y="83275"/>
                      </a:cubicBezTo>
                      <a:cubicBezTo>
                        <a:pt x="0" y="88323"/>
                        <a:pt x="2000" y="93276"/>
                        <a:pt x="6001" y="96991"/>
                      </a:cubicBezTo>
                      <a:cubicBezTo>
                        <a:pt x="13525" y="103944"/>
                        <a:pt x="25337" y="103468"/>
                        <a:pt x="32385" y="9594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6" name="Google Shape;5606;p38"/>
                <p:cNvSpPr/>
                <p:nvPr/>
              </p:nvSpPr>
              <p:spPr>
                <a:xfrm>
                  <a:off x="5410294" y="4154110"/>
                  <a:ext cx="75180" cy="112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180" h="112158" extrusionOk="0">
                      <a:moveTo>
                        <a:pt x="34862" y="102803"/>
                      </a:moveTo>
                      <a:cubicBezTo>
                        <a:pt x="49149" y="78038"/>
                        <a:pt x="62198" y="52225"/>
                        <a:pt x="73628" y="26126"/>
                      </a:cubicBezTo>
                      <a:cubicBezTo>
                        <a:pt x="77724" y="16697"/>
                        <a:pt x="73438" y="5743"/>
                        <a:pt x="64008" y="1552"/>
                      </a:cubicBezTo>
                      <a:cubicBezTo>
                        <a:pt x="54578" y="-2544"/>
                        <a:pt x="43529" y="1742"/>
                        <a:pt x="39433" y="11172"/>
                      </a:cubicBezTo>
                      <a:cubicBezTo>
                        <a:pt x="28575" y="36032"/>
                        <a:pt x="16097" y="60607"/>
                        <a:pt x="2477" y="84134"/>
                      </a:cubicBezTo>
                      <a:cubicBezTo>
                        <a:pt x="762" y="87086"/>
                        <a:pt x="0" y="90325"/>
                        <a:pt x="0" y="93468"/>
                      </a:cubicBezTo>
                      <a:cubicBezTo>
                        <a:pt x="0" y="99945"/>
                        <a:pt x="3334" y="106136"/>
                        <a:pt x="9335" y="109661"/>
                      </a:cubicBezTo>
                      <a:cubicBezTo>
                        <a:pt x="18288" y="114804"/>
                        <a:pt x="29623" y="111756"/>
                        <a:pt x="34766" y="10280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7" name="Google Shape;5607;p38"/>
                <p:cNvSpPr/>
                <p:nvPr/>
              </p:nvSpPr>
              <p:spPr>
                <a:xfrm>
                  <a:off x="4774596" y="4285865"/>
                  <a:ext cx="64296" cy="39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96" h="39722" extrusionOk="0">
                      <a:moveTo>
                        <a:pt x="0" y="39723"/>
                      </a:moveTo>
                      <a:lnTo>
                        <a:pt x="0" y="39723"/>
                      </a:lnTo>
                      <a:cubicBezTo>
                        <a:pt x="15907" y="39723"/>
                        <a:pt x="31909" y="38865"/>
                        <a:pt x="47530" y="37246"/>
                      </a:cubicBezTo>
                      <a:cubicBezTo>
                        <a:pt x="57817" y="36198"/>
                        <a:pt x="65246" y="27054"/>
                        <a:pt x="64198" y="16767"/>
                      </a:cubicBezTo>
                      <a:cubicBezTo>
                        <a:pt x="63151" y="6480"/>
                        <a:pt x="54007" y="-949"/>
                        <a:pt x="43720" y="99"/>
                      </a:cubicBezTo>
                      <a:cubicBezTo>
                        <a:pt x="29337" y="1623"/>
                        <a:pt x="14573" y="2384"/>
                        <a:pt x="0" y="2384"/>
                      </a:cubicBezTo>
                      <a:lnTo>
                        <a:pt x="0" y="2384"/>
                      </a:lnTo>
                      <a:lnTo>
                        <a:pt x="0" y="3972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8" name="Google Shape;5608;p38"/>
                <p:cNvSpPr/>
                <p:nvPr/>
              </p:nvSpPr>
              <p:spPr>
                <a:xfrm>
                  <a:off x="4774596" y="4605888"/>
                  <a:ext cx="54997" cy="38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97" h="38215" extrusionOk="0">
                      <a:moveTo>
                        <a:pt x="37243" y="37263"/>
                      </a:moveTo>
                      <a:cubicBezTo>
                        <a:pt x="47530" y="36787"/>
                        <a:pt x="55626" y="28119"/>
                        <a:pt x="54959" y="17737"/>
                      </a:cubicBezTo>
                      <a:cubicBezTo>
                        <a:pt x="54483" y="7450"/>
                        <a:pt x="45720" y="-456"/>
                        <a:pt x="35433" y="20"/>
                      </a:cubicBezTo>
                      <a:cubicBezTo>
                        <a:pt x="23717" y="592"/>
                        <a:pt x="11811" y="878"/>
                        <a:pt x="0" y="878"/>
                      </a:cubicBezTo>
                      <a:lnTo>
                        <a:pt x="0" y="878"/>
                      </a:lnTo>
                      <a:lnTo>
                        <a:pt x="0" y="38216"/>
                      </a:lnTo>
                      <a:lnTo>
                        <a:pt x="0" y="38216"/>
                      </a:lnTo>
                      <a:cubicBezTo>
                        <a:pt x="12383" y="38216"/>
                        <a:pt x="24955" y="37930"/>
                        <a:pt x="37147" y="3735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9" name="Google Shape;5609;p38"/>
                <p:cNvSpPr/>
                <p:nvPr/>
              </p:nvSpPr>
              <p:spPr>
                <a:xfrm>
                  <a:off x="4883657" y="4687044"/>
                  <a:ext cx="119556" cy="53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6" h="53659" extrusionOk="0">
                      <a:moveTo>
                        <a:pt x="286" y="37736"/>
                      </a:moveTo>
                      <a:cubicBezTo>
                        <a:pt x="1810" y="47928"/>
                        <a:pt x="11239" y="54977"/>
                        <a:pt x="21431" y="53453"/>
                      </a:cubicBezTo>
                      <a:cubicBezTo>
                        <a:pt x="49625" y="49262"/>
                        <a:pt x="77914" y="43642"/>
                        <a:pt x="105442" y="36688"/>
                      </a:cubicBezTo>
                      <a:cubicBezTo>
                        <a:pt x="115443" y="34212"/>
                        <a:pt x="121539" y="24020"/>
                        <a:pt x="118967" y="14114"/>
                      </a:cubicBezTo>
                      <a:cubicBezTo>
                        <a:pt x="116491" y="4113"/>
                        <a:pt x="106299" y="-1983"/>
                        <a:pt x="96393" y="589"/>
                      </a:cubicBezTo>
                      <a:cubicBezTo>
                        <a:pt x="70009" y="7161"/>
                        <a:pt x="42958" y="12590"/>
                        <a:pt x="15907" y="16591"/>
                      </a:cubicBezTo>
                      <a:cubicBezTo>
                        <a:pt x="6667" y="17924"/>
                        <a:pt x="0" y="25925"/>
                        <a:pt x="0" y="34974"/>
                      </a:cubicBezTo>
                      <a:cubicBezTo>
                        <a:pt x="0" y="35927"/>
                        <a:pt x="0" y="36784"/>
                        <a:pt x="191" y="377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0" name="Google Shape;5610;p38"/>
                <p:cNvSpPr/>
                <p:nvPr/>
              </p:nvSpPr>
              <p:spPr>
                <a:xfrm>
                  <a:off x="4878513" y="4468028"/>
                  <a:ext cx="118544" cy="58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44" h="58290" extrusionOk="0">
                      <a:moveTo>
                        <a:pt x="0" y="39582"/>
                      </a:moveTo>
                      <a:cubicBezTo>
                        <a:pt x="0" y="40725"/>
                        <a:pt x="95" y="41964"/>
                        <a:pt x="381" y="43107"/>
                      </a:cubicBezTo>
                      <a:cubicBezTo>
                        <a:pt x="2286" y="53203"/>
                        <a:pt x="12097" y="59871"/>
                        <a:pt x="22193" y="57966"/>
                      </a:cubicBezTo>
                      <a:cubicBezTo>
                        <a:pt x="50387" y="52536"/>
                        <a:pt x="78486" y="45297"/>
                        <a:pt x="105728" y="36344"/>
                      </a:cubicBezTo>
                      <a:cubicBezTo>
                        <a:pt x="115538" y="33105"/>
                        <a:pt x="120777" y="22533"/>
                        <a:pt x="117634" y="12817"/>
                      </a:cubicBezTo>
                      <a:cubicBezTo>
                        <a:pt x="114395" y="3006"/>
                        <a:pt x="103823" y="-2232"/>
                        <a:pt x="94107" y="911"/>
                      </a:cubicBezTo>
                      <a:cubicBezTo>
                        <a:pt x="68390" y="9388"/>
                        <a:pt x="41910" y="16246"/>
                        <a:pt x="15335" y="21390"/>
                      </a:cubicBezTo>
                      <a:cubicBezTo>
                        <a:pt x="6382" y="23104"/>
                        <a:pt x="191" y="30915"/>
                        <a:pt x="191" y="3967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1" name="Google Shape;5611;p38"/>
                <p:cNvSpPr/>
                <p:nvPr/>
              </p:nvSpPr>
              <p:spPr>
                <a:xfrm>
                  <a:off x="4774596" y="4392782"/>
                  <a:ext cx="61202" cy="39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02" h="39009" extrusionOk="0">
                      <a:moveTo>
                        <a:pt x="44005" y="37200"/>
                      </a:moveTo>
                      <a:cubicBezTo>
                        <a:pt x="54292" y="36438"/>
                        <a:pt x="61913" y="27389"/>
                        <a:pt x="61150" y="17197"/>
                      </a:cubicBezTo>
                      <a:cubicBezTo>
                        <a:pt x="60388" y="6911"/>
                        <a:pt x="51340" y="-710"/>
                        <a:pt x="41148" y="53"/>
                      </a:cubicBezTo>
                      <a:cubicBezTo>
                        <a:pt x="27527" y="1100"/>
                        <a:pt x="13716" y="1672"/>
                        <a:pt x="0" y="1672"/>
                      </a:cubicBezTo>
                      <a:lnTo>
                        <a:pt x="0" y="1672"/>
                      </a:lnTo>
                      <a:lnTo>
                        <a:pt x="0" y="39010"/>
                      </a:lnTo>
                      <a:lnTo>
                        <a:pt x="0" y="39010"/>
                      </a:lnTo>
                      <a:cubicBezTo>
                        <a:pt x="14668" y="39010"/>
                        <a:pt x="29432" y="38438"/>
                        <a:pt x="44005" y="372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2" name="Google Shape;5612;p38"/>
                <p:cNvSpPr/>
                <p:nvPr/>
              </p:nvSpPr>
              <p:spPr>
                <a:xfrm>
                  <a:off x="4774691" y="4499390"/>
                  <a:ext cx="58036" cy="38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36" h="38510" extrusionOk="0">
                      <a:moveTo>
                        <a:pt x="57912" y="17555"/>
                      </a:moveTo>
                      <a:cubicBezTo>
                        <a:pt x="57341" y="7269"/>
                        <a:pt x="48482" y="-542"/>
                        <a:pt x="38195" y="29"/>
                      </a:cubicBezTo>
                      <a:cubicBezTo>
                        <a:pt x="25527" y="791"/>
                        <a:pt x="12668" y="1172"/>
                        <a:pt x="0" y="1172"/>
                      </a:cubicBezTo>
                      <a:lnTo>
                        <a:pt x="0" y="1172"/>
                      </a:lnTo>
                      <a:lnTo>
                        <a:pt x="0" y="38511"/>
                      </a:lnTo>
                      <a:cubicBezTo>
                        <a:pt x="13430" y="38511"/>
                        <a:pt x="27051" y="38129"/>
                        <a:pt x="40481" y="37272"/>
                      </a:cubicBezTo>
                      <a:cubicBezTo>
                        <a:pt x="50768" y="36701"/>
                        <a:pt x="58579" y="27938"/>
                        <a:pt x="58007" y="1755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3" name="Google Shape;5613;p38"/>
                <p:cNvSpPr/>
                <p:nvPr/>
              </p:nvSpPr>
              <p:spPr>
                <a:xfrm>
                  <a:off x="5332475" y="4432439"/>
                  <a:ext cx="96793" cy="96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93" h="96378" extrusionOk="0">
                      <a:moveTo>
                        <a:pt x="91916" y="31261"/>
                      </a:moveTo>
                      <a:cubicBezTo>
                        <a:pt x="98870" y="23641"/>
                        <a:pt x="98298" y="11830"/>
                        <a:pt x="90773" y="4877"/>
                      </a:cubicBezTo>
                      <a:cubicBezTo>
                        <a:pt x="83153" y="-2076"/>
                        <a:pt x="71342" y="-1505"/>
                        <a:pt x="64389" y="6020"/>
                      </a:cubicBezTo>
                      <a:cubicBezTo>
                        <a:pt x="46006" y="26117"/>
                        <a:pt x="26384" y="45644"/>
                        <a:pt x="6191" y="63836"/>
                      </a:cubicBezTo>
                      <a:cubicBezTo>
                        <a:pt x="2096" y="67551"/>
                        <a:pt x="0" y="72600"/>
                        <a:pt x="0" y="77743"/>
                      </a:cubicBezTo>
                      <a:cubicBezTo>
                        <a:pt x="0" y="82220"/>
                        <a:pt x="1619" y="86697"/>
                        <a:pt x="4763" y="90221"/>
                      </a:cubicBezTo>
                      <a:cubicBezTo>
                        <a:pt x="11621" y="97841"/>
                        <a:pt x="23432" y="98508"/>
                        <a:pt x="31052" y="91554"/>
                      </a:cubicBezTo>
                      <a:cubicBezTo>
                        <a:pt x="52197" y="72504"/>
                        <a:pt x="72676" y="52216"/>
                        <a:pt x="91821" y="3116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4" name="Google Shape;5614;p38"/>
                <p:cNvSpPr/>
                <p:nvPr/>
              </p:nvSpPr>
              <p:spPr>
                <a:xfrm>
                  <a:off x="4975287" y="3870007"/>
                  <a:ext cx="42386" cy="67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86" h="67586" extrusionOk="0">
                      <a:moveTo>
                        <a:pt x="36862" y="52864"/>
                      </a:moveTo>
                      <a:cubicBezTo>
                        <a:pt x="40672" y="35624"/>
                        <a:pt x="42386" y="17812"/>
                        <a:pt x="42386" y="0"/>
                      </a:cubicBezTo>
                      <a:lnTo>
                        <a:pt x="5144" y="0"/>
                      </a:lnTo>
                      <a:cubicBezTo>
                        <a:pt x="5144" y="15145"/>
                        <a:pt x="3715" y="30194"/>
                        <a:pt x="476" y="44863"/>
                      </a:cubicBezTo>
                      <a:cubicBezTo>
                        <a:pt x="191" y="46196"/>
                        <a:pt x="0" y="47625"/>
                        <a:pt x="0" y="48959"/>
                      </a:cubicBezTo>
                      <a:cubicBezTo>
                        <a:pt x="0" y="57531"/>
                        <a:pt x="5906" y="65246"/>
                        <a:pt x="14573" y="67151"/>
                      </a:cubicBezTo>
                      <a:cubicBezTo>
                        <a:pt x="24670" y="69342"/>
                        <a:pt x="34576" y="63056"/>
                        <a:pt x="36862" y="5295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5" name="Google Shape;5615;p38"/>
                <p:cNvSpPr/>
                <p:nvPr/>
              </p:nvSpPr>
              <p:spPr>
                <a:xfrm>
                  <a:off x="5082920" y="3870007"/>
                  <a:ext cx="40957" cy="69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57" h="69764" extrusionOk="0">
                      <a:moveTo>
                        <a:pt x="36957" y="54007"/>
                      </a:moveTo>
                      <a:cubicBezTo>
                        <a:pt x="39719" y="36290"/>
                        <a:pt x="40958" y="18098"/>
                        <a:pt x="40958" y="0"/>
                      </a:cubicBezTo>
                      <a:lnTo>
                        <a:pt x="3715" y="0"/>
                      </a:lnTo>
                      <a:cubicBezTo>
                        <a:pt x="3715" y="16193"/>
                        <a:pt x="2667" y="32385"/>
                        <a:pt x="191" y="48292"/>
                      </a:cubicBezTo>
                      <a:cubicBezTo>
                        <a:pt x="0" y="49244"/>
                        <a:pt x="0" y="50197"/>
                        <a:pt x="0" y="51149"/>
                      </a:cubicBezTo>
                      <a:cubicBezTo>
                        <a:pt x="0" y="60198"/>
                        <a:pt x="6572" y="68104"/>
                        <a:pt x="15812" y="69533"/>
                      </a:cubicBezTo>
                      <a:cubicBezTo>
                        <a:pt x="26003" y="71152"/>
                        <a:pt x="35528" y="64103"/>
                        <a:pt x="37147" y="5400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6" name="Google Shape;5616;p38"/>
                <p:cNvSpPr/>
                <p:nvPr/>
              </p:nvSpPr>
              <p:spPr>
                <a:xfrm>
                  <a:off x="5189791" y="3870007"/>
                  <a:ext cx="40290" cy="71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90" h="71956" extrusionOk="0">
                      <a:moveTo>
                        <a:pt x="37052" y="55531"/>
                      </a:moveTo>
                      <a:cubicBezTo>
                        <a:pt x="39243" y="37243"/>
                        <a:pt x="40291" y="18574"/>
                        <a:pt x="40291" y="0"/>
                      </a:cubicBezTo>
                      <a:lnTo>
                        <a:pt x="3048" y="0"/>
                      </a:lnTo>
                      <a:cubicBezTo>
                        <a:pt x="3048" y="17050"/>
                        <a:pt x="2096" y="34195"/>
                        <a:pt x="95" y="51054"/>
                      </a:cubicBezTo>
                      <a:cubicBezTo>
                        <a:pt x="95" y="51816"/>
                        <a:pt x="0" y="52578"/>
                        <a:pt x="0" y="53340"/>
                      </a:cubicBezTo>
                      <a:cubicBezTo>
                        <a:pt x="0" y="62675"/>
                        <a:pt x="6953" y="70676"/>
                        <a:pt x="16383" y="71819"/>
                      </a:cubicBezTo>
                      <a:cubicBezTo>
                        <a:pt x="26575" y="73057"/>
                        <a:pt x="35909" y="65818"/>
                        <a:pt x="37147" y="555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7" name="Google Shape;5617;p38"/>
                <p:cNvSpPr/>
                <p:nvPr/>
              </p:nvSpPr>
              <p:spPr>
                <a:xfrm>
                  <a:off x="4865274" y="3870102"/>
                  <a:ext cx="46386" cy="6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86" h="64521" extrusionOk="0">
                      <a:moveTo>
                        <a:pt x="0" y="45815"/>
                      </a:moveTo>
                      <a:cubicBezTo>
                        <a:pt x="0" y="53054"/>
                        <a:pt x="4286" y="60007"/>
                        <a:pt x="11430" y="63055"/>
                      </a:cubicBezTo>
                      <a:cubicBezTo>
                        <a:pt x="20955" y="67056"/>
                        <a:pt x="31814" y="62579"/>
                        <a:pt x="35814" y="53150"/>
                      </a:cubicBezTo>
                      <a:cubicBezTo>
                        <a:pt x="42863" y="36290"/>
                        <a:pt x="46292" y="18193"/>
                        <a:pt x="46387" y="0"/>
                      </a:cubicBezTo>
                      <a:lnTo>
                        <a:pt x="9144" y="0"/>
                      </a:lnTo>
                      <a:cubicBezTo>
                        <a:pt x="9144" y="13240"/>
                        <a:pt x="6668" y="26479"/>
                        <a:pt x="1524" y="38671"/>
                      </a:cubicBezTo>
                      <a:cubicBezTo>
                        <a:pt x="572" y="41053"/>
                        <a:pt x="95" y="43529"/>
                        <a:pt x="95" y="459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8" name="Google Shape;5618;p38"/>
                <p:cNvSpPr/>
                <p:nvPr/>
              </p:nvSpPr>
              <p:spPr>
                <a:xfrm>
                  <a:off x="5016816" y="3982771"/>
                  <a:ext cx="80036" cy="109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36" h="109315" extrusionOk="0">
                      <a:moveTo>
                        <a:pt x="44291" y="11347"/>
                      </a:moveTo>
                      <a:cubicBezTo>
                        <a:pt x="33814" y="35541"/>
                        <a:pt x="20193" y="58401"/>
                        <a:pt x="3905" y="79260"/>
                      </a:cubicBezTo>
                      <a:cubicBezTo>
                        <a:pt x="1238" y="82690"/>
                        <a:pt x="0" y="86690"/>
                        <a:pt x="0" y="90691"/>
                      </a:cubicBezTo>
                      <a:cubicBezTo>
                        <a:pt x="0" y="96215"/>
                        <a:pt x="2477" y="101740"/>
                        <a:pt x="7144" y="105359"/>
                      </a:cubicBezTo>
                      <a:cubicBezTo>
                        <a:pt x="15240" y="111741"/>
                        <a:pt x="26956" y="110217"/>
                        <a:pt x="33338" y="102120"/>
                      </a:cubicBezTo>
                      <a:cubicBezTo>
                        <a:pt x="51530" y="78784"/>
                        <a:pt x="66770" y="53162"/>
                        <a:pt x="78486" y="26111"/>
                      </a:cubicBezTo>
                      <a:cubicBezTo>
                        <a:pt x="82582" y="16681"/>
                        <a:pt x="78296" y="5632"/>
                        <a:pt x="68771" y="1536"/>
                      </a:cubicBezTo>
                      <a:cubicBezTo>
                        <a:pt x="59341" y="-2559"/>
                        <a:pt x="48387" y="1822"/>
                        <a:pt x="44196" y="112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9" name="Google Shape;5619;p38"/>
                <p:cNvSpPr/>
                <p:nvPr/>
              </p:nvSpPr>
              <p:spPr>
                <a:xfrm>
                  <a:off x="4883657" y="3976804"/>
                  <a:ext cx="95894" cy="96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94" h="96605" extrusionOk="0">
                      <a:moveTo>
                        <a:pt x="87725" y="3216"/>
                      </a:moveTo>
                      <a:cubicBezTo>
                        <a:pt x="79153" y="-2594"/>
                        <a:pt x="67628" y="-308"/>
                        <a:pt x="61817" y="8265"/>
                      </a:cubicBezTo>
                      <a:cubicBezTo>
                        <a:pt x="47339" y="29696"/>
                        <a:pt x="29242" y="47984"/>
                        <a:pt x="8001" y="62652"/>
                      </a:cubicBezTo>
                      <a:cubicBezTo>
                        <a:pt x="2762" y="66272"/>
                        <a:pt x="0" y="72082"/>
                        <a:pt x="0" y="77988"/>
                      </a:cubicBezTo>
                      <a:cubicBezTo>
                        <a:pt x="0" y="81607"/>
                        <a:pt x="1048" y="85322"/>
                        <a:pt x="3334" y="88560"/>
                      </a:cubicBezTo>
                      <a:cubicBezTo>
                        <a:pt x="9239" y="97038"/>
                        <a:pt x="20860" y="99133"/>
                        <a:pt x="29242" y="93323"/>
                      </a:cubicBezTo>
                      <a:cubicBezTo>
                        <a:pt x="54292" y="75987"/>
                        <a:pt x="75629" y="54366"/>
                        <a:pt x="92678" y="29124"/>
                      </a:cubicBezTo>
                      <a:cubicBezTo>
                        <a:pt x="98488" y="20552"/>
                        <a:pt x="96203" y="9027"/>
                        <a:pt x="87630" y="321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0" name="Google Shape;5620;p38"/>
                <p:cNvSpPr/>
                <p:nvPr/>
              </p:nvSpPr>
              <p:spPr>
                <a:xfrm>
                  <a:off x="5509164" y="3870007"/>
                  <a:ext cx="39528" cy="78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28" h="78252" extrusionOk="0">
                      <a:moveTo>
                        <a:pt x="37147" y="61055"/>
                      </a:moveTo>
                      <a:cubicBezTo>
                        <a:pt x="38767" y="40862"/>
                        <a:pt x="39433" y="20384"/>
                        <a:pt x="39529" y="0"/>
                      </a:cubicBezTo>
                      <a:lnTo>
                        <a:pt x="2191" y="0"/>
                      </a:lnTo>
                      <a:cubicBezTo>
                        <a:pt x="2191" y="19431"/>
                        <a:pt x="1429" y="38958"/>
                        <a:pt x="0" y="58198"/>
                      </a:cubicBezTo>
                      <a:cubicBezTo>
                        <a:pt x="0" y="58674"/>
                        <a:pt x="0" y="59150"/>
                        <a:pt x="0" y="59627"/>
                      </a:cubicBezTo>
                      <a:cubicBezTo>
                        <a:pt x="0" y="69247"/>
                        <a:pt x="7429" y="77438"/>
                        <a:pt x="17240" y="78200"/>
                      </a:cubicBezTo>
                      <a:cubicBezTo>
                        <a:pt x="27527" y="78962"/>
                        <a:pt x="36481" y="71342"/>
                        <a:pt x="37242" y="6105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1" name="Google Shape;5621;p38"/>
                <p:cNvSpPr/>
                <p:nvPr/>
              </p:nvSpPr>
              <p:spPr>
                <a:xfrm>
                  <a:off x="5296375" y="3870007"/>
                  <a:ext cx="39814" cy="74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14" h="74107" extrusionOk="0">
                      <a:moveTo>
                        <a:pt x="37052" y="57245"/>
                      </a:moveTo>
                      <a:cubicBezTo>
                        <a:pt x="38957" y="38386"/>
                        <a:pt x="39814" y="19145"/>
                        <a:pt x="39814" y="0"/>
                      </a:cubicBezTo>
                      <a:lnTo>
                        <a:pt x="2572" y="0"/>
                      </a:lnTo>
                      <a:cubicBezTo>
                        <a:pt x="2572" y="17907"/>
                        <a:pt x="1714" y="35909"/>
                        <a:pt x="0" y="53531"/>
                      </a:cubicBezTo>
                      <a:cubicBezTo>
                        <a:pt x="0" y="54197"/>
                        <a:pt x="0" y="54769"/>
                        <a:pt x="0" y="55436"/>
                      </a:cubicBezTo>
                      <a:cubicBezTo>
                        <a:pt x="0" y="64865"/>
                        <a:pt x="7144" y="72962"/>
                        <a:pt x="16764" y="74009"/>
                      </a:cubicBezTo>
                      <a:cubicBezTo>
                        <a:pt x="27051" y="75057"/>
                        <a:pt x="36195" y="67628"/>
                        <a:pt x="37147" y="5734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2" name="Google Shape;5622;p38"/>
                <p:cNvSpPr/>
                <p:nvPr/>
              </p:nvSpPr>
              <p:spPr>
                <a:xfrm>
                  <a:off x="5616034" y="3869912"/>
                  <a:ext cx="38576" cy="69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76" h="69276" extrusionOk="0">
                      <a:moveTo>
                        <a:pt x="37243" y="51721"/>
                      </a:moveTo>
                      <a:cubicBezTo>
                        <a:pt x="38195" y="34576"/>
                        <a:pt x="38576" y="17335"/>
                        <a:pt x="38576" y="0"/>
                      </a:cubicBezTo>
                      <a:lnTo>
                        <a:pt x="1238" y="0"/>
                      </a:lnTo>
                      <a:cubicBezTo>
                        <a:pt x="1238" y="16573"/>
                        <a:pt x="953" y="33147"/>
                        <a:pt x="0" y="49530"/>
                      </a:cubicBezTo>
                      <a:cubicBezTo>
                        <a:pt x="0" y="49911"/>
                        <a:pt x="0" y="50292"/>
                        <a:pt x="0" y="50673"/>
                      </a:cubicBezTo>
                      <a:cubicBezTo>
                        <a:pt x="0" y="60484"/>
                        <a:pt x="7620" y="68675"/>
                        <a:pt x="17526" y="69247"/>
                      </a:cubicBezTo>
                      <a:cubicBezTo>
                        <a:pt x="27813" y="69818"/>
                        <a:pt x="36671" y="62008"/>
                        <a:pt x="37243" y="5172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3" name="Google Shape;5623;p38"/>
                <p:cNvSpPr/>
                <p:nvPr/>
              </p:nvSpPr>
              <p:spPr>
                <a:xfrm>
                  <a:off x="5402770" y="3870007"/>
                  <a:ext cx="39624" cy="76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24" h="76171" extrusionOk="0">
                      <a:moveTo>
                        <a:pt x="37147" y="59150"/>
                      </a:moveTo>
                      <a:cubicBezTo>
                        <a:pt x="38862" y="39624"/>
                        <a:pt x="39624" y="19717"/>
                        <a:pt x="39624" y="0"/>
                      </a:cubicBezTo>
                      <a:lnTo>
                        <a:pt x="2381" y="0"/>
                      </a:lnTo>
                      <a:cubicBezTo>
                        <a:pt x="2381" y="18669"/>
                        <a:pt x="1619" y="37433"/>
                        <a:pt x="0" y="55912"/>
                      </a:cubicBezTo>
                      <a:cubicBezTo>
                        <a:pt x="0" y="56483"/>
                        <a:pt x="0" y="57055"/>
                        <a:pt x="0" y="57531"/>
                      </a:cubicBezTo>
                      <a:cubicBezTo>
                        <a:pt x="0" y="67056"/>
                        <a:pt x="7334" y="75248"/>
                        <a:pt x="17050" y="76105"/>
                      </a:cubicBezTo>
                      <a:cubicBezTo>
                        <a:pt x="27337" y="76962"/>
                        <a:pt x="36385" y="69437"/>
                        <a:pt x="37243" y="5915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4" name="Google Shape;5624;p38"/>
                <p:cNvSpPr/>
                <p:nvPr/>
              </p:nvSpPr>
              <p:spPr>
                <a:xfrm>
                  <a:off x="4774691" y="3870007"/>
                  <a:ext cx="30956" cy="30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56" h="30956" extrusionOk="0">
                      <a:moveTo>
                        <a:pt x="30956" y="0"/>
                      </a:moveTo>
                      <a:lnTo>
                        <a:pt x="6287" y="0"/>
                      </a:lnTo>
                      <a:cubicBezTo>
                        <a:pt x="6287" y="3429"/>
                        <a:pt x="3429" y="6287"/>
                        <a:pt x="0" y="6287"/>
                      </a:cubicBezTo>
                      <a:lnTo>
                        <a:pt x="0" y="6287"/>
                      </a:lnTo>
                      <a:lnTo>
                        <a:pt x="0" y="30956"/>
                      </a:lnTo>
                      <a:lnTo>
                        <a:pt x="0" y="30956"/>
                      </a:lnTo>
                      <a:cubicBezTo>
                        <a:pt x="17050" y="30956"/>
                        <a:pt x="30956" y="17050"/>
                        <a:pt x="3095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5" name="Google Shape;5625;p38"/>
                <p:cNvSpPr/>
                <p:nvPr/>
              </p:nvSpPr>
              <p:spPr>
                <a:xfrm>
                  <a:off x="5164168" y="4142463"/>
                  <a:ext cx="87589" cy="10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89" h="104297" extrusionOk="0">
                      <a:moveTo>
                        <a:pt x="53245" y="8627"/>
                      </a:moveTo>
                      <a:cubicBezTo>
                        <a:pt x="38767" y="31297"/>
                        <a:pt x="22479" y="53109"/>
                        <a:pt x="4667" y="73397"/>
                      </a:cubicBezTo>
                      <a:cubicBezTo>
                        <a:pt x="1524" y="76922"/>
                        <a:pt x="0" y="81303"/>
                        <a:pt x="0" y="85684"/>
                      </a:cubicBezTo>
                      <a:cubicBezTo>
                        <a:pt x="0" y="90828"/>
                        <a:pt x="2191" y="96067"/>
                        <a:pt x="6382" y="99686"/>
                      </a:cubicBezTo>
                      <a:cubicBezTo>
                        <a:pt x="14097" y="106449"/>
                        <a:pt x="25908" y="105687"/>
                        <a:pt x="32671" y="97972"/>
                      </a:cubicBezTo>
                      <a:cubicBezTo>
                        <a:pt x="51721" y="76255"/>
                        <a:pt x="69247" y="52918"/>
                        <a:pt x="84677" y="28630"/>
                      </a:cubicBezTo>
                      <a:cubicBezTo>
                        <a:pt x="90202" y="19962"/>
                        <a:pt x="87630" y="8437"/>
                        <a:pt x="78962" y="2912"/>
                      </a:cubicBezTo>
                      <a:cubicBezTo>
                        <a:pt x="70295" y="-2612"/>
                        <a:pt x="58769" y="-41"/>
                        <a:pt x="53245" y="86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6" name="Google Shape;5626;p38"/>
                <p:cNvSpPr/>
                <p:nvPr/>
              </p:nvSpPr>
              <p:spPr>
                <a:xfrm>
                  <a:off x="4885181" y="4113689"/>
                  <a:ext cx="109600" cy="7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00" h="79456" extrusionOk="0">
                      <a:moveTo>
                        <a:pt x="105632" y="7302"/>
                      </a:moveTo>
                      <a:cubicBezTo>
                        <a:pt x="99346" y="-890"/>
                        <a:pt x="87630" y="-2414"/>
                        <a:pt x="79438" y="3873"/>
                      </a:cubicBezTo>
                      <a:cubicBezTo>
                        <a:pt x="58483" y="19970"/>
                        <a:pt x="35528" y="33400"/>
                        <a:pt x="11335" y="43687"/>
                      </a:cubicBezTo>
                      <a:cubicBezTo>
                        <a:pt x="4191" y="46735"/>
                        <a:pt x="0" y="53593"/>
                        <a:pt x="0" y="60832"/>
                      </a:cubicBezTo>
                      <a:cubicBezTo>
                        <a:pt x="0" y="63309"/>
                        <a:pt x="476" y="65690"/>
                        <a:pt x="1524" y="68071"/>
                      </a:cubicBezTo>
                      <a:cubicBezTo>
                        <a:pt x="5525" y="77596"/>
                        <a:pt x="16478" y="81978"/>
                        <a:pt x="26003" y="77977"/>
                      </a:cubicBezTo>
                      <a:cubicBezTo>
                        <a:pt x="53150" y="66452"/>
                        <a:pt x="78867" y="51403"/>
                        <a:pt x="102298" y="33400"/>
                      </a:cubicBezTo>
                      <a:cubicBezTo>
                        <a:pt x="110490" y="27114"/>
                        <a:pt x="112014" y="15398"/>
                        <a:pt x="105727" y="720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7" name="Google Shape;5627;p38"/>
                <p:cNvSpPr/>
                <p:nvPr/>
              </p:nvSpPr>
              <p:spPr>
                <a:xfrm>
                  <a:off x="4774596" y="4178600"/>
                  <a:ext cx="67263" cy="40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63" h="40878" extrusionOk="0">
                      <a:moveTo>
                        <a:pt x="0" y="40784"/>
                      </a:moveTo>
                      <a:lnTo>
                        <a:pt x="0" y="40784"/>
                      </a:lnTo>
                      <a:cubicBezTo>
                        <a:pt x="17240" y="40784"/>
                        <a:pt x="34480" y="39545"/>
                        <a:pt x="51340" y="37069"/>
                      </a:cubicBezTo>
                      <a:cubicBezTo>
                        <a:pt x="61531" y="35545"/>
                        <a:pt x="68580" y="26115"/>
                        <a:pt x="67056" y="15923"/>
                      </a:cubicBezTo>
                      <a:cubicBezTo>
                        <a:pt x="65532" y="5732"/>
                        <a:pt x="56102" y="-1317"/>
                        <a:pt x="45910" y="207"/>
                      </a:cubicBezTo>
                      <a:cubicBezTo>
                        <a:pt x="30861" y="2398"/>
                        <a:pt x="15335" y="3541"/>
                        <a:pt x="0" y="3541"/>
                      </a:cubicBezTo>
                      <a:lnTo>
                        <a:pt x="0" y="3541"/>
                      </a:lnTo>
                      <a:lnTo>
                        <a:pt x="0" y="4087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8" name="Google Shape;5628;p38"/>
                <p:cNvSpPr/>
                <p:nvPr/>
              </p:nvSpPr>
              <p:spPr>
                <a:xfrm>
                  <a:off x="5030818" y="4132123"/>
                  <a:ext cx="97032" cy="96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32" h="96079" extrusionOk="0">
                      <a:moveTo>
                        <a:pt x="64199" y="6775"/>
                      </a:moveTo>
                      <a:cubicBezTo>
                        <a:pt x="46958" y="27253"/>
                        <a:pt x="27718" y="46208"/>
                        <a:pt x="6953" y="62972"/>
                      </a:cubicBezTo>
                      <a:cubicBezTo>
                        <a:pt x="2381" y="66687"/>
                        <a:pt x="0" y="72021"/>
                        <a:pt x="0" y="77450"/>
                      </a:cubicBezTo>
                      <a:cubicBezTo>
                        <a:pt x="0" y="81546"/>
                        <a:pt x="1333" y="85737"/>
                        <a:pt x="4191" y="89166"/>
                      </a:cubicBezTo>
                      <a:cubicBezTo>
                        <a:pt x="10668" y="97167"/>
                        <a:pt x="22384" y="98405"/>
                        <a:pt x="30385" y="91928"/>
                      </a:cubicBezTo>
                      <a:cubicBezTo>
                        <a:pt x="52959" y="73640"/>
                        <a:pt x="73914" y="52971"/>
                        <a:pt x="92678" y="30682"/>
                      </a:cubicBezTo>
                      <a:cubicBezTo>
                        <a:pt x="99250" y="22777"/>
                        <a:pt x="98298" y="11061"/>
                        <a:pt x="90392" y="4393"/>
                      </a:cubicBezTo>
                      <a:cubicBezTo>
                        <a:pt x="82487" y="-2274"/>
                        <a:pt x="70771" y="-1226"/>
                        <a:pt x="64103" y="667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9" name="Google Shape;5629;p38"/>
                <p:cNvSpPr/>
                <p:nvPr/>
              </p:nvSpPr>
              <p:spPr>
                <a:xfrm>
                  <a:off x="4774691" y="4070099"/>
                  <a:ext cx="70132" cy="43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32" h="43271" extrusionOk="0">
                      <a:moveTo>
                        <a:pt x="55721" y="36795"/>
                      </a:moveTo>
                      <a:cubicBezTo>
                        <a:pt x="65722" y="34414"/>
                        <a:pt x="72009" y="24412"/>
                        <a:pt x="69628" y="14411"/>
                      </a:cubicBezTo>
                      <a:cubicBezTo>
                        <a:pt x="67246" y="4410"/>
                        <a:pt x="57245" y="-1877"/>
                        <a:pt x="47244" y="504"/>
                      </a:cubicBezTo>
                      <a:cubicBezTo>
                        <a:pt x="31813" y="4124"/>
                        <a:pt x="16002" y="5934"/>
                        <a:pt x="0" y="5934"/>
                      </a:cubicBezTo>
                      <a:lnTo>
                        <a:pt x="0" y="5934"/>
                      </a:lnTo>
                      <a:lnTo>
                        <a:pt x="0" y="43272"/>
                      </a:lnTo>
                      <a:cubicBezTo>
                        <a:pt x="18764" y="43272"/>
                        <a:pt x="37529" y="41081"/>
                        <a:pt x="55721" y="3689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0" name="Google Shape;5630;p38"/>
                <p:cNvSpPr/>
                <p:nvPr/>
              </p:nvSpPr>
              <p:spPr>
                <a:xfrm>
                  <a:off x="5532595" y="4147478"/>
                  <a:ext cx="69905" cy="114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05" h="114623" extrusionOk="0">
                      <a:moveTo>
                        <a:pt x="35433" y="104005"/>
                      </a:moveTo>
                      <a:cubicBezTo>
                        <a:pt x="47815" y="78383"/>
                        <a:pt x="59055" y="51808"/>
                        <a:pt x="68771" y="25043"/>
                      </a:cubicBezTo>
                      <a:cubicBezTo>
                        <a:pt x="72295" y="15422"/>
                        <a:pt x="67342" y="4659"/>
                        <a:pt x="57626" y="1135"/>
                      </a:cubicBezTo>
                      <a:cubicBezTo>
                        <a:pt x="47911" y="-2390"/>
                        <a:pt x="37243" y="2564"/>
                        <a:pt x="33719" y="12279"/>
                      </a:cubicBezTo>
                      <a:cubicBezTo>
                        <a:pt x="24384" y="37901"/>
                        <a:pt x="13621" y="63333"/>
                        <a:pt x="1810" y="87812"/>
                      </a:cubicBezTo>
                      <a:cubicBezTo>
                        <a:pt x="571" y="90384"/>
                        <a:pt x="0" y="93146"/>
                        <a:pt x="0" y="95909"/>
                      </a:cubicBezTo>
                      <a:cubicBezTo>
                        <a:pt x="0" y="102862"/>
                        <a:pt x="3905" y="109529"/>
                        <a:pt x="10573" y="112768"/>
                      </a:cubicBezTo>
                      <a:cubicBezTo>
                        <a:pt x="19812" y="117244"/>
                        <a:pt x="30956" y="113339"/>
                        <a:pt x="35433" y="1041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1" name="Google Shape;5631;p38"/>
                <p:cNvSpPr/>
                <p:nvPr/>
              </p:nvSpPr>
              <p:spPr>
                <a:xfrm>
                  <a:off x="5477636" y="3994170"/>
                  <a:ext cx="57600" cy="118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00" h="118610" extrusionOk="0">
                      <a:moveTo>
                        <a:pt x="36386" y="105485"/>
                      </a:moveTo>
                      <a:cubicBezTo>
                        <a:pt x="44863" y="78243"/>
                        <a:pt x="51816" y="50144"/>
                        <a:pt x="57245" y="22141"/>
                      </a:cubicBezTo>
                      <a:cubicBezTo>
                        <a:pt x="59246" y="12044"/>
                        <a:pt x="52578" y="2234"/>
                        <a:pt x="42482" y="328"/>
                      </a:cubicBezTo>
                      <a:cubicBezTo>
                        <a:pt x="32385" y="-1576"/>
                        <a:pt x="22574" y="4996"/>
                        <a:pt x="20669" y="15092"/>
                      </a:cubicBezTo>
                      <a:cubicBezTo>
                        <a:pt x="15526" y="41762"/>
                        <a:pt x="8858" y="68432"/>
                        <a:pt x="858" y="94435"/>
                      </a:cubicBezTo>
                      <a:cubicBezTo>
                        <a:pt x="286" y="96245"/>
                        <a:pt x="0" y="98150"/>
                        <a:pt x="0" y="99960"/>
                      </a:cubicBezTo>
                      <a:cubicBezTo>
                        <a:pt x="0" y="107961"/>
                        <a:pt x="5144" y="115295"/>
                        <a:pt x="13145" y="117772"/>
                      </a:cubicBezTo>
                      <a:cubicBezTo>
                        <a:pt x="22955" y="120820"/>
                        <a:pt x="33433" y="115295"/>
                        <a:pt x="36481" y="1054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2" name="Google Shape;5632;p38"/>
                <p:cNvSpPr/>
                <p:nvPr/>
              </p:nvSpPr>
              <p:spPr>
                <a:xfrm>
                  <a:off x="5590221" y="3985311"/>
                  <a:ext cx="54240" cy="119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40" h="119320" extrusionOk="0">
                      <a:moveTo>
                        <a:pt x="36671" y="105485"/>
                      </a:moveTo>
                      <a:cubicBezTo>
                        <a:pt x="43815" y="77958"/>
                        <a:pt x="49625" y="49669"/>
                        <a:pt x="54007" y="21570"/>
                      </a:cubicBezTo>
                      <a:cubicBezTo>
                        <a:pt x="55626" y="11378"/>
                        <a:pt x="48673" y="1853"/>
                        <a:pt x="38481" y="234"/>
                      </a:cubicBezTo>
                      <a:cubicBezTo>
                        <a:pt x="28289" y="-1385"/>
                        <a:pt x="18764" y="5568"/>
                        <a:pt x="17145" y="15760"/>
                      </a:cubicBezTo>
                      <a:cubicBezTo>
                        <a:pt x="12954" y="42716"/>
                        <a:pt x="7334" y="69671"/>
                        <a:pt x="571" y="96056"/>
                      </a:cubicBezTo>
                      <a:cubicBezTo>
                        <a:pt x="191" y="97580"/>
                        <a:pt x="0" y="99199"/>
                        <a:pt x="0" y="100723"/>
                      </a:cubicBezTo>
                      <a:cubicBezTo>
                        <a:pt x="0" y="109010"/>
                        <a:pt x="5620" y="116630"/>
                        <a:pt x="14002" y="118725"/>
                      </a:cubicBezTo>
                      <a:cubicBezTo>
                        <a:pt x="24003" y="121297"/>
                        <a:pt x="34100" y="115296"/>
                        <a:pt x="36767" y="1052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3" name="Google Shape;5633;p38"/>
                <p:cNvSpPr/>
                <p:nvPr/>
              </p:nvSpPr>
              <p:spPr>
                <a:xfrm>
                  <a:off x="5253894" y="3989230"/>
                  <a:ext cx="64704" cy="116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04" h="116548" extrusionOk="0">
                      <a:moveTo>
                        <a:pt x="28099" y="13936"/>
                      </a:moveTo>
                      <a:cubicBezTo>
                        <a:pt x="21241" y="40035"/>
                        <a:pt x="12383" y="65752"/>
                        <a:pt x="1524" y="90422"/>
                      </a:cubicBezTo>
                      <a:cubicBezTo>
                        <a:pt x="476" y="92899"/>
                        <a:pt x="0" y="95375"/>
                        <a:pt x="0" y="97852"/>
                      </a:cubicBezTo>
                      <a:cubicBezTo>
                        <a:pt x="0" y="104995"/>
                        <a:pt x="4191" y="111853"/>
                        <a:pt x="11144" y="114997"/>
                      </a:cubicBezTo>
                      <a:cubicBezTo>
                        <a:pt x="20574" y="119093"/>
                        <a:pt x="31623" y="114806"/>
                        <a:pt x="35719" y="105376"/>
                      </a:cubicBezTo>
                      <a:cubicBezTo>
                        <a:pt x="47244" y="78897"/>
                        <a:pt x="56864" y="51370"/>
                        <a:pt x="64103" y="23366"/>
                      </a:cubicBezTo>
                      <a:cubicBezTo>
                        <a:pt x="66675" y="13460"/>
                        <a:pt x="60770" y="3173"/>
                        <a:pt x="50768" y="601"/>
                      </a:cubicBezTo>
                      <a:cubicBezTo>
                        <a:pt x="40767" y="-1970"/>
                        <a:pt x="30575" y="3935"/>
                        <a:pt x="28004" y="139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4" name="Google Shape;5634;p38"/>
                <p:cNvSpPr/>
                <p:nvPr/>
              </p:nvSpPr>
              <p:spPr>
                <a:xfrm>
                  <a:off x="5138165" y="3986358"/>
                  <a:ext cx="70719" cy="114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19" h="114092" extrusionOk="0">
                      <a:moveTo>
                        <a:pt x="34385" y="12903"/>
                      </a:moveTo>
                      <a:cubicBezTo>
                        <a:pt x="26098" y="38335"/>
                        <a:pt x="15335" y="63005"/>
                        <a:pt x="2381" y="86436"/>
                      </a:cubicBezTo>
                      <a:cubicBezTo>
                        <a:pt x="762" y="89294"/>
                        <a:pt x="0" y="92437"/>
                        <a:pt x="0" y="95485"/>
                      </a:cubicBezTo>
                      <a:cubicBezTo>
                        <a:pt x="0" y="102057"/>
                        <a:pt x="3429" y="108439"/>
                        <a:pt x="9620" y="111773"/>
                      </a:cubicBezTo>
                      <a:cubicBezTo>
                        <a:pt x="18574" y="116725"/>
                        <a:pt x="30004" y="113487"/>
                        <a:pt x="34957" y="104533"/>
                      </a:cubicBezTo>
                      <a:cubicBezTo>
                        <a:pt x="49149" y="79006"/>
                        <a:pt x="60865" y="52051"/>
                        <a:pt x="69818" y="24428"/>
                      </a:cubicBezTo>
                      <a:cubicBezTo>
                        <a:pt x="72962" y="14617"/>
                        <a:pt x="67627" y="4140"/>
                        <a:pt x="57817" y="901"/>
                      </a:cubicBezTo>
                      <a:cubicBezTo>
                        <a:pt x="48006" y="-2242"/>
                        <a:pt x="37529" y="3092"/>
                        <a:pt x="34290" y="1290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5" name="Google Shape;5635;p38"/>
                <p:cNvSpPr/>
                <p:nvPr/>
              </p:nvSpPr>
              <p:spPr>
                <a:xfrm>
                  <a:off x="5366574" y="3991968"/>
                  <a:ext cx="60633" cy="117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33" h="117764" extrusionOk="0">
                      <a:moveTo>
                        <a:pt x="23813" y="14437"/>
                      </a:moveTo>
                      <a:cubicBezTo>
                        <a:pt x="18002" y="40916"/>
                        <a:pt x="10382" y="67206"/>
                        <a:pt x="1143" y="92732"/>
                      </a:cubicBezTo>
                      <a:cubicBezTo>
                        <a:pt x="381" y="94828"/>
                        <a:pt x="0" y="96924"/>
                        <a:pt x="0" y="99114"/>
                      </a:cubicBezTo>
                      <a:cubicBezTo>
                        <a:pt x="0" y="106734"/>
                        <a:pt x="4763" y="113878"/>
                        <a:pt x="12287" y="116640"/>
                      </a:cubicBezTo>
                      <a:cubicBezTo>
                        <a:pt x="22003" y="120165"/>
                        <a:pt x="32671" y="115116"/>
                        <a:pt x="36195" y="105496"/>
                      </a:cubicBezTo>
                      <a:cubicBezTo>
                        <a:pt x="46006" y="78540"/>
                        <a:pt x="54007" y="50632"/>
                        <a:pt x="60198" y="22629"/>
                      </a:cubicBezTo>
                      <a:cubicBezTo>
                        <a:pt x="62389" y="12532"/>
                        <a:pt x="56102" y="2626"/>
                        <a:pt x="46006" y="435"/>
                      </a:cubicBezTo>
                      <a:cubicBezTo>
                        <a:pt x="35909" y="-1755"/>
                        <a:pt x="26003" y="4531"/>
                        <a:pt x="23813" y="146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636" name="Google Shape;5636;p38"/>
            <p:cNvGrpSpPr/>
            <p:nvPr/>
          </p:nvGrpSpPr>
          <p:grpSpPr>
            <a:xfrm>
              <a:off x="7933532" y="3632677"/>
              <a:ext cx="637384" cy="639684"/>
              <a:chOff x="4774596" y="2105691"/>
              <a:chExt cx="884396" cy="884396"/>
            </a:xfrm>
          </p:grpSpPr>
          <p:sp>
            <p:nvSpPr>
              <p:cNvPr id="5637" name="Google Shape;5637;p38"/>
              <p:cNvSpPr/>
              <p:nvPr/>
            </p:nvSpPr>
            <p:spPr>
              <a:xfrm>
                <a:off x="4774596" y="2110073"/>
                <a:ext cx="880014" cy="88001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8" name="Google Shape;5638;p38"/>
              <p:cNvSpPr/>
              <p:nvPr/>
            </p:nvSpPr>
            <p:spPr>
              <a:xfrm>
                <a:off x="4774596" y="2105691"/>
                <a:ext cx="884396" cy="884396"/>
              </a:xfrm>
              <a:custGeom>
                <a:avLst/>
                <a:gdLst/>
                <a:ahLst/>
                <a:cxnLst/>
                <a:rect l="l" t="t" r="r" b="b"/>
                <a:pathLst>
                  <a:path w="884396" h="884396" extrusionOk="0">
                    <a:moveTo>
                      <a:pt x="0" y="884396"/>
                    </a:moveTo>
                    <a:lnTo>
                      <a:pt x="321945" y="884396"/>
                    </a:lnTo>
                    <a:cubicBezTo>
                      <a:pt x="321945" y="573786"/>
                      <a:pt x="573786" y="321945"/>
                      <a:pt x="884396" y="321945"/>
                    </a:cubicBezTo>
                    <a:lnTo>
                      <a:pt x="884396" y="0"/>
                    </a:lnTo>
                    <a:cubicBezTo>
                      <a:pt x="395954" y="0"/>
                      <a:pt x="0" y="395954"/>
                      <a:pt x="0" y="8843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639" name="Google Shape;5639;p38"/>
          <p:cNvGrpSpPr/>
          <p:nvPr/>
        </p:nvGrpSpPr>
        <p:grpSpPr>
          <a:xfrm rot="10800000" flipH="1">
            <a:off x="263294" y="450445"/>
            <a:ext cx="805252" cy="4254282"/>
            <a:chOff x="263292" y="450334"/>
            <a:chExt cx="843991" cy="4458947"/>
          </a:xfrm>
        </p:grpSpPr>
        <p:sp>
          <p:nvSpPr>
            <p:cNvPr id="5640" name="Google Shape;5640;p38"/>
            <p:cNvSpPr/>
            <p:nvPr/>
          </p:nvSpPr>
          <p:spPr>
            <a:xfrm rot="-1482362">
              <a:off x="367143" y="2362341"/>
              <a:ext cx="636289" cy="636289"/>
            </a:xfrm>
            <a:custGeom>
              <a:avLst/>
              <a:gdLst/>
              <a:ahLst/>
              <a:cxnLst/>
              <a:rect l="l" t="t" r="r" b="b"/>
              <a:pathLst>
                <a:path w="879157" h="879157" extrusionOk="0">
                  <a:moveTo>
                    <a:pt x="879157" y="439579"/>
                  </a:moveTo>
                  <a:cubicBezTo>
                    <a:pt x="879157" y="682351"/>
                    <a:pt x="682351" y="879157"/>
                    <a:pt x="439579" y="879157"/>
                  </a:cubicBezTo>
                  <a:cubicBezTo>
                    <a:pt x="196806" y="879157"/>
                    <a:pt x="0" y="682351"/>
                    <a:pt x="0" y="439579"/>
                  </a:cubicBezTo>
                  <a:cubicBezTo>
                    <a:pt x="0" y="196806"/>
                    <a:pt x="196806" y="0"/>
                    <a:pt x="439579" y="0"/>
                  </a:cubicBezTo>
                  <a:cubicBezTo>
                    <a:pt x="682351" y="0"/>
                    <a:pt x="879157" y="196806"/>
                    <a:pt x="879157" y="4395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1" name="Google Shape;5641;p38"/>
            <p:cNvSpPr/>
            <p:nvPr/>
          </p:nvSpPr>
          <p:spPr>
            <a:xfrm>
              <a:off x="366869" y="1724774"/>
              <a:ext cx="635741" cy="635741"/>
            </a:xfrm>
            <a:custGeom>
              <a:avLst/>
              <a:gdLst/>
              <a:ahLst/>
              <a:cxnLst/>
              <a:rect l="l" t="t" r="r" b="b"/>
              <a:pathLst>
                <a:path w="879919" h="879919" extrusionOk="0">
                  <a:moveTo>
                    <a:pt x="0" y="879919"/>
                  </a:moveTo>
                  <a:lnTo>
                    <a:pt x="879920" y="879919"/>
                  </a:lnTo>
                  <a:lnTo>
                    <a:pt x="879920" y="872395"/>
                  </a:lnTo>
                  <a:cubicBezTo>
                    <a:pt x="875919" y="392430"/>
                    <a:pt x="487489" y="4000"/>
                    <a:pt x="7525" y="0"/>
                  </a:cubicBezTo>
                  <a:lnTo>
                    <a:pt x="0" y="0"/>
                  </a:lnTo>
                  <a:lnTo>
                    <a:pt x="0" y="8799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42" name="Google Shape;5642;p38"/>
            <p:cNvGrpSpPr/>
            <p:nvPr/>
          </p:nvGrpSpPr>
          <p:grpSpPr>
            <a:xfrm>
              <a:off x="366993" y="1087502"/>
              <a:ext cx="637376" cy="637445"/>
              <a:chOff x="5654515" y="2109977"/>
              <a:chExt cx="880110" cy="880206"/>
            </a:xfrm>
          </p:grpSpPr>
          <p:sp>
            <p:nvSpPr>
              <p:cNvPr id="5643" name="Google Shape;5643;p38"/>
              <p:cNvSpPr/>
              <p:nvPr/>
            </p:nvSpPr>
            <p:spPr>
              <a:xfrm>
                <a:off x="6064471" y="2349487"/>
                <a:ext cx="103582" cy="88672"/>
              </a:xfrm>
              <a:custGeom>
                <a:avLst/>
                <a:gdLst/>
                <a:ahLst/>
                <a:cxnLst/>
                <a:rect l="l" t="t" r="r" b="b"/>
                <a:pathLst>
                  <a:path w="103582" h="88672" extrusionOk="0">
                    <a:moveTo>
                      <a:pt x="72771" y="84055"/>
                    </a:moveTo>
                    <a:cubicBezTo>
                      <a:pt x="52197" y="66243"/>
                      <a:pt x="30480" y="49384"/>
                      <a:pt x="8096" y="33953"/>
                    </a:cubicBezTo>
                    <a:cubicBezTo>
                      <a:pt x="2857" y="30334"/>
                      <a:pt x="0" y="24523"/>
                      <a:pt x="0" y="18618"/>
                    </a:cubicBezTo>
                    <a:cubicBezTo>
                      <a:pt x="0" y="14998"/>
                      <a:pt x="1048" y="11284"/>
                      <a:pt x="3334" y="8045"/>
                    </a:cubicBezTo>
                    <a:cubicBezTo>
                      <a:pt x="9144" y="-432"/>
                      <a:pt x="20764" y="-2528"/>
                      <a:pt x="29242" y="3283"/>
                    </a:cubicBezTo>
                    <a:cubicBezTo>
                      <a:pt x="52769" y="19475"/>
                      <a:pt x="75533" y="37192"/>
                      <a:pt x="97155" y="55956"/>
                    </a:cubicBezTo>
                    <a:cubicBezTo>
                      <a:pt x="104965" y="62719"/>
                      <a:pt x="105728" y="74434"/>
                      <a:pt x="99060" y="82245"/>
                    </a:cubicBezTo>
                    <a:cubicBezTo>
                      <a:pt x="92297" y="90055"/>
                      <a:pt x="80486" y="90817"/>
                      <a:pt x="72771" y="841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4" name="Google Shape;5644;p38"/>
              <p:cNvSpPr/>
              <p:nvPr/>
            </p:nvSpPr>
            <p:spPr>
              <a:xfrm>
                <a:off x="5917405" y="2386252"/>
                <a:ext cx="110195" cy="78523"/>
              </a:xfrm>
              <a:custGeom>
                <a:avLst/>
                <a:gdLst/>
                <a:ahLst/>
                <a:cxnLst/>
                <a:rect l="l" t="t" r="r" b="b"/>
                <a:pathLst>
                  <a:path w="110195" h="78523" extrusionOk="0">
                    <a:moveTo>
                      <a:pt x="107252" y="70055"/>
                    </a:moveTo>
                    <a:cubicBezTo>
                      <a:pt x="101632" y="78723"/>
                      <a:pt x="90106" y="81104"/>
                      <a:pt x="81439" y="75484"/>
                    </a:cubicBezTo>
                    <a:cubicBezTo>
                      <a:pt x="58769" y="60720"/>
                      <a:pt x="34957" y="47195"/>
                      <a:pt x="10573" y="35479"/>
                    </a:cubicBezTo>
                    <a:cubicBezTo>
                      <a:pt x="3905" y="32241"/>
                      <a:pt x="0" y="25573"/>
                      <a:pt x="0" y="18620"/>
                    </a:cubicBezTo>
                    <a:cubicBezTo>
                      <a:pt x="0" y="15953"/>
                      <a:pt x="571" y="13191"/>
                      <a:pt x="1810" y="10524"/>
                    </a:cubicBezTo>
                    <a:cubicBezTo>
                      <a:pt x="6287" y="1285"/>
                      <a:pt x="17431" y="-2621"/>
                      <a:pt x="26670" y="1856"/>
                    </a:cubicBezTo>
                    <a:cubicBezTo>
                      <a:pt x="52483" y="14334"/>
                      <a:pt x="77724" y="28526"/>
                      <a:pt x="101727" y="44242"/>
                    </a:cubicBezTo>
                    <a:cubicBezTo>
                      <a:pt x="110395" y="49862"/>
                      <a:pt x="112776" y="61387"/>
                      <a:pt x="107156" y="700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5" name="Google Shape;5645;p38"/>
              <p:cNvSpPr/>
              <p:nvPr/>
            </p:nvSpPr>
            <p:spPr>
              <a:xfrm>
                <a:off x="5917120" y="2270193"/>
                <a:ext cx="113269" cy="72783"/>
              </a:xfrm>
              <a:custGeom>
                <a:avLst/>
                <a:gdLst/>
                <a:ahLst/>
                <a:cxnLst/>
                <a:rect l="l" t="t" r="r" b="b"/>
                <a:pathLst>
                  <a:path w="113269" h="72783" extrusionOk="0">
                    <a:moveTo>
                      <a:pt x="110966" y="62955"/>
                    </a:moveTo>
                    <a:cubicBezTo>
                      <a:pt x="106108" y="72004"/>
                      <a:pt x="94774" y="75433"/>
                      <a:pt x="85725" y="70575"/>
                    </a:cubicBezTo>
                    <a:cubicBezTo>
                      <a:pt x="61817" y="57717"/>
                      <a:pt x="36862" y="46096"/>
                      <a:pt x="11716" y="36000"/>
                    </a:cubicBezTo>
                    <a:cubicBezTo>
                      <a:pt x="4477" y="33047"/>
                      <a:pt x="0" y="26094"/>
                      <a:pt x="0" y="18664"/>
                    </a:cubicBezTo>
                    <a:cubicBezTo>
                      <a:pt x="0" y="16378"/>
                      <a:pt x="476" y="13997"/>
                      <a:pt x="1333" y="11711"/>
                    </a:cubicBezTo>
                    <a:cubicBezTo>
                      <a:pt x="5144" y="2186"/>
                      <a:pt x="16002" y="-2481"/>
                      <a:pt x="25622" y="1329"/>
                    </a:cubicBezTo>
                    <a:cubicBezTo>
                      <a:pt x="52102" y="11901"/>
                      <a:pt x="78296" y="24189"/>
                      <a:pt x="103441" y="37714"/>
                    </a:cubicBezTo>
                    <a:cubicBezTo>
                      <a:pt x="112490" y="42572"/>
                      <a:pt x="115919" y="53907"/>
                      <a:pt x="111062" y="629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6" name="Google Shape;5646;p38"/>
              <p:cNvSpPr/>
              <p:nvPr/>
            </p:nvSpPr>
            <p:spPr>
              <a:xfrm>
                <a:off x="6077711" y="2231783"/>
                <a:ext cx="107087" cy="83769"/>
              </a:xfrm>
              <a:custGeom>
                <a:avLst/>
                <a:gdLst/>
                <a:ahLst/>
                <a:cxnLst/>
                <a:rect l="l" t="t" r="r" b="b"/>
                <a:pathLst>
                  <a:path w="107087" h="83769" extrusionOk="0">
                    <a:moveTo>
                      <a:pt x="99536" y="50121"/>
                    </a:moveTo>
                    <a:cubicBezTo>
                      <a:pt x="107823" y="56217"/>
                      <a:pt x="109538" y="67932"/>
                      <a:pt x="103442" y="76219"/>
                    </a:cubicBezTo>
                    <a:cubicBezTo>
                      <a:pt x="97346" y="84506"/>
                      <a:pt x="85630" y="86220"/>
                      <a:pt x="77343" y="80124"/>
                    </a:cubicBezTo>
                    <a:cubicBezTo>
                      <a:pt x="55436" y="63932"/>
                      <a:pt x="32385" y="48597"/>
                      <a:pt x="9049" y="34595"/>
                    </a:cubicBezTo>
                    <a:cubicBezTo>
                      <a:pt x="3239" y="31071"/>
                      <a:pt x="0" y="24879"/>
                      <a:pt x="0" y="18593"/>
                    </a:cubicBezTo>
                    <a:cubicBezTo>
                      <a:pt x="0" y="15354"/>
                      <a:pt x="858" y="12021"/>
                      <a:pt x="2667" y="9068"/>
                    </a:cubicBezTo>
                    <a:cubicBezTo>
                      <a:pt x="7906" y="210"/>
                      <a:pt x="19431" y="-2648"/>
                      <a:pt x="28289" y="2686"/>
                    </a:cubicBezTo>
                    <a:cubicBezTo>
                      <a:pt x="52673" y="17259"/>
                      <a:pt x="76676" y="33261"/>
                      <a:pt x="99632" y="50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7" name="Google Shape;5647;p38"/>
              <p:cNvSpPr/>
              <p:nvPr/>
            </p:nvSpPr>
            <p:spPr>
              <a:xfrm>
                <a:off x="5755671" y="2225567"/>
                <a:ext cx="119233" cy="55078"/>
              </a:xfrm>
              <a:custGeom>
                <a:avLst/>
                <a:gdLst/>
                <a:ahLst/>
                <a:cxnLst/>
                <a:rect l="l" t="t" r="r" b="b"/>
                <a:pathLst>
                  <a:path w="119233" h="55078" extrusionOk="0">
                    <a:moveTo>
                      <a:pt x="118586" y="41382"/>
                    </a:moveTo>
                    <a:cubicBezTo>
                      <a:pt x="115824" y="51288"/>
                      <a:pt x="105537" y="57098"/>
                      <a:pt x="95631" y="54431"/>
                    </a:cubicBezTo>
                    <a:cubicBezTo>
                      <a:pt x="69437" y="47192"/>
                      <a:pt x="42577" y="41382"/>
                      <a:pt x="15716" y="37096"/>
                    </a:cubicBezTo>
                    <a:cubicBezTo>
                      <a:pt x="6572" y="35667"/>
                      <a:pt x="0" y="27666"/>
                      <a:pt x="0" y="18713"/>
                    </a:cubicBezTo>
                    <a:cubicBezTo>
                      <a:pt x="0" y="17760"/>
                      <a:pt x="0" y="16712"/>
                      <a:pt x="191" y="15760"/>
                    </a:cubicBezTo>
                    <a:cubicBezTo>
                      <a:pt x="1810" y="5568"/>
                      <a:pt x="11335" y="-1385"/>
                      <a:pt x="21527" y="234"/>
                    </a:cubicBezTo>
                    <a:cubicBezTo>
                      <a:pt x="49721" y="4711"/>
                      <a:pt x="78010" y="10902"/>
                      <a:pt x="105537" y="18427"/>
                    </a:cubicBezTo>
                    <a:cubicBezTo>
                      <a:pt x="115443" y="21189"/>
                      <a:pt x="121253" y="31476"/>
                      <a:pt x="118586" y="413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8" name="Google Shape;5648;p38"/>
              <p:cNvSpPr/>
              <p:nvPr/>
            </p:nvSpPr>
            <p:spPr>
              <a:xfrm>
                <a:off x="6325552" y="2455056"/>
                <a:ext cx="84249" cy="106645"/>
              </a:xfrm>
              <a:custGeom>
                <a:avLst/>
                <a:gdLst/>
                <a:ahLst/>
                <a:cxnLst/>
                <a:rect l="l" t="t" r="r" b="b"/>
                <a:pathLst>
                  <a:path w="84249" h="106645" extrusionOk="0">
                    <a:moveTo>
                      <a:pt x="33528" y="7347"/>
                    </a:moveTo>
                    <a:cubicBezTo>
                      <a:pt x="50578" y="30111"/>
                      <a:pt x="66770" y="54019"/>
                      <a:pt x="81534" y="78308"/>
                    </a:cubicBezTo>
                    <a:cubicBezTo>
                      <a:pt x="86868" y="87071"/>
                      <a:pt x="84106" y="98596"/>
                      <a:pt x="75343" y="103930"/>
                    </a:cubicBezTo>
                    <a:cubicBezTo>
                      <a:pt x="66580" y="109264"/>
                      <a:pt x="55054" y="106502"/>
                      <a:pt x="49721" y="97739"/>
                    </a:cubicBezTo>
                    <a:cubicBezTo>
                      <a:pt x="35528" y="74498"/>
                      <a:pt x="20098" y="51638"/>
                      <a:pt x="3715" y="29826"/>
                    </a:cubicBezTo>
                    <a:cubicBezTo>
                      <a:pt x="1238" y="26492"/>
                      <a:pt x="0" y="22587"/>
                      <a:pt x="0" y="18681"/>
                    </a:cubicBezTo>
                    <a:cubicBezTo>
                      <a:pt x="0" y="12966"/>
                      <a:pt x="2572" y="7442"/>
                      <a:pt x="7429" y="3727"/>
                    </a:cubicBezTo>
                    <a:cubicBezTo>
                      <a:pt x="15716" y="-2464"/>
                      <a:pt x="27337" y="-750"/>
                      <a:pt x="33528" y="74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9" name="Google Shape;5649;p38"/>
              <p:cNvSpPr/>
              <p:nvPr/>
            </p:nvSpPr>
            <p:spPr>
              <a:xfrm>
                <a:off x="6169722" y="2601827"/>
                <a:ext cx="80586" cy="109182"/>
              </a:xfrm>
              <a:custGeom>
                <a:avLst/>
                <a:gdLst/>
                <a:ahLst/>
                <a:cxnLst/>
                <a:rect l="l" t="t" r="r" b="b"/>
                <a:pathLst>
                  <a:path w="80586" h="109182" extrusionOk="0">
                    <a:moveTo>
                      <a:pt x="34004" y="8023"/>
                    </a:moveTo>
                    <a:cubicBezTo>
                      <a:pt x="50387" y="31549"/>
                      <a:pt x="65342" y="56505"/>
                      <a:pt x="78486" y="81937"/>
                    </a:cubicBezTo>
                    <a:cubicBezTo>
                      <a:pt x="83249" y="91081"/>
                      <a:pt x="79629" y="102320"/>
                      <a:pt x="70485" y="107083"/>
                    </a:cubicBezTo>
                    <a:cubicBezTo>
                      <a:pt x="61341" y="111845"/>
                      <a:pt x="50102" y="108226"/>
                      <a:pt x="45339" y="99082"/>
                    </a:cubicBezTo>
                    <a:cubicBezTo>
                      <a:pt x="32861" y="75079"/>
                      <a:pt x="18764" y="51552"/>
                      <a:pt x="3334" y="29263"/>
                    </a:cubicBezTo>
                    <a:cubicBezTo>
                      <a:pt x="1048" y="26025"/>
                      <a:pt x="0" y="22310"/>
                      <a:pt x="0" y="18691"/>
                    </a:cubicBezTo>
                    <a:cubicBezTo>
                      <a:pt x="0" y="12785"/>
                      <a:pt x="2762" y="6975"/>
                      <a:pt x="8001" y="3355"/>
                    </a:cubicBezTo>
                    <a:cubicBezTo>
                      <a:pt x="16478" y="-2550"/>
                      <a:pt x="28099" y="-455"/>
                      <a:pt x="33909" y="80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0" name="Google Shape;5650;p38"/>
              <p:cNvSpPr/>
              <p:nvPr/>
            </p:nvSpPr>
            <p:spPr>
              <a:xfrm>
                <a:off x="5763577" y="2553679"/>
                <a:ext cx="114676" cy="69310"/>
              </a:xfrm>
              <a:custGeom>
                <a:avLst/>
                <a:gdLst/>
                <a:ahLst/>
                <a:cxnLst/>
                <a:rect l="l" t="t" r="r" b="b"/>
                <a:pathLst>
                  <a:path w="114676" h="69310" extrusionOk="0">
                    <a:moveTo>
                      <a:pt x="112586" y="59409"/>
                    </a:moveTo>
                    <a:cubicBezTo>
                      <a:pt x="107728" y="68457"/>
                      <a:pt x="96488" y="71982"/>
                      <a:pt x="87344" y="67124"/>
                    </a:cubicBezTo>
                    <a:cubicBezTo>
                      <a:pt x="63722" y="54551"/>
                      <a:pt x="38862" y="44264"/>
                      <a:pt x="13240" y="36453"/>
                    </a:cubicBezTo>
                    <a:cubicBezTo>
                      <a:pt x="5239" y="33977"/>
                      <a:pt x="0" y="26643"/>
                      <a:pt x="0" y="18642"/>
                    </a:cubicBezTo>
                    <a:cubicBezTo>
                      <a:pt x="0" y="16832"/>
                      <a:pt x="286" y="15022"/>
                      <a:pt x="857" y="13213"/>
                    </a:cubicBezTo>
                    <a:cubicBezTo>
                      <a:pt x="3905" y="3402"/>
                      <a:pt x="14288" y="-2218"/>
                      <a:pt x="24098" y="830"/>
                    </a:cubicBezTo>
                    <a:cubicBezTo>
                      <a:pt x="51911" y="9307"/>
                      <a:pt x="79057" y="20547"/>
                      <a:pt x="104775" y="34263"/>
                    </a:cubicBezTo>
                    <a:cubicBezTo>
                      <a:pt x="113824" y="39121"/>
                      <a:pt x="117348" y="50360"/>
                      <a:pt x="112490" y="595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1" name="Google Shape;5651;p38"/>
              <p:cNvSpPr/>
              <p:nvPr/>
            </p:nvSpPr>
            <p:spPr>
              <a:xfrm>
                <a:off x="5915977" y="2506050"/>
                <a:ext cx="105565" cy="85920"/>
              </a:xfrm>
              <a:custGeom>
                <a:avLst/>
                <a:gdLst/>
                <a:ahLst/>
                <a:cxnLst/>
                <a:rect l="l" t="t" r="r" b="b"/>
                <a:pathLst>
                  <a:path w="105565" h="85920" extrusionOk="0">
                    <a:moveTo>
                      <a:pt x="74962" y="81701"/>
                    </a:moveTo>
                    <a:cubicBezTo>
                      <a:pt x="54292" y="64366"/>
                      <a:pt x="32099" y="48554"/>
                      <a:pt x="9049" y="34648"/>
                    </a:cubicBezTo>
                    <a:cubicBezTo>
                      <a:pt x="3238" y="31123"/>
                      <a:pt x="0" y="25027"/>
                      <a:pt x="0" y="18646"/>
                    </a:cubicBezTo>
                    <a:cubicBezTo>
                      <a:pt x="0" y="15407"/>
                      <a:pt x="857" y="12073"/>
                      <a:pt x="2667" y="9025"/>
                    </a:cubicBezTo>
                    <a:cubicBezTo>
                      <a:pt x="8001" y="167"/>
                      <a:pt x="19431" y="-2595"/>
                      <a:pt x="28289" y="2644"/>
                    </a:cubicBezTo>
                    <a:cubicBezTo>
                      <a:pt x="52959" y="17503"/>
                      <a:pt x="76676" y="34457"/>
                      <a:pt x="98870" y="52936"/>
                    </a:cubicBezTo>
                    <a:cubicBezTo>
                      <a:pt x="106775" y="59603"/>
                      <a:pt x="107823" y="71319"/>
                      <a:pt x="101251" y="79225"/>
                    </a:cubicBezTo>
                    <a:cubicBezTo>
                      <a:pt x="94679" y="87130"/>
                      <a:pt x="82867" y="88178"/>
                      <a:pt x="74962" y="816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2" name="Google Shape;5652;p38"/>
              <p:cNvSpPr/>
              <p:nvPr/>
            </p:nvSpPr>
            <p:spPr>
              <a:xfrm>
                <a:off x="6057423" y="2477678"/>
                <a:ext cx="97406" cy="95752"/>
              </a:xfrm>
              <a:custGeom>
                <a:avLst/>
                <a:gdLst/>
                <a:ahLst/>
                <a:cxnLst/>
                <a:rect l="l" t="t" r="r" b="b"/>
                <a:pathLst>
                  <a:path w="97406" h="95752" extrusionOk="0">
                    <a:moveTo>
                      <a:pt x="64960" y="89595"/>
                    </a:moveTo>
                    <a:cubicBezTo>
                      <a:pt x="46767" y="69497"/>
                      <a:pt x="27146" y="50447"/>
                      <a:pt x="6572" y="32826"/>
                    </a:cubicBezTo>
                    <a:cubicBezTo>
                      <a:pt x="2286" y="29111"/>
                      <a:pt x="0" y="23873"/>
                      <a:pt x="0" y="18634"/>
                    </a:cubicBezTo>
                    <a:cubicBezTo>
                      <a:pt x="0" y="14348"/>
                      <a:pt x="1429" y="10061"/>
                      <a:pt x="4477" y="6537"/>
                    </a:cubicBezTo>
                    <a:cubicBezTo>
                      <a:pt x="11144" y="-1273"/>
                      <a:pt x="22955" y="-2226"/>
                      <a:pt x="30766" y="4442"/>
                    </a:cubicBezTo>
                    <a:cubicBezTo>
                      <a:pt x="52578" y="23111"/>
                      <a:pt x="73342" y="43304"/>
                      <a:pt x="92583" y="64544"/>
                    </a:cubicBezTo>
                    <a:cubicBezTo>
                      <a:pt x="99536" y="72164"/>
                      <a:pt x="98869" y="83975"/>
                      <a:pt x="91249" y="90929"/>
                    </a:cubicBezTo>
                    <a:cubicBezTo>
                      <a:pt x="83629" y="97882"/>
                      <a:pt x="71818" y="97215"/>
                      <a:pt x="64865" y="895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3" name="Google Shape;5653;p38"/>
              <p:cNvSpPr/>
              <p:nvPr/>
            </p:nvSpPr>
            <p:spPr>
              <a:xfrm>
                <a:off x="5654611" y="2853023"/>
                <a:ext cx="71833" cy="49926"/>
              </a:xfrm>
              <a:custGeom>
                <a:avLst/>
                <a:gdLst/>
                <a:ahLst/>
                <a:cxnLst/>
                <a:rect l="l" t="t" r="r" b="b"/>
                <a:pathLst>
                  <a:path w="71833" h="4992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622" y="0"/>
                      <a:pt x="42291" y="4858"/>
                      <a:pt x="61531" y="14573"/>
                    </a:cubicBezTo>
                    <a:cubicBezTo>
                      <a:pt x="70771" y="19241"/>
                      <a:pt x="74486" y="30385"/>
                      <a:pt x="69818" y="39624"/>
                    </a:cubicBezTo>
                    <a:cubicBezTo>
                      <a:pt x="65151" y="48863"/>
                      <a:pt x="54007" y="52578"/>
                      <a:pt x="44767" y="47911"/>
                    </a:cubicBezTo>
                    <a:cubicBezTo>
                      <a:pt x="30766" y="40862"/>
                      <a:pt x="15716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4" name="Google Shape;5654;p38"/>
              <p:cNvSpPr/>
              <p:nvPr/>
            </p:nvSpPr>
            <p:spPr>
              <a:xfrm>
                <a:off x="5761290" y="2443033"/>
                <a:ext cx="117124" cy="62770"/>
              </a:xfrm>
              <a:custGeom>
                <a:avLst/>
                <a:gdLst/>
                <a:ahLst/>
                <a:cxnLst/>
                <a:rect l="l" t="t" r="r" b="b"/>
                <a:pathLst>
                  <a:path w="117124" h="62770" extrusionOk="0">
                    <a:moveTo>
                      <a:pt x="115729" y="51183"/>
                    </a:moveTo>
                    <a:cubicBezTo>
                      <a:pt x="111824" y="60708"/>
                      <a:pt x="100965" y="65280"/>
                      <a:pt x="91440" y="61374"/>
                    </a:cubicBezTo>
                    <a:cubicBezTo>
                      <a:pt x="66485" y="51183"/>
                      <a:pt x="40577" y="42896"/>
                      <a:pt x="14383" y="36705"/>
                    </a:cubicBezTo>
                    <a:cubicBezTo>
                      <a:pt x="5810" y="34704"/>
                      <a:pt x="0" y="26989"/>
                      <a:pt x="0" y="18607"/>
                    </a:cubicBezTo>
                    <a:cubicBezTo>
                      <a:pt x="0" y="17178"/>
                      <a:pt x="191" y="15750"/>
                      <a:pt x="476" y="14321"/>
                    </a:cubicBezTo>
                    <a:cubicBezTo>
                      <a:pt x="2858" y="4320"/>
                      <a:pt x="12859" y="-1872"/>
                      <a:pt x="22955" y="510"/>
                    </a:cubicBezTo>
                    <a:cubicBezTo>
                      <a:pt x="51054" y="7177"/>
                      <a:pt x="78867" y="16035"/>
                      <a:pt x="105537" y="26989"/>
                    </a:cubicBezTo>
                    <a:cubicBezTo>
                      <a:pt x="115062" y="30894"/>
                      <a:pt x="119634" y="41753"/>
                      <a:pt x="115729" y="512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5" name="Google Shape;5655;p38"/>
              <p:cNvSpPr/>
              <p:nvPr/>
            </p:nvSpPr>
            <p:spPr>
              <a:xfrm>
                <a:off x="5926073" y="2160194"/>
                <a:ext cx="114897" cy="69348"/>
              </a:xfrm>
              <a:custGeom>
                <a:avLst/>
                <a:gdLst/>
                <a:ahLst/>
                <a:cxnLst/>
                <a:rect l="l" t="t" r="r" b="b"/>
                <a:pathLst>
                  <a:path w="114897" h="69348" extrusionOk="0">
                    <a:moveTo>
                      <a:pt x="104204" y="33794"/>
                    </a:moveTo>
                    <a:cubicBezTo>
                      <a:pt x="113538" y="38175"/>
                      <a:pt x="117538" y="49320"/>
                      <a:pt x="113062" y="58654"/>
                    </a:cubicBezTo>
                    <a:cubicBezTo>
                      <a:pt x="108680" y="67989"/>
                      <a:pt x="97536" y="71989"/>
                      <a:pt x="88202" y="67512"/>
                    </a:cubicBezTo>
                    <a:cubicBezTo>
                      <a:pt x="63532" y="55892"/>
                      <a:pt x="38005" y="45319"/>
                      <a:pt x="12382" y="36175"/>
                    </a:cubicBezTo>
                    <a:cubicBezTo>
                      <a:pt x="4763" y="33413"/>
                      <a:pt x="0" y="26269"/>
                      <a:pt x="0" y="18649"/>
                    </a:cubicBezTo>
                    <a:cubicBezTo>
                      <a:pt x="0" y="16554"/>
                      <a:pt x="381" y="14458"/>
                      <a:pt x="1048" y="12363"/>
                    </a:cubicBezTo>
                    <a:cubicBezTo>
                      <a:pt x="4477" y="2647"/>
                      <a:pt x="15240" y="-2401"/>
                      <a:pt x="24860" y="1123"/>
                    </a:cubicBezTo>
                    <a:cubicBezTo>
                      <a:pt x="51625" y="10743"/>
                      <a:pt x="78296" y="21697"/>
                      <a:pt x="104013" y="338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6" name="Google Shape;5656;p38"/>
              <p:cNvSpPr/>
              <p:nvPr/>
            </p:nvSpPr>
            <p:spPr>
              <a:xfrm>
                <a:off x="5654706" y="2109977"/>
                <a:ext cx="62980" cy="38501"/>
              </a:xfrm>
              <a:custGeom>
                <a:avLst/>
                <a:gdLst/>
                <a:ahLst/>
                <a:cxnLst/>
                <a:rect l="l" t="t" r="r" b="b"/>
                <a:pathLst>
                  <a:path w="62980" h="38501" extrusionOk="0">
                    <a:moveTo>
                      <a:pt x="62865" y="20765"/>
                    </a:moveTo>
                    <a:cubicBezTo>
                      <a:pt x="62389" y="31052"/>
                      <a:pt x="53626" y="38957"/>
                      <a:pt x="43339" y="38481"/>
                    </a:cubicBezTo>
                    <a:cubicBezTo>
                      <a:pt x="28956" y="37719"/>
                      <a:pt x="14383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5049" y="0"/>
                      <a:pt x="30194" y="381"/>
                      <a:pt x="45244" y="1143"/>
                    </a:cubicBezTo>
                    <a:cubicBezTo>
                      <a:pt x="55531" y="1715"/>
                      <a:pt x="63436" y="10478"/>
                      <a:pt x="62960" y="206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7" name="Google Shape;5657;p38"/>
              <p:cNvSpPr/>
              <p:nvPr/>
            </p:nvSpPr>
            <p:spPr>
              <a:xfrm>
                <a:off x="6191059" y="2459292"/>
                <a:ext cx="90704" cy="101911"/>
              </a:xfrm>
              <a:custGeom>
                <a:avLst/>
                <a:gdLst/>
                <a:ahLst/>
                <a:cxnLst/>
                <a:rect l="l" t="t" r="r" b="b"/>
                <a:pathLst>
                  <a:path w="90704" h="101911" extrusionOk="0">
                    <a:moveTo>
                      <a:pt x="32290" y="5873"/>
                    </a:moveTo>
                    <a:cubicBezTo>
                      <a:pt x="51721" y="26828"/>
                      <a:pt x="70104" y="49116"/>
                      <a:pt x="87058" y="72167"/>
                    </a:cubicBezTo>
                    <a:cubicBezTo>
                      <a:pt x="93154" y="80454"/>
                      <a:pt x="91440" y="92169"/>
                      <a:pt x="83153" y="98265"/>
                    </a:cubicBezTo>
                    <a:cubicBezTo>
                      <a:pt x="74866" y="104361"/>
                      <a:pt x="63151" y="102647"/>
                      <a:pt x="57055" y="94360"/>
                    </a:cubicBezTo>
                    <a:cubicBezTo>
                      <a:pt x="40957" y="72453"/>
                      <a:pt x="23431" y="51307"/>
                      <a:pt x="4953" y="31305"/>
                    </a:cubicBezTo>
                    <a:cubicBezTo>
                      <a:pt x="1619" y="27685"/>
                      <a:pt x="0" y="23208"/>
                      <a:pt x="0" y="18636"/>
                    </a:cubicBezTo>
                    <a:cubicBezTo>
                      <a:pt x="0" y="13588"/>
                      <a:pt x="2000" y="8635"/>
                      <a:pt x="6001" y="4920"/>
                    </a:cubicBezTo>
                    <a:cubicBezTo>
                      <a:pt x="13525" y="-2033"/>
                      <a:pt x="25337" y="-1557"/>
                      <a:pt x="32385" y="59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8" name="Google Shape;5658;p38"/>
              <p:cNvSpPr/>
              <p:nvPr/>
            </p:nvSpPr>
            <p:spPr>
              <a:xfrm>
                <a:off x="6290309" y="2593921"/>
                <a:ext cx="75180" cy="112158"/>
              </a:xfrm>
              <a:custGeom>
                <a:avLst/>
                <a:gdLst/>
                <a:ahLst/>
                <a:cxnLst/>
                <a:rect l="l" t="t" r="r" b="b"/>
                <a:pathLst>
                  <a:path w="75180" h="112158" extrusionOk="0">
                    <a:moveTo>
                      <a:pt x="34862" y="9356"/>
                    </a:moveTo>
                    <a:cubicBezTo>
                      <a:pt x="49149" y="34121"/>
                      <a:pt x="62198" y="59934"/>
                      <a:pt x="73628" y="86032"/>
                    </a:cubicBezTo>
                    <a:cubicBezTo>
                      <a:pt x="77724" y="95462"/>
                      <a:pt x="73438" y="106416"/>
                      <a:pt x="64008" y="110607"/>
                    </a:cubicBezTo>
                    <a:cubicBezTo>
                      <a:pt x="54578" y="114703"/>
                      <a:pt x="43529" y="110416"/>
                      <a:pt x="39434" y="100987"/>
                    </a:cubicBezTo>
                    <a:cubicBezTo>
                      <a:pt x="28575" y="76126"/>
                      <a:pt x="16097" y="51552"/>
                      <a:pt x="2477" y="28025"/>
                    </a:cubicBezTo>
                    <a:cubicBezTo>
                      <a:pt x="762" y="25072"/>
                      <a:pt x="0" y="21834"/>
                      <a:pt x="0" y="18691"/>
                    </a:cubicBezTo>
                    <a:cubicBezTo>
                      <a:pt x="0" y="12214"/>
                      <a:pt x="3334" y="6022"/>
                      <a:pt x="9335" y="2498"/>
                    </a:cubicBezTo>
                    <a:cubicBezTo>
                      <a:pt x="18288" y="-2645"/>
                      <a:pt x="29623" y="403"/>
                      <a:pt x="34766" y="93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9" name="Google Shape;5659;p38"/>
              <p:cNvSpPr/>
              <p:nvPr/>
            </p:nvSpPr>
            <p:spPr>
              <a:xfrm>
                <a:off x="5654611" y="2534602"/>
                <a:ext cx="64296" cy="39722"/>
              </a:xfrm>
              <a:custGeom>
                <a:avLst/>
                <a:gdLst/>
                <a:ahLst/>
                <a:cxnLst/>
                <a:rect l="l" t="t" r="r" b="b"/>
                <a:pathLst>
                  <a:path w="64296" h="3972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5907" y="0"/>
                      <a:pt x="31909" y="857"/>
                      <a:pt x="47530" y="2476"/>
                    </a:cubicBezTo>
                    <a:cubicBezTo>
                      <a:pt x="57817" y="3524"/>
                      <a:pt x="65246" y="12668"/>
                      <a:pt x="64198" y="22955"/>
                    </a:cubicBezTo>
                    <a:cubicBezTo>
                      <a:pt x="63151" y="33242"/>
                      <a:pt x="54007" y="40672"/>
                      <a:pt x="43720" y="39624"/>
                    </a:cubicBezTo>
                    <a:cubicBezTo>
                      <a:pt x="29337" y="38100"/>
                      <a:pt x="14573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0" name="Google Shape;5660;p38"/>
              <p:cNvSpPr/>
              <p:nvPr/>
            </p:nvSpPr>
            <p:spPr>
              <a:xfrm>
                <a:off x="5654515" y="2216086"/>
                <a:ext cx="54997" cy="38215"/>
              </a:xfrm>
              <a:custGeom>
                <a:avLst/>
                <a:gdLst/>
                <a:ahLst/>
                <a:cxnLst/>
                <a:rect l="l" t="t" r="r" b="b"/>
                <a:pathLst>
                  <a:path w="54997" h="38215" extrusionOk="0">
                    <a:moveTo>
                      <a:pt x="37243" y="952"/>
                    </a:moveTo>
                    <a:cubicBezTo>
                      <a:pt x="47530" y="1429"/>
                      <a:pt x="55626" y="10096"/>
                      <a:pt x="54959" y="20479"/>
                    </a:cubicBezTo>
                    <a:cubicBezTo>
                      <a:pt x="54483" y="30766"/>
                      <a:pt x="45720" y="38671"/>
                      <a:pt x="35433" y="38195"/>
                    </a:cubicBezTo>
                    <a:cubicBezTo>
                      <a:pt x="23717" y="37624"/>
                      <a:pt x="11811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2383" y="0"/>
                      <a:pt x="24955" y="286"/>
                      <a:pt x="37147" y="8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1" name="Google Shape;5661;p38"/>
              <p:cNvSpPr/>
              <p:nvPr/>
            </p:nvSpPr>
            <p:spPr>
              <a:xfrm>
                <a:off x="5763672" y="2119391"/>
                <a:ext cx="119556" cy="53659"/>
              </a:xfrm>
              <a:custGeom>
                <a:avLst/>
                <a:gdLst/>
                <a:ahLst/>
                <a:cxnLst/>
                <a:rect l="l" t="t" r="r" b="b"/>
                <a:pathLst>
                  <a:path w="119556" h="53659" extrusionOk="0">
                    <a:moveTo>
                      <a:pt x="286" y="15923"/>
                    </a:moveTo>
                    <a:cubicBezTo>
                      <a:pt x="1810" y="5732"/>
                      <a:pt x="11240" y="-1317"/>
                      <a:pt x="21431" y="207"/>
                    </a:cubicBezTo>
                    <a:cubicBezTo>
                      <a:pt x="49625" y="4398"/>
                      <a:pt x="77915" y="10018"/>
                      <a:pt x="105442" y="16971"/>
                    </a:cubicBezTo>
                    <a:cubicBezTo>
                      <a:pt x="115443" y="19448"/>
                      <a:pt x="121539" y="29639"/>
                      <a:pt x="118967" y="39545"/>
                    </a:cubicBezTo>
                    <a:cubicBezTo>
                      <a:pt x="116491" y="49547"/>
                      <a:pt x="106299" y="55643"/>
                      <a:pt x="96393" y="53071"/>
                    </a:cubicBezTo>
                    <a:cubicBezTo>
                      <a:pt x="70009" y="46499"/>
                      <a:pt x="42958" y="41069"/>
                      <a:pt x="15907" y="37069"/>
                    </a:cubicBezTo>
                    <a:cubicBezTo>
                      <a:pt x="6668" y="35735"/>
                      <a:pt x="0" y="27734"/>
                      <a:pt x="0" y="18686"/>
                    </a:cubicBezTo>
                    <a:cubicBezTo>
                      <a:pt x="0" y="17733"/>
                      <a:pt x="0" y="16876"/>
                      <a:pt x="191" y="159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2" name="Google Shape;5662;p38"/>
              <p:cNvSpPr/>
              <p:nvPr/>
            </p:nvSpPr>
            <p:spPr>
              <a:xfrm>
                <a:off x="5758528" y="2333776"/>
                <a:ext cx="118544" cy="58290"/>
              </a:xfrm>
              <a:custGeom>
                <a:avLst/>
                <a:gdLst/>
                <a:ahLst/>
                <a:cxnLst/>
                <a:rect l="l" t="t" r="r" b="b"/>
                <a:pathLst>
                  <a:path w="118544" h="58290" extrusionOk="0">
                    <a:moveTo>
                      <a:pt x="0" y="18708"/>
                    </a:moveTo>
                    <a:cubicBezTo>
                      <a:pt x="0" y="17565"/>
                      <a:pt x="95" y="16327"/>
                      <a:pt x="381" y="15184"/>
                    </a:cubicBezTo>
                    <a:cubicBezTo>
                      <a:pt x="2286" y="5087"/>
                      <a:pt x="12097" y="-1580"/>
                      <a:pt x="22193" y="325"/>
                    </a:cubicBezTo>
                    <a:cubicBezTo>
                      <a:pt x="50387" y="5754"/>
                      <a:pt x="78486" y="12993"/>
                      <a:pt x="105728" y="21947"/>
                    </a:cubicBezTo>
                    <a:cubicBezTo>
                      <a:pt x="115538" y="25185"/>
                      <a:pt x="120777" y="35758"/>
                      <a:pt x="117634" y="45473"/>
                    </a:cubicBezTo>
                    <a:cubicBezTo>
                      <a:pt x="114395" y="55284"/>
                      <a:pt x="103822" y="60523"/>
                      <a:pt x="94107" y="57380"/>
                    </a:cubicBezTo>
                    <a:cubicBezTo>
                      <a:pt x="68389" y="48902"/>
                      <a:pt x="41910" y="42044"/>
                      <a:pt x="15335" y="36901"/>
                    </a:cubicBezTo>
                    <a:cubicBezTo>
                      <a:pt x="6382" y="35186"/>
                      <a:pt x="190" y="27376"/>
                      <a:pt x="190" y="186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3" name="Google Shape;5663;p38"/>
              <p:cNvSpPr/>
              <p:nvPr/>
            </p:nvSpPr>
            <p:spPr>
              <a:xfrm>
                <a:off x="5654611" y="2428303"/>
                <a:ext cx="61202" cy="39009"/>
              </a:xfrm>
              <a:custGeom>
                <a:avLst/>
                <a:gdLst/>
                <a:ahLst/>
                <a:cxnLst/>
                <a:rect l="l" t="t" r="r" b="b"/>
                <a:pathLst>
                  <a:path w="61202" h="39009" extrusionOk="0">
                    <a:moveTo>
                      <a:pt x="44005" y="1810"/>
                    </a:moveTo>
                    <a:cubicBezTo>
                      <a:pt x="54292" y="2572"/>
                      <a:pt x="61913" y="11621"/>
                      <a:pt x="61150" y="21812"/>
                    </a:cubicBezTo>
                    <a:cubicBezTo>
                      <a:pt x="60388" y="32099"/>
                      <a:pt x="51340" y="39719"/>
                      <a:pt x="41148" y="38957"/>
                    </a:cubicBezTo>
                    <a:cubicBezTo>
                      <a:pt x="27527" y="37909"/>
                      <a:pt x="13716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4669" y="0"/>
                      <a:pt x="29432" y="571"/>
                      <a:pt x="44005" y="1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4" name="Google Shape;5664;p38"/>
              <p:cNvSpPr/>
              <p:nvPr/>
            </p:nvSpPr>
            <p:spPr>
              <a:xfrm>
                <a:off x="5654706" y="2322290"/>
                <a:ext cx="58036" cy="38510"/>
              </a:xfrm>
              <a:custGeom>
                <a:avLst/>
                <a:gdLst/>
                <a:ahLst/>
                <a:cxnLst/>
                <a:rect l="l" t="t" r="r" b="b"/>
                <a:pathLst>
                  <a:path w="58036" h="38510" extrusionOk="0">
                    <a:moveTo>
                      <a:pt x="57912" y="20955"/>
                    </a:moveTo>
                    <a:cubicBezTo>
                      <a:pt x="57340" y="31242"/>
                      <a:pt x="48482" y="39053"/>
                      <a:pt x="38195" y="38481"/>
                    </a:cubicBezTo>
                    <a:cubicBezTo>
                      <a:pt x="25527" y="37719"/>
                      <a:pt x="12668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ubicBezTo>
                      <a:pt x="13430" y="0"/>
                      <a:pt x="27051" y="381"/>
                      <a:pt x="40481" y="1238"/>
                    </a:cubicBezTo>
                    <a:cubicBezTo>
                      <a:pt x="50768" y="1810"/>
                      <a:pt x="58579" y="10573"/>
                      <a:pt x="58007" y="209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5" name="Google Shape;5665;p38"/>
              <p:cNvSpPr/>
              <p:nvPr/>
            </p:nvSpPr>
            <p:spPr>
              <a:xfrm>
                <a:off x="6212490" y="2331372"/>
                <a:ext cx="96792" cy="96282"/>
              </a:xfrm>
              <a:custGeom>
                <a:avLst/>
                <a:gdLst/>
                <a:ahLst/>
                <a:cxnLst/>
                <a:rect l="l" t="t" r="r" b="b"/>
                <a:pathLst>
                  <a:path w="96792" h="96282" extrusionOk="0">
                    <a:moveTo>
                      <a:pt x="91916" y="65022"/>
                    </a:moveTo>
                    <a:cubicBezTo>
                      <a:pt x="98869" y="72642"/>
                      <a:pt x="98298" y="84453"/>
                      <a:pt x="90773" y="91406"/>
                    </a:cubicBezTo>
                    <a:cubicBezTo>
                      <a:pt x="83153" y="98359"/>
                      <a:pt x="71342" y="97788"/>
                      <a:pt x="64389" y="90263"/>
                    </a:cubicBezTo>
                    <a:cubicBezTo>
                      <a:pt x="46006" y="70165"/>
                      <a:pt x="26384" y="50639"/>
                      <a:pt x="6191" y="32446"/>
                    </a:cubicBezTo>
                    <a:cubicBezTo>
                      <a:pt x="2096" y="28732"/>
                      <a:pt x="0" y="23683"/>
                      <a:pt x="0" y="18635"/>
                    </a:cubicBezTo>
                    <a:cubicBezTo>
                      <a:pt x="0" y="14158"/>
                      <a:pt x="1619" y="9682"/>
                      <a:pt x="4763" y="6157"/>
                    </a:cubicBezTo>
                    <a:cubicBezTo>
                      <a:pt x="11621" y="-1463"/>
                      <a:pt x="23431" y="-2129"/>
                      <a:pt x="31051" y="4824"/>
                    </a:cubicBezTo>
                    <a:cubicBezTo>
                      <a:pt x="52197" y="23874"/>
                      <a:pt x="72676" y="44162"/>
                      <a:pt x="91821" y="652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6" name="Google Shape;5666;p38"/>
              <p:cNvSpPr/>
              <p:nvPr/>
            </p:nvSpPr>
            <p:spPr>
              <a:xfrm>
                <a:off x="5855302" y="2922501"/>
                <a:ext cx="42386" cy="67586"/>
              </a:xfrm>
              <a:custGeom>
                <a:avLst/>
                <a:gdLst/>
                <a:ahLst/>
                <a:cxnLst/>
                <a:rect l="l" t="t" r="r" b="b"/>
                <a:pathLst>
                  <a:path w="42386" h="67586" extrusionOk="0">
                    <a:moveTo>
                      <a:pt x="36862" y="14723"/>
                    </a:moveTo>
                    <a:cubicBezTo>
                      <a:pt x="40672" y="31963"/>
                      <a:pt x="42386" y="49775"/>
                      <a:pt x="42386" y="67587"/>
                    </a:cubicBezTo>
                    <a:lnTo>
                      <a:pt x="5143" y="67587"/>
                    </a:lnTo>
                    <a:cubicBezTo>
                      <a:pt x="5143" y="52442"/>
                      <a:pt x="3715" y="37392"/>
                      <a:pt x="476" y="22724"/>
                    </a:cubicBezTo>
                    <a:cubicBezTo>
                      <a:pt x="190" y="21390"/>
                      <a:pt x="0" y="19962"/>
                      <a:pt x="0" y="18628"/>
                    </a:cubicBezTo>
                    <a:cubicBezTo>
                      <a:pt x="0" y="10056"/>
                      <a:pt x="5905" y="2340"/>
                      <a:pt x="14573" y="435"/>
                    </a:cubicBezTo>
                    <a:cubicBezTo>
                      <a:pt x="24670" y="-1755"/>
                      <a:pt x="34576" y="4531"/>
                      <a:pt x="36862" y="146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7" name="Google Shape;5667;p38"/>
              <p:cNvSpPr/>
              <p:nvPr/>
            </p:nvSpPr>
            <p:spPr>
              <a:xfrm>
                <a:off x="5962935" y="2920419"/>
                <a:ext cx="40957" cy="69764"/>
              </a:xfrm>
              <a:custGeom>
                <a:avLst/>
                <a:gdLst/>
                <a:ahLst/>
                <a:cxnLst/>
                <a:rect l="l" t="t" r="r" b="b"/>
                <a:pathLst>
                  <a:path w="40957" h="69764" extrusionOk="0">
                    <a:moveTo>
                      <a:pt x="36957" y="15757"/>
                    </a:moveTo>
                    <a:cubicBezTo>
                      <a:pt x="39719" y="33474"/>
                      <a:pt x="40957" y="51667"/>
                      <a:pt x="40957" y="69764"/>
                    </a:cubicBezTo>
                    <a:lnTo>
                      <a:pt x="3715" y="69764"/>
                    </a:lnTo>
                    <a:cubicBezTo>
                      <a:pt x="3715" y="53572"/>
                      <a:pt x="2667" y="37379"/>
                      <a:pt x="190" y="21472"/>
                    </a:cubicBezTo>
                    <a:cubicBezTo>
                      <a:pt x="0" y="20520"/>
                      <a:pt x="0" y="19567"/>
                      <a:pt x="0" y="18615"/>
                    </a:cubicBezTo>
                    <a:cubicBezTo>
                      <a:pt x="0" y="9566"/>
                      <a:pt x="6572" y="1660"/>
                      <a:pt x="15812" y="232"/>
                    </a:cubicBezTo>
                    <a:cubicBezTo>
                      <a:pt x="26003" y="-1388"/>
                      <a:pt x="35528" y="5661"/>
                      <a:pt x="37147" y="157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8" name="Google Shape;5668;p38"/>
              <p:cNvSpPr/>
              <p:nvPr/>
            </p:nvSpPr>
            <p:spPr>
              <a:xfrm>
                <a:off x="6069805" y="2918226"/>
                <a:ext cx="40290" cy="71956"/>
              </a:xfrm>
              <a:custGeom>
                <a:avLst/>
                <a:gdLst/>
                <a:ahLst/>
                <a:cxnLst/>
                <a:rect l="l" t="t" r="r" b="b"/>
                <a:pathLst>
                  <a:path w="40290" h="71956" extrusionOk="0">
                    <a:moveTo>
                      <a:pt x="37052" y="16426"/>
                    </a:moveTo>
                    <a:cubicBezTo>
                      <a:pt x="39243" y="34714"/>
                      <a:pt x="40291" y="53383"/>
                      <a:pt x="40291" y="71956"/>
                    </a:cubicBezTo>
                    <a:lnTo>
                      <a:pt x="3048" y="71956"/>
                    </a:lnTo>
                    <a:cubicBezTo>
                      <a:pt x="3048" y="54907"/>
                      <a:pt x="2096" y="37762"/>
                      <a:pt x="95" y="20902"/>
                    </a:cubicBezTo>
                    <a:cubicBezTo>
                      <a:pt x="95" y="20140"/>
                      <a:pt x="0" y="19378"/>
                      <a:pt x="0" y="18616"/>
                    </a:cubicBezTo>
                    <a:cubicBezTo>
                      <a:pt x="0" y="9282"/>
                      <a:pt x="6953" y="1281"/>
                      <a:pt x="16383" y="138"/>
                    </a:cubicBezTo>
                    <a:cubicBezTo>
                      <a:pt x="26575" y="-1100"/>
                      <a:pt x="35909" y="6139"/>
                      <a:pt x="37147" y="16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9" name="Google Shape;5669;p38"/>
              <p:cNvSpPr/>
              <p:nvPr/>
            </p:nvSpPr>
            <p:spPr>
              <a:xfrm>
                <a:off x="5745193" y="2925566"/>
                <a:ext cx="46386" cy="64521"/>
              </a:xfrm>
              <a:custGeom>
                <a:avLst/>
                <a:gdLst/>
                <a:ahLst/>
                <a:cxnLst/>
                <a:rect l="l" t="t" r="r" b="b"/>
                <a:pathLst>
                  <a:path w="46386" h="64521" extrusionOk="0">
                    <a:moveTo>
                      <a:pt x="0" y="18706"/>
                    </a:moveTo>
                    <a:cubicBezTo>
                      <a:pt x="0" y="11467"/>
                      <a:pt x="4286" y="4514"/>
                      <a:pt x="11430" y="1466"/>
                    </a:cubicBezTo>
                    <a:cubicBezTo>
                      <a:pt x="20955" y="-2535"/>
                      <a:pt x="31813" y="1942"/>
                      <a:pt x="35814" y="11372"/>
                    </a:cubicBezTo>
                    <a:cubicBezTo>
                      <a:pt x="42863" y="28231"/>
                      <a:pt x="46291" y="46329"/>
                      <a:pt x="46387" y="64521"/>
                    </a:cubicBezTo>
                    <a:lnTo>
                      <a:pt x="9144" y="64521"/>
                    </a:lnTo>
                    <a:cubicBezTo>
                      <a:pt x="9144" y="51282"/>
                      <a:pt x="6667" y="38042"/>
                      <a:pt x="1524" y="25850"/>
                    </a:cubicBezTo>
                    <a:cubicBezTo>
                      <a:pt x="571" y="23469"/>
                      <a:pt x="95" y="20992"/>
                      <a:pt x="95" y="186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0" name="Google Shape;5670;p38"/>
              <p:cNvSpPr/>
              <p:nvPr/>
            </p:nvSpPr>
            <p:spPr>
              <a:xfrm>
                <a:off x="5896831" y="2768104"/>
                <a:ext cx="80036" cy="109315"/>
              </a:xfrm>
              <a:custGeom>
                <a:avLst/>
                <a:gdLst/>
                <a:ahLst/>
                <a:cxnLst/>
                <a:rect l="l" t="t" r="r" b="b"/>
                <a:pathLst>
                  <a:path w="80036" h="109315" extrusionOk="0">
                    <a:moveTo>
                      <a:pt x="44291" y="97968"/>
                    </a:moveTo>
                    <a:cubicBezTo>
                      <a:pt x="33814" y="73774"/>
                      <a:pt x="20193" y="50914"/>
                      <a:pt x="3905" y="30055"/>
                    </a:cubicBezTo>
                    <a:cubicBezTo>
                      <a:pt x="1238" y="26626"/>
                      <a:pt x="0" y="22625"/>
                      <a:pt x="0" y="18625"/>
                    </a:cubicBezTo>
                    <a:cubicBezTo>
                      <a:pt x="0" y="13100"/>
                      <a:pt x="2477" y="7576"/>
                      <a:pt x="7144" y="3956"/>
                    </a:cubicBezTo>
                    <a:cubicBezTo>
                      <a:pt x="15240" y="-2426"/>
                      <a:pt x="26956" y="-902"/>
                      <a:pt x="33338" y="7195"/>
                    </a:cubicBezTo>
                    <a:cubicBezTo>
                      <a:pt x="51530" y="30531"/>
                      <a:pt x="66770" y="56153"/>
                      <a:pt x="78486" y="83204"/>
                    </a:cubicBezTo>
                    <a:cubicBezTo>
                      <a:pt x="82582" y="92634"/>
                      <a:pt x="78296" y="103683"/>
                      <a:pt x="68771" y="107779"/>
                    </a:cubicBezTo>
                    <a:cubicBezTo>
                      <a:pt x="59341" y="111874"/>
                      <a:pt x="48387" y="107493"/>
                      <a:pt x="44196" y="980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1" name="Google Shape;5671;p38"/>
              <p:cNvSpPr/>
              <p:nvPr/>
            </p:nvSpPr>
            <p:spPr>
              <a:xfrm>
                <a:off x="5763672" y="2786685"/>
                <a:ext cx="95894" cy="96700"/>
              </a:xfrm>
              <a:custGeom>
                <a:avLst/>
                <a:gdLst/>
                <a:ahLst/>
                <a:cxnLst/>
                <a:rect l="l" t="t" r="r" b="b"/>
                <a:pathLst>
                  <a:path w="95894" h="96700" extrusionOk="0">
                    <a:moveTo>
                      <a:pt x="87725" y="93484"/>
                    </a:moveTo>
                    <a:cubicBezTo>
                      <a:pt x="79153" y="99295"/>
                      <a:pt x="67628" y="97009"/>
                      <a:pt x="61817" y="88436"/>
                    </a:cubicBezTo>
                    <a:cubicBezTo>
                      <a:pt x="47339" y="67005"/>
                      <a:pt x="29242" y="48717"/>
                      <a:pt x="8001" y="33953"/>
                    </a:cubicBezTo>
                    <a:cubicBezTo>
                      <a:pt x="2762" y="30334"/>
                      <a:pt x="0" y="24523"/>
                      <a:pt x="0" y="18618"/>
                    </a:cubicBezTo>
                    <a:cubicBezTo>
                      <a:pt x="0" y="14998"/>
                      <a:pt x="1048" y="11284"/>
                      <a:pt x="3334" y="8045"/>
                    </a:cubicBezTo>
                    <a:cubicBezTo>
                      <a:pt x="9239" y="-432"/>
                      <a:pt x="20860" y="-2528"/>
                      <a:pt x="29242" y="3283"/>
                    </a:cubicBezTo>
                    <a:cubicBezTo>
                      <a:pt x="54293" y="20618"/>
                      <a:pt x="75629" y="42240"/>
                      <a:pt x="92678" y="67481"/>
                    </a:cubicBezTo>
                    <a:cubicBezTo>
                      <a:pt x="98489" y="76054"/>
                      <a:pt x="96203" y="87579"/>
                      <a:pt x="87630" y="933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2" name="Google Shape;5672;p38"/>
              <p:cNvSpPr/>
              <p:nvPr/>
            </p:nvSpPr>
            <p:spPr>
              <a:xfrm>
                <a:off x="6389083" y="2911835"/>
                <a:ext cx="39528" cy="78252"/>
              </a:xfrm>
              <a:custGeom>
                <a:avLst/>
                <a:gdLst/>
                <a:ahLst/>
                <a:cxnLst/>
                <a:rect l="l" t="t" r="r" b="b"/>
                <a:pathLst>
                  <a:path w="39528" h="78252" extrusionOk="0">
                    <a:moveTo>
                      <a:pt x="37148" y="17197"/>
                    </a:moveTo>
                    <a:cubicBezTo>
                      <a:pt x="38767" y="37390"/>
                      <a:pt x="39434" y="57869"/>
                      <a:pt x="39529" y="78253"/>
                    </a:cubicBezTo>
                    <a:lnTo>
                      <a:pt x="2191" y="78253"/>
                    </a:lnTo>
                    <a:cubicBezTo>
                      <a:pt x="2191" y="58822"/>
                      <a:pt x="1429" y="39295"/>
                      <a:pt x="0" y="20055"/>
                    </a:cubicBezTo>
                    <a:cubicBezTo>
                      <a:pt x="0" y="19579"/>
                      <a:pt x="0" y="19103"/>
                      <a:pt x="0" y="18626"/>
                    </a:cubicBezTo>
                    <a:cubicBezTo>
                      <a:pt x="0" y="9006"/>
                      <a:pt x="7429" y="814"/>
                      <a:pt x="17240" y="53"/>
                    </a:cubicBezTo>
                    <a:cubicBezTo>
                      <a:pt x="27527" y="-710"/>
                      <a:pt x="36481" y="6910"/>
                      <a:pt x="37243" y="171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3" name="Google Shape;5673;p38"/>
              <p:cNvSpPr/>
              <p:nvPr/>
            </p:nvSpPr>
            <p:spPr>
              <a:xfrm>
                <a:off x="6176295" y="2916075"/>
                <a:ext cx="39909" cy="74107"/>
              </a:xfrm>
              <a:custGeom>
                <a:avLst/>
                <a:gdLst/>
                <a:ahLst/>
                <a:cxnLst/>
                <a:rect l="l" t="t" r="r" b="b"/>
                <a:pathLst>
                  <a:path w="39909" h="74107" extrusionOk="0">
                    <a:moveTo>
                      <a:pt x="37147" y="16862"/>
                    </a:moveTo>
                    <a:cubicBezTo>
                      <a:pt x="39053" y="35722"/>
                      <a:pt x="39910" y="54962"/>
                      <a:pt x="39910" y="74108"/>
                    </a:cubicBezTo>
                    <a:lnTo>
                      <a:pt x="2667" y="74108"/>
                    </a:lnTo>
                    <a:cubicBezTo>
                      <a:pt x="2667" y="56201"/>
                      <a:pt x="1810" y="38198"/>
                      <a:pt x="95" y="20577"/>
                    </a:cubicBezTo>
                    <a:cubicBezTo>
                      <a:pt x="95" y="19911"/>
                      <a:pt x="0" y="19339"/>
                      <a:pt x="0" y="18672"/>
                    </a:cubicBezTo>
                    <a:cubicBezTo>
                      <a:pt x="0" y="9242"/>
                      <a:pt x="7144" y="1146"/>
                      <a:pt x="16764" y="98"/>
                    </a:cubicBezTo>
                    <a:cubicBezTo>
                      <a:pt x="27051" y="-949"/>
                      <a:pt x="36195" y="6480"/>
                      <a:pt x="37147" y="167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4" name="Google Shape;5674;p38"/>
              <p:cNvSpPr/>
              <p:nvPr/>
            </p:nvSpPr>
            <p:spPr>
              <a:xfrm>
                <a:off x="6496049" y="2920907"/>
                <a:ext cx="38576" cy="69276"/>
              </a:xfrm>
              <a:custGeom>
                <a:avLst/>
                <a:gdLst/>
                <a:ahLst/>
                <a:cxnLst/>
                <a:rect l="l" t="t" r="r" b="b"/>
                <a:pathLst>
                  <a:path w="38576" h="69276" extrusionOk="0">
                    <a:moveTo>
                      <a:pt x="37243" y="17555"/>
                    </a:moveTo>
                    <a:cubicBezTo>
                      <a:pt x="38195" y="34700"/>
                      <a:pt x="38576" y="51941"/>
                      <a:pt x="38576" y="69276"/>
                    </a:cubicBezTo>
                    <a:lnTo>
                      <a:pt x="1238" y="69276"/>
                    </a:lnTo>
                    <a:cubicBezTo>
                      <a:pt x="1238" y="52703"/>
                      <a:pt x="953" y="36129"/>
                      <a:pt x="0" y="19746"/>
                    </a:cubicBezTo>
                    <a:cubicBezTo>
                      <a:pt x="0" y="19365"/>
                      <a:pt x="0" y="18984"/>
                      <a:pt x="0" y="18603"/>
                    </a:cubicBezTo>
                    <a:cubicBezTo>
                      <a:pt x="0" y="8792"/>
                      <a:pt x="7620" y="601"/>
                      <a:pt x="17526" y="29"/>
                    </a:cubicBezTo>
                    <a:cubicBezTo>
                      <a:pt x="27813" y="-542"/>
                      <a:pt x="36671" y="7268"/>
                      <a:pt x="37243" y="175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5" name="Google Shape;5675;p38"/>
              <p:cNvSpPr/>
              <p:nvPr/>
            </p:nvSpPr>
            <p:spPr>
              <a:xfrm>
                <a:off x="6282784" y="2914012"/>
                <a:ext cx="39624" cy="76171"/>
              </a:xfrm>
              <a:custGeom>
                <a:avLst/>
                <a:gdLst/>
                <a:ahLst/>
                <a:cxnLst/>
                <a:rect l="l" t="t" r="r" b="b"/>
                <a:pathLst>
                  <a:path w="39624" h="76171" extrusionOk="0">
                    <a:moveTo>
                      <a:pt x="37148" y="17021"/>
                    </a:moveTo>
                    <a:cubicBezTo>
                      <a:pt x="38862" y="36642"/>
                      <a:pt x="39624" y="56455"/>
                      <a:pt x="39624" y="76171"/>
                    </a:cubicBezTo>
                    <a:lnTo>
                      <a:pt x="2381" y="76171"/>
                    </a:lnTo>
                    <a:cubicBezTo>
                      <a:pt x="2381" y="57502"/>
                      <a:pt x="1619" y="38738"/>
                      <a:pt x="0" y="20259"/>
                    </a:cubicBezTo>
                    <a:cubicBezTo>
                      <a:pt x="0" y="19688"/>
                      <a:pt x="0" y="19117"/>
                      <a:pt x="0" y="18640"/>
                    </a:cubicBezTo>
                    <a:cubicBezTo>
                      <a:pt x="0" y="9115"/>
                      <a:pt x="7334" y="924"/>
                      <a:pt x="17050" y="67"/>
                    </a:cubicBezTo>
                    <a:cubicBezTo>
                      <a:pt x="27337" y="-791"/>
                      <a:pt x="36386" y="6734"/>
                      <a:pt x="37243" y="170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6" name="Google Shape;5676;p38"/>
              <p:cNvSpPr/>
              <p:nvPr/>
            </p:nvSpPr>
            <p:spPr>
              <a:xfrm>
                <a:off x="5654706" y="2959226"/>
                <a:ext cx="30956" cy="30956"/>
              </a:xfrm>
              <a:custGeom>
                <a:avLst/>
                <a:gdLst/>
                <a:ahLst/>
                <a:cxnLst/>
                <a:rect l="l" t="t" r="r" b="b"/>
                <a:pathLst>
                  <a:path w="30956" h="30956" extrusionOk="0">
                    <a:moveTo>
                      <a:pt x="30956" y="30956"/>
                    </a:moveTo>
                    <a:lnTo>
                      <a:pt x="6286" y="30956"/>
                    </a:lnTo>
                    <a:cubicBezTo>
                      <a:pt x="6286" y="27527"/>
                      <a:pt x="3429" y="24670"/>
                      <a:pt x="0" y="24670"/>
                    </a:cubicBezTo>
                    <a:lnTo>
                      <a:pt x="0" y="2467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7050" y="0"/>
                      <a:pt x="30956" y="13907"/>
                      <a:pt x="30956" y="309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7" name="Google Shape;5677;p38"/>
              <p:cNvSpPr/>
              <p:nvPr/>
            </p:nvSpPr>
            <p:spPr>
              <a:xfrm>
                <a:off x="6044183" y="2613429"/>
                <a:ext cx="87589" cy="104297"/>
              </a:xfrm>
              <a:custGeom>
                <a:avLst/>
                <a:gdLst/>
                <a:ahLst/>
                <a:cxnLst/>
                <a:rect l="l" t="t" r="r" b="b"/>
                <a:pathLst>
                  <a:path w="87589" h="104297" extrusionOk="0">
                    <a:moveTo>
                      <a:pt x="53245" y="95671"/>
                    </a:moveTo>
                    <a:cubicBezTo>
                      <a:pt x="38767" y="73001"/>
                      <a:pt x="22479" y="51189"/>
                      <a:pt x="4667" y="30901"/>
                    </a:cubicBezTo>
                    <a:cubicBezTo>
                      <a:pt x="1524" y="27376"/>
                      <a:pt x="0" y="22995"/>
                      <a:pt x="0" y="18613"/>
                    </a:cubicBezTo>
                    <a:cubicBezTo>
                      <a:pt x="0" y="13470"/>
                      <a:pt x="2191" y="8231"/>
                      <a:pt x="6382" y="4612"/>
                    </a:cubicBezTo>
                    <a:cubicBezTo>
                      <a:pt x="14097" y="-2151"/>
                      <a:pt x="25908" y="-1389"/>
                      <a:pt x="32671" y="6326"/>
                    </a:cubicBezTo>
                    <a:cubicBezTo>
                      <a:pt x="51721" y="28043"/>
                      <a:pt x="69247" y="51380"/>
                      <a:pt x="84677" y="75668"/>
                    </a:cubicBezTo>
                    <a:cubicBezTo>
                      <a:pt x="90202" y="84336"/>
                      <a:pt x="87630" y="95861"/>
                      <a:pt x="78962" y="101386"/>
                    </a:cubicBezTo>
                    <a:cubicBezTo>
                      <a:pt x="70295" y="106910"/>
                      <a:pt x="58769" y="104338"/>
                      <a:pt x="53245" y="956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8" name="Google Shape;5678;p38"/>
              <p:cNvSpPr/>
              <p:nvPr/>
            </p:nvSpPr>
            <p:spPr>
              <a:xfrm>
                <a:off x="5765196" y="2666949"/>
                <a:ext cx="109600" cy="79456"/>
              </a:xfrm>
              <a:custGeom>
                <a:avLst/>
                <a:gdLst/>
                <a:ahLst/>
                <a:cxnLst/>
                <a:rect l="l" t="t" r="r" b="b"/>
                <a:pathLst>
                  <a:path w="109600" h="79456" extrusionOk="0">
                    <a:moveTo>
                      <a:pt x="105632" y="72155"/>
                    </a:moveTo>
                    <a:cubicBezTo>
                      <a:pt x="99346" y="80346"/>
                      <a:pt x="87630" y="81870"/>
                      <a:pt x="79438" y="75584"/>
                    </a:cubicBezTo>
                    <a:cubicBezTo>
                      <a:pt x="58484" y="59487"/>
                      <a:pt x="35528" y="46056"/>
                      <a:pt x="11335" y="35769"/>
                    </a:cubicBezTo>
                    <a:cubicBezTo>
                      <a:pt x="4191" y="32721"/>
                      <a:pt x="0" y="25863"/>
                      <a:pt x="0" y="18624"/>
                    </a:cubicBezTo>
                    <a:cubicBezTo>
                      <a:pt x="0" y="16148"/>
                      <a:pt x="476" y="13767"/>
                      <a:pt x="1524" y="11385"/>
                    </a:cubicBezTo>
                    <a:cubicBezTo>
                      <a:pt x="5525" y="1860"/>
                      <a:pt x="16478" y="-2521"/>
                      <a:pt x="26003" y="1479"/>
                    </a:cubicBezTo>
                    <a:cubicBezTo>
                      <a:pt x="53150" y="13005"/>
                      <a:pt x="78867" y="28054"/>
                      <a:pt x="102299" y="46056"/>
                    </a:cubicBezTo>
                    <a:cubicBezTo>
                      <a:pt x="110490" y="52343"/>
                      <a:pt x="112014" y="64059"/>
                      <a:pt x="105728" y="722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9" name="Google Shape;5679;p38"/>
              <p:cNvSpPr/>
              <p:nvPr/>
            </p:nvSpPr>
            <p:spPr>
              <a:xfrm>
                <a:off x="5654611" y="2640615"/>
                <a:ext cx="67263" cy="40878"/>
              </a:xfrm>
              <a:custGeom>
                <a:avLst/>
                <a:gdLst/>
                <a:ahLst/>
                <a:cxnLst/>
                <a:rect l="l" t="t" r="r" b="b"/>
                <a:pathLst>
                  <a:path w="67263" h="40878" extrusionOk="0">
                    <a:moveTo>
                      <a:pt x="0" y="95"/>
                    </a:moveTo>
                    <a:lnTo>
                      <a:pt x="0" y="95"/>
                    </a:lnTo>
                    <a:cubicBezTo>
                      <a:pt x="17240" y="95"/>
                      <a:pt x="34480" y="1333"/>
                      <a:pt x="51340" y="3810"/>
                    </a:cubicBezTo>
                    <a:cubicBezTo>
                      <a:pt x="61531" y="5334"/>
                      <a:pt x="68580" y="14764"/>
                      <a:pt x="67056" y="24956"/>
                    </a:cubicBezTo>
                    <a:cubicBezTo>
                      <a:pt x="65532" y="35147"/>
                      <a:pt x="56102" y="42196"/>
                      <a:pt x="45911" y="40672"/>
                    </a:cubicBezTo>
                    <a:cubicBezTo>
                      <a:pt x="30861" y="38481"/>
                      <a:pt x="15335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0" name="Google Shape;5680;p38"/>
              <p:cNvSpPr/>
              <p:nvPr/>
            </p:nvSpPr>
            <p:spPr>
              <a:xfrm>
                <a:off x="5910833" y="2631987"/>
                <a:ext cx="97032" cy="96079"/>
              </a:xfrm>
              <a:custGeom>
                <a:avLst/>
                <a:gdLst/>
                <a:ahLst/>
                <a:cxnLst/>
                <a:rect l="l" t="t" r="r" b="b"/>
                <a:pathLst>
                  <a:path w="97032" h="96079" extrusionOk="0">
                    <a:moveTo>
                      <a:pt x="64198" y="89305"/>
                    </a:moveTo>
                    <a:cubicBezTo>
                      <a:pt x="46958" y="68826"/>
                      <a:pt x="27718" y="49871"/>
                      <a:pt x="6953" y="33107"/>
                    </a:cubicBezTo>
                    <a:cubicBezTo>
                      <a:pt x="2381" y="29393"/>
                      <a:pt x="0" y="24059"/>
                      <a:pt x="0" y="18629"/>
                    </a:cubicBezTo>
                    <a:cubicBezTo>
                      <a:pt x="0" y="14534"/>
                      <a:pt x="1334" y="10343"/>
                      <a:pt x="4191" y="6914"/>
                    </a:cubicBezTo>
                    <a:cubicBezTo>
                      <a:pt x="10668" y="-1087"/>
                      <a:pt x="22384" y="-2326"/>
                      <a:pt x="30385" y="4151"/>
                    </a:cubicBezTo>
                    <a:cubicBezTo>
                      <a:pt x="52959" y="22439"/>
                      <a:pt x="73914" y="43109"/>
                      <a:pt x="92678" y="65397"/>
                    </a:cubicBezTo>
                    <a:cubicBezTo>
                      <a:pt x="99251" y="73303"/>
                      <a:pt x="98298" y="85019"/>
                      <a:pt x="90392" y="91686"/>
                    </a:cubicBezTo>
                    <a:cubicBezTo>
                      <a:pt x="82487" y="98354"/>
                      <a:pt x="70771" y="97306"/>
                      <a:pt x="64103" y="894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1" name="Google Shape;5681;p38"/>
              <p:cNvSpPr/>
              <p:nvPr/>
            </p:nvSpPr>
            <p:spPr>
              <a:xfrm>
                <a:off x="5654611" y="2746819"/>
                <a:ext cx="70132" cy="43271"/>
              </a:xfrm>
              <a:custGeom>
                <a:avLst/>
                <a:gdLst/>
                <a:ahLst/>
                <a:cxnLst/>
                <a:rect l="l" t="t" r="r" b="b"/>
                <a:pathLst>
                  <a:path w="70132" h="43271" extrusionOk="0">
                    <a:moveTo>
                      <a:pt x="55721" y="6477"/>
                    </a:moveTo>
                    <a:cubicBezTo>
                      <a:pt x="65722" y="8858"/>
                      <a:pt x="72009" y="18859"/>
                      <a:pt x="69628" y="28861"/>
                    </a:cubicBezTo>
                    <a:cubicBezTo>
                      <a:pt x="67246" y="38862"/>
                      <a:pt x="57245" y="45148"/>
                      <a:pt x="47244" y="42767"/>
                    </a:cubicBezTo>
                    <a:cubicBezTo>
                      <a:pt x="31813" y="39148"/>
                      <a:pt x="16002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ubicBezTo>
                      <a:pt x="18764" y="0"/>
                      <a:pt x="37529" y="2191"/>
                      <a:pt x="55721" y="63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2" name="Google Shape;5682;p38"/>
              <p:cNvSpPr/>
              <p:nvPr/>
            </p:nvSpPr>
            <p:spPr>
              <a:xfrm>
                <a:off x="6412610" y="2597992"/>
                <a:ext cx="69905" cy="114623"/>
              </a:xfrm>
              <a:custGeom>
                <a:avLst/>
                <a:gdLst/>
                <a:ahLst/>
                <a:cxnLst/>
                <a:rect l="l" t="t" r="r" b="b"/>
                <a:pathLst>
                  <a:path w="69905" h="114623" extrusionOk="0">
                    <a:moveTo>
                      <a:pt x="35433" y="10619"/>
                    </a:moveTo>
                    <a:cubicBezTo>
                      <a:pt x="47816" y="36241"/>
                      <a:pt x="59055" y="62816"/>
                      <a:pt x="68771" y="89581"/>
                    </a:cubicBezTo>
                    <a:cubicBezTo>
                      <a:pt x="72295" y="99201"/>
                      <a:pt x="67342" y="109965"/>
                      <a:pt x="57626" y="113489"/>
                    </a:cubicBezTo>
                    <a:cubicBezTo>
                      <a:pt x="47911" y="117013"/>
                      <a:pt x="37243" y="112060"/>
                      <a:pt x="33719" y="102345"/>
                    </a:cubicBezTo>
                    <a:cubicBezTo>
                      <a:pt x="24384" y="76722"/>
                      <a:pt x="13621" y="51291"/>
                      <a:pt x="1810" y="26812"/>
                    </a:cubicBezTo>
                    <a:cubicBezTo>
                      <a:pt x="571" y="24240"/>
                      <a:pt x="0" y="21477"/>
                      <a:pt x="0" y="18715"/>
                    </a:cubicBezTo>
                    <a:cubicBezTo>
                      <a:pt x="0" y="11762"/>
                      <a:pt x="3905" y="5094"/>
                      <a:pt x="10573" y="1856"/>
                    </a:cubicBezTo>
                    <a:cubicBezTo>
                      <a:pt x="19812" y="-2621"/>
                      <a:pt x="30956" y="1285"/>
                      <a:pt x="35433" y="10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3" name="Google Shape;5683;p38"/>
              <p:cNvSpPr/>
              <p:nvPr/>
            </p:nvSpPr>
            <p:spPr>
              <a:xfrm>
                <a:off x="6357651" y="2747409"/>
                <a:ext cx="57600" cy="118610"/>
              </a:xfrm>
              <a:custGeom>
                <a:avLst/>
                <a:gdLst/>
                <a:ahLst/>
                <a:cxnLst/>
                <a:rect l="l" t="t" r="r" b="b"/>
                <a:pathLst>
                  <a:path w="57600" h="118610" extrusionOk="0">
                    <a:moveTo>
                      <a:pt x="36386" y="13126"/>
                    </a:moveTo>
                    <a:cubicBezTo>
                      <a:pt x="44863" y="40367"/>
                      <a:pt x="51816" y="68466"/>
                      <a:pt x="57245" y="96470"/>
                    </a:cubicBezTo>
                    <a:cubicBezTo>
                      <a:pt x="59246" y="106566"/>
                      <a:pt x="52578" y="116377"/>
                      <a:pt x="42481" y="118282"/>
                    </a:cubicBezTo>
                    <a:cubicBezTo>
                      <a:pt x="32385" y="120187"/>
                      <a:pt x="22574" y="113615"/>
                      <a:pt x="20669" y="103518"/>
                    </a:cubicBezTo>
                    <a:cubicBezTo>
                      <a:pt x="15526" y="76848"/>
                      <a:pt x="8858" y="50178"/>
                      <a:pt x="857" y="24175"/>
                    </a:cubicBezTo>
                    <a:cubicBezTo>
                      <a:pt x="286" y="22365"/>
                      <a:pt x="0" y="20460"/>
                      <a:pt x="0" y="18650"/>
                    </a:cubicBezTo>
                    <a:cubicBezTo>
                      <a:pt x="0" y="10649"/>
                      <a:pt x="5144" y="3315"/>
                      <a:pt x="13145" y="839"/>
                    </a:cubicBezTo>
                    <a:cubicBezTo>
                      <a:pt x="22955" y="-2209"/>
                      <a:pt x="33433" y="3315"/>
                      <a:pt x="36481" y="131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4" name="Google Shape;5684;p38"/>
              <p:cNvSpPr/>
              <p:nvPr/>
            </p:nvSpPr>
            <p:spPr>
              <a:xfrm>
                <a:off x="6470141" y="2755558"/>
                <a:ext cx="54240" cy="119320"/>
              </a:xfrm>
              <a:custGeom>
                <a:avLst/>
                <a:gdLst/>
                <a:ahLst/>
                <a:cxnLst/>
                <a:rect l="l" t="t" r="r" b="b"/>
                <a:pathLst>
                  <a:path w="54240" h="119320" extrusionOk="0">
                    <a:moveTo>
                      <a:pt x="36671" y="13835"/>
                    </a:moveTo>
                    <a:cubicBezTo>
                      <a:pt x="43815" y="41362"/>
                      <a:pt x="49625" y="69651"/>
                      <a:pt x="54007" y="97750"/>
                    </a:cubicBezTo>
                    <a:cubicBezTo>
                      <a:pt x="55626" y="107942"/>
                      <a:pt x="48673" y="117467"/>
                      <a:pt x="38481" y="119086"/>
                    </a:cubicBezTo>
                    <a:cubicBezTo>
                      <a:pt x="28289" y="120705"/>
                      <a:pt x="18764" y="113752"/>
                      <a:pt x="17145" y="103560"/>
                    </a:cubicBezTo>
                    <a:cubicBezTo>
                      <a:pt x="12954" y="76605"/>
                      <a:pt x="7334" y="49649"/>
                      <a:pt x="571" y="23265"/>
                    </a:cubicBezTo>
                    <a:cubicBezTo>
                      <a:pt x="190" y="21741"/>
                      <a:pt x="0" y="20121"/>
                      <a:pt x="0" y="18597"/>
                    </a:cubicBezTo>
                    <a:cubicBezTo>
                      <a:pt x="0" y="10311"/>
                      <a:pt x="5620" y="2691"/>
                      <a:pt x="14002" y="595"/>
                    </a:cubicBezTo>
                    <a:cubicBezTo>
                      <a:pt x="24003" y="-1977"/>
                      <a:pt x="34099" y="4024"/>
                      <a:pt x="36767" y="14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5" name="Google Shape;5685;p38"/>
              <p:cNvSpPr/>
              <p:nvPr/>
            </p:nvSpPr>
            <p:spPr>
              <a:xfrm>
                <a:off x="6133909" y="2754411"/>
                <a:ext cx="64704" cy="116548"/>
              </a:xfrm>
              <a:custGeom>
                <a:avLst/>
                <a:gdLst/>
                <a:ahLst/>
                <a:cxnLst/>
                <a:rect l="l" t="t" r="r" b="b"/>
                <a:pathLst>
                  <a:path w="64704" h="116548" extrusionOk="0">
                    <a:moveTo>
                      <a:pt x="28099" y="102612"/>
                    </a:moveTo>
                    <a:cubicBezTo>
                      <a:pt x="21241" y="76514"/>
                      <a:pt x="12382" y="50796"/>
                      <a:pt x="1524" y="26126"/>
                    </a:cubicBezTo>
                    <a:cubicBezTo>
                      <a:pt x="476" y="23650"/>
                      <a:pt x="0" y="21173"/>
                      <a:pt x="0" y="18697"/>
                    </a:cubicBezTo>
                    <a:cubicBezTo>
                      <a:pt x="0" y="11553"/>
                      <a:pt x="4191" y="4695"/>
                      <a:pt x="11144" y="1552"/>
                    </a:cubicBezTo>
                    <a:cubicBezTo>
                      <a:pt x="20574" y="-2544"/>
                      <a:pt x="31623" y="1742"/>
                      <a:pt x="35719" y="11172"/>
                    </a:cubicBezTo>
                    <a:cubicBezTo>
                      <a:pt x="47244" y="37652"/>
                      <a:pt x="56864" y="65179"/>
                      <a:pt x="64103" y="93182"/>
                    </a:cubicBezTo>
                    <a:cubicBezTo>
                      <a:pt x="66675" y="103088"/>
                      <a:pt x="60769" y="113375"/>
                      <a:pt x="50768" y="115947"/>
                    </a:cubicBezTo>
                    <a:cubicBezTo>
                      <a:pt x="40767" y="118519"/>
                      <a:pt x="30575" y="112613"/>
                      <a:pt x="28004" y="1026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6" name="Google Shape;5686;p38"/>
              <p:cNvSpPr/>
              <p:nvPr/>
            </p:nvSpPr>
            <p:spPr>
              <a:xfrm>
                <a:off x="6018180" y="2759644"/>
                <a:ext cx="70719" cy="114092"/>
              </a:xfrm>
              <a:custGeom>
                <a:avLst/>
                <a:gdLst/>
                <a:ahLst/>
                <a:cxnLst/>
                <a:rect l="l" t="t" r="r" b="b"/>
                <a:pathLst>
                  <a:path w="70719" h="114092" extrusionOk="0">
                    <a:moveTo>
                      <a:pt x="34385" y="101189"/>
                    </a:moveTo>
                    <a:cubicBezTo>
                      <a:pt x="26099" y="75757"/>
                      <a:pt x="15335" y="51088"/>
                      <a:pt x="2381" y="27656"/>
                    </a:cubicBezTo>
                    <a:cubicBezTo>
                      <a:pt x="762" y="24799"/>
                      <a:pt x="0" y="21656"/>
                      <a:pt x="0" y="18607"/>
                    </a:cubicBezTo>
                    <a:cubicBezTo>
                      <a:pt x="0" y="12035"/>
                      <a:pt x="3429" y="5654"/>
                      <a:pt x="9620" y="2320"/>
                    </a:cubicBezTo>
                    <a:cubicBezTo>
                      <a:pt x="18574" y="-2633"/>
                      <a:pt x="30004" y="605"/>
                      <a:pt x="34957" y="9559"/>
                    </a:cubicBezTo>
                    <a:cubicBezTo>
                      <a:pt x="49149" y="35086"/>
                      <a:pt x="60865" y="62042"/>
                      <a:pt x="69818" y="89664"/>
                    </a:cubicBezTo>
                    <a:cubicBezTo>
                      <a:pt x="72962" y="99475"/>
                      <a:pt x="67628" y="109952"/>
                      <a:pt x="57817" y="113191"/>
                    </a:cubicBezTo>
                    <a:cubicBezTo>
                      <a:pt x="48006" y="116334"/>
                      <a:pt x="37529" y="111000"/>
                      <a:pt x="34290" y="1011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7" name="Google Shape;5687;p38"/>
              <p:cNvSpPr/>
              <p:nvPr/>
            </p:nvSpPr>
            <p:spPr>
              <a:xfrm>
                <a:off x="6246589" y="2750457"/>
                <a:ext cx="60633" cy="117764"/>
              </a:xfrm>
              <a:custGeom>
                <a:avLst/>
                <a:gdLst/>
                <a:ahLst/>
                <a:cxnLst/>
                <a:rect l="l" t="t" r="r" b="b"/>
                <a:pathLst>
                  <a:path w="60633" h="117764" extrusionOk="0">
                    <a:moveTo>
                      <a:pt x="23813" y="103327"/>
                    </a:moveTo>
                    <a:cubicBezTo>
                      <a:pt x="18002" y="76848"/>
                      <a:pt x="10382" y="50559"/>
                      <a:pt x="1143" y="25032"/>
                    </a:cubicBezTo>
                    <a:cubicBezTo>
                      <a:pt x="381" y="22936"/>
                      <a:pt x="0" y="20746"/>
                      <a:pt x="0" y="18650"/>
                    </a:cubicBezTo>
                    <a:cubicBezTo>
                      <a:pt x="0" y="11030"/>
                      <a:pt x="4763" y="3886"/>
                      <a:pt x="12287" y="1124"/>
                    </a:cubicBezTo>
                    <a:cubicBezTo>
                      <a:pt x="22003" y="-2400"/>
                      <a:pt x="32671" y="2648"/>
                      <a:pt x="36195" y="12268"/>
                    </a:cubicBezTo>
                    <a:cubicBezTo>
                      <a:pt x="46006" y="39224"/>
                      <a:pt x="54007" y="67132"/>
                      <a:pt x="60198" y="95136"/>
                    </a:cubicBezTo>
                    <a:cubicBezTo>
                      <a:pt x="62389" y="105232"/>
                      <a:pt x="56102" y="115138"/>
                      <a:pt x="46006" y="117329"/>
                    </a:cubicBezTo>
                    <a:cubicBezTo>
                      <a:pt x="35909" y="119520"/>
                      <a:pt x="26003" y="113233"/>
                      <a:pt x="23813" y="1031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88" name="Google Shape;5688;p38"/>
            <p:cNvGrpSpPr/>
            <p:nvPr/>
          </p:nvGrpSpPr>
          <p:grpSpPr>
            <a:xfrm>
              <a:off x="367063" y="2999423"/>
              <a:ext cx="637306" cy="637306"/>
              <a:chOff x="5654611" y="4750022"/>
              <a:chExt cx="880014" cy="880014"/>
            </a:xfrm>
          </p:grpSpPr>
          <p:sp>
            <p:nvSpPr>
              <p:cNvPr id="5689" name="Google Shape;5689;p38"/>
              <p:cNvSpPr/>
              <p:nvPr/>
            </p:nvSpPr>
            <p:spPr>
              <a:xfrm>
                <a:off x="5654611" y="4750022"/>
                <a:ext cx="880014" cy="88001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0" name="Google Shape;5690;p38"/>
              <p:cNvSpPr/>
              <p:nvPr/>
            </p:nvSpPr>
            <p:spPr>
              <a:xfrm>
                <a:off x="5654611" y="4750022"/>
                <a:ext cx="872394" cy="872490"/>
              </a:xfrm>
              <a:custGeom>
                <a:avLst/>
                <a:gdLst/>
                <a:ahLst/>
                <a:cxnLst/>
                <a:rect l="l" t="t" r="r" b="b"/>
                <a:pathLst>
                  <a:path w="872394" h="872490" extrusionOk="0">
                    <a:moveTo>
                      <a:pt x="872395" y="0"/>
                    </a:moveTo>
                    <a:lnTo>
                      <a:pt x="0" y="0"/>
                    </a:lnTo>
                    <a:lnTo>
                      <a:pt x="0" y="872490"/>
                    </a:lnTo>
                    <a:cubicBezTo>
                      <a:pt x="4000" y="392430"/>
                      <a:pt x="392430" y="4000"/>
                      <a:pt x="8723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91" name="Google Shape;5691;p38"/>
            <p:cNvGrpSpPr/>
            <p:nvPr/>
          </p:nvGrpSpPr>
          <p:grpSpPr>
            <a:xfrm>
              <a:off x="367063" y="450334"/>
              <a:ext cx="637306" cy="637306"/>
              <a:chOff x="5654611" y="1230153"/>
              <a:chExt cx="880014" cy="880014"/>
            </a:xfrm>
          </p:grpSpPr>
          <p:sp>
            <p:nvSpPr>
              <p:cNvPr id="5692" name="Google Shape;5692;p38"/>
              <p:cNvSpPr/>
              <p:nvPr/>
            </p:nvSpPr>
            <p:spPr>
              <a:xfrm>
                <a:off x="5654611" y="1230153"/>
                <a:ext cx="880014" cy="88001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3" name="Google Shape;5693;p38"/>
              <p:cNvSpPr/>
              <p:nvPr/>
            </p:nvSpPr>
            <p:spPr>
              <a:xfrm>
                <a:off x="5654992" y="1230534"/>
                <a:ext cx="879157" cy="879157"/>
              </a:xfrm>
              <a:custGeom>
                <a:avLst/>
                <a:gdLst/>
                <a:ahLst/>
                <a:cxnLst/>
                <a:rect l="l" t="t" r="r" b="b"/>
                <a:pathLst>
                  <a:path w="879157" h="879157" extrusionOk="0">
                    <a:moveTo>
                      <a:pt x="879158" y="439579"/>
                    </a:moveTo>
                    <a:cubicBezTo>
                      <a:pt x="879158" y="682351"/>
                      <a:pt x="682352" y="879158"/>
                      <a:pt x="439579" y="879158"/>
                    </a:cubicBezTo>
                    <a:cubicBezTo>
                      <a:pt x="196806" y="879158"/>
                      <a:pt x="0" y="682351"/>
                      <a:pt x="0" y="439579"/>
                    </a:cubicBezTo>
                    <a:cubicBezTo>
                      <a:pt x="0" y="196806"/>
                      <a:pt x="196806" y="0"/>
                      <a:pt x="439579" y="0"/>
                    </a:cubicBezTo>
                    <a:cubicBezTo>
                      <a:pt x="682352" y="0"/>
                      <a:pt x="879158" y="196806"/>
                      <a:pt x="879158" y="43957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94" name="Google Shape;5694;p38"/>
            <p:cNvSpPr/>
            <p:nvPr/>
          </p:nvSpPr>
          <p:spPr>
            <a:xfrm>
              <a:off x="365312" y="4273471"/>
              <a:ext cx="635810" cy="635810"/>
            </a:xfrm>
            <a:custGeom>
              <a:avLst/>
              <a:gdLst/>
              <a:ahLst/>
              <a:cxnLst/>
              <a:rect l="l" t="t" r="r" b="b"/>
              <a:pathLst>
                <a:path w="880014" h="880014" extrusionOk="0">
                  <a:moveTo>
                    <a:pt x="0" y="0"/>
                  </a:moveTo>
                  <a:lnTo>
                    <a:pt x="880015" y="0"/>
                  </a:lnTo>
                  <a:lnTo>
                    <a:pt x="880015" y="880015"/>
                  </a:lnTo>
                  <a:lnTo>
                    <a:pt x="0" y="8800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95" name="Google Shape;5695;p38"/>
            <p:cNvGrpSpPr/>
            <p:nvPr/>
          </p:nvGrpSpPr>
          <p:grpSpPr>
            <a:xfrm>
              <a:off x="365427" y="3636237"/>
              <a:ext cx="637444" cy="637307"/>
              <a:chOff x="7414354" y="1230058"/>
              <a:chExt cx="880205" cy="880015"/>
            </a:xfrm>
          </p:grpSpPr>
          <p:sp>
            <p:nvSpPr>
              <p:cNvPr id="5696" name="Google Shape;5696;p38"/>
              <p:cNvSpPr/>
              <p:nvPr/>
            </p:nvSpPr>
            <p:spPr>
              <a:xfrm>
                <a:off x="7653864" y="1639919"/>
                <a:ext cx="88672" cy="103582"/>
              </a:xfrm>
              <a:custGeom>
                <a:avLst/>
                <a:gdLst/>
                <a:ahLst/>
                <a:cxnLst/>
                <a:rect l="l" t="t" r="r" b="b"/>
                <a:pathLst>
                  <a:path w="88672" h="103582" extrusionOk="0">
                    <a:moveTo>
                      <a:pt x="84055" y="72771"/>
                    </a:moveTo>
                    <a:cubicBezTo>
                      <a:pt x="66243" y="52197"/>
                      <a:pt x="49383" y="30480"/>
                      <a:pt x="33953" y="8096"/>
                    </a:cubicBezTo>
                    <a:cubicBezTo>
                      <a:pt x="30333" y="2858"/>
                      <a:pt x="24523" y="0"/>
                      <a:pt x="18618" y="0"/>
                    </a:cubicBezTo>
                    <a:cubicBezTo>
                      <a:pt x="14998" y="0"/>
                      <a:pt x="11283" y="1048"/>
                      <a:pt x="8045" y="3334"/>
                    </a:cubicBezTo>
                    <a:cubicBezTo>
                      <a:pt x="-432" y="9144"/>
                      <a:pt x="-2528" y="20765"/>
                      <a:pt x="3282" y="29242"/>
                    </a:cubicBezTo>
                    <a:cubicBezTo>
                      <a:pt x="19475" y="52769"/>
                      <a:pt x="37191" y="75533"/>
                      <a:pt x="55956" y="97155"/>
                    </a:cubicBezTo>
                    <a:cubicBezTo>
                      <a:pt x="62719" y="104966"/>
                      <a:pt x="74434" y="105728"/>
                      <a:pt x="82245" y="99060"/>
                    </a:cubicBezTo>
                    <a:cubicBezTo>
                      <a:pt x="90055" y="92297"/>
                      <a:pt x="90817" y="80486"/>
                      <a:pt x="84150" y="727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7" name="Google Shape;5697;p38"/>
              <p:cNvSpPr/>
              <p:nvPr/>
            </p:nvSpPr>
            <p:spPr>
              <a:xfrm>
                <a:off x="7690628" y="1492853"/>
                <a:ext cx="78523" cy="110195"/>
              </a:xfrm>
              <a:custGeom>
                <a:avLst/>
                <a:gdLst/>
                <a:ahLst/>
                <a:cxnLst/>
                <a:rect l="l" t="t" r="r" b="b"/>
                <a:pathLst>
                  <a:path w="78523" h="110195" extrusionOk="0">
                    <a:moveTo>
                      <a:pt x="70055" y="107252"/>
                    </a:moveTo>
                    <a:cubicBezTo>
                      <a:pt x="78723" y="101632"/>
                      <a:pt x="81104" y="90106"/>
                      <a:pt x="75484" y="81439"/>
                    </a:cubicBezTo>
                    <a:cubicBezTo>
                      <a:pt x="60721" y="58769"/>
                      <a:pt x="47195" y="34957"/>
                      <a:pt x="35479" y="10573"/>
                    </a:cubicBezTo>
                    <a:cubicBezTo>
                      <a:pt x="32241" y="3905"/>
                      <a:pt x="25573" y="0"/>
                      <a:pt x="18620" y="0"/>
                    </a:cubicBezTo>
                    <a:cubicBezTo>
                      <a:pt x="15953" y="0"/>
                      <a:pt x="13191" y="572"/>
                      <a:pt x="10524" y="1810"/>
                    </a:cubicBezTo>
                    <a:cubicBezTo>
                      <a:pt x="1284" y="6286"/>
                      <a:pt x="-2621" y="17431"/>
                      <a:pt x="1856" y="26670"/>
                    </a:cubicBezTo>
                    <a:cubicBezTo>
                      <a:pt x="14334" y="52483"/>
                      <a:pt x="28526" y="77724"/>
                      <a:pt x="44242" y="101727"/>
                    </a:cubicBezTo>
                    <a:cubicBezTo>
                      <a:pt x="49862" y="110395"/>
                      <a:pt x="61387" y="112776"/>
                      <a:pt x="70055" y="1071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8" name="Google Shape;5698;p38"/>
              <p:cNvSpPr/>
              <p:nvPr/>
            </p:nvSpPr>
            <p:spPr>
              <a:xfrm>
                <a:off x="7574570" y="1492567"/>
                <a:ext cx="72783" cy="113269"/>
              </a:xfrm>
              <a:custGeom>
                <a:avLst/>
                <a:gdLst/>
                <a:ahLst/>
                <a:cxnLst/>
                <a:rect l="l" t="t" r="r" b="b"/>
                <a:pathLst>
                  <a:path w="72783" h="113269" extrusionOk="0">
                    <a:moveTo>
                      <a:pt x="62955" y="110966"/>
                    </a:moveTo>
                    <a:cubicBezTo>
                      <a:pt x="72004" y="106108"/>
                      <a:pt x="75433" y="94774"/>
                      <a:pt x="70576" y="85725"/>
                    </a:cubicBezTo>
                    <a:cubicBezTo>
                      <a:pt x="57717" y="61817"/>
                      <a:pt x="46096" y="36862"/>
                      <a:pt x="36000" y="11716"/>
                    </a:cubicBezTo>
                    <a:cubicBezTo>
                      <a:pt x="33047" y="4477"/>
                      <a:pt x="26094" y="0"/>
                      <a:pt x="18664" y="0"/>
                    </a:cubicBezTo>
                    <a:cubicBezTo>
                      <a:pt x="16378" y="0"/>
                      <a:pt x="13997" y="476"/>
                      <a:pt x="11711" y="1333"/>
                    </a:cubicBezTo>
                    <a:cubicBezTo>
                      <a:pt x="2186" y="5143"/>
                      <a:pt x="-2481" y="16002"/>
                      <a:pt x="1329" y="25622"/>
                    </a:cubicBezTo>
                    <a:cubicBezTo>
                      <a:pt x="11902" y="52102"/>
                      <a:pt x="24189" y="78295"/>
                      <a:pt x="37714" y="103442"/>
                    </a:cubicBezTo>
                    <a:cubicBezTo>
                      <a:pt x="42572" y="112490"/>
                      <a:pt x="53907" y="115919"/>
                      <a:pt x="62955" y="1110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9" name="Google Shape;5699;p38"/>
              <p:cNvSpPr/>
              <p:nvPr/>
            </p:nvSpPr>
            <p:spPr>
              <a:xfrm>
                <a:off x="7536160" y="1653159"/>
                <a:ext cx="83769" cy="107087"/>
              </a:xfrm>
              <a:custGeom>
                <a:avLst/>
                <a:gdLst/>
                <a:ahLst/>
                <a:cxnLst/>
                <a:rect l="l" t="t" r="r" b="b"/>
                <a:pathLst>
                  <a:path w="83769" h="107087" extrusionOk="0">
                    <a:moveTo>
                      <a:pt x="50120" y="99536"/>
                    </a:moveTo>
                    <a:cubicBezTo>
                      <a:pt x="56216" y="107823"/>
                      <a:pt x="67932" y="109538"/>
                      <a:pt x="76219" y="103441"/>
                    </a:cubicBezTo>
                    <a:cubicBezTo>
                      <a:pt x="84506" y="97345"/>
                      <a:pt x="86220" y="85630"/>
                      <a:pt x="80124" y="77343"/>
                    </a:cubicBezTo>
                    <a:cubicBezTo>
                      <a:pt x="63932" y="55435"/>
                      <a:pt x="48596" y="32385"/>
                      <a:pt x="34595" y="9049"/>
                    </a:cubicBezTo>
                    <a:cubicBezTo>
                      <a:pt x="31070" y="3239"/>
                      <a:pt x="24879" y="0"/>
                      <a:pt x="18593" y="0"/>
                    </a:cubicBezTo>
                    <a:cubicBezTo>
                      <a:pt x="15354" y="0"/>
                      <a:pt x="12020" y="857"/>
                      <a:pt x="9068" y="2667"/>
                    </a:cubicBezTo>
                    <a:cubicBezTo>
                      <a:pt x="209" y="8001"/>
                      <a:pt x="-2648" y="19431"/>
                      <a:pt x="2686" y="28289"/>
                    </a:cubicBezTo>
                    <a:cubicBezTo>
                      <a:pt x="17259" y="52673"/>
                      <a:pt x="33261" y="76676"/>
                      <a:pt x="50216" y="996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0" name="Google Shape;5700;p38"/>
              <p:cNvSpPr/>
              <p:nvPr/>
            </p:nvSpPr>
            <p:spPr>
              <a:xfrm>
                <a:off x="7530039" y="1331118"/>
                <a:ext cx="55078" cy="119233"/>
              </a:xfrm>
              <a:custGeom>
                <a:avLst/>
                <a:gdLst/>
                <a:ahLst/>
                <a:cxnLst/>
                <a:rect l="l" t="t" r="r" b="b"/>
                <a:pathLst>
                  <a:path w="55078" h="119233" extrusionOk="0">
                    <a:moveTo>
                      <a:pt x="41382" y="118586"/>
                    </a:moveTo>
                    <a:cubicBezTo>
                      <a:pt x="51288" y="115824"/>
                      <a:pt x="57098" y="105537"/>
                      <a:pt x="54431" y="95631"/>
                    </a:cubicBezTo>
                    <a:cubicBezTo>
                      <a:pt x="47193" y="69437"/>
                      <a:pt x="41382" y="42577"/>
                      <a:pt x="37096" y="15716"/>
                    </a:cubicBezTo>
                    <a:cubicBezTo>
                      <a:pt x="35667" y="6572"/>
                      <a:pt x="27666" y="0"/>
                      <a:pt x="18713" y="0"/>
                    </a:cubicBezTo>
                    <a:cubicBezTo>
                      <a:pt x="17760" y="0"/>
                      <a:pt x="16712" y="0"/>
                      <a:pt x="15760" y="191"/>
                    </a:cubicBezTo>
                    <a:cubicBezTo>
                      <a:pt x="5568" y="1810"/>
                      <a:pt x="-1385" y="11335"/>
                      <a:pt x="234" y="21527"/>
                    </a:cubicBezTo>
                    <a:cubicBezTo>
                      <a:pt x="4711" y="49721"/>
                      <a:pt x="10902" y="78010"/>
                      <a:pt x="18427" y="105537"/>
                    </a:cubicBezTo>
                    <a:cubicBezTo>
                      <a:pt x="21189" y="115443"/>
                      <a:pt x="31476" y="121253"/>
                      <a:pt x="41382" y="1185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1" name="Google Shape;5701;p38"/>
              <p:cNvSpPr/>
              <p:nvPr/>
            </p:nvSpPr>
            <p:spPr>
              <a:xfrm>
                <a:off x="7759433" y="1900999"/>
                <a:ext cx="106645" cy="84249"/>
              </a:xfrm>
              <a:custGeom>
                <a:avLst/>
                <a:gdLst/>
                <a:ahLst/>
                <a:cxnLst/>
                <a:rect l="l" t="t" r="r" b="b"/>
                <a:pathLst>
                  <a:path w="106645" h="84249" extrusionOk="0">
                    <a:moveTo>
                      <a:pt x="7347" y="33528"/>
                    </a:moveTo>
                    <a:cubicBezTo>
                      <a:pt x="30111" y="50578"/>
                      <a:pt x="54019" y="66770"/>
                      <a:pt x="78308" y="81534"/>
                    </a:cubicBezTo>
                    <a:cubicBezTo>
                      <a:pt x="87071" y="86868"/>
                      <a:pt x="98596" y="84106"/>
                      <a:pt x="103930" y="75343"/>
                    </a:cubicBezTo>
                    <a:cubicBezTo>
                      <a:pt x="109264" y="66580"/>
                      <a:pt x="106502" y="55054"/>
                      <a:pt x="97739" y="49721"/>
                    </a:cubicBezTo>
                    <a:cubicBezTo>
                      <a:pt x="74498" y="35528"/>
                      <a:pt x="51638" y="20098"/>
                      <a:pt x="29825" y="3715"/>
                    </a:cubicBezTo>
                    <a:cubicBezTo>
                      <a:pt x="26492" y="1238"/>
                      <a:pt x="22587" y="0"/>
                      <a:pt x="18681" y="0"/>
                    </a:cubicBezTo>
                    <a:cubicBezTo>
                      <a:pt x="12966" y="0"/>
                      <a:pt x="7442" y="2572"/>
                      <a:pt x="3727" y="7429"/>
                    </a:cubicBezTo>
                    <a:cubicBezTo>
                      <a:pt x="-2464" y="15716"/>
                      <a:pt x="-750" y="27337"/>
                      <a:pt x="7442" y="335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2" name="Google Shape;5702;p38"/>
              <p:cNvSpPr/>
              <p:nvPr/>
            </p:nvSpPr>
            <p:spPr>
              <a:xfrm>
                <a:off x="7906204" y="1745170"/>
                <a:ext cx="109182" cy="80586"/>
              </a:xfrm>
              <a:custGeom>
                <a:avLst/>
                <a:gdLst/>
                <a:ahLst/>
                <a:cxnLst/>
                <a:rect l="l" t="t" r="r" b="b"/>
                <a:pathLst>
                  <a:path w="109182" h="80586" extrusionOk="0">
                    <a:moveTo>
                      <a:pt x="8023" y="34004"/>
                    </a:moveTo>
                    <a:cubicBezTo>
                      <a:pt x="31549" y="50387"/>
                      <a:pt x="56505" y="65342"/>
                      <a:pt x="81937" y="78486"/>
                    </a:cubicBezTo>
                    <a:cubicBezTo>
                      <a:pt x="91080" y="83248"/>
                      <a:pt x="102320" y="79629"/>
                      <a:pt x="107082" y="70485"/>
                    </a:cubicBezTo>
                    <a:cubicBezTo>
                      <a:pt x="111845" y="61341"/>
                      <a:pt x="108225" y="50101"/>
                      <a:pt x="99082" y="45339"/>
                    </a:cubicBezTo>
                    <a:cubicBezTo>
                      <a:pt x="75078" y="32861"/>
                      <a:pt x="51552" y="18764"/>
                      <a:pt x="29263" y="3334"/>
                    </a:cubicBezTo>
                    <a:cubicBezTo>
                      <a:pt x="26025" y="1048"/>
                      <a:pt x="22310" y="0"/>
                      <a:pt x="18691" y="0"/>
                    </a:cubicBezTo>
                    <a:cubicBezTo>
                      <a:pt x="12785" y="0"/>
                      <a:pt x="6975" y="2762"/>
                      <a:pt x="3355" y="8001"/>
                    </a:cubicBezTo>
                    <a:cubicBezTo>
                      <a:pt x="-2550" y="16478"/>
                      <a:pt x="-455" y="28099"/>
                      <a:pt x="8023" y="339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3" name="Google Shape;5703;p38"/>
              <p:cNvSpPr/>
              <p:nvPr/>
            </p:nvSpPr>
            <p:spPr>
              <a:xfrm>
                <a:off x="7858056" y="1339119"/>
                <a:ext cx="69310" cy="114676"/>
              </a:xfrm>
              <a:custGeom>
                <a:avLst/>
                <a:gdLst/>
                <a:ahLst/>
                <a:cxnLst/>
                <a:rect l="l" t="t" r="r" b="b"/>
                <a:pathLst>
                  <a:path w="69310" h="114676" extrusionOk="0">
                    <a:moveTo>
                      <a:pt x="59409" y="112586"/>
                    </a:moveTo>
                    <a:cubicBezTo>
                      <a:pt x="68457" y="107728"/>
                      <a:pt x="71982" y="96488"/>
                      <a:pt x="67124" y="87344"/>
                    </a:cubicBezTo>
                    <a:cubicBezTo>
                      <a:pt x="54551" y="63722"/>
                      <a:pt x="44264" y="38767"/>
                      <a:pt x="36454" y="13240"/>
                    </a:cubicBezTo>
                    <a:cubicBezTo>
                      <a:pt x="33977" y="5239"/>
                      <a:pt x="26643" y="0"/>
                      <a:pt x="18642" y="0"/>
                    </a:cubicBezTo>
                    <a:cubicBezTo>
                      <a:pt x="16832" y="0"/>
                      <a:pt x="15022" y="286"/>
                      <a:pt x="13213" y="857"/>
                    </a:cubicBezTo>
                    <a:cubicBezTo>
                      <a:pt x="3402" y="3905"/>
                      <a:pt x="-2218" y="14288"/>
                      <a:pt x="830" y="24098"/>
                    </a:cubicBezTo>
                    <a:cubicBezTo>
                      <a:pt x="9307" y="51911"/>
                      <a:pt x="20547" y="79057"/>
                      <a:pt x="34263" y="104775"/>
                    </a:cubicBezTo>
                    <a:cubicBezTo>
                      <a:pt x="39120" y="113824"/>
                      <a:pt x="50360" y="117348"/>
                      <a:pt x="59504" y="1124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4" name="Google Shape;5704;p38"/>
              <p:cNvSpPr/>
              <p:nvPr/>
            </p:nvSpPr>
            <p:spPr>
              <a:xfrm>
                <a:off x="7810427" y="1491424"/>
                <a:ext cx="85920" cy="105565"/>
              </a:xfrm>
              <a:custGeom>
                <a:avLst/>
                <a:gdLst/>
                <a:ahLst/>
                <a:cxnLst/>
                <a:rect l="l" t="t" r="r" b="b"/>
                <a:pathLst>
                  <a:path w="85920" h="105565" extrusionOk="0">
                    <a:moveTo>
                      <a:pt x="81701" y="74962"/>
                    </a:moveTo>
                    <a:cubicBezTo>
                      <a:pt x="64366" y="54292"/>
                      <a:pt x="48554" y="32099"/>
                      <a:pt x="34648" y="9049"/>
                    </a:cubicBezTo>
                    <a:cubicBezTo>
                      <a:pt x="31124" y="3239"/>
                      <a:pt x="25027" y="0"/>
                      <a:pt x="18646" y="0"/>
                    </a:cubicBezTo>
                    <a:cubicBezTo>
                      <a:pt x="15407" y="0"/>
                      <a:pt x="12074" y="857"/>
                      <a:pt x="9025" y="2667"/>
                    </a:cubicBezTo>
                    <a:cubicBezTo>
                      <a:pt x="167" y="8001"/>
                      <a:pt x="-2595" y="19431"/>
                      <a:pt x="2644" y="28289"/>
                    </a:cubicBezTo>
                    <a:cubicBezTo>
                      <a:pt x="17503" y="52959"/>
                      <a:pt x="34457" y="76676"/>
                      <a:pt x="52936" y="98869"/>
                    </a:cubicBezTo>
                    <a:cubicBezTo>
                      <a:pt x="59508" y="106775"/>
                      <a:pt x="71319" y="107823"/>
                      <a:pt x="79225" y="101251"/>
                    </a:cubicBezTo>
                    <a:cubicBezTo>
                      <a:pt x="87131" y="94679"/>
                      <a:pt x="88178" y="82867"/>
                      <a:pt x="81606" y="749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5" name="Google Shape;5705;p38"/>
              <p:cNvSpPr/>
              <p:nvPr/>
            </p:nvSpPr>
            <p:spPr>
              <a:xfrm>
                <a:off x="7782150" y="1632965"/>
                <a:ext cx="95752" cy="97406"/>
              </a:xfrm>
              <a:custGeom>
                <a:avLst/>
                <a:gdLst/>
                <a:ahLst/>
                <a:cxnLst/>
                <a:rect l="l" t="t" r="r" b="b"/>
                <a:pathLst>
                  <a:path w="95752" h="97406" extrusionOk="0">
                    <a:moveTo>
                      <a:pt x="89595" y="64960"/>
                    </a:moveTo>
                    <a:cubicBezTo>
                      <a:pt x="69497" y="46768"/>
                      <a:pt x="50447" y="27146"/>
                      <a:pt x="32826" y="6572"/>
                    </a:cubicBezTo>
                    <a:cubicBezTo>
                      <a:pt x="29111" y="2286"/>
                      <a:pt x="23872" y="0"/>
                      <a:pt x="18634" y="0"/>
                    </a:cubicBezTo>
                    <a:cubicBezTo>
                      <a:pt x="14347" y="0"/>
                      <a:pt x="10061" y="1429"/>
                      <a:pt x="6537" y="4477"/>
                    </a:cubicBezTo>
                    <a:cubicBezTo>
                      <a:pt x="-1273" y="11144"/>
                      <a:pt x="-2226" y="22955"/>
                      <a:pt x="4441" y="30766"/>
                    </a:cubicBezTo>
                    <a:cubicBezTo>
                      <a:pt x="23111" y="52578"/>
                      <a:pt x="43304" y="73343"/>
                      <a:pt x="64544" y="92583"/>
                    </a:cubicBezTo>
                    <a:cubicBezTo>
                      <a:pt x="72164" y="99536"/>
                      <a:pt x="83975" y="98870"/>
                      <a:pt x="90929" y="91250"/>
                    </a:cubicBezTo>
                    <a:cubicBezTo>
                      <a:pt x="97882" y="83630"/>
                      <a:pt x="97215" y="71819"/>
                      <a:pt x="89595" y="648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6" name="Google Shape;5706;p38"/>
              <p:cNvSpPr/>
              <p:nvPr/>
            </p:nvSpPr>
            <p:spPr>
              <a:xfrm>
                <a:off x="8157399" y="1230153"/>
                <a:ext cx="49926" cy="71833"/>
              </a:xfrm>
              <a:custGeom>
                <a:avLst/>
                <a:gdLst/>
                <a:ahLst/>
                <a:cxnLst/>
                <a:rect l="l" t="t" r="r" b="b"/>
                <a:pathLst>
                  <a:path w="49926" h="7183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21622"/>
                      <a:pt x="4858" y="42291"/>
                      <a:pt x="14574" y="61532"/>
                    </a:cubicBezTo>
                    <a:cubicBezTo>
                      <a:pt x="19241" y="70771"/>
                      <a:pt x="30385" y="74486"/>
                      <a:pt x="39624" y="69818"/>
                    </a:cubicBezTo>
                    <a:cubicBezTo>
                      <a:pt x="48863" y="65151"/>
                      <a:pt x="52578" y="54007"/>
                      <a:pt x="47911" y="44768"/>
                    </a:cubicBezTo>
                    <a:cubicBezTo>
                      <a:pt x="40863" y="30766"/>
                      <a:pt x="37338" y="15716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7" name="Google Shape;5707;p38"/>
              <p:cNvSpPr/>
              <p:nvPr/>
            </p:nvSpPr>
            <p:spPr>
              <a:xfrm>
                <a:off x="7747505" y="1336833"/>
                <a:ext cx="62770" cy="117124"/>
              </a:xfrm>
              <a:custGeom>
                <a:avLst/>
                <a:gdLst/>
                <a:ahLst/>
                <a:cxnLst/>
                <a:rect l="l" t="t" r="r" b="b"/>
                <a:pathLst>
                  <a:path w="62770" h="117124" extrusionOk="0">
                    <a:moveTo>
                      <a:pt x="51183" y="115729"/>
                    </a:moveTo>
                    <a:cubicBezTo>
                      <a:pt x="60708" y="111824"/>
                      <a:pt x="65280" y="100965"/>
                      <a:pt x="61374" y="91440"/>
                    </a:cubicBezTo>
                    <a:cubicBezTo>
                      <a:pt x="51183" y="66484"/>
                      <a:pt x="42896" y="40576"/>
                      <a:pt x="36705" y="14383"/>
                    </a:cubicBezTo>
                    <a:cubicBezTo>
                      <a:pt x="34704" y="5810"/>
                      <a:pt x="26989" y="0"/>
                      <a:pt x="18607" y="0"/>
                    </a:cubicBezTo>
                    <a:cubicBezTo>
                      <a:pt x="17178" y="0"/>
                      <a:pt x="15750" y="190"/>
                      <a:pt x="14321" y="476"/>
                    </a:cubicBezTo>
                    <a:cubicBezTo>
                      <a:pt x="4320" y="2857"/>
                      <a:pt x="-1872" y="12859"/>
                      <a:pt x="510" y="22955"/>
                    </a:cubicBezTo>
                    <a:cubicBezTo>
                      <a:pt x="7177" y="51054"/>
                      <a:pt x="16035" y="78772"/>
                      <a:pt x="26989" y="105537"/>
                    </a:cubicBezTo>
                    <a:cubicBezTo>
                      <a:pt x="30894" y="115062"/>
                      <a:pt x="41753" y="119634"/>
                      <a:pt x="51278" y="1157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8" name="Google Shape;5708;p38"/>
              <p:cNvSpPr/>
              <p:nvPr/>
            </p:nvSpPr>
            <p:spPr>
              <a:xfrm>
                <a:off x="7464571" y="1501616"/>
                <a:ext cx="69348" cy="114897"/>
              </a:xfrm>
              <a:custGeom>
                <a:avLst/>
                <a:gdLst/>
                <a:ahLst/>
                <a:cxnLst/>
                <a:rect l="l" t="t" r="r" b="b"/>
                <a:pathLst>
                  <a:path w="69348" h="114897" extrusionOk="0">
                    <a:moveTo>
                      <a:pt x="33794" y="104204"/>
                    </a:moveTo>
                    <a:cubicBezTo>
                      <a:pt x="38176" y="113538"/>
                      <a:pt x="49320" y="117539"/>
                      <a:pt x="58654" y="113062"/>
                    </a:cubicBezTo>
                    <a:cubicBezTo>
                      <a:pt x="67989" y="108680"/>
                      <a:pt x="71989" y="97536"/>
                      <a:pt x="67512" y="88202"/>
                    </a:cubicBezTo>
                    <a:cubicBezTo>
                      <a:pt x="55892" y="63532"/>
                      <a:pt x="45319" y="38005"/>
                      <a:pt x="36175" y="12383"/>
                    </a:cubicBezTo>
                    <a:cubicBezTo>
                      <a:pt x="33413" y="4763"/>
                      <a:pt x="26269" y="0"/>
                      <a:pt x="18649" y="0"/>
                    </a:cubicBezTo>
                    <a:cubicBezTo>
                      <a:pt x="16554" y="0"/>
                      <a:pt x="14458" y="381"/>
                      <a:pt x="12363" y="1048"/>
                    </a:cubicBezTo>
                    <a:cubicBezTo>
                      <a:pt x="2647" y="4477"/>
                      <a:pt x="-2401" y="15240"/>
                      <a:pt x="1123" y="24860"/>
                    </a:cubicBezTo>
                    <a:cubicBezTo>
                      <a:pt x="10744" y="51626"/>
                      <a:pt x="21697" y="78295"/>
                      <a:pt x="33889" y="1040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9" name="Google Shape;5709;p38"/>
              <p:cNvSpPr/>
              <p:nvPr/>
            </p:nvSpPr>
            <p:spPr>
              <a:xfrm>
                <a:off x="7414354" y="1230153"/>
                <a:ext cx="38501" cy="62980"/>
              </a:xfrm>
              <a:custGeom>
                <a:avLst/>
                <a:gdLst/>
                <a:ahLst/>
                <a:cxnLst/>
                <a:rect l="l" t="t" r="r" b="b"/>
                <a:pathLst>
                  <a:path w="38501" h="62980" extrusionOk="0">
                    <a:moveTo>
                      <a:pt x="20764" y="62865"/>
                    </a:moveTo>
                    <a:cubicBezTo>
                      <a:pt x="31052" y="62389"/>
                      <a:pt x="38957" y="53626"/>
                      <a:pt x="38481" y="43339"/>
                    </a:cubicBezTo>
                    <a:cubicBezTo>
                      <a:pt x="37719" y="28956"/>
                      <a:pt x="37338" y="14383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lnTo>
                      <a:pt x="0" y="0"/>
                    </a:lnTo>
                    <a:cubicBezTo>
                      <a:pt x="0" y="15050"/>
                      <a:pt x="381" y="30194"/>
                      <a:pt x="1143" y="45244"/>
                    </a:cubicBezTo>
                    <a:cubicBezTo>
                      <a:pt x="1619" y="55531"/>
                      <a:pt x="10478" y="63437"/>
                      <a:pt x="20669" y="62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0" name="Google Shape;5710;p38"/>
              <p:cNvSpPr/>
              <p:nvPr/>
            </p:nvSpPr>
            <p:spPr>
              <a:xfrm>
                <a:off x="7763669" y="1766506"/>
                <a:ext cx="101910" cy="90704"/>
              </a:xfrm>
              <a:custGeom>
                <a:avLst/>
                <a:gdLst/>
                <a:ahLst/>
                <a:cxnLst/>
                <a:rect l="l" t="t" r="r" b="b"/>
                <a:pathLst>
                  <a:path w="101910" h="90704" extrusionOk="0">
                    <a:moveTo>
                      <a:pt x="5873" y="32290"/>
                    </a:moveTo>
                    <a:cubicBezTo>
                      <a:pt x="26828" y="51721"/>
                      <a:pt x="49116" y="70104"/>
                      <a:pt x="72167" y="87058"/>
                    </a:cubicBezTo>
                    <a:cubicBezTo>
                      <a:pt x="80454" y="93154"/>
                      <a:pt x="92169" y="91440"/>
                      <a:pt x="98265" y="83153"/>
                    </a:cubicBezTo>
                    <a:cubicBezTo>
                      <a:pt x="104361" y="74867"/>
                      <a:pt x="102647" y="63151"/>
                      <a:pt x="94360" y="57055"/>
                    </a:cubicBezTo>
                    <a:cubicBezTo>
                      <a:pt x="72453" y="40957"/>
                      <a:pt x="51307" y="23431"/>
                      <a:pt x="31305" y="4953"/>
                    </a:cubicBezTo>
                    <a:cubicBezTo>
                      <a:pt x="27685" y="1619"/>
                      <a:pt x="23208" y="0"/>
                      <a:pt x="18636" y="0"/>
                    </a:cubicBezTo>
                    <a:cubicBezTo>
                      <a:pt x="13588" y="0"/>
                      <a:pt x="8635" y="2000"/>
                      <a:pt x="4920" y="6001"/>
                    </a:cubicBezTo>
                    <a:cubicBezTo>
                      <a:pt x="-2033" y="13526"/>
                      <a:pt x="-1556" y="25336"/>
                      <a:pt x="5968" y="323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1" name="Google Shape;5711;p38"/>
              <p:cNvSpPr/>
              <p:nvPr/>
            </p:nvSpPr>
            <p:spPr>
              <a:xfrm>
                <a:off x="7898298" y="1865756"/>
                <a:ext cx="112158" cy="75180"/>
              </a:xfrm>
              <a:custGeom>
                <a:avLst/>
                <a:gdLst/>
                <a:ahLst/>
                <a:cxnLst/>
                <a:rect l="l" t="t" r="r" b="b"/>
                <a:pathLst>
                  <a:path w="112158" h="75180" extrusionOk="0">
                    <a:moveTo>
                      <a:pt x="9356" y="34862"/>
                    </a:moveTo>
                    <a:cubicBezTo>
                      <a:pt x="34121" y="49149"/>
                      <a:pt x="59934" y="62198"/>
                      <a:pt x="86032" y="73628"/>
                    </a:cubicBezTo>
                    <a:cubicBezTo>
                      <a:pt x="95462" y="77724"/>
                      <a:pt x="106416" y="73438"/>
                      <a:pt x="110607" y="64008"/>
                    </a:cubicBezTo>
                    <a:cubicBezTo>
                      <a:pt x="114703" y="54578"/>
                      <a:pt x="110416" y="43529"/>
                      <a:pt x="100987" y="39433"/>
                    </a:cubicBezTo>
                    <a:cubicBezTo>
                      <a:pt x="76127" y="28575"/>
                      <a:pt x="51552" y="16097"/>
                      <a:pt x="28025" y="2477"/>
                    </a:cubicBezTo>
                    <a:cubicBezTo>
                      <a:pt x="25072" y="762"/>
                      <a:pt x="21834" y="0"/>
                      <a:pt x="18691" y="0"/>
                    </a:cubicBezTo>
                    <a:cubicBezTo>
                      <a:pt x="12214" y="0"/>
                      <a:pt x="6022" y="3334"/>
                      <a:pt x="2498" y="9335"/>
                    </a:cubicBezTo>
                    <a:cubicBezTo>
                      <a:pt x="-2645" y="18288"/>
                      <a:pt x="403" y="29623"/>
                      <a:pt x="9356" y="347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2" name="Google Shape;5712;p38"/>
              <p:cNvSpPr/>
              <p:nvPr/>
            </p:nvSpPr>
            <p:spPr>
              <a:xfrm>
                <a:off x="7838979" y="1230153"/>
                <a:ext cx="39722" cy="64296"/>
              </a:xfrm>
              <a:custGeom>
                <a:avLst/>
                <a:gdLst/>
                <a:ahLst/>
                <a:cxnLst/>
                <a:rect l="l" t="t" r="r" b="b"/>
                <a:pathLst>
                  <a:path w="39722" h="6429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5907"/>
                      <a:pt x="857" y="31909"/>
                      <a:pt x="2477" y="47530"/>
                    </a:cubicBezTo>
                    <a:cubicBezTo>
                      <a:pt x="3524" y="57817"/>
                      <a:pt x="12668" y="65246"/>
                      <a:pt x="22955" y="64199"/>
                    </a:cubicBezTo>
                    <a:cubicBezTo>
                      <a:pt x="33242" y="63151"/>
                      <a:pt x="40672" y="54007"/>
                      <a:pt x="39624" y="43720"/>
                    </a:cubicBezTo>
                    <a:cubicBezTo>
                      <a:pt x="38100" y="29337"/>
                      <a:pt x="37338" y="14573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3" name="Google Shape;5713;p38"/>
              <p:cNvSpPr/>
              <p:nvPr/>
            </p:nvSpPr>
            <p:spPr>
              <a:xfrm>
                <a:off x="7520463" y="1230058"/>
                <a:ext cx="38215" cy="54997"/>
              </a:xfrm>
              <a:custGeom>
                <a:avLst/>
                <a:gdLst/>
                <a:ahLst/>
                <a:cxnLst/>
                <a:rect l="l" t="t" r="r" b="b"/>
                <a:pathLst>
                  <a:path w="38215" h="54997" extrusionOk="0">
                    <a:moveTo>
                      <a:pt x="953" y="37243"/>
                    </a:moveTo>
                    <a:cubicBezTo>
                      <a:pt x="1429" y="47530"/>
                      <a:pt x="10096" y="55626"/>
                      <a:pt x="20479" y="54959"/>
                    </a:cubicBezTo>
                    <a:cubicBezTo>
                      <a:pt x="30766" y="54483"/>
                      <a:pt x="38671" y="45720"/>
                      <a:pt x="38195" y="35433"/>
                    </a:cubicBezTo>
                    <a:cubicBezTo>
                      <a:pt x="37624" y="23717"/>
                      <a:pt x="37338" y="11811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lnTo>
                      <a:pt x="0" y="0"/>
                    </a:lnTo>
                    <a:cubicBezTo>
                      <a:pt x="0" y="12383"/>
                      <a:pt x="286" y="24956"/>
                      <a:pt x="858" y="371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4" name="Google Shape;5714;p38"/>
              <p:cNvSpPr/>
              <p:nvPr/>
            </p:nvSpPr>
            <p:spPr>
              <a:xfrm>
                <a:off x="7423767" y="1339119"/>
                <a:ext cx="53659" cy="119556"/>
              </a:xfrm>
              <a:custGeom>
                <a:avLst/>
                <a:gdLst/>
                <a:ahLst/>
                <a:cxnLst/>
                <a:rect l="l" t="t" r="r" b="b"/>
                <a:pathLst>
                  <a:path w="53659" h="119556" extrusionOk="0">
                    <a:moveTo>
                      <a:pt x="15923" y="286"/>
                    </a:moveTo>
                    <a:cubicBezTo>
                      <a:pt x="5732" y="1810"/>
                      <a:pt x="-1317" y="11240"/>
                      <a:pt x="207" y="21431"/>
                    </a:cubicBezTo>
                    <a:cubicBezTo>
                      <a:pt x="4398" y="49625"/>
                      <a:pt x="10018" y="77915"/>
                      <a:pt x="16971" y="105442"/>
                    </a:cubicBezTo>
                    <a:cubicBezTo>
                      <a:pt x="19448" y="115443"/>
                      <a:pt x="29639" y="121539"/>
                      <a:pt x="39545" y="118967"/>
                    </a:cubicBezTo>
                    <a:cubicBezTo>
                      <a:pt x="49547" y="116491"/>
                      <a:pt x="55642" y="106299"/>
                      <a:pt x="53071" y="96393"/>
                    </a:cubicBezTo>
                    <a:cubicBezTo>
                      <a:pt x="46499" y="70009"/>
                      <a:pt x="41069" y="42958"/>
                      <a:pt x="37069" y="15907"/>
                    </a:cubicBezTo>
                    <a:cubicBezTo>
                      <a:pt x="35735" y="6667"/>
                      <a:pt x="27734" y="0"/>
                      <a:pt x="18685" y="0"/>
                    </a:cubicBezTo>
                    <a:cubicBezTo>
                      <a:pt x="17733" y="0"/>
                      <a:pt x="16876" y="0"/>
                      <a:pt x="15923" y="1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5" name="Google Shape;5715;p38"/>
              <p:cNvSpPr/>
              <p:nvPr/>
            </p:nvSpPr>
            <p:spPr>
              <a:xfrm>
                <a:off x="7638248" y="1333976"/>
                <a:ext cx="58290" cy="118544"/>
              </a:xfrm>
              <a:custGeom>
                <a:avLst/>
                <a:gdLst/>
                <a:ahLst/>
                <a:cxnLst/>
                <a:rect l="l" t="t" r="r" b="b"/>
                <a:pathLst>
                  <a:path w="58290" h="118544" extrusionOk="0">
                    <a:moveTo>
                      <a:pt x="18708" y="0"/>
                    </a:moveTo>
                    <a:cubicBezTo>
                      <a:pt x="17565" y="0"/>
                      <a:pt x="16327" y="95"/>
                      <a:pt x="15184" y="381"/>
                    </a:cubicBezTo>
                    <a:cubicBezTo>
                      <a:pt x="5087" y="2286"/>
                      <a:pt x="-1580" y="12097"/>
                      <a:pt x="325" y="22193"/>
                    </a:cubicBezTo>
                    <a:cubicBezTo>
                      <a:pt x="5659" y="50387"/>
                      <a:pt x="12993" y="78486"/>
                      <a:pt x="21947" y="105727"/>
                    </a:cubicBezTo>
                    <a:cubicBezTo>
                      <a:pt x="25185" y="115538"/>
                      <a:pt x="35758" y="120777"/>
                      <a:pt x="45473" y="117634"/>
                    </a:cubicBezTo>
                    <a:cubicBezTo>
                      <a:pt x="55284" y="114395"/>
                      <a:pt x="60523" y="103823"/>
                      <a:pt x="57380" y="94107"/>
                    </a:cubicBezTo>
                    <a:cubicBezTo>
                      <a:pt x="48902" y="68389"/>
                      <a:pt x="42044" y="41910"/>
                      <a:pt x="36901" y="15335"/>
                    </a:cubicBezTo>
                    <a:cubicBezTo>
                      <a:pt x="35186" y="6382"/>
                      <a:pt x="27376" y="190"/>
                      <a:pt x="18613" y="1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6" name="Google Shape;5716;p38"/>
              <p:cNvSpPr/>
              <p:nvPr/>
            </p:nvSpPr>
            <p:spPr>
              <a:xfrm>
                <a:off x="7732775" y="1230058"/>
                <a:ext cx="39009" cy="61203"/>
              </a:xfrm>
              <a:custGeom>
                <a:avLst/>
                <a:gdLst/>
                <a:ahLst/>
                <a:cxnLst/>
                <a:rect l="l" t="t" r="r" b="b"/>
                <a:pathLst>
                  <a:path w="39009" h="61203" extrusionOk="0">
                    <a:moveTo>
                      <a:pt x="1810" y="44006"/>
                    </a:moveTo>
                    <a:cubicBezTo>
                      <a:pt x="2572" y="54293"/>
                      <a:pt x="11621" y="61913"/>
                      <a:pt x="21812" y="61151"/>
                    </a:cubicBezTo>
                    <a:cubicBezTo>
                      <a:pt x="32099" y="60389"/>
                      <a:pt x="39719" y="51340"/>
                      <a:pt x="38957" y="41148"/>
                    </a:cubicBezTo>
                    <a:cubicBezTo>
                      <a:pt x="37910" y="27527"/>
                      <a:pt x="37338" y="13716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lnTo>
                      <a:pt x="0" y="0"/>
                    </a:lnTo>
                    <a:cubicBezTo>
                      <a:pt x="0" y="14668"/>
                      <a:pt x="571" y="29432"/>
                      <a:pt x="1714" y="440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7" name="Google Shape;5717;p38"/>
              <p:cNvSpPr/>
              <p:nvPr/>
            </p:nvSpPr>
            <p:spPr>
              <a:xfrm>
                <a:off x="7626667" y="1230153"/>
                <a:ext cx="38510" cy="58036"/>
              </a:xfrm>
              <a:custGeom>
                <a:avLst/>
                <a:gdLst/>
                <a:ahLst/>
                <a:cxnLst/>
                <a:rect l="l" t="t" r="r" b="b"/>
                <a:pathLst>
                  <a:path w="38510" h="58036" extrusionOk="0">
                    <a:moveTo>
                      <a:pt x="20955" y="57912"/>
                    </a:moveTo>
                    <a:cubicBezTo>
                      <a:pt x="31242" y="57341"/>
                      <a:pt x="39052" y="48482"/>
                      <a:pt x="38481" y="38195"/>
                    </a:cubicBezTo>
                    <a:cubicBezTo>
                      <a:pt x="37719" y="25527"/>
                      <a:pt x="37338" y="12668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cubicBezTo>
                      <a:pt x="0" y="13430"/>
                      <a:pt x="381" y="27051"/>
                      <a:pt x="1238" y="40481"/>
                    </a:cubicBezTo>
                    <a:cubicBezTo>
                      <a:pt x="1810" y="50768"/>
                      <a:pt x="10573" y="58579"/>
                      <a:pt x="20955" y="580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8" name="Google Shape;5718;p38"/>
              <p:cNvSpPr/>
              <p:nvPr/>
            </p:nvSpPr>
            <p:spPr>
              <a:xfrm>
                <a:off x="7635844" y="1787937"/>
                <a:ext cx="96282" cy="96793"/>
              </a:xfrm>
              <a:custGeom>
                <a:avLst/>
                <a:gdLst/>
                <a:ahLst/>
                <a:cxnLst/>
                <a:rect l="l" t="t" r="r" b="b"/>
                <a:pathLst>
                  <a:path w="96282" h="96793" extrusionOk="0">
                    <a:moveTo>
                      <a:pt x="65022" y="91916"/>
                    </a:moveTo>
                    <a:cubicBezTo>
                      <a:pt x="72642" y="98869"/>
                      <a:pt x="84453" y="98298"/>
                      <a:pt x="91406" y="90773"/>
                    </a:cubicBezTo>
                    <a:cubicBezTo>
                      <a:pt x="98359" y="83153"/>
                      <a:pt x="97788" y="71342"/>
                      <a:pt x="90263" y="64389"/>
                    </a:cubicBezTo>
                    <a:cubicBezTo>
                      <a:pt x="70165" y="46006"/>
                      <a:pt x="50639" y="26384"/>
                      <a:pt x="32446" y="6191"/>
                    </a:cubicBezTo>
                    <a:cubicBezTo>
                      <a:pt x="28732" y="2096"/>
                      <a:pt x="23683" y="0"/>
                      <a:pt x="18635" y="0"/>
                    </a:cubicBezTo>
                    <a:cubicBezTo>
                      <a:pt x="14158" y="0"/>
                      <a:pt x="9682" y="1619"/>
                      <a:pt x="6157" y="4763"/>
                    </a:cubicBezTo>
                    <a:cubicBezTo>
                      <a:pt x="-1463" y="11621"/>
                      <a:pt x="-2129" y="23431"/>
                      <a:pt x="4824" y="31052"/>
                    </a:cubicBezTo>
                    <a:cubicBezTo>
                      <a:pt x="23874" y="52197"/>
                      <a:pt x="44162" y="72676"/>
                      <a:pt x="65212" y="918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9" name="Google Shape;5719;p38"/>
              <p:cNvSpPr/>
              <p:nvPr/>
            </p:nvSpPr>
            <p:spPr>
              <a:xfrm>
                <a:off x="8226973" y="1430750"/>
                <a:ext cx="67586" cy="42386"/>
              </a:xfrm>
              <a:custGeom>
                <a:avLst/>
                <a:gdLst/>
                <a:ahLst/>
                <a:cxnLst/>
                <a:rect l="l" t="t" r="r" b="b"/>
                <a:pathLst>
                  <a:path w="67586" h="42386" extrusionOk="0">
                    <a:moveTo>
                      <a:pt x="14723" y="36862"/>
                    </a:moveTo>
                    <a:cubicBezTo>
                      <a:pt x="31963" y="40672"/>
                      <a:pt x="49775" y="42386"/>
                      <a:pt x="67587" y="42386"/>
                    </a:cubicBezTo>
                    <a:lnTo>
                      <a:pt x="67587" y="5144"/>
                    </a:lnTo>
                    <a:cubicBezTo>
                      <a:pt x="52442" y="5144"/>
                      <a:pt x="37392" y="3715"/>
                      <a:pt x="22724" y="476"/>
                    </a:cubicBezTo>
                    <a:cubicBezTo>
                      <a:pt x="21390" y="191"/>
                      <a:pt x="19962" y="0"/>
                      <a:pt x="18628" y="0"/>
                    </a:cubicBezTo>
                    <a:cubicBezTo>
                      <a:pt x="10056" y="0"/>
                      <a:pt x="2340" y="5906"/>
                      <a:pt x="435" y="14573"/>
                    </a:cubicBezTo>
                    <a:cubicBezTo>
                      <a:pt x="-1756" y="24670"/>
                      <a:pt x="4531" y="34576"/>
                      <a:pt x="14628" y="368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0" name="Google Shape;5720;p38"/>
              <p:cNvSpPr/>
              <p:nvPr/>
            </p:nvSpPr>
            <p:spPr>
              <a:xfrm>
                <a:off x="8224795" y="1538478"/>
                <a:ext cx="69764" cy="40957"/>
              </a:xfrm>
              <a:custGeom>
                <a:avLst/>
                <a:gdLst/>
                <a:ahLst/>
                <a:cxnLst/>
                <a:rect l="l" t="t" r="r" b="b"/>
                <a:pathLst>
                  <a:path w="69764" h="40957" extrusionOk="0">
                    <a:moveTo>
                      <a:pt x="15758" y="36957"/>
                    </a:moveTo>
                    <a:cubicBezTo>
                      <a:pt x="33474" y="39719"/>
                      <a:pt x="51666" y="40957"/>
                      <a:pt x="69764" y="40957"/>
                    </a:cubicBezTo>
                    <a:lnTo>
                      <a:pt x="69764" y="3715"/>
                    </a:lnTo>
                    <a:cubicBezTo>
                      <a:pt x="53572" y="3715"/>
                      <a:pt x="37379" y="2667"/>
                      <a:pt x="21472" y="191"/>
                    </a:cubicBezTo>
                    <a:cubicBezTo>
                      <a:pt x="20520" y="0"/>
                      <a:pt x="19567" y="0"/>
                      <a:pt x="18615" y="0"/>
                    </a:cubicBezTo>
                    <a:cubicBezTo>
                      <a:pt x="9566" y="0"/>
                      <a:pt x="1660" y="6572"/>
                      <a:pt x="232" y="15811"/>
                    </a:cubicBezTo>
                    <a:cubicBezTo>
                      <a:pt x="-1388" y="26003"/>
                      <a:pt x="5661" y="35528"/>
                      <a:pt x="15758" y="371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1" name="Google Shape;5721;p38"/>
              <p:cNvSpPr/>
              <p:nvPr/>
            </p:nvSpPr>
            <p:spPr>
              <a:xfrm>
                <a:off x="8222603" y="1645253"/>
                <a:ext cx="71956" cy="40290"/>
              </a:xfrm>
              <a:custGeom>
                <a:avLst/>
                <a:gdLst/>
                <a:ahLst/>
                <a:cxnLst/>
                <a:rect l="l" t="t" r="r" b="b"/>
                <a:pathLst>
                  <a:path w="71956" h="40290" extrusionOk="0">
                    <a:moveTo>
                      <a:pt x="16425" y="37052"/>
                    </a:moveTo>
                    <a:cubicBezTo>
                      <a:pt x="34713" y="39243"/>
                      <a:pt x="53382" y="40291"/>
                      <a:pt x="71956" y="40291"/>
                    </a:cubicBezTo>
                    <a:lnTo>
                      <a:pt x="71956" y="3048"/>
                    </a:lnTo>
                    <a:cubicBezTo>
                      <a:pt x="54907" y="3048"/>
                      <a:pt x="37761" y="2096"/>
                      <a:pt x="20902" y="95"/>
                    </a:cubicBezTo>
                    <a:cubicBezTo>
                      <a:pt x="20140" y="95"/>
                      <a:pt x="19378" y="0"/>
                      <a:pt x="18616" y="0"/>
                    </a:cubicBezTo>
                    <a:cubicBezTo>
                      <a:pt x="9281" y="0"/>
                      <a:pt x="1281" y="6953"/>
                      <a:pt x="138" y="16383"/>
                    </a:cubicBezTo>
                    <a:cubicBezTo>
                      <a:pt x="-1100" y="26575"/>
                      <a:pt x="6138" y="35909"/>
                      <a:pt x="16425" y="371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2" name="Google Shape;5722;p38"/>
              <p:cNvSpPr/>
              <p:nvPr/>
            </p:nvSpPr>
            <p:spPr>
              <a:xfrm>
                <a:off x="8229943" y="1320736"/>
                <a:ext cx="64521" cy="46386"/>
              </a:xfrm>
              <a:custGeom>
                <a:avLst/>
                <a:gdLst/>
                <a:ahLst/>
                <a:cxnLst/>
                <a:rect l="l" t="t" r="r" b="b"/>
                <a:pathLst>
                  <a:path w="64521" h="46386" extrusionOk="0">
                    <a:moveTo>
                      <a:pt x="18706" y="0"/>
                    </a:moveTo>
                    <a:cubicBezTo>
                      <a:pt x="11467" y="0"/>
                      <a:pt x="4514" y="4286"/>
                      <a:pt x="1466" y="11430"/>
                    </a:cubicBezTo>
                    <a:cubicBezTo>
                      <a:pt x="-2534" y="20955"/>
                      <a:pt x="1942" y="31814"/>
                      <a:pt x="11372" y="35814"/>
                    </a:cubicBezTo>
                    <a:cubicBezTo>
                      <a:pt x="28231" y="42863"/>
                      <a:pt x="46329" y="46292"/>
                      <a:pt x="64521" y="46387"/>
                    </a:cubicBezTo>
                    <a:lnTo>
                      <a:pt x="64521" y="9144"/>
                    </a:lnTo>
                    <a:cubicBezTo>
                      <a:pt x="51282" y="9144"/>
                      <a:pt x="38042" y="6667"/>
                      <a:pt x="25850" y="1524"/>
                    </a:cubicBezTo>
                    <a:cubicBezTo>
                      <a:pt x="23469" y="572"/>
                      <a:pt x="20992" y="95"/>
                      <a:pt x="18611" y="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3" name="Google Shape;5723;p38"/>
              <p:cNvSpPr/>
              <p:nvPr/>
            </p:nvSpPr>
            <p:spPr>
              <a:xfrm>
                <a:off x="8072481" y="1472279"/>
                <a:ext cx="109315" cy="80036"/>
              </a:xfrm>
              <a:custGeom>
                <a:avLst/>
                <a:gdLst/>
                <a:ahLst/>
                <a:cxnLst/>
                <a:rect l="l" t="t" r="r" b="b"/>
                <a:pathLst>
                  <a:path w="109315" h="80036" extrusionOk="0">
                    <a:moveTo>
                      <a:pt x="97968" y="44291"/>
                    </a:moveTo>
                    <a:cubicBezTo>
                      <a:pt x="73774" y="33814"/>
                      <a:pt x="50914" y="20193"/>
                      <a:pt x="30054" y="3905"/>
                    </a:cubicBezTo>
                    <a:cubicBezTo>
                      <a:pt x="26626" y="1238"/>
                      <a:pt x="22625" y="0"/>
                      <a:pt x="18625" y="0"/>
                    </a:cubicBezTo>
                    <a:cubicBezTo>
                      <a:pt x="13100" y="0"/>
                      <a:pt x="7576" y="2477"/>
                      <a:pt x="3956" y="7144"/>
                    </a:cubicBezTo>
                    <a:cubicBezTo>
                      <a:pt x="-2426" y="15240"/>
                      <a:pt x="-902" y="26956"/>
                      <a:pt x="7195" y="33338"/>
                    </a:cubicBezTo>
                    <a:cubicBezTo>
                      <a:pt x="30531" y="51530"/>
                      <a:pt x="56153" y="66770"/>
                      <a:pt x="83204" y="78486"/>
                    </a:cubicBezTo>
                    <a:cubicBezTo>
                      <a:pt x="92634" y="82582"/>
                      <a:pt x="103683" y="78296"/>
                      <a:pt x="107779" y="68771"/>
                    </a:cubicBezTo>
                    <a:cubicBezTo>
                      <a:pt x="111874" y="59341"/>
                      <a:pt x="107493" y="48387"/>
                      <a:pt x="98063" y="441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4" name="Google Shape;5724;p38"/>
              <p:cNvSpPr/>
              <p:nvPr/>
            </p:nvSpPr>
            <p:spPr>
              <a:xfrm>
                <a:off x="8091157" y="1339119"/>
                <a:ext cx="96605" cy="95894"/>
              </a:xfrm>
              <a:custGeom>
                <a:avLst/>
                <a:gdLst/>
                <a:ahLst/>
                <a:cxnLst/>
                <a:rect l="l" t="t" r="r" b="b"/>
                <a:pathLst>
                  <a:path w="96605" h="95894" extrusionOk="0">
                    <a:moveTo>
                      <a:pt x="93389" y="87725"/>
                    </a:moveTo>
                    <a:cubicBezTo>
                      <a:pt x="99199" y="79153"/>
                      <a:pt x="96913" y="67628"/>
                      <a:pt x="88341" y="61817"/>
                    </a:cubicBezTo>
                    <a:cubicBezTo>
                      <a:pt x="66909" y="47339"/>
                      <a:pt x="48622" y="29242"/>
                      <a:pt x="33953" y="8001"/>
                    </a:cubicBezTo>
                    <a:cubicBezTo>
                      <a:pt x="30334" y="2762"/>
                      <a:pt x="24523" y="0"/>
                      <a:pt x="18618" y="0"/>
                    </a:cubicBezTo>
                    <a:cubicBezTo>
                      <a:pt x="14998" y="0"/>
                      <a:pt x="11284" y="1048"/>
                      <a:pt x="8045" y="3334"/>
                    </a:cubicBezTo>
                    <a:cubicBezTo>
                      <a:pt x="-432" y="9239"/>
                      <a:pt x="-2528" y="20860"/>
                      <a:pt x="3283" y="29242"/>
                    </a:cubicBezTo>
                    <a:cubicBezTo>
                      <a:pt x="20618" y="54293"/>
                      <a:pt x="42240" y="75629"/>
                      <a:pt x="67481" y="92678"/>
                    </a:cubicBezTo>
                    <a:cubicBezTo>
                      <a:pt x="76054" y="98489"/>
                      <a:pt x="87579" y="96203"/>
                      <a:pt x="93389" y="876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5" name="Google Shape;5725;p38"/>
              <p:cNvSpPr/>
              <p:nvPr/>
            </p:nvSpPr>
            <p:spPr>
              <a:xfrm>
                <a:off x="8216307" y="1964626"/>
                <a:ext cx="78252" cy="39528"/>
              </a:xfrm>
              <a:custGeom>
                <a:avLst/>
                <a:gdLst/>
                <a:ahLst/>
                <a:cxnLst/>
                <a:rect l="l" t="t" r="r" b="b"/>
                <a:pathLst>
                  <a:path w="78252" h="39528" extrusionOk="0">
                    <a:moveTo>
                      <a:pt x="17197" y="37148"/>
                    </a:moveTo>
                    <a:cubicBezTo>
                      <a:pt x="37391" y="38767"/>
                      <a:pt x="57869" y="39433"/>
                      <a:pt x="78253" y="39529"/>
                    </a:cubicBezTo>
                    <a:lnTo>
                      <a:pt x="78253" y="2191"/>
                    </a:lnTo>
                    <a:cubicBezTo>
                      <a:pt x="58822" y="2191"/>
                      <a:pt x="39295" y="1429"/>
                      <a:pt x="20055" y="0"/>
                    </a:cubicBezTo>
                    <a:cubicBezTo>
                      <a:pt x="19579" y="0"/>
                      <a:pt x="19102" y="0"/>
                      <a:pt x="18626" y="0"/>
                    </a:cubicBezTo>
                    <a:cubicBezTo>
                      <a:pt x="9006" y="0"/>
                      <a:pt x="815" y="7429"/>
                      <a:pt x="52" y="17240"/>
                    </a:cubicBezTo>
                    <a:cubicBezTo>
                      <a:pt x="-709" y="27527"/>
                      <a:pt x="6911" y="36481"/>
                      <a:pt x="17197" y="372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6" name="Google Shape;5726;p38"/>
              <p:cNvSpPr/>
              <p:nvPr/>
            </p:nvSpPr>
            <p:spPr>
              <a:xfrm>
                <a:off x="8220452" y="1751742"/>
                <a:ext cx="74107" cy="40005"/>
              </a:xfrm>
              <a:custGeom>
                <a:avLst/>
                <a:gdLst/>
                <a:ahLst/>
                <a:cxnLst/>
                <a:rect l="l" t="t" r="r" b="b"/>
                <a:pathLst>
                  <a:path w="74107" h="40005" extrusionOk="0">
                    <a:moveTo>
                      <a:pt x="16863" y="37243"/>
                    </a:moveTo>
                    <a:cubicBezTo>
                      <a:pt x="35722" y="39148"/>
                      <a:pt x="54963" y="40005"/>
                      <a:pt x="74108" y="40005"/>
                    </a:cubicBezTo>
                    <a:lnTo>
                      <a:pt x="74108" y="2667"/>
                    </a:lnTo>
                    <a:cubicBezTo>
                      <a:pt x="56201" y="2667"/>
                      <a:pt x="38198" y="1810"/>
                      <a:pt x="20577" y="95"/>
                    </a:cubicBezTo>
                    <a:cubicBezTo>
                      <a:pt x="19911" y="95"/>
                      <a:pt x="19339" y="0"/>
                      <a:pt x="18672" y="0"/>
                    </a:cubicBezTo>
                    <a:cubicBezTo>
                      <a:pt x="9243" y="0"/>
                      <a:pt x="1146" y="7144"/>
                      <a:pt x="98" y="16764"/>
                    </a:cubicBezTo>
                    <a:cubicBezTo>
                      <a:pt x="-949" y="27051"/>
                      <a:pt x="6480" y="36195"/>
                      <a:pt x="16767" y="371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7" name="Google Shape;5727;p38"/>
              <p:cNvSpPr/>
              <p:nvPr/>
            </p:nvSpPr>
            <p:spPr>
              <a:xfrm>
                <a:off x="8225283" y="2071497"/>
                <a:ext cx="69276" cy="38576"/>
              </a:xfrm>
              <a:custGeom>
                <a:avLst/>
                <a:gdLst/>
                <a:ahLst/>
                <a:cxnLst/>
                <a:rect l="l" t="t" r="r" b="b"/>
                <a:pathLst>
                  <a:path w="69276" h="38576" extrusionOk="0">
                    <a:moveTo>
                      <a:pt x="17556" y="37243"/>
                    </a:moveTo>
                    <a:cubicBezTo>
                      <a:pt x="34701" y="38195"/>
                      <a:pt x="51941" y="38576"/>
                      <a:pt x="69276" y="38576"/>
                    </a:cubicBezTo>
                    <a:lnTo>
                      <a:pt x="69276" y="1238"/>
                    </a:lnTo>
                    <a:cubicBezTo>
                      <a:pt x="52703" y="1238"/>
                      <a:pt x="36130" y="952"/>
                      <a:pt x="19746" y="0"/>
                    </a:cubicBezTo>
                    <a:cubicBezTo>
                      <a:pt x="19365" y="0"/>
                      <a:pt x="18984" y="0"/>
                      <a:pt x="18603" y="0"/>
                    </a:cubicBezTo>
                    <a:cubicBezTo>
                      <a:pt x="8792" y="0"/>
                      <a:pt x="601" y="7620"/>
                      <a:pt x="29" y="17526"/>
                    </a:cubicBezTo>
                    <a:cubicBezTo>
                      <a:pt x="-542" y="27813"/>
                      <a:pt x="7269" y="36671"/>
                      <a:pt x="17556" y="372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8" name="Google Shape;5728;p38"/>
              <p:cNvSpPr/>
              <p:nvPr/>
            </p:nvSpPr>
            <p:spPr>
              <a:xfrm>
                <a:off x="8218388" y="1858232"/>
                <a:ext cx="76171" cy="39624"/>
              </a:xfrm>
              <a:custGeom>
                <a:avLst/>
                <a:gdLst/>
                <a:ahLst/>
                <a:cxnLst/>
                <a:rect l="l" t="t" r="r" b="b"/>
                <a:pathLst>
                  <a:path w="76171" h="39624" extrusionOk="0">
                    <a:moveTo>
                      <a:pt x="17021" y="37148"/>
                    </a:moveTo>
                    <a:cubicBezTo>
                      <a:pt x="36547" y="38862"/>
                      <a:pt x="56454" y="39624"/>
                      <a:pt x="76171" y="39624"/>
                    </a:cubicBezTo>
                    <a:lnTo>
                      <a:pt x="76171" y="2381"/>
                    </a:lnTo>
                    <a:cubicBezTo>
                      <a:pt x="57502" y="2381"/>
                      <a:pt x="38738" y="1619"/>
                      <a:pt x="20260" y="0"/>
                    </a:cubicBezTo>
                    <a:cubicBezTo>
                      <a:pt x="19688" y="0"/>
                      <a:pt x="19117" y="0"/>
                      <a:pt x="18640" y="0"/>
                    </a:cubicBezTo>
                    <a:cubicBezTo>
                      <a:pt x="9115" y="0"/>
                      <a:pt x="923" y="7334"/>
                      <a:pt x="67" y="17050"/>
                    </a:cubicBezTo>
                    <a:cubicBezTo>
                      <a:pt x="-791" y="27337"/>
                      <a:pt x="6734" y="36386"/>
                      <a:pt x="17021" y="372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9" name="Google Shape;5729;p38"/>
              <p:cNvSpPr/>
              <p:nvPr/>
            </p:nvSpPr>
            <p:spPr>
              <a:xfrm>
                <a:off x="8263603" y="1230153"/>
                <a:ext cx="30956" cy="30956"/>
              </a:xfrm>
              <a:custGeom>
                <a:avLst/>
                <a:gdLst/>
                <a:ahLst/>
                <a:cxnLst/>
                <a:rect l="l" t="t" r="r" b="b"/>
                <a:pathLst>
                  <a:path w="30956" h="30956" extrusionOk="0">
                    <a:moveTo>
                      <a:pt x="30956" y="30956"/>
                    </a:moveTo>
                    <a:lnTo>
                      <a:pt x="30956" y="6287"/>
                    </a:lnTo>
                    <a:cubicBezTo>
                      <a:pt x="27527" y="6287"/>
                      <a:pt x="24669" y="3429"/>
                      <a:pt x="24669" y="0"/>
                    </a:cubicBezTo>
                    <a:lnTo>
                      <a:pt x="24669" y="0"/>
                    </a:lnTo>
                    <a:cubicBezTo>
                      <a:pt x="24669" y="0"/>
                      <a:pt x="0" y="0"/>
                      <a:pt x="0" y="0"/>
                    </a:cubicBezTo>
                    <a:lnTo>
                      <a:pt x="0" y="0"/>
                    </a:lnTo>
                    <a:cubicBezTo>
                      <a:pt x="0" y="17050"/>
                      <a:pt x="13907" y="30956"/>
                      <a:pt x="30956" y="309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0" name="Google Shape;5730;p38"/>
              <p:cNvSpPr/>
              <p:nvPr/>
            </p:nvSpPr>
            <p:spPr>
              <a:xfrm>
                <a:off x="7917806" y="1619631"/>
                <a:ext cx="104297" cy="87589"/>
              </a:xfrm>
              <a:custGeom>
                <a:avLst/>
                <a:gdLst/>
                <a:ahLst/>
                <a:cxnLst/>
                <a:rect l="l" t="t" r="r" b="b"/>
                <a:pathLst>
                  <a:path w="104297" h="87589" extrusionOk="0">
                    <a:moveTo>
                      <a:pt x="95671" y="53245"/>
                    </a:moveTo>
                    <a:cubicBezTo>
                      <a:pt x="73001" y="38767"/>
                      <a:pt x="51189" y="22479"/>
                      <a:pt x="30901" y="4667"/>
                    </a:cubicBezTo>
                    <a:cubicBezTo>
                      <a:pt x="27377" y="1524"/>
                      <a:pt x="22995" y="0"/>
                      <a:pt x="18613" y="0"/>
                    </a:cubicBezTo>
                    <a:cubicBezTo>
                      <a:pt x="13470" y="0"/>
                      <a:pt x="8231" y="2191"/>
                      <a:pt x="4612" y="6382"/>
                    </a:cubicBezTo>
                    <a:cubicBezTo>
                      <a:pt x="-2151" y="14097"/>
                      <a:pt x="-1389" y="25908"/>
                      <a:pt x="6326" y="32671"/>
                    </a:cubicBezTo>
                    <a:cubicBezTo>
                      <a:pt x="28043" y="51721"/>
                      <a:pt x="51379" y="69247"/>
                      <a:pt x="75668" y="84677"/>
                    </a:cubicBezTo>
                    <a:cubicBezTo>
                      <a:pt x="84336" y="90202"/>
                      <a:pt x="95861" y="87630"/>
                      <a:pt x="101386" y="78962"/>
                    </a:cubicBezTo>
                    <a:cubicBezTo>
                      <a:pt x="106910" y="70294"/>
                      <a:pt x="104338" y="58769"/>
                      <a:pt x="95671" y="532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1" name="Google Shape;5731;p38"/>
              <p:cNvSpPr/>
              <p:nvPr/>
            </p:nvSpPr>
            <p:spPr>
              <a:xfrm>
                <a:off x="7971421" y="1340739"/>
                <a:ext cx="79456" cy="109600"/>
              </a:xfrm>
              <a:custGeom>
                <a:avLst/>
                <a:gdLst/>
                <a:ahLst/>
                <a:cxnLst/>
                <a:rect l="l" t="t" r="r" b="b"/>
                <a:pathLst>
                  <a:path w="79456" h="109600" extrusionOk="0">
                    <a:moveTo>
                      <a:pt x="72155" y="105632"/>
                    </a:moveTo>
                    <a:cubicBezTo>
                      <a:pt x="80347" y="99346"/>
                      <a:pt x="81870" y="87630"/>
                      <a:pt x="75584" y="79439"/>
                    </a:cubicBezTo>
                    <a:cubicBezTo>
                      <a:pt x="59487" y="58483"/>
                      <a:pt x="46056" y="35528"/>
                      <a:pt x="35770" y="11335"/>
                    </a:cubicBezTo>
                    <a:cubicBezTo>
                      <a:pt x="32722" y="4191"/>
                      <a:pt x="25863" y="0"/>
                      <a:pt x="18624" y="0"/>
                    </a:cubicBezTo>
                    <a:cubicBezTo>
                      <a:pt x="16148" y="0"/>
                      <a:pt x="13767" y="476"/>
                      <a:pt x="11386" y="1524"/>
                    </a:cubicBezTo>
                    <a:cubicBezTo>
                      <a:pt x="1861" y="5524"/>
                      <a:pt x="-2521" y="16478"/>
                      <a:pt x="1479" y="26003"/>
                    </a:cubicBezTo>
                    <a:cubicBezTo>
                      <a:pt x="13005" y="53150"/>
                      <a:pt x="28054" y="78867"/>
                      <a:pt x="46056" y="102299"/>
                    </a:cubicBezTo>
                    <a:cubicBezTo>
                      <a:pt x="52343" y="110490"/>
                      <a:pt x="64059" y="112014"/>
                      <a:pt x="72250" y="1057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2" name="Google Shape;5732;p38"/>
              <p:cNvSpPr/>
              <p:nvPr/>
            </p:nvSpPr>
            <p:spPr>
              <a:xfrm>
                <a:off x="7945087" y="1230153"/>
                <a:ext cx="40879" cy="67263"/>
              </a:xfrm>
              <a:custGeom>
                <a:avLst/>
                <a:gdLst/>
                <a:ahLst/>
                <a:cxnLst/>
                <a:rect l="l" t="t" r="r" b="b"/>
                <a:pathLst>
                  <a:path w="40879" h="67263" extrusionOk="0">
                    <a:moveTo>
                      <a:pt x="95" y="0"/>
                    </a:moveTo>
                    <a:lnTo>
                      <a:pt x="95" y="0"/>
                    </a:lnTo>
                    <a:cubicBezTo>
                      <a:pt x="95" y="17240"/>
                      <a:pt x="1334" y="34481"/>
                      <a:pt x="3810" y="51340"/>
                    </a:cubicBezTo>
                    <a:cubicBezTo>
                      <a:pt x="5334" y="61532"/>
                      <a:pt x="14764" y="68580"/>
                      <a:pt x="24955" y="67056"/>
                    </a:cubicBezTo>
                    <a:cubicBezTo>
                      <a:pt x="35147" y="65532"/>
                      <a:pt x="42196" y="56102"/>
                      <a:pt x="40672" y="45910"/>
                    </a:cubicBezTo>
                    <a:cubicBezTo>
                      <a:pt x="38481" y="30861"/>
                      <a:pt x="37338" y="15335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3" name="Google Shape;5733;p38"/>
              <p:cNvSpPr/>
              <p:nvPr/>
            </p:nvSpPr>
            <p:spPr>
              <a:xfrm>
                <a:off x="7936364" y="1486376"/>
                <a:ext cx="96079" cy="97032"/>
              </a:xfrm>
              <a:custGeom>
                <a:avLst/>
                <a:gdLst/>
                <a:ahLst/>
                <a:cxnLst/>
                <a:rect l="l" t="t" r="r" b="b"/>
                <a:pathLst>
                  <a:path w="96079" h="97032" extrusionOk="0">
                    <a:moveTo>
                      <a:pt x="89305" y="64199"/>
                    </a:moveTo>
                    <a:cubicBezTo>
                      <a:pt x="68826" y="46958"/>
                      <a:pt x="49872" y="27718"/>
                      <a:pt x="33108" y="6953"/>
                    </a:cubicBezTo>
                    <a:cubicBezTo>
                      <a:pt x="29393" y="2381"/>
                      <a:pt x="24059" y="0"/>
                      <a:pt x="18629" y="0"/>
                    </a:cubicBezTo>
                    <a:cubicBezTo>
                      <a:pt x="14534" y="0"/>
                      <a:pt x="10343" y="1334"/>
                      <a:pt x="6914" y="4191"/>
                    </a:cubicBezTo>
                    <a:cubicBezTo>
                      <a:pt x="-1087" y="10668"/>
                      <a:pt x="-2326" y="22384"/>
                      <a:pt x="4152" y="30385"/>
                    </a:cubicBezTo>
                    <a:cubicBezTo>
                      <a:pt x="22440" y="52959"/>
                      <a:pt x="43109" y="73914"/>
                      <a:pt x="65398" y="92678"/>
                    </a:cubicBezTo>
                    <a:cubicBezTo>
                      <a:pt x="73303" y="99251"/>
                      <a:pt x="85019" y="98298"/>
                      <a:pt x="91687" y="90392"/>
                    </a:cubicBezTo>
                    <a:cubicBezTo>
                      <a:pt x="98354" y="82487"/>
                      <a:pt x="97306" y="70771"/>
                      <a:pt x="89400" y="641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4" name="Google Shape;5734;p38"/>
              <p:cNvSpPr/>
              <p:nvPr/>
            </p:nvSpPr>
            <p:spPr>
              <a:xfrm>
                <a:off x="8051196" y="1230153"/>
                <a:ext cx="43271" cy="70132"/>
              </a:xfrm>
              <a:custGeom>
                <a:avLst/>
                <a:gdLst/>
                <a:ahLst/>
                <a:cxnLst/>
                <a:rect l="l" t="t" r="r" b="b"/>
                <a:pathLst>
                  <a:path w="43271" h="70132" extrusionOk="0">
                    <a:moveTo>
                      <a:pt x="6477" y="55721"/>
                    </a:moveTo>
                    <a:cubicBezTo>
                      <a:pt x="8858" y="65723"/>
                      <a:pt x="18859" y="72009"/>
                      <a:pt x="28860" y="69628"/>
                    </a:cubicBezTo>
                    <a:cubicBezTo>
                      <a:pt x="38862" y="67247"/>
                      <a:pt x="45148" y="57245"/>
                      <a:pt x="42767" y="47244"/>
                    </a:cubicBezTo>
                    <a:cubicBezTo>
                      <a:pt x="39148" y="31814"/>
                      <a:pt x="37338" y="16002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cubicBezTo>
                      <a:pt x="0" y="18764"/>
                      <a:pt x="2191" y="37529"/>
                      <a:pt x="6382" y="557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5" name="Google Shape;5735;p38"/>
              <p:cNvSpPr/>
              <p:nvPr/>
            </p:nvSpPr>
            <p:spPr>
              <a:xfrm>
                <a:off x="7902464" y="1988058"/>
                <a:ext cx="114623" cy="69905"/>
              </a:xfrm>
              <a:custGeom>
                <a:avLst/>
                <a:gdLst/>
                <a:ahLst/>
                <a:cxnLst/>
                <a:rect l="l" t="t" r="r" b="b"/>
                <a:pathLst>
                  <a:path w="114623" h="69905" extrusionOk="0">
                    <a:moveTo>
                      <a:pt x="10619" y="35433"/>
                    </a:moveTo>
                    <a:cubicBezTo>
                      <a:pt x="36242" y="47815"/>
                      <a:pt x="62816" y="59055"/>
                      <a:pt x="89581" y="68771"/>
                    </a:cubicBezTo>
                    <a:cubicBezTo>
                      <a:pt x="99202" y="72295"/>
                      <a:pt x="109965" y="67342"/>
                      <a:pt x="113489" y="57626"/>
                    </a:cubicBezTo>
                    <a:cubicBezTo>
                      <a:pt x="117013" y="47911"/>
                      <a:pt x="112060" y="37243"/>
                      <a:pt x="102345" y="33719"/>
                    </a:cubicBezTo>
                    <a:cubicBezTo>
                      <a:pt x="76723" y="24384"/>
                      <a:pt x="51291" y="13621"/>
                      <a:pt x="26811" y="1810"/>
                    </a:cubicBezTo>
                    <a:cubicBezTo>
                      <a:pt x="24240" y="571"/>
                      <a:pt x="21477" y="0"/>
                      <a:pt x="18715" y="0"/>
                    </a:cubicBezTo>
                    <a:cubicBezTo>
                      <a:pt x="11762" y="0"/>
                      <a:pt x="5095" y="3905"/>
                      <a:pt x="1856" y="10573"/>
                    </a:cubicBezTo>
                    <a:cubicBezTo>
                      <a:pt x="-2621" y="19812"/>
                      <a:pt x="1284" y="30956"/>
                      <a:pt x="10524" y="354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6" name="Google Shape;5736;p38"/>
              <p:cNvSpPr/>
              <p:nvPr/>
            </p:nvSpPr>
            <p:spPr>
              <a:xfrm>
                <a:off x="8051786" y="1933098"/>
                <a:ext cx="118610" cy="57599"/>
              </a:xfrm>
              <a:custGeom>
                <a:avLst/>
                <a:gdLst/>
                <a:ahLst/>
                <a:cxnLst/>
                <a:rect l="l" t="t" r="r" b="b"/>
                <a:pathLst>
                  <a:path w="118610" h="57599" extrusionOk="0">
                    <a:moveTo>
                      <a:pt x="13126" y="36385"/>
                    </a:moveTo>
                    <a:cubicBezTo>
                      <a:pt x="40368" y="44863"/>
                      <a:pt x="68467" y="51816"/>
                      <a:pt x="96470" y="57245"/>
                    </a:cubicBezTo>
                    <a:cubicBezTo>
                      <a:pt x="106567" y="59246"/>
                      <a:pt x="116377" y="52578"/>
                      <a:pt x="118282" y="42482"/>
                    </a:cubicBezTo>
                    <a:cubicBezTo>
                      <a:pt x="120187" y="32385"/>
                      <a:pt x="113615" y="22574"/>
                      <a:pt x="103518" y="20669"/>
                    </a:cubicBezTo>
                    <a:cubicBezTo>
                      <a:pt x="76849" y="15526"/>
                      <a:pt x="50178" y="8858"/>
                      <a:pt x="24175" y="857"/>
                    </a:cubicBezTo>
                    <a:cubicBezTo>
                      <a:pt x="22365" y="286"/>
                      <a:pt x="20460" y="0"/>
                      <a:pt x="18650" y="0"/>
                    </a:cubicBezTo>
                    <a:cubicBezTo>
                      <a:pt x="10745" y="0"/>
                      <a:pt x="3315" y="5144"/>
                      <a:pt x="839" y="13145"/>
                    </a:cubicBezTo>
                    <a:cubicBezTo>
                      <a:pt x="-2209" y="22955"/>
                      <a:pt x="3315" y="33433"/>
                      <a:pt x="13126" y="364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7" name="Google Shape;5737;p38"/>
              <p:cNvSpPr/>
              <p:nvPr/>
            </p:nvSpPr>
            <p:spPr>
              <a:xfrm>
                <a:off x="8059935" y="2045684"/>
                <a:ext cx="119320" cy="54240"/>
              </a:xfrm>
              <a:custGeom>
                <a:avLst/>
                <a:gdLst/>
                <a:ahLst/>
                <a:cxnLst/>
                <a:rect l="l" t="t" r="r" b="b"/>
                <a:pathLst>
                  <a:path w="119320" h="54240" extrusionOk="0">
                    <a:moveTo>
                      <a:pt x="13835" y="36671"/>
                    </a:moveTo>
                    <a:cubicBezTo>
                      <a:pt x="41362" y="43815"/>
                      <a:pt x="69651" y="49625"/>
                      <a:pt x="97750" y="54007"/>
                    </a:cubicBezTo>
                    <a:cubicBezTo>
                      <a:pt x="107942" y="55626"/>
                      <a:pt x="117467" y="48673"/>
                      <a:pt x="119086" y="38481"/>
                    </a:cubicBezTo>
                    <a:cubicBezTo>
                      <a:pt x="120705" y="28289"/>
                      <a:pt x="113752" y="18764"/>
                      <a:pt x="103560" y="17145"/>
                    </a:cubicBezTo>
                    <a:cubicBezTo>
                      <a:pt x="76604" y="12954"/>
                      <a:pt x="49649" y="7334"/>
                      <a:pt x="23265" y="572"/>
                    </a:cubicBezTo>
                    <a:cubicBezTo>
                      <a:pt x="21740" y="191"/>
                      <a:pt x="20121" y="0"/>
                      <a:pt x="18598" y="0"/>
                    </a:cubicBezTo>
                    <a:cubicBezTo>
                      <a:pt x="10311" y="0"/>
                      <a:pt x="2690" y="5620"/>
                      <a:pt x="595" y="14002"/>
                    </a:cubicBezTo>
                    <a:cubicBezTo>
                      <a:pt x="-1977" y="24003"/>
                      <a:pt x="4024" y="34100"/>
                      <a:pt x="14025" y="367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8" name="Google Shape;5738;p38"/>
              <p:cNvSpPr/>
              <p:nvPr/>
            </p:nvSpPr>
            <p:spPr>
              <a:xfrm>
                <a:off x="8058788" y="1709356"/>
                <a:ext cx="116548" cy="64799"/>
              </a:xfrm>
              <a:custGeom>
                <a:avLst/>
                <a:gdLst/>
                <a:ahLst/>
                <a:cxnLst/>
                <a:rect l="l" t="t" r="r" b="b"/>
                <a:pathLst>
                  <a:path w="116548" h="64799" extrusionOk="0">
                    <a:moveTo>
                      <a:pt x="102613" y="28099"/>
                    </a:moveTo>
                    <a:cubicBezTo>
                      <a:pt x="76514" y="21241"/>
                      <a:pt x="50797" y="12382"/>
                      <a:pt x="26127" y="1524"/>
                    </a:cubicBezTo>
                    <a:cubicBezTo>
                      <a:pt x="23650" y="476"/>
                      <a:pt x="21173" y="0"/>
                      <a:pt x="18697" y="0"/>
                    </a:cubicBezTo>
                    <a:cubicBezTo>
                      <a:pt x="11554" y="0"/>
                      <a:pt x="4695" y="4191"/>
                      <a:pt x="1552" y="11240"/>
                    </a:cubicBezTo>
                    <a:cubicBezTo>
                      <a:pt x="-2544" y="20669"/>
                      <a:pt x="1743" y="31718"/>
                      <a:pt x="11172" y="35814"/>
                    </a:cubicBezTo>
                    <a:cubicBezTo>
                      <a:pt x="37652" y="47339"/>
                      <a:pt x="65179" y="56959"/>
                      <a:pt x="93182" y="64199"/>
                    </a:cubicBezTo>
                    <a:cubicBezTo>
                      <a:pt x="103089" y="66770"/>
                      <a:pt x="113375" y="60865"/>
                      <a:pt x="115947" y="50864"/>
                    </a:cubicBezTo>
                    <a:cubicBezTo>
                      <a:pt x="118519" y="40862"/>
                      <a:pt x="112614" y="30671"/>
                      <a:pt x="102613" y="280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9" name="Google Shape;5739;p38"/>
              <p:cNvSpPr/>
              <p:nvPr/>
            </p:nvSpPr>
            <p:spPr>
              <a:xfrm>
                <a:off x="8064116" y="1593627"/>
                <a:ext cx="114092" cy="70719"/>
              </a:xfrm>
              <a:custGeom>
                <a:avLst/>
                <a:gdLst/>
                <a:ahLst/>
                <a:cxnLst/>
                <a:rect l="l" t="t" r="r" b="b"/>
                <a:pathLst>
                  <a:path w="114092" h="70719" extrusionOk="0">
                    <a:moveTo>
                      <a:pt x="101189" y="34385"/>
                    </a:moveTo>
                    <a:cubicBezTo>
                      <a:pt x="75758" y="26098"/>
                      <a:pt x="51088" y="15335"/>
                      <a:pt x="27657" y="2381"/>
                    </a:cubicBezTo>
                    <a:cubicBezTo>
                      <a:pt x="24799" y="762"/>
                      <a:pt x="21656" y="0"/>
                      <a:pt x="18608" y="0"/>
                    </a:cubicBezTo>
                    <a:cubicBezTo>
                      <a:pt x="12035" y="0"/>
                      <a:pt x="5653" y="3429"/>
                      <a:pt x="2320" y="9620"/>
                    </a:cubicBezTo>
                    <a:cubicBezTo>
                      <a:pt x="-2633" y="18574"/>
                      <a:pt x="605" y="30004"/>
                      <a:pt x="9559" y="34957"/>
                    </a:cubicBezTo>
                    <a:cubicBezTo>
                      <a:pt x="35086" y="49149"/>
                      <a:pt x="62042" y="60865"/>
                      <a:pt x="89664" y="69818"/>
                    </a:cubicBezTo>
                    <a:cubicBezTo>
                      <a:pt x="99475" y="72962"/>
                      <a:pt x="109952" y="67627"/>
                      <a:pt x="113191" y="57817"/>
                    </a:cubicBezTo>
                    <a:cubicBezTo>
                      <a:pt x="116334" y="48006"/>
                      <a:pt x="111000" y="37528"/>
                      <a:pt x="101189" y="342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0" name="Google Shape;5740;p38"/>
              <p:cNvSpPr/>
              <p:nvPr/>
            </p:nvSpPr>
            <p:spPr>
              <a:xfrm>
                <a:off x="8054834" y="1822037"/>
                <a:ext cx="117764" cy="60633"/>
              </a:xfrm>
              <a:custGeom>
                <a:avLst/>
                <a:gdLst/>
                <a:ahLst/>
                <a:cxnLst/>
                <a:rect l="l" t="t" r="r" b="b"/>
                <a:pathLst>
                  <a:path w="117764" h="60633" extrusionOk="0">
                    <a:moveTo>
                      <a:pt x="103327" y="23813"/>
                    </a:moveTo>
                    <a:cubicBezTo>
                      <a:pt x="76847" y="18002"/>
                      <a:pt x="50559" y="10382"/>
                      <a:pt x="25032" y="1143"/>
                    </a:cubicBezTo>
                    <a:cubicBezTo>
                      <a:pt x="22936" y="381"/>
                      <a:pt x="20841" y="0"/>
                      <a:pt x="18650" y="0"/>
                    </a:cubicBezTo>
                    <a:cubicBezTo>
                      <a:pt x="11030" y="0"/>
                      <a:pt x="3886" y="4763"/>
                      <a:pt x="1124" y="12287"/>
                    </a:cubicBezTo>
                    <a:cubicBezTo>
                      <a:pt x="-2400" y="22003"/>
                      <a:pt x="2648" y="32671"/>
                      <a:pt x="12268" y="36195"/>
                    </a:cubicBezTo>
                    <a:cubicBezTo>
                      <a:pt x="39224" y="46006"/>
                      <a:pt x="67132" y="54007"/>
                      <a:pt x="95136" y="60198"/>
                    </a:cubicBezTo>
                    <a:cubicBezTo>
                      <a:pt x="105232" y="62389"/>
                      <a:pt x="115138" y="56102"/>
                      <a:pt x="117329" y="46006"/>
                    </a:cubicBezTo>
                    <a:cubicBezTo>
                      <a:pt x="119520" y="35909"/>
                      <a:pt x="113233" y="26003"/>
                      <a:pt x="103137" y="238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5562;p37">
            <a:extLst>
              <a:ext uri="{FF2B5EF4-FFF2-40B4-BE49-F238E27FC236}">
                <a16:creationId xmlns:a16="http://schemas.microsoft.com/office/drawing/2014/main" id="{EA2C802A-721E-E46B-B6A5-7A56BB0030B7}"/>
              </a:ext>
            </a:extLst>
          </p:cNvPr>
          <p:cNvSpPr txBox="1"/>
          <p:nvPr/>
        </p:nvSpPr>
        <p:spPr>
          <a:xfrm>
            <a:off x="2681360" y="4154769"/>
            <a:ext cx="3781279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To view the report, visit:</a:t>
            </a:r>
            <a:br>
              <a:rPr lang="en-IN" sz="11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</a:br>
            <a:r>
              <a:rPr lang="en-IN" sz="1100" b="1" u="sng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  <a:hlinkClick r:id="rId3"/>
              </a:rPr>
              <a:t>Power BI | Project | Case Study - Telecom Customer Churn Analysis</a:t>
            </a:r>
            <a:endParaRPr lang="en-IN" sz="1100" b="1" u="sng" dirty="0">
              <a:solidFill>
                <a:schemeClr val="dk1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300;p62">
            <a:extLst>
              <a:ext uri="{FF2B5EF4-FFF2-40B4-BE49-F238E27FC236}">
                <a16:creationId xmlns:a16="http://schemas.microsoft.com/office/drawing/2014/main" id="{66305B22-BEF1-4B91-882A-341E53F3E910}"/>
              </a:ext>
            </a:extLst>
          </p:cNvPr>
          <p:cNvSpPr txBox="1"/>
          <p:nvPr/>
        </p:nvSpPr>
        <p:spPr>
          <a:xfrm>
            <a:off x="1171262" y="3178968"/>
            <a:ext cx="7043782" cy="1035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However, </a:t>
            </a:r>
            <a:r>
              <a:rPr lang="en-IN" sz="18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direct debit 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customers churn out the most.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Even across demographics, around 65-80% of churn is of customers who pay via direct debit transfer.</a:t>
            </a:r>
          </a:p>
        </p:txBody>
      </p:sp>
      <p:sp>
        <p:nvSpPr>
          <p:cNvPr id="8" name="Google Shape;7303;p62">
            <a:extLst>
              <a:ext uri="{FF2B5EF4-FFF2-40B4-BE49-F238E27FC236}">
                <a16:creationId xmlns:a16="http://schemas.microsoft.com/office/drawing/2014/main" id="{E82F67C8-0B5C-A195-135D-AB9BBAA2BC0F}"/>
              </a:ext>
            </a:extLst>
          </p:cNvPr>
          <p:cNvSpPr/>
          <p:nvPr/>
        </p:nvSpPr>
        <p:spPr>
          <a:xfrm>
            <a:off x="928956" y="3243263"/>
            <a:ext cx="242306" cy="9144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467A72-191C-CB8A-AF00-7FA2F23E4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019" y="550924"/>
            <a:ext cx="4415961" cy="254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55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300;p62">
            <a:extLst>
              <a:ext uri="{FF2B5EF4-FFF2-40B4-BE49-F238E27FC236}">
                <a16:creationId xmlns:a16="http://schemas.microsoft.com/office/drawing/2014/main" id="{66305B22-BEF1-4B91-882A-341E53F3E910}"/>
              </a:ext>
            </a:extLst>
          </p:cNvPr>
          <p:cNvSpPr txBox="1"/>
          <p:nvPr/>
        </p:nvSpPr>
        <p:spPr>
          <a:xfrm>
            <a:off x="1171262" y="3057525"/>
            <a:ext cx="7043782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Highest and lowest churn rate are in California and District of Columbia respectively.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Highest and lowest </a:t>
            </a:r>
            <a:r>
              <a:rPr lang="en-IN" sz="180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revenue contributors </a:t>
            </a:r>
            <a:r>
              <a:rPr lang="en-IN" sz="18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are in California and District of Columbia respectively.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IN" sz="1800" dirty="0">
              <a:solidFill>
                <a:schemeClr val="dk1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sp>
        <p:nvSpPr>
          <p:cNvPr id="8" name="Google Shape;7303;p62">
            <a:extLst>
              <a:ext uri="{FF2B5EF4-FFF2-40B4-BE49-F238E27FC236}">
                <a16:creationId xmlns:a16="http://schemas.microsoft.com/office/drawing/2014/main" id="{E82F67C8-0B5C-A195-135D-AB9BBAA2BC0F}"/>
              </a:ext>
            </a:extLst>
          </p:cNvPr>
          <p:cNvSpPr/>
          <p:nvPr/>
        </p:nvSpPr>
        <p:spPr>
          <a:xfrm>
            <a:off x="928956" y="3057525"/>
            <a:ext cx="242306" cy="1285875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3BF2F-DCCA-F52A-4301-89AE2E1FA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262" y="642015"/>
            <a:ext cx="3244079" cy="2294066"/>
          </a:xfrm>
          <a:prstGeom prst="rect">
            <a:avLst/>
          </a:prstGeom>
        </p:spPr>
      </p:pic>
      <p:sp>
        <p:nvSpPr>
          <p:cNvPr id="5" name="Google Shape;5562;p37">
            <a:extLst>
              <a:ext uri="{FF2B5EF4-FFF2-40B4-BE49-F238E27FC236}">
                <a16:creationId xmlns:a16="http://schemas.microsoft.com/office/drawing/2014/main" id="{3732E486-2B6F-3D83-9C5D-834F110C2F85}"/>
              </a:ext>
            </a:extLst>
          </p:cNvPr>
          <p:cNvSpPr txBox="1"/>
          <p:nvPr/>
        </p:nvSpPr>
        <p:spPr>
          <a:xfrm>
            <a:off x="1764506" y="4321970"/>
            <a:ext cx="5979319" cy="692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To view the state-wise data as a table, visit:</a:t>
            </a:r>
            <a:br>
              <a:rPr lang="en-IN" sz="11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</a:br>
            <a:r>
              <a:rPr lang="en-IN" sz="1100" b="1" u="sng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  <a:hlinkClick r:id="rId3"/>
              </a:rPr>
              <a:t>Power BI | Project | Case Study - Telecom Customer Churn Analysis</a:t>
            </a:r>
            <a:endParaRPr lang="en-IN" sz="1100" b="1" u="sng" dirty="0">
              <a:solidFill>
                <a:schemeClr val="dk1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Right-click on the visual  &gt; Show as a table</a:t>
            </a:r>
            <a:endParaRPr lang="en-IN" sz="1100" b="1" u="sng" dirty="0">
              <a:solidFill>
                <a:schemeClr val="dk1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020C17-CE5B-7FA6-EB06-028E5E887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642015"/>
            <a:ext cx="3244079" cy="229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719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6" name="Google Shape;6536;p53"/>
          <p:cNvSpPr txBox="1">
            <a:spLocks noGrp="1"/>
          </p:cNvSpPr>
          <p:nvPr>
            <p:ph type="title"/>
          </p:nvPr>
        </p:nvSpPr>
        <p:spPr>
          <a:xfrm>
            <a:off x="3605699" y="2051550"/>
            <a:ext cx="3593700" cy="10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6537" name="Google Shape;6537;p53"/>
          <p:cNvSpPr txBox="1">
            <a:spLocks noGrp="1"/>
          </p:cNvSpPr>
          <p:nvPr>
            <p:ph type="title" idx="2"/>
          </p:nvPr>
        </p:nvSpPr>
        <p:spPr>
          <a:xfrm>
            <a:off x="1944601" y="2051575"/>
            <a:ext cx="1432500" cy="10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6538" name="Google Shape;6538;p53"/>
          <p:cNvGrpSpPr/>
          <p:nvPr/>
        </p:nvGrpSpPr>
        <p:grpSpPr>
          <a:xfrm rot="10800000">
            <a:off x="7933532" y="450300"/>
            <a:ext cx="637384" cy="4459036"/>
            <a:chOff x="7933532" y="450300"/>
            <a:chExt cx="637384" cy="4459036"/>
          </a:xfrm>
        </p:grpSpPr>
        <p:sp>
          <p:nvSpPr>
            <p:cNvPr id="6539" name="Google Shape;6539;p53"/>
            <p:cNvSpPr/>
            <p:nvPr/>
          </p:nvSpPr>
          <p:spPr>
            <a:xfrm flipH="1">
              <a:off x="7934727" y="2359852"/>
              <a:ext cx="635599" cy="635673"/>
            </a:xfrm>
            <a:custGeom>
              <a:avLst/>
              <a:gdLst/>
              <a:ahLst/>
              <a:cxnLst/>
              <a:rect l="l" t="t" r="r" b="b"/>
              <a:pathLst>
                <a:path w="882776" h="879824" extrusionOk="0">
                  <a:moveTo>
                    <a:pt x="882777" y="833628"/>
                  </a:moveTo>
                  <a:lnTo>
                    <a:pt x="882777" y="879824"/>
                  </a:lnTo>
                  <a:lnTo>
                    <a:pt x="0" y="879824"/>
                  </a:lnTo>
                  <a:lnTo>
                    <a:pt x="0" y="833628"/>
                  </a:lnTo>
                  <a:lnTo>
                    <a:pt x="882777" y="833628"/>
                  </a:lnTo>
                  <a:close/>
                  <a:moveTo>
                    <a:pt x="0" y="729424"/>
                  </a:moveTo>
                  <a:lnTo>
                    <a:pt x="0" y="775621"/>
                  </a:lnTo>
                  <a:lnTo>
                    <a:pt x="882777" y="775621"/>
                  </a:lnTo>
                  <a:lnTo>
                    <a:pt x="882777" y="729424"/>
                  </a:lnTo>
                  <a:lnTo>
                    <a:pt x="0" y="729424"/>
                  </a:lnTo>
                  <a:close/>
                  <a:moveTo>
                    <a:pt x="0" y="625221"/>
                  </a:moveTo>
                  <a:lnTo>
                    <a:pt x="0" y="671417"/>
                  </a:lnTo>
                  <a:lnTo>
                    <a:pt x="882777" y="671417"/>
                  </a:lnTo>
                  <a:lnTo>
                    <a:pt x="882777" y="625221"/>
                  </a:lnTo>
                  <a:lnTo>
                    <a:pt x="0" y="625221"/>
                  </a:lnTo>
                  <a:close/>
                  <a:moveTo>
                    <a:pt x="0" y="521017"/>
                  </a:moveTo>
                  <a:lnTo>
                    <a:pt x="0" y="567214"/>
                  </a:lnTo>
                  <a:lnTo>
                    <a:pt x="882777" y="567214"/>
                  </a:lnTo>
                  <a:lnTo>
                    <a:pt x="882777" y="521017"/>
                  </a:lnTo>
                  <a:lnTo>
                    <a:pt x="0" y="521017"/>
                  </a:lnTo>
                  <a:close/>
                  <a:moveTo>
                    <a:pt x="0" y="416814"/>
                  </a:moveTo>
                  <a:lnTo>
                    <a:pt x="0" y="463010"/>
                  </a:lnTo>
                  <a:lnTo>
                    <a:pt x="882777" y="463010"/>
                  </a:lnTo>
                  <a:lnTo>
                    <a:pt x="882777" y="416814"/>
                  </a:lnTo>
                  <a:lnTo>
                    <a:pt x="0" y="416814"/>
                  </a:lnTo>
                  <a:close/>
                  <a:moveTo>
                    <a:pt x="0" y="312611"/>
                  </a:moveTo>
                  <a:lnTo>
                    <a:pt x="0" y="358807"/>
                  </a:lnTo>
                  <a:lnTo>
                    <a:pt x="882777" y="358807"/>
                  </a:lnTo>
                  <a:lnTo>
                    <a:pt x="882777" y="312611"/>
                  </a:lnTo>
                  <a:lnTo>
                    <a:pt x="0" y="312611"/>
                  </a:lnTo>
                  <a:close/>
                  <a:moveTo>
                    <a:pt x="0" y="208407"/>
                  </a:moveTo>
                  <a:lnTo>
                    <a:pt x="0" y="254603"/>
                  </a:lnTo>
                  <a:lnTo>
                    <a:pt x="882777" y="254603"/>
                  </a:lnTo>
                  <a:lnTo>
                    <a:pt x="882777" y="208407"/>
                  </a:lnTo>
                  <a:lnTo>
                    <a:pt x="0" y="208407"/>
                  </a:lnTo>
                  <a:close/>
                  <a:moveTo>
                    <a:pt x="0" y="104204"/>
                  </a:moveTo>
                  <a:lnTo>
                    <a:pt x="0" y="150400"/>
                  </a:lnTo>
                  <a:lnTo>
                    <a:pt x="882777" y="150400"/>
                  </a:lnTo>
                  <a:lnTo>
                    <a:pt x="882777" y="104204"/>
                  </a:lnTo>
                  <a:lnTo>
                    <a:pt x="0" y="104204"/>
                  </a:lnTo>
                  <a:close/>
                  <a:moveTo>
                    <a:pt x="0" y="0"/>
                  </a:moveTo>
                  <a:lnTo>
                    <a:pt x="0" y="46196"/>
                  </a:lnTo>
                  <a:lnTo>
                    <a:pt x="882777" y="46196"/>
                  </a:lnTo>
                  <a:lnTo>
                    <a:pt x="8827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0" name="Google Shape;6540;p53"/>
            <p:cNvSpPr/>
            <p:nvPr/>
          </p:nvSpPr>
          <p:spPr>
            <a:xfrm flipH="1">
              <a:off x="7935754" y="2996231"/>
              <a:ext cx="633542" cy="635810"/>
            </a:xfrm>
            <a:custGeom>
              <a:avLst/>
              <a:gdLst/>
              <a:ahLst/>
              <a:cxnLst/>
              <a:rect l="l" t="t" r="r" b="b"/>
              <a:pathLst>
                <a:path w="879919" h="880014" extrusionOk="0">
                  <a:moveTo>
                    <a:pt x="0" y="0"/>
                  </a:moveTo>
                  <a:lnTo>
                    <a:pt x="0" y="880015"/>
                  </a:lnTo>
                  <a:lnTo>
                    <a:pt x="7525" y="880015"/>
                  </a:lnTo>
                  <a:cubicBezTo>
                    <a:pt x="487490" y="876014"/>
                    <a:pt x="875919" y="487585"/>
                    <a:pt x="879920" y="7525"/>
                  </a:cubicBezTo>
                  <a:lnTo>
                    <a:pt x="8799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1" name="Google Shape;6541;p53"/>
            <p:cNvSpPr/>
            <p:nvPr/>
          </p:nvSpPr>
          <p:spPr>
            <a:xfrm flipH="1">
              <a:off x="7935686" y="450300"/>
              <a:ext cx="633610" cy="635810"/>
            </a:xfrm>
            <a:custGeom>
              <a:avLst/>
              <a:gdLst/>
              <a:ahLst/>
              <a:cxnLst/>
              <a:rect l="l" t="t" r="r" b="b"/>
              <a:pathLst>
                <a:path w="880014" h="880014" extrusionOk="0">
                  <a:moveTo>
                    <a:pt x="0" y="0"/>
                  </a:moveTo>
                  <a:lnTo>
                    <a:pt x="880015" y="0"/>
                  </a:lnTo>
                  <a:lnTo>
                    <a:pt x="880015" y="880015"/>
                  </a:lnTo>
                  <a:lnTo>
                    <a:pt x="0" y="8800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42" name="Google Shape;6542;p53"/>
            <p:cNvGrpSpPr/>
            <p:nvPr/>
          </p:nvGrpSpPr>
          <p:grpSpPr>
            <a:xfrm flipH="1">
              <a:off x="7934750" y="1086743"/>
              <a:ext cx="634226" cy="1272960"/>
              <a:chOff x="6534530" y="2110073"/>
              <a:chExt cx="880014" cy="1759934"/>
            </a:xfrm>
          </p:grpSpPr>
          <p:sp>
            <p:nvSpPr>
              <p:cNvPr id="6543" name="Google Shape;6543;p53"/>
              <p:cNvSpPr/>
              <p:nvPr/>
            </p:nvSpPr>
            <p:spPr>
              <a:xfrm>
                <a:off x="6534530" y="2110073"/>
                <a:ext cx="880014" cy="175993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1759934" extrusionOk="0">
                    <a:moveTo>
                      <a:pt x="880015" y="879920"/>
                    </a:moveTo>
                    <a:lnTo>
                      <a:pt x="880015" y="0"/>
                    </a:lnTo>
                    <a:lnTo>
                      <a:pt x="872490" y="0"/>
                    </a:lnTo>
                    <a:cubicBezTo>
                      <a:pt x="392430" y="4000"/>
                      <a:pt x="4000" y="392430"/>
                      <a:pt x="0" y="872395"/>
                    </a:cubicBezTo>
                    <a:lnTo>
                      <a:pt x="0" y="887444"/>
                    </a:lnTo>
                    <a:cubicBezTo>
                      <a:pt x="4000" y="1367504"/>
                      <a:pt x="392430" y="1755934"/>
                      <a:pt x="872490" y="1759934"/>
                    </a:cubicBezTo>
                    <a:lnTo>
                      <a:pt x="880015" y="1759934"/>
                    </a:lnTo>
                    <a:lnTo>
                      <a:pt x="880015" y="87992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4" name="Google Shape;6544;p53"/>
              <p:cNvSpPr/>
              <p:nvPr/>
            </p:nvSpPr>
            <p:spPr>
              <a:xfrm>
                <a:off x="6542150" y="2117597"/>
                <a:ext cx="872394" cy="872489"/>
              </a:xfrm>
              <a:custGeom>
                <a:avLst/>
                <a:gdLst/>
                <a:ahLst/>
                <a:cxnLst/>
                <a:rect l="l" t="t" r="r" b="b"/>
                <a:pathLst>
                  <a:path w="872394" h="872489" extrusionOk="0">
                    <a:moveTo>
                      <a:pt x="0" y="872490"/>
                    </a:moveTo>
                    <a:lnTo>
                      <a:pt x="872395" y="872490"/>
                    </a:lnTo>
                    <a:lnTo>
                      <a:pt x="872395" y="0"/>
                    </a:lnTo>
                    <a:cubicBezTo>
                      <a:pt x="868394" y="480060"/>
                      <a:pt x="479965" y="868490"/>
                      <a:pt x="0" y="8724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45" name="Google Shape;6545;p53"/>
            <p:cNvGrpSpPr/>
            <p:nvPr/>
          </p:nvGrpSpPr>
          <p:grpSpPr>
            <a:xfrm>
              <a:off x="7935021" y="4272615"/>
              <a:ext cx="634226" cy="636721"/>
              <a:chOff x="4774596" y="3869912"/>
              <a:chExt cx="880014" cy="880300"/>
            </a:xfrm>
          </p:grpSpPr>
          <p:sp>
            <p:nvSpPr>
              <p:cNvPr id="6546" name="Google Shape;6546;p53"/>
              <p:cNvSpPr/>
              <p:nvPr/>
            </p:nvSpPr>
            <p:spPr>
              <a:xfrm>
                <a:off x="4774596" y="3870102"/>
                <a:ext cx="880014" cy="88001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547" name="Google Shape;6547;p53"/>
              <p:cNvGrpSpPr/>
              <p:nvPr/>
            </p:nvGrpSpPr>
            <p:grpSpPr>
              <a:xfrm>
                <a:off x="4774596" y="3869912"/>
                <a:ext cx="880014" cy="880300"/>
                <a:chOff x="4774596" y="3869912"/>
                <a:chExt cx="880014" cy="880300"/>
              </a:xfrm>
            </p:grpSpPr>
            <p:sp>
              <p:nvSpPr>
                <p:cNvPr id="6548" name="Google Shape;6548;p53"/>
                <p:cNvSpPr/>
                <p:nvPr/>
              </p:nvSpPr>
              <p:spPr>
                <a:xfrm>
                  <a:off x="5184457" y="4422030"/>
                  <a:ext cx="103582" cy="88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82" h="88672" extrusionOk="0">
                      <a:moveTo>
                        <a:pt x="72771" y="4618"/>
                      </a:moveTo>
                      <a:cubicBezTo>
                        <a:pt x="52197" y="22430"/>
                        <a:pt x="30480" y="39289"/>
                        <a:pt x="8096" y="54720"/>
                      </a:cubicBezTo>
                      <a:cubicBezTo>
                        <a:pt x="2858" y="58339"/>
                        <a:pt x="0" y="64149"/>
                        <a:pt x="0" y="70055"/>
                      </a:cubicBezTo>
                      <a:cubicBezTo>
                        <a:pt x="0" y="73674"/>
                        <a:pt x="1048" y="77389"/>
                        <a:pt x="3334" y="80628"/>
                      </a:cubicBezTo>
                      <a:cubicBezTo>
                        <a:pt x="9144" y="89105"/>
                        <a:pt x="20764" y="91200"/>
                        <a:pt x="29242" y="85390"/>
                      </a:cubicBezTo>
                      <a:cubicBezTo>
                        <a:pt x="52768" y="69197"/>
                        <a:pt x="75533" y="51481"/>
                        <a:pt x="97155" y="32717"/>
                      </a:cubicBezTo>
                      <a:cubicBezTo>
                        <a:pt x="104966" y="25954"/>
                        <a:pt x="105727" y="14238"/>
                        <a:pt x="99060" y="6428"/>
                      </a:cubicBezTo>
                      <a:cubicBezTo>
                        <a:pt x="92297" y="-1383"/>
                        <a:pt x="80486" y="-2145"/>
                        <a:pt x="72771" y="452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9" name="Google Shape;6549;p53"/>
                <p:cNvSpPr/>
                <p:nvPr/>
              </p:nvSpPr>
              <p:spPr>
                <a:xfrm>
                  <a:off x="5037391" y="4395415"/>
                  <a:ext cx="110195" cy="78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95" h="78523" extrusionOk="0">
                      <a:moveTo>
                        <a:pt x="107251" y="8468"/>
                      </a:moveTo>
                      <a:cubicBezTo>
                        <a:pt x="101632" y="-199"/>
                        <a:pt x="90107" y="-2581"/>
                        <a:pt x="81439" y="3039"/>
                      </a:cubicBezTo>
                      <a:cubicBezTo>
                        <a:pt x="58769" y="17803"/>
                        <a:pt x="34957" y="31328"/>
                        <a:pt x="10573" y="43044"/>
                      </a:cubicBezTo>
                      <a:cubicBezTo>
                        <a:pt x="3905" y="46283"/>
                        <a:pt x="0" y="52950"/>
                        <a:pt x="0" y="59903"/>
                      </a:cubicBezTo>
                      <a:cubicBezTo>
                        <a:pt x="0" y="62570"/>
                        <a:pt x="571" y="65333"/>
                        <a:pt x="1810" y="68000"/>
                      </a:cubicBezTo>
                      <a:cubicBezTo>
                        <a:pt x="6287" y="77239"/>
                        <a:pt x="17431" y="81144"/>
                        <a:pt x="26670" y="76668"/>
                      </a:cubicBezTo>
                      <a:cubicBezTo>
                        <a:pt x="52483" y="64190"/>
                        <a:pt x="77724" y="49997"/>
                        <a:pt x="101727" y="34281"/>
                      </a:cubicBezTo>
                      <a:cubicBezTo>
                        <a:pt x="110395" y="28661"/>
                        <a:pt x="112776" y="17136"/>
                        <a:pt x="107156" y="846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0" name="Google Shape;6550;p53"/>
                <p:cNvSpPr/>
                <p:nvPr/>
              </p:nvSpPr>
              <p:spPr>
                <a:xfrm>
                  <a:off x="5037105" y="4517118"/>
                  <a:ext cx="113269" cy="72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269" h="72783" extrusionOk="0">
                      <a:moveTo>
                        <a:pt x="110966" y="9828"/>
                      </a:moveTo>
                      <a:cubicBezTo>
                        <a:pt x="106108" y="779"/>
                        <a:pt x="94774" y="-2650"/>
                        <a:pt x="85725" y="2208"/>
                      </a:cubicBezTo>
                      <a:cubicBezTo>
                        <a:pt x="61817" y="15067"/>
                        <a:pt x="36862" y="26688"/>
                        <a:pt x="11716" y="36784"/>
                      </a:cubicBezTo>
                      <a:cubicBezTo>
                        <a:pt x="4477" y="39737"/>
                        <a:pt x="0" y="46690"/>
                        <a:pt x="0" y="54120"/>
                      </a:cubicBezTo>
                      <a:cubicBezTo>
                        <a:pt x="0" y="56405"/>
                        <a:pt x="476" y="58787"/>
                        <a:pt x="1333" y="61073"/>
                      </a:cubicBezTo>
                      <a:cubicBezTo>
                        <a:pt x="5143" y="70598"/>
                        <a:pt x="16002" y="75265"/>
                        <a:pt x="25622" y="71455"/>
                      </a:cubicBezTo>
                      <a:cubicBezTo>
                        <a:pt x="52102" y="60882"/>
                        <a:pt x="78296" y="48595"/>
                        <a:pt x="103442" y="35070"/>
                      </a:cubicBezTo>
                      <a:cubicBezTo>
                        <a:pt x="112490" y="30212"/>
                        <a:pt x="115919" y="18877"/>
                        <a:pt x="111062" y="98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1" name="Google Shape;6551;p53"/>
                <p:cNvSpPr/>
                <p:nvPr/>
              </p:nvSpPr>
              <p:spPr>
                <a:xfrm>
                  <a:off x="5197696" y="4544637"/>
                  <a:ext cx="107087" cy="83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87" h="83769" extrusionOk="0">
                      <a:moveTo>
                        <a:pt x="99536" y="33649"/>
                      </a:moveTo>
                      <a:cubicBezTo>
                        <a:pt x="107823" y="27553"/>
                        <a:pt x="109538" y="15838"/>
                        <a:pt x="103442" y="7551"/>
                      </a:cubicBezTo>
                      <a:cubicBezTo>
                        <a:pt x="97346" y="-736"/>
                        <a:pt x="85630" y="-2450"/>
                        <a:pt x="77343" y="3646"/>
                      </a:cubicBezTo>
                      <a:cubicBezTo>
                        <a:pt x="55435" y="19838"/>
                        <a:pt x="32385" y="35173"/>
                        <a:pt x="9049" y="49175"/>
                      </a:cubicBezTo>
                      <a:cubicBezTo>
                        <a:pt x="3238" y="52699"/>
                        <a:pt x="0" y="58891"/>
                        <a:pt x="0" y="65177"/>
                      </a:cubicBezTo>
                      <a:cubicBezTo>
                        <a:pt x="0" y="68416"/>
                        <a:pt x="857" y="71749"/>
                        <a:pt x="2667" y="74702"/>
                      </a:cubicBezTo>
                      <a:cubicBezTo>
                        <a:pt x="7906" y="83560"/>
                        <a:pt x="19431" y="86418"/>
                        <a:pt x="28289" y="81084"/>
                      </a:cubicBezTo>
                      <a:cubicBezTo>
                        <a:pt x="52673" y="66511"/>
                        <a:pt x="76676" y="50509"/>
                        <a:pt x="99631" y="3355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2" name="Google Shape;6552;p53"/>
                <p:cNvSpPr/>
                <p:nvPr/>
              </p:nvSpPr>
              <p:spPr>
                <a:xfrm>
                  <a:off x="4875656" y="4579448"/>
                  <a:ext cx="119233" cy="55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33" h="55078" extrusionOk="0">
                      <a:moveTo>
                        <a:pt x="118586" y="13697"/>
                      </a:moveTo>
                      <a:cubicBezTo>
                        <a:pt x="115824" y="3791"/>
                        <a:pt x="105537" y="-2020"/>
                        <a:pt x="95631" y="647"/>
                      </a:cubicBezTo>
                      <a:cubicBezTo>
                        <a:pt x="69437" y="7886"/>
                        <a:pt x="42577" y="13697"/>
                        <a:pt x="15716" y="17983"/>
                      </a:cubicBezTo>
                      <a:cubicBezTo>
                        <a:pt x="6572" y="19412"/>
                        <a:pt x="0" y="27413"/>
                        <a:pt x="0" y="36366"/>
                      </a:cubicBezTo>
                      <a:cubicBezTo>
                        <a:pt x="0" y="37319"/>
                        <a:pt x="0" y="38366"/>
                        <a:pt x="190" y="39319"/>
                      </a:cubicBezTo>
                      <a:cubicBezTo>
                        <a:pt x="1810" y="49511"/>
                        <a:pt x="11335" y="56464"/>
                        <a:pt x="21526" y="54845"/>
                      </a:cubicBezTo>
                      <a:cubicBezTo>
                        <a:pt x="49721" y="50368"/>
                        <a:pt x="78010" y="44177"/>
                        <a:pt x="105537" y="36652"/>
                      </a:cubicBezTo>
                      <a:cubicBezTo>
                        <a:pt x="115443" y="33890"/>
                        <a:pt x="121253" y="23603"/>
                        <a:pt x="118586" y="1369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3" name="Google Shape;6553;p53"/>
                <p:cNvSpPr/>
                <p:nvPr/>
              </p:nvSpPr>
              <p:spPr>
                <a:xfrm>
                  <a:off x="5445537" y="4298488"/>
                  <a:ext cx="84249" cy="106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249" h="106645" extrusionOk="0">
                      <a:moveTo>
                        <a:pt x="33528" y="99299"/>
                      </a:moveTo>
                      <a:cubicBezTo>
                        <a:pt x="50578" y="76535"/>
                        <a:pt x="66770" y="52627"/>
                        <a:pt x="81534" y="28338"/>
                      </a:cubicBezTo>
                      <a:cubicBezTo>
                        <a:pt x="86868" y="19575"/>
                        <a:pt x="84106" y="8050"/>
                        <a:pt x="75343" y="2716"/>
                      </a:cubicBezTo>
                      <a:cubicBezTo>
                        <a:pt x="66580" y="-2618"/>
                        <a:pt x="55054" y="144"/>
                        <a:pt x="49720" y="8907"/>
                      </a:cubicBezTo>
                      <a:cubicBezTo>
                        <a:pt x="35528" y="32148"/>
                        <a:pt x="20098" y="55008"/>
                        <a:pt x="3715" y="76820"/>
                      </a:cubicBezTo>
                      <a:cubicBezTo>
                        <a:pt x="1238" y="80154"/>
                        <a:pt x="0" y="84059"/>
                        <a:pt x="0" y="87964"/>
                      </a:cubicBezTo>
                      <a:cubicBezTo>
                        <a:pt x="0" y="93679"/>
                        <a:pt x="2572" y="99204"/>
                        <a:pt x="7429" y="102919"/>
                      </a:cubicBezTo>
                      <a:cubicBezTo>
                        <a:pt x="15716" y="109110"/>
                        <a:pt x="27337" y="107395"/>
                        <a:pt x="33528" y="9920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4" name="Google Shape;6554;p53"/>
                <p:cNvSpPr/>
                <p:nvPr/>
              </p:nvSpPr>
              <p:spPr>
                <a:xfrm>
                  <a:off x="5289708" y="4149180"/>
                  <a:ext cx="80586" cy="109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586" h="109183" extrusionOk="0">
                      <a:moveTo>
                        <a:pt x="34004" y="101160"/>
                      </a:moveTo>
                      <a:cubicBezTo>
                        <a:pt x="50387" y="77634"/>
                        <a:pt x="65342" y="52678"/>
                        <a:pt x="78486" y="27246"/>
                      </a:cubicBezTo>
                      <a:cubicBezTo>
                        <a:pt x="83248" y="18102"/>
                        <a:pt x="79629" y="6863"/>
                        <a:pt x="70485" y="2100"/>
                      </a:cubicBezTo>
                      <a:cubicBezTo>
                        <a:pt x="61341" y="-2662"/>
                        <a:pt x="50101" y="957"/>
                        <a:pt x="45339" y="10102"/>
                      </a:cubicBezTo>
                      <a:cubicBezTo>
                        <a:pt x="32861" y="34104"/>
                        <a:pt x="18764" y="57631"/>
                        <a:pt x="3334" y="79920"/>
                      </a:cubicBezTo>
                      <a:cubicBezTo>
                        <a:pt x="1048" y="83158"/>
                        <a:pt x="0" y="86873"/>
                        <a:pt x="0" y="90492"/>
                      </a:cubicBezTo>
                      <a:cubicBezTo>
                        <a:pt x="0" y="96398"/>
                        <a:pt x="2762" y="102208"/>
                        <a:pt x="8001" y="105828"/>
                      </a:cubicBezTo>
                      <a:cubicBezTo>
                        <a:pt x="16478" y="111733"/>
                        <a:pt x="28099" y="109638"/>
                        <a:pt x="33909" y="10116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5" name="Google Shape;6555;p53"/>
                <p:cNvSpPr/>
                <p:nvPr/>
              </p:nvSpPr>
              <p:spPr>
                <a:xfrm>
                  <a:off x="4883657" y="4237200"/>
                  <a:ext cx="114676" cy="69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676" h="69310" extrusionOk="0">
                      <a:moveTo>
                        <a:pt x="112585" y="9902"/>
                      </a:moveTo>
                      <a:cubicBezTo>
                        <a:pt x="107728" y="853"/>
                        <a:pt x="96488" y="-2671"/>
                        <a:pt x="87344" y="2187"/>
                      </a:cubicBezTo>
                      <a:cubicBezTo>
                        <a:pt x="63722" y="14760"/>
                        <a:pt x="38767" y="25047"/>
                        <a:pt x="13240" y="32857"/>
                      </a:cubicBezTo>
                      <a:cubicBezTo>
                        <a:pt x="5239" y="35334"/>
                        <a:pt x="0" y="42668"/>
                        <a:pt x="0" y="50669"/>
                      </a:cubicBezTo>
                      <a:cubicBezTo>
                        <a:pt x="0" y="52479"/>
                        <a:pt x="286" y="54288"/>
                        <a:pt x="857" y="56098"/>
                      </a:cubicBezTo>
                      <a:cubicBezTo>
                        <a:pt x="3905" y="65909"/>
                        <a:pt x="14288" y="71529"/>
                        <a:pt x="24098" y="68481"/>
                      </a:cubicBezTo>
                      <a:cubicBezTo>
                        <a:pt x="51911" y="60003"/>
                        <a:pt x="79058" y="48764"/>
                        <a:pt x="104775" y="35048"/>
                      </a:cubicBezTo>
                      <a:cubicBezTo>
                        <a:pt x="113824" y="30190"/>
                        <a:pt x="117348" y="18951"/>
                        <a:pt x="112490" y="980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6" name="Google Shape;6556;p53"/>
                <p:cNvSpPr/>
                <p:nvPr/>
              </p:nvSpPr>
              <p:spPr>
                <a:xfrm>
                  <a:off x="5035962" y="4268219"/>
                  <a:ext cx="105565" cy="85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65" h="85920" extrusionOk="0">
                      <a:moveTo>
                        <a:pt x="74962" y="4219"/>
                      </a:moveTo>
                      <a:cubicBezTo>
                        <a:pt x="54292" y="21555"/>
                        <a:pt x="32099" y="37366"/>
                        <a:pt x="9049" y="51273"/>
                      </a:cubicBezTo>
                      <a:cubicBezTo>
                        <a:pt x="3238" y="54797"/>
                        <a:pt x="0" y="60893"/>
                        <a:pt x="0" y="67275"/>
                      </a:cubicBezTo>
                      <a:cubicBezTo>
                        <a:pt x="0" y="70513"/>
                        <a:pt x="857" y="73847"/>
                        <a:pt x="2667" y="76895"/>
                      </a:cubicBezTo>
                      <a:cubicBezTo>
                        <a:pt x="8001" y="85753"/>
                        <a:pt x="19431" y="88516"/>
                        <a:pt x="28289" y="83277"/>
                      </a:cubicBezTo>
                      <a:cubicBezTo>
                        <a:pt x="52959" y="68418"/>
                        <a:pt x="76676" y="51463"/>
                        <a:pt x="98869" y="32985"/>
                      </a:cubicBezTo>
                      <a:cubicBezTo>
                        <a:pt x="106775" y="26413"/>
                        <a:pt x="107823" y="14602"/>
                        <a:pt x="101251" y="6696"/>
                      </a:cubicBezTo>
                      <a:cubicBezTo>
                        <a:pt x="94678" y="-1210"/>
                        <a:pt x="82867" y="-2258"/>
                        <a:pt x="74962" y="431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7" name="Google Shape;6557;p53"/>
                <p:cNvSpPr/>
                <p:nvPr/>
              </p:nvSpPr>
              <p:spPr>
                <a:xfrm>
                  <a:off x="5177408" y="4286664"/>
                  <a:ext cx="97406" cy="95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06" h="95752" extrusionOk="0">
                      <a:moveTo>
                        <a:pt x="64961" y="6157"/>
                      </a:moveTo>
                      <a:cubicBezTo>
                        <a:pt x="46768" y="26255"/>
                        <a:pt x="27146" y="45305"/>
                        <a:pt x="6572" y="62926"/>
                      </a:cubicBezTo>
                      <a:cubicBezTo>
                        <a:pt x="2286" y="66641"/>
                        <a:pt x="0" y="71880"/>
                        <a:pt x="0" y="77119"/>
                      </a:cubicBezTo>
                      <a:cubicBezTo>
                        <a:pt x="0" y="81405"/>
                        <a:pt x="1429" y="85691"/>
                        <a:pt x="4477" y="89215"/>
                      </a:cubicBezTo>
                      <a:cubicBezTo>
                        <a:pt x="11144" y="97026"/>
                        <a:pt x="22955" y="97978"/>
                        <a:pt x="30766" y="91311"/>
                      </a:cubicBezTo>
                      <a:cubicBezTo>
                        <a:pt x="52578" y="72642"/>
                        <a:pt x="73342" y="52449"/>
                        <a:pt x="92583" y="31208"/>
                      </a:cubicBezTo>
                      <a:cubicBezTo>
                        <a:pt x="99536" y="23588"/>
                        <a:pt x="98870" y="11777"/>
                        <a:pt x="91250" y="4824"/>
                      </a:cubicBezTo>
                      <a:cubicBezTo>
                        <a:pt x="83629" y="-2129"/>
                        <a:pt x="71819" y="-1462"/>
                        <a:pt x="64865" y="615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8" name="Google Shape;6558;p53"/>
                <p:cNvSpPr/>
                <p:nvPr/>
              </p:nvSpPr>
              <p:spPr>
                <a:xfrm>
                  <a:off x="4774596" y="3957241"/>
                  <a:ext cx="71833" cy="49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33" h="49926" extrusionOk="0">
                      <a:moveTo>
                        <a:pt x="0" y="49926"/>
                      </a:moveTo>
                      <a:lnTo>
                        <a:pt x="0" y="49926"/>
                      </a:lnTo>
                      <a:cubicBezTo>
                        <a:pt x="21622" y="49926"/>
                        <a:pt x="42291" y="45069"/>
                        <a:pt x="61531" y="35353"/>
                      </a:cubicBezTo>
                      <a:cubicBezTo>
                        <a:pt x="70771" y="30686"/>
                        <a:pt x="74485" y="19542"/>
                        <a:pt x="69818" y="10302"/>
                      </a:cubicBezTo>
                      <a:cubicBezTo>
                        <a:pt x="65151" y="1063"/>
                        <a:pt x="54007" y="-2652"/>
                        <a:pt x="44767" y="2016"/>
                      </a:cubicBezTo>
                      <a:cubicBezTo>
                        <a:pt x="30861" y="9064"/>
                        <a:pt x="15716" y="12588"/>
                        <a:pt x="0" y="12588"/>
                      </a:cubicBezTo>
                      <a:lnTo>
                        <a:pt x="0" y="12588"/>
                      </a:lnTo>
                      <a:lnTo>
                        <a:pt x="0" y="4992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9" name="Google Shape;6559;p53"/>
                <p:cNvSpPr/>
                <p:nvPr/>
              </p:nvSpPr>
              <p:spPr>
                <a:xfrm>
                  <a:off x="4881371" y="4354291"/>
                  <a:ext cx="117124" cy="62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124" h="62770" extrusionOk="0">
                      <a:moveTo>
                        <a:pt x="115729" y="11587"/>
                      </a:moveTo>
                      <a:cubicBezTo>
                        <a:pt x="111824" y="2062"/>
                        <a:pt x="100965" y="-2509"/>
                        <a:pt x="91440" y="1396"/>
                      </a:cubicBezTo>
                      <a:cubicBezTo>
                        <a:pt x="66485" y="11587"/>
                        <a:pt x="40577" y="19874"/>
                        <a:pt x="14383" y="26066"/>
                      </a:cubicBezTo>
                      <a:cubicBezTo>
                        <a:pt x="5810" y="28066"/>
                        <a:pt x="0" y="35781"/>
                        <a:pt x="0" y="44163"/>
                      </a:cubicBezTo>
                      <a:cubicBezTo>
                        <a:pt x="0" y="45592"/>
                        <a:pt x="191" y="47020"/>
                        <a:pt x="476" y="48449"/>
                      </a:cubicBezTo>
                      <a:cubicBezTo>
                        <a:pt x="2858" y="58450"/>
                        <a:pt x="12859" y="64642"/>
                        <a:pt x="22955" y="62260"/>
                      </a:cubicBezTo>
                      <a:cubicBezTo>
                        <a:pt x="51054" y="55593"/>
                        <a:pt x="78867" y="46735"/>
                        <a:pt x="105537" y="35781"/>
                      </a:cubicBezTo>
                      <a:cubicBezTo>
                        <a:pt x="115062" y="31876"/>
                        <a:pt x="119634" y="21017"/>
                        <a:pt x="115729" y="1149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0" name="Google Shape;6560;p53"/>
                <p:cNvSpPr/>
                <p:nvPr/>
              </p:nvSpPr>
              <p:spPr>
                <a:xfrm>
                  <a:off x="5046153" y="4630552"/>
                  <a:ext cx="114897" cy="69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97" h="69348" extrusionOk="0">
                      <a:moveTo>
                        <a:pt x="104204" y="35554"/>
                      </a:moveTo>
                      <a:cubicBezTo>
                        <a:pt x="113538" y="31173"/>
                        <a:pt x="117538" y="20028"/>
                        <a:pt x="113062" y="10694"/>
                      </a:cubicBezTo>
                      <a:cubicBezTo>
                        <a:pt x="108680" y="1360"/>
                        <a:pt x="97536" y="-2641"/>
                        <a:pt x="88201" y="1836"/>
                      </a:cubicBezTo>
                      <a:cubicBezTo>
                        <a:pt x="63532" y="13456"/>
                        <a:pt x="38005" y="24029"/>
                        <a:pt x="12383" y="33173"/>
                      </a:cubicBezTo>
                      <a:cubicBezTo>
                        <a:pt x="4763" y="35935"/>
                        <a:pt x="0" y="43079"/>
                        <a:pt x="0" y="50699"/>
                      </a:cubicBezTo>
                      <a:cubicBezTo>
                        <a:pt x="0" y="52794"/>
                        <a:pt x="381" y="54890"/>
                        <a:pt x="1048" y="56985"/>
                      </a:cubicBezTo>
                      <a:cubicBezTo>
                        <a:pt x="4477" y="66701"/>
                        <a:pt x="15240" y="71749"/>
                        <a:pt x="24860" y="68225"/>
                      </a:cubicBezTo>
                      <a:cubicBezTo>
                        <a:pt x="51625" y="58605"/>
                        <a:pt x="78296" y="47651"/>
                        <a:pt x="104013" y="3545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1" name="Google Shape;6561;p53"/>
                <p:cNvSpPr/>
                <p:nvPr/>
              </p:nvSpPr>
              <p:spPr>
                <a:xfrm>
                  <a:off x="4774691" y="4711711"/>
                  <a:ext cx="62980" cy="38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80" h="38501" extrusionOk="0">
                      <a:moveTo>
                        <a:pt x="62865" y="17737"/>
                      </a:moveTo>
                      <a:cubicBezTo>
                        <a:pt x="62389" y="7450"/>
                        <a:pt x="53626" y="-456"/>
                        <a:pt x="43339" y="20"/>
                      </a:cubicBezTo>
                      <a:cubicBezTo>
                        <a:pt x="28956" y="782"/>
                        <a:pt x="14383" y="1163"/>
                        <a:pt x="0" y="1163"/>
                      </a:cubicBezTo>
                      <a:lnTo>
                        <a:pt x="0" y="1163"/>
                      </a:lnTo>
                      <a:lnTo>
                        <a:pt x="0" y="38501"/>
                      </a:lnTo>
                      <a:lnTo>
                        <a:pt x="0" y="38501"/>
                      </a:lnTo>
                      <a:cubicBezTo>
                        <a:pt x="15050" y="38501"/>
                        <a:pt x="30194" y="38120"/>
                        <a:pt x="45244" y="37358"/>
                      </a:cubicBezTo>
                      <a:cubicBezTo>
                        <a:pt x="55531" y="36882"/>
                        <a:pt x="63437" y="28024"/>
                        <a:pt x="62960" y="1783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2" name="Google Shape;6562;p53"/>
                <p:cNvSpPr/>
                <p:nvPr/>
              </p:nvSpPr>
              <p:spPr>
                <a:xfrm>
                  <a:off x="5311044" y="4298987"/>
                  <a:ext cx="90704" cy="101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04" h="101911" extrusionOk="0">
                      <a:moveTo>
                        <a:pt x="32290" y="96038"/>
                      </a:moveTo>
                      <a:cubicBezTo>
                        <a:pt x="51721" y="75083"/>
                        <a:pt x="70104" y="52795"/>
                        <a:pt x="87058" y="29744"/>
                      </a:cubicBezTo>
                      <a:cubicBezTo>
                        <a:pt x="93154" y="21457"/>
                        <a:pt x="91440" y="9742"/>
                        <a:pt x="83153" y="3646"/>
                      </a:cubicBezTo>
                      <a:cubicBezTo>
                        <a:pt x="74867" y="-2450"/>
                        <a:pt x="63151" y="-736"/>
                        <a:pt x="57055" y="7551"/>
                      </a:cubicBezTo>
                      <a:cubicBezTo>
                        <a:pt x="40958" y="29458"/>
                        <a:pt x="23432" y="50604"/>
                        <a:pt x="4953" y="70606"/>
                      </a:cubicBezTo>
                      <a:cubicBezTo>
                        <a:pt x="1619" y="74226"/>
                        <a:pt x="0" y="78703"/>
                        <a:pt x="0" y="83275"/>
                      </a:cubicBezTo>
                      <a:cubicBezTo>
                        <a:pt x="0" y="88323"/>
                        <a:pt x="2000" y="93276"/>
                        <a:pt x="6001" y="96991"/>
                      </a:cubicBezTo>
                      <a:cubicBezTo>
                        <a:pt x="13525" y="103944"/>
                        <a:pt x="25337" y="103468"/>
                        <a:pt x="32385" y="9594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3" name="Google Shape;6563;p53"/>
                <p:cNvSpPr/>
                <p:nvPr/>
              </p:nvSpPr>
              <p:spPr>
                <a:xfrm>
                  <a:off x="5410294" y="4154110"/>
                  <a:ext cx="75180" cy="112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180" h="112158" extrusionOk="0">
                      <a:moveTo>
                        <a:pt x="34862" y="102803"/>
                      </a:moveTo>
                      <a:cubicBezTo>
                        <a:pt x="49149" y="78038"/>
                        <a:pt x="62198" y="52225"/>
                        <a:pt x="73628" y="26126"/>
                      </a:cubicBezTo>
                      <a:cubicBezTo>
                        <a:pt x="77724" y="16697"/>
                        <a:pt x="73438" y="5743"/>
                        <a:pt x="64008" y="1552"/>
                      </a:cubicBezTo>
                      <a:cubicBezTo>
                        <a:pt x="54578" y="-2544"/>
                        <a:pt x="43529" y="1742"/>
                        <a:pt x="39433" y="11172"/>
                      </a:cubicBezTo>
                      <a:cubicBezTo>
                        <a:pt x="28575" y="36032"/>
                        <a:pt x="16097" y="60607"/>
                        <a:pt x="2477" y="84134"/>
                      </a:cubicBezTo>
                      <a:cubicBezTo>
                        <a:pt x="762" y="87086"/>
                        <a:pt x="0" y="90325"/>
                        <a:pt x="0" y="93468"/>
                      </a:cubicBezTo>
                      <a:cubicBezTo>
                        <a:pt x="0" y="99945"/>
                        <a:pt x="3334" y="106136"/>
                        <a:pt x="9335" y="109661"/>
                      </a:cubicBezTo>
                      <a:cubicBezTo>
                        <a:pt x="18288" y="114804"/>
                        <a:pt x="29623" y="111756"/>
                        <a:pt x="34766" y="10280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4" name="Google Shape;6564;p53"/>
                <p:cNvSpPr/>
                <p:nvPr/>
              </p:nvSpPr>
              <p:spPr>
                <a:xfrm>
                  <a:off x="4774596" y="4285865"/>
                  <a:ext cx="64296" cy="39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96" h="39722" extrusionOk="0">
                      <a:moveTo>
                        <a:pt x="0" y="39723"/>
                      </a:moveTo>
                      <a:lnTo>
                        <a:pt x="0" y="39723"/>
                      </a:lnTo>
                      <a:cubicBezTo>
                        <a:pt x="15907" y="39723"/>
                        <a:pt x="31909" y="38865"/>
                        <a:pt x="47530" y="37246"/>
                      </a:cubicBezTo>
                      <a:cubicBezTo>
                        <a:pt x="57817" y="36198"/>
                        <a:pt x="65246" y="27054"/>
                        <a:pt x="64198" y="16767"/>
                      </a:cubicBezTo>
                      <a:cubicBezTo>
                        <a:pt x="63151" y="6480"/>
                        <a:pt x="54007" y="-949"/>
                        <a:pt x="43720" y="99"/>
                      </a:cubicBezTo>
                      <a:cubicBezTo>
                        <a:pt x="29337" y="1623"/>
                        <a:pt x="14573" y="2384"/>
                        <a:pt x="0" y="2384"/>
                      </a:cubicBezTo>
                      <a:lnTo>
                        <a:pt x="0" y="2384"/>
                      </a:lnTo>
                      <a:lnTo>
                        <a:pt x="0" y="3972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5" name="Google Shape;6565;p53"/>
                <p:cNvSpPr/>
                <p:nvPr/>
              </p:nvSpPr>
              <p:spPr>
                <a:xfrm>
                  <a:off x="4774596" y="4605888"/>
                  <a:ext cx="54997" cy="38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97" h="38215" extrusionOk="0">
                      <a:moveTo>
                        <a:pt x="37243" y="37263"/>
                      </a:moveTo>
                      <a:cubicBezTo>
                        <a:pt x="47530" y="36787"/>
                        <a:pt x="55626" y="28119"/>
                        <a:pt x="54959" y="17737"/>
                      </a:cubicBezTo>
                      <a:cubicBezTo>
                        <a:pt x="54483" y="7450"/>
                        <a:pt x="45720" y="-456"/>
                        <a:pt x="35433" y="20"/>
                      </a:cubicBezTo>
                      <a:cubicBezTo>
                        <a:pt x="23717" y="592"/>
                        <a:pt x="11811" y="878"/>
                        <a:pt x="0" y="878"/>
                      </a:cubicBezTo>
                      <a:lnTo>
                        <a:pt x="0" y="878"/>
                      </a:lnTo>
                      <a:lnTo>
                        <a:pt x="0" y="38216"/>
                      </a:lnTo>
                      <a:lnTo>
                        <a:pt x="0" y="38216"/>
                      </a:lnTo>
                      <a:cubicBezTo>
                        <a:pt x="12383" y="38216"/>
                        <a:pt x="24955" y="37930"/>
                        <a:pt x="37147" y="3735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6" name="Google Shape;6566;p53"/>
                <p:cNvSpPr/>
                <p:nvPr/>
              </p:nvSpPr>
              <p:spPr>
                <a:xfrm>
                  <a:off x="4883657" y="4687044"/>
                  <a:ext cx="119556" cy="53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6" h="53659" extrusionOk="0">
                      <a:moveTo>
                        <a:pt x="286" y="37736"/>
                      </a:moveTo>
                      <a:cubicBezTo>
                        <a:pt x="1810" y="47928"/>
                        <a:pt x="11239" y="54977"/>
                        <a:pt x="21431" y="53453"/>
                      </a:cubicBezTo>
                      <a:cubicBezTo>
                        <a:pt x="49625" y="49262"/>
                        <a:pt x="77914" y="43642"/>
                        <a:pt x="105442" y="36688"/>
                      </a:cubicBezTo>
                      <a:cubicBezTo>
                        <a:pt x="115443" y="34212"/>
                        <a:pt x="121539" y="24020"/>
                        <a:pt x="118967" y="14114"/>
                      </a:cubicBezTo>
                      <a:cubicBezTo>
                        <a:pt x="116491" y="4113"/>
                        <a:pt x="106299" y="-1983"/>
                        <a:pt x="96393" y="589"/>
                      </a:cubicBezTo>
                      <a:cubicBezTo>
                        <a:pt x="70009" y="7161"/>
                        <a:pt x="42958" y="12590"/>
                        <a:pt x="15907" y="16591"/>
                      </a:cubicBezTo>
                      <a:cubicBezTo>
                        <a:pt x="6667" y="17924"/>
                        <a:pt x="0" y="25925"/>
                        <a:pt x="0" y="34974"/>
                      </a:cubicBezTo>
                      <a:cubicBezTo>
                        <a:pt x="0" y="35927"/>
                        <a:pt x="0" y="36784"/>
                        <a:pt x="191" y="377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7" name="Google Shape;6567;p53"/>
                <p:cNvSpPr/>
                <p:nvPr/>
              </p:nvSpPr>
              <p:spPr>
                <a:xfrm>
                  <a:off x="4878513" y="4468028"/>
                  <a:ext cx="118544" cy="58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44" h="58290" extrusionOk="0">
                      <a:moveTo>
                        <a:pt x="0" y="39582"/>
                      </a:moveTo>
                      <a:cubicBezTo>
                        <a:pt x="0" y="40725"/>
                        <a:pt x="95" y="41964"/>
                        <a:pt x="381" y="43107"/>
                      </a:cubicBezTo>
                      <a:cubicBezTo>
                        <a:pt x="2286" y="53203"/>
                        <a:pt x="12097" y="59871"/>
                        <a:pt x="22193" y="57966"/>
                      </a:cubicBezTo>
                      <a:cubicBezTo>
                        <a:pt x="50387" y="52536"/>
                        <a:pt x="78486" y="45297"/>
                        <a:pt x="105728" y="36344"/>
                      </a:cubicBezTo>
                      <a:cubicBezTo>
                        <a:pt x="115538" y="33105"/>
                        <a:pt x="120777" y="22533"/>
                        <a:pt x="117634" y="12817"/>
                      </a:cubicBezTo>
                      <a:cubicBezTo>
                        <a:pt x="114395" y="3006"/>
                        <a:pt x="103823" y="-2232"/>
                        <a:pt x="94107" y="911"/>
                      </a:cubicBezTo>
                      <a:cubicBezTo>
                        <a:pt x="68390" y="9388"/>
                        <a:pt x="41910" y="16246"/>
                        <a:pt x="15335" y="21390"/>
                      </a:cubicBezTo>
                      <a:cubicBezTo>
                        <a:pt x="6382" y="23104"/>
                        <a:pt x="191" y="30915"/>
                        <a:pt x="191" y="3967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8" name="Google Shape;6568;p53"/>
                <p:cNvSpPr/>
                <p:nvPr/>
              </p:nvSpPr>
              <p:spPr>
                <a:xfrm>
                  <a:off x="4774596" y="4392782"/>
                  <a:ext cx="61202" cy="39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02" h="39009" extrusionOk="0">
                      <a:moveTo>
                        <a:pt x="44005" y="37200"/>
                      </a:moveTo>
                      <a:cubicBezTo>
                        <a:pt x="54292" y="36438"/>
                        <a:pt x="61913" y="27389"/>
                        <a:pt x="61150" y="17197"/>
                      </a:cubicBezTo>
                      <a:cubicBezTo>
                        <a:pt x="60388" y="6911"/>
                        <a:pt x="51340" y="-710"/>
                        <a:pt x="41148" y="53"/>
                      </a:cubicBezTo>
                      <a:cubicBezTo>
                        <a:pt x="27527" y="1100"/>
                        <a:pt x="13716" y="1672"/>
                        <a:pt x="0" y="1672"/>
                      </a:cubicBezTo>
                      <a:lnTo>
                        <a:pt x="0" y="1672"/>
                      </a:lnTo>
                      <a:lnTo>
                        <a:pt x="0" y="39010"/>
                      </a:lnTo>
                      <a:lnTo>
                        <a:pt x="0" y="39010"/>
                      </a:lnTo>
                      <a:cubicBezTo>
                        <a:pt x="14668" y="39010"/>
                        <a:pt x="29432" y="38438"/>
                        <a:pt x="44005" y="372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9" name="Google Shape;6569;p53"/>
                <p:cNvSpPr/>
                <p:nvPr/>
              </p:nvSpPr>
              <p:spPr>
                <a:xfrm>
                  <a:off x="4774691" y="4499390"/>
                  <a:ext cx="58036" cy="38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36" h="38510" extrusionOk="0">
                      <a:moveTo>
                        <a:pt x="57912" y="17555"/>
                      </a:moveTo>
                      <a:cubicBezTo>
                        <a:pt x="57341" y="7269"/>
                        <a:pt x="48482" y="-542"/>
                        <a:pt x="38195" y="29"/>
                      </a:cubicBezTo>
                      <a:cubicBezTo>
                        <a:pt x="25527" y="791"/>
                        <a:pt x="12668" y="1172"/>
                        <a:pt x="0" y="1172"/>
                      </a:cubicBezTo>
                      <a:lnTo>
                        <a:pt x="0" y="1172"/>
                      </a:lnTo>
                      <a:lnTo>
                        <a:pt x="0" y="38511"/>
                      </a:lnTo>
                      <a:cubicBezTo>
                        <a:pt x="13430" y="38511"/>
                        <a:pt x="27051" y="38129"/>
                        <a:pt x="40481" y="37272"/>
                      </a:cubicBezTo>
                      <a:cubicBezTo>
                        <a:pt x="50768" y="36701"/>
                        <a:pt x="58579" y="27938"/>
                        <a:pt x="58007" y="1755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0" name="Google Shape;6570;p53"/>
                <p:cNvSpPr/>
                <p:nvPr/>
              </p:nvSpPr>
              <p:spPr>
                <a:xfrm>
                  <a:off x="5332475" y="4432439"/>
                  <a:ext cx="96793" cy="96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93" h="96378" extrusionOk="0">
                      <a:moveTo>
                        <a:pt x="91916" y="31261"/>
                      </a:moveTo>
                      <a:cubicBezTo>
                        <a:pt x="98870" y="23641"/>
                        <a:pt x="98298" y="11830"/>
                        <a:pt x="90773" y="4877"/>
                      </a:cubicBezTo>
                      <a:cubicBezTo>
                        <a:pt x="83153" y="-2076"/>
                        <a:pt x="71342" y="-1505"/>
                        <a:pt x="64389" y="6020"/>
                      </a:cubicBezTo>
                      <a:cubicBezTo>
                        <a:pt x="46006" y="26117"/>
                        <a:pt x="26384" y="45644"/>
                        <a:pt x="6191" y="63836"/>
                      </a:cubicBezTo>
                      <a:cubicBezTo>
                        <a:pt x="2096" y="67551"/>
                        <a:pt x="0" y="72600"/>
                        <a:pt x="0" y="77743"/>
                      </a:cubicBezTo>
                      <a:cubicBezTo>
                        <a:pt x="0" y="82220"/>
                        <a:pt x="1619" y="86697"/>
                        <a:pt x="4763" y="90221"/>
                      </a:cubicBezTo>
                      <a:cubicBezTo>
                        <a:pt x="11621" y="97841"/>
                        <a:pt x="23432" y="98508"/>
                        <a:pt x="31052" y="91554"/>
                      </a:cubicBezTo>
                      <a:cubicBezTo>
                        <a:pt x="52197" y="72504"/>
                        <a:pt x="72676" y="52216"/>
                        <a:pt x="91821" y="3116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1" name="Google Shape;6571;p53"/>
                <p:cNvSpPr/>
                <p:nvPr/>
              </p:nvSpPr>
              <p:spPr>
                <a:xfrm>
                  <a:off x="4975287" y="3870007"/>
                  <a:ext cx="42386" cy="67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86" h="67586" extrusionOk="0">
                      <a:moveTo>
                        <a:pt x="36862" y="52864"/>
                      </a:moveTo>
                      <a:cubicBezTo>
                        <a:pt x="40672" y="35624"/>
                        <a:pt x="42386" y="17812"/>
                        <a:pt x="42386" y="0"/>
                      </a:cubicBezTo>
                      <a:lnTo>
                        <a:pt x="5144" y="0"/>
                      </a:lnTo>
                      <a:cubicBezTo>
                        <a:pt x="5144" y="15145"/>
                        <a:pt x="3715" y="30194"/>
                        <a:pt x="476" y="44863"/>
                      </a:cubicBezTo>
                      <a:cubicBezTo>
                        <a:pt x="191" y="46196"/>
                        <a:pt x="0" y="47625"/>
                        <a:pt x="0" y="48959"/>
                      </a:cubicBezTo>
                      <a:cubicBezTo>
                        <a:pt x="0" y="57531"/>
                        <a:pt x="5906" y="65246"/>
                        <a:pt x="14573" y="67151"/>
                      </a:cubicBezTo>
                      <a:cubicBezTo>
                        <a:pt x="24670" y="69342"/>
                        <a:pt x="34576" y="63056"/>
                        <a:pt x="36862" y="5295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2" name="Google Shape;6572;p53"/>
                <p:cNvSpPr/>
                <p:nvPr/>
              </p:nvSpPr>
              <p:spPr>
                <a:xfrm>
                  <a:off x="5082920" y="3870007"/>
                  <a:ext cx="40957" cy="69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57" h="69764" extrusionOk="0">
                      <a:moveTo>
                        <a:pt x="36957" y="54007"/>
                      </a:moveTo>
                      <a:cubicBezTo>
                        <a:pt x="39719" y="36290"/>
                        <a:pt x="40958" y="18098"/>
                        <a:pt x="40958" y="0"/>
                      </a:cubicBezTo>
                      <a:lnTo>
                        <a:pt x="3715" y="0"/>
                      </a:lnTo>
                      <a:cubicBezTo>
                        <a:pt x="3715" y="16193"/>
                        <a:pt x="2667" y="32385"/>
                        <a:pt x="191" y="48292"/>
                      </a:cubicBezTo>
                      <a:cubicBezTo>
                        <a:pt x="0" y="49244"/>
                        <a:pt x="0" y="50197"/>
                        <a:pt x="0" y="51149"/>
                      </a:cubicBezTo>
                      <a:cubicBezTo>
                        <a:pt x="0" y="60198"/>
                        <a:pt x="6572" y="68104"/>
                        <a:pt x="15812" y="69533"/>
                      </a:cubicBezTo>
                      <a:cubicBezTo>
                        <a:pt x="26003" y="71152"/>
                        <a:pt x="35528" y="64103"/>
                        <a:pt x="37147" y="5400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3" name="Google Shape;6573;p53"/>
                <p:cNvSpPr/>
                <p:nvPr/>
              </p:nvSpPr>
              <p:spPr>
                <a:xfrm>
                  <a:off x="5189791" y="3870007"/>
                  <a:ext cx="40290" cy="71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90" h="71956" extrusionOk="0">
                      <a:moveTo>
                        <a:pt x="37052" y="55531"/>
                      </a:moveTo>
                      <a:cubicBezTo>
                        <a:pt x="39243" y="37243"/>
                        <a:pt x="40291" y="18574"/>
                        <a:pt x="40291" y="0"/>
                      </a:cubicBezTo>
                      <a:lnTo>
                        <a:pt x="3048" y="0"/>
                      </a:lnTo>
                      <a:cubicBezTo>
                        <a:pt x="3048" y="17050"/>
                        <a:pt x="2096" y="34195"/>
                        <a:pt x="95" y="51054"/>
                      </a:cubicBezTo>
                      <a:cubicBezTo>
                        <a:pt x="95" y="51816"/>
                        <a:pt x="0" y="52578"/>
                        <a:pt x="0" y="53340"/>
                      </a:cubicBezTo>
                      <a:cubicBezTo>
                        <a:pt x="0" y="62675"/>
                        <a:pt x="6953" y="70676"/>
                        <a:pt x="16383" y="71819"/>
                      </a:cubicBezTo>
                      <a:cubicBezTo>
                        <a:pt x="26575" y="73057"/>
                        <a:pt x="35909" y="65818"/>
                        <a:pt x="37147" y="555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4" name="Google Shape;6574;p53"/>
                <p:cNvSpPr/>
                <p:nvPr/>
              </p:nvSpPr>
              <p:spPr>
                <a:xfrm>
                  <a:off x="4865274" y="3870102"/>
                  <a:ext cx="46386" cy="6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86" h="64521" extrusionOk="0">
                      <a:moveTo>
                        <a:pt x="0" y="45815"/>
                      </a:moveTo>
                      <a:cubicBezTo>
                        <a:pt x="0" y="53054"/>
                        <a:pt x="4286" y="60007"/>
                        <a:pt x="11430" y="63055"/>
                      </a:cubicBezTo>
                      <a:cubicBezTo>
                        <a:pt x="20955" y="67056"/>
                        <a:pt x="31814" y="62579"/>
                        <a:pt x="35814" y="53150"/>
                      </a:cubicBezTo>
                      <a:cubicBezTo>
                        <a:pt x="42863" y="36290"/>
                        <a:pt x="46292" y="18193"/>
                        <a:pt x="46387" y="0"/>
                      </a:cubicBezTo>
                      <a:lnTo>
                        <a:pt x="9144" y="0"/>
                      </a:lnTo>
                      <a:cubicBezTo>
                        <a:pt x="9144" y="13240"/>
                        <a:pt x="6668" y="26479"/>
                        <a:pt x="1524" y="38671"/>
                      </a:cubicBezTo>
                      <a:cubicBezTo>
                        <a:pt x="572" y="41053"/>
                        <a:pt x="95" y="43529"/>
                        <a:pt x="95" y="459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5" name="Google Shape;6575;p53"/>
                <p:cNvSpPr/>
                <p:nvPr/>
              </p:nvSpPr>
              <p:spPr>
                <a:xfrm>
                  <a:off x="5016816" y="3982771"/>
                  <a:ext cx="80036" cy="109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36" h="109315" extrusionOk="0">
                      <a:moveTo>
                        <a:pt x="44291" y="11347"/>
                      </a:moveTo>
                      <a:cubicBezTo>
                        <a:pt x="33814" y="35541"/>
                        <a:pt x="20193" y="58401"/>
                        <a:pt x="3905" y="79260"/>
                      </a:cubicBezTo>
                      <a:cubicBezTo>
                        <a:pt x="1238" y="82690"/>
                        <a:pt x="0" y="86690"/>
                        <a:pt x="0" y="90691"/>
                      </a:cubicBezTo>
                      <a:cubicBezTo>
                        <a:pt x="0" y="96215"/>
                        <a:pt x="2477" y="101740"/>
                        <a:pt x="7144" y="105359"/>
                      </a:cubicBezTo>
                      <a:cubicBezTo>
                        <a:pt x="15240" y="111741"/>
                        <a:pt x="26956" y="110217"/>
                        <a:pt x="33338" y="102120"/>
                      </a:cubicBezTo>
                      <a:cubicBezTo>
                        <a:pt x="51530" y="78784"/>
                        <a:pt x="66770" y="53162"/>
                        <a:pt x="78486" y="26111"/>
                      </a:cubicBezTo>
                      <a:cubicBezTo>
                        <a:pt x="82582" y="16681"/>
                        <a:pt x="78296" y="5632"/>
                        <a:pt x="68771" y="1536"/>
                      </a:cubicBezTo>
                      <a:cubicBezTo>
                        <a:pt x="59341" y="-2559"/>
                        <a:pt x="48387" y="1822"/>
                        <a:pt x="44196" y="112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6" name="Google Shape;6576;p53"/>
                <p:cNvSpPr/>
                <p:nvPr/>
              </p:nvSpPr>
              <p:spPr>
                <a:xfrm>
                  <a:off x="4883657" y="3976804"/>
                  <a:ext cx="95894" cy="96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94" h="96605" extrusionOk="0">
                      <a:moveTo>
                        <a:pt x="87725" y="3216"/>
                      </a:moveTo>
                      <a:cubicBezTo>
                        <a:pt x="79153" y="-2594"/>
                        <a:pt x="67628" y="-308"/>
                        <a:pt x="61817" y="8265"/>
                      </a:cubicBezTo>
                      <a:cubicBezTo>
                        <a:pt x="47339" y="29696"/>
                        <a:pt x="29242" y="47984"/>
                        <a:pt x="8001" y="62652"/>
                      </a:cubicBezTo>
                      <a:cubicBezTo>
                        <a:pt x="2762" y="66272"/>
                        <a:pt x="0" y="72082"/>
                        <a:pt x="0" y="77988"/>
                      </a:cubicBezTo>
                      <a:cubicBezTo>
                        <a:pt x="0" y="81607"/>
                        <a:pt x="1048" y="85322"/>
                        <a:pt x="3334" y="88560"/>
                      </a:cubicBezTo>
                      <a:cubicBezTo>
                        <a:pt x="9239" y="97038"/>
                        <a:pt x="20860" y="99133"/>
                        <a:pt x="29242" y="93323"/>
                      </a:cubicBezTo>
                      <a:cubicBezTo>
                        <a:pt x="54292" y="75987"/>
                        <a:pt x="75629" y="54366"/>
                        <a:pt x="92678" y="29124"/>
                      </a:cubicBezTo>
                      <a:cubicBezTo>
                        <a:pt x="98488" y="20552"/>
                        <a:pt x="96203" y="9027"/>
                        <a:pt x="87630" y="321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7" name="Google Shape;6577;p53"/>
                <p:cNvSpPr/>
                <p:nvPr/>
              </p:nvSpPr>
              <p:spPr>
                <a:xfrm>
                  <a:off x="5509164" y="3870007"/>
                  <a:ext cx="39528" cy="78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28" h="78252" extrusionOk="0">
                      <a:moveTo>
                        <a:pt x="37147" y="61055"/>
                      </a:moveTo>
                      <a:cubicBezTo>
                        <a:pt x="38767" y="40862"/>
                        <a:pt x="39433" y="20384"/>
                        <a:pt x="39529" y="0"/>
                      </a:cubicBezTo>
                      <a:lnTo>
                        <a:pt x="2191" y="0"/>
                      </a:lnTo>
                      <a:cubicBezTo>
                        <a:pt x="2191" y="19431"/>
                        <a:pt x="1429" y="38958"/>
                        <a:pt x="0" y="58198"/>
                      </a:cubicBezTo>
                      <a:cubicBezTo>
                        <a:pt x="0" y="58674"/>
                        <a:pt x="0" y="59150"/>
                        <a:pt x="0" y="59627"/>
                      </a:cubicBezTo>
                      <a:cubicBezTo>
                        <a:pt x="0" y="69247"/>
                        <a:pt x="7429" y="77438"/>
                        <a:pt x="17240" y="78200"/>
                      </a:cubicBezTo>
                      <a:cubicBezTo>
                        <a:pt x="27527" y="78962"/>
                        <a:pt x="36481" y="71342"/>
                        <a:pt x="37242" y="6105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8" name="Google Shape;6578;p53"/>
                <p:cNvSpPr/>
                <p:nvPr/>
              </p:nvSpPr>
              <p:spPr>
                <a:xfrm>
                  <a:off x="5296375" y="3870007"/>
                  <a:ext cx="39814" cy="74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14" h="74107" extrusionOk="0">
                      <a:moveTo>
                        <a:pt x="37052" y="57245"/>
                      </a:moveTo>
                      <a:cubicBezTo>
                        <a:pt x="38957" y="38386"/>
                        <a:pt x="39814" y="19145"/>
                        <a:pt x="39814" y="0"/>
                      </a:cubicBezTo>
                      <a:lnTo>
                        <a:pt x="2572" y="0"/>
                      </a:lnTo>
                      <a:cubicBezTo>
                        <a:pt x="2572" y="17907"/>
                        <a:pt x="1714" y="35909"/>
                        <a:pt x="0" y="53531"/>
                      </a:cubicBezTo>
                      <a:cubicBezTo>
                        <a:pt x="0" y="54197"/>
                        <a:pt x="0" y="54769"/>
                        <a:pt x="0" y="55436"/>
                      </a:cubicBezTo>
                      <a:cubicBezTo>
                        <a:pt x="0" y="64865"/>
                        <a:pt x="7144" y="72962"/>
                        <a:pt x="16764" y="74009"/>
                      </a:cubicBezTo>
                      <a:cubicBezTo>
                        <a:pt x="27051" y="75057"/>
                        <a:pt x="36195" y="67628"/>
                        <a:pt x="37147" y="5734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9" name="Google Shape;6579;p53"/>
                <p:cNvSpPr/>
                <p:nvPr/>
              </p:nvSpPr>
              <p:spPr>
                <a:xfrm>
                  <a:off x="5616034" y="3869912"/>
                  <a:ext cx="38576" cy="69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76" h="69276" extrusionOk="0">
                      <a:moveTo>
                        <a:pt x="37243" y="51721"/>
                      </a:moveTo>
                      <a:cubicBezTo>
                        <a:pt x="38195" y="34576"/>
                        <a:pt x="38576" y="17335"/>
                        <a:pt x="38576" y="0"/>
                      </a:cubicBezTo>
                      <a:lnTo>
                        <a:pt x="1238" y="0"/>
                      </a:lnTo>
                      <a:cubicBezTo>
                        <a:pt x="1238" y="16573"/>
                        <a:pt x="953" y="33147"/>
                        <a:pt x="0" y="49530"/>
                      </a:cubicBezTo>
                      <a:cubicBezTo>
                        <a:pt x="0" y="49911"/>
                        <a:pt x="0" y="50292"/>
                        <a:pt x="0" y="50673"/>
                      </a:cubicBezTo>
                      <a:cubicBezTo>
                        <a:pt x="0" y="60484"/>
                        <a:pt x="7620" y="68675"/>
                        <a:pt x="17526" y="69247"/>
                      </a:cubicBezTo>
                      <a:cubicBezTo>
                        <a:pt x="27813" y="69818"/>
                        <a:pt x="36671" y="62008"/>
                        <a:pt x="37243" y="5172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0" name="Google Shape;6580;p53"/>
                <p:cNvSpPr/>
                <p:nvPr/>
              </p:nvSpPr>
              <p:spPr>
                <a:xfrm>
                  <a:off x="5402770" y="3870007"/>
                  <a:ext cx="39624" cy="76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24" h="76171" extrusionOk="0">
                      <a:moveTo>
                        <a:pt x="37147" y="59150"/>
                      </a:moveTo>
                      <a:cubicBezTo>
                        <a:pt x="38862" y="39624"/>
                        <a:pt x="39624" y="19717"/>
                        <a:pt x="39624" y="0"/>
                      </a:cubicBezTo>
                      <a:lnTo>
                        <a:pt x="2381" y="0"/>
                      </a:lnTo>
                      <a:cubicBezTo>
                        <a:pt x="2381" y="18669"/>
                        <a:pt x="1619" y="37433"/>
                        <a:pt x="0" y="55912"/>
                      </a:cubicBezTo>
                      <a:cubicBezTo>
                        <a:pt x="0" y="56483"/>
                        <a:pt x="0" y="57055"/>
                        <a:pt x="0" y="57531"/>
                      </a:cubicBezTo>
                      <a:cubicBezTo>
                        <a:pt x="0" y="67056"/>
                        <a:pt x="7334" y="75248"/>
                        <a:pt x="17050" y="76105"/>
                      </a:cubicBezTo>
                      <a:cubicBezTo>
                        <a:pt x="27337" y="76962"/>
                        <a:pt x="36385" y="69437"/>
                        <a:pt x="37243" y="5915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1" name="Google Shape;6581;p53"/>
                <p:cNvSpPr/>
                <p:nvPr/>
              </p:nvSpPr>
              <p:spPr>
                <a:xfrm>
                  <a:off x="4774691" y="3870007"/>
                  <a:ext cx="30956" cy="30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56" h="30956" extrusionOk="0">
                      <a:moveTo>
                        <a:pt x="30956" y="0"/>
                      </a:moveTo>
                      <a:lnTo>
                        <a:pt x="6287" y="0"/>
                      </a:lnTo>
                      <a:cubicBezTo>
                        <a:pt x="6287" y="3429"/>
                        <a:pt x="3429" y="6287"/>
                        <a:pt x="0" y="6287"/>
                      </a:cubicBezTo>
                      <a:lnTo>
                        <a:pt x="0" y="6287"/>
                      </a:lnTo>
                      <a:lnTo>
                        <a:pt x="0" y="30956"/>
                      </a:lnTo>
                      <a:lnTo>
                        <a:pt x="0" y="30956"/>
                      </a:lnTo>
                      <a:cubicBezTo>
                        <a:pt x="17050" y="30956"/>
                        <a:pt x="30956" y="17050"/>
                        <a:pt x="3095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2" name="Google Shape;6582;p53"/>
                <p:cNvSpPr/>
                <p:nvPr/>
              </p:nvSpPr>
              <p:spPr>
                <a:xfrm>
                  <a:off x="5164168" y="4142463"/>
                  <a:ext cx="87589" cy="10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89" h="104297" extrusionOk="0">
                      <a:moveTo>
                        <a:pt x="53245" y="8627"/>
                      </a:moveTo>
                      <a:cubicBezTo>
                        <a:pt x="38767" y="31297"/>
                        <a:pt x="22479" y="53109"/>
                        <a:pt x="4667" y="73397"/>
                      </a:cubicBezTo>
                      <a:cubicBezTo>
                        <a:pt x="1524" y="76922"/>
                        <a:pt x="0" y="81303"/>
                        <a:pt x="0" y="85684"/>
                      </a:cubicBezTo>
                      <a:cubicBezTo>
                        <a:pt x="0" y="90828"/>
                        <a:pt x="2191" y="96067"/>
                        <a:pt x="6382" y="99686"/>
                      </a:cubicBezTo>
                      <a:cubicBezTo>
                        <a:pt x="14097" y="106449"/>
                        <a:pt x="25908" y="105687"/>
                        <a:pt x="32671" y="97972"/>
                      </a:cubicBezTo>
                      <a:cubicBezTo>
                        <a:pt x="51721" y="76255"/>
                        <a:pt x="69247" y="52918"/>
                        <a:pt x="84677" y="28630"/>
                      </a:cubicBezTo>
                      <a:cubicBezTo>
                        <a:pt x="90202" y="19962"/>
                        <a:pt x="87630" y="8437"/>
                        <a:pt x="78962" y="2912"/>
                      </a:cubicBezTo>
                      <a:cubicBezTo>
                        <a:pt x="70295" y="-2612"/>
                        <a:pt x="58769" y="-41"/>
                        <a:pt x="53245" y="86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3" name="Google Shape;6583;p53"/>
                <p:cNvSpPr/>
                <p:nvPr/>
              </p:nvSpPr>
              <p:spPr>
                <a:xfrm>
                  <a:off x="4885181" y="4113689"/>
                  <a:ext cx="109600" cy="7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00" h="79456" extrusionOk="0">
                      <a:moveTo>
                        <a:pt x="105632" y="7302"/>
                      </a:moveTo>
                      <a:cubicBezTo>
                        <a:pt x="99346" y="-890"/>
                        <a:pt x="87630" y="-2414"/>
                        <a:pt x="79438" y="3873"/>
                      </a:cubicBezTo>
                      <a:cubicBezTo>
                        <a:pt x="58483" y="19970"/>
                        <a:pt x="35528" y="33400"/>
                        <a:pt x="11335" y="43687"/>
                      </a:cubicBezTo>
                      <a:cubicBezTo>
                        <a:pt x="4191" y="46735"/>
                        <a:pt x="0" y="53593"/>
                        <a:pt x="0" y="60832"/>
                      </a:cubicBezTo>
                      <a:cubicBezTo>
                        <a:pt x="0" y="63309"/>
                        <a:pt x="476" y="65690"/>
                        <a:pt x="1524" y="68071"/>
                      </a:cubicBezTo>
                      <a:cubicBezTo>
                        <a:pt x="5525" y="77596"/>
                        <a:pt x="16478" y="81978"/>
                        <a:pt x="26003" y="77977"/>
                      </a:cubicBezTo>
                      <a:cubicBezTo>
                        <a:pt x="53150" y="66452"/>
                        <a:pt x="78867" y="51403"/>
                        <a:pt x="102298" y="33400"/>
                      </a:cubicBezTo>
                      <a:cubicBezTo>
                        <a:pt x="110490" y="27114"/>
                        <a:pt x="112014" y="15398"/>
                        <a:pt x="105727" y="720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4" name="Google Shape;6584;p53"/>
                <p:cNvSpPr/>
                <p:nvPr/>
              </p:nvSpPr>
              <p:spPr>
                <a:xfrm>
                  <a:off x="4774596" y="4178600"/>
                  <a:ext cx="67263" cy="40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63" h="40878" extrusionOk="0">
                      <a:moveTo>
                        <a:pt x="0" y="40784"/>
                      </a:moveTo>
                      <a:lnTo>
                        <a:pt x="0" y="40784"/>
                      </a:lnTo>
                      <a:cubicBezTo>
                        <a:pt x="17240" y="40784"/>
                        <a:pt x="34480" y="39545"/>
                        <a:pt x="51340" y="37069"/>
                      </a:cubicBezTo>
                      <a:cubicBezTo>
                        <a:pt x="61531" y="35545"/>
                        <a:pt x="68580" y="26115"/>
                        <a:pt x="67056" y="15923"/>
                      </a:cubicBezTo>
                      <a:cubicBezTo>
                        <a:pt x="65532" y="5732"/>
                        <a:pt x="56102" y="-1317"/>
                        <a:pt x="45910" y="207"/>
                      </a:cubicBezTo>
                      <a:cubicBezTo>
                        <a:pt x="30861" y="2398"/>
                        <a:pt x="15335" y="3541"/>
                        <a:pt x="0" y="3541"/>
                      </a:cubicBezTo>
                      <a:lnTo>
                        <a:pt x="0" y="3541"/>
                      </a:lnTo>
                      <a:lnTo>
                        <a:pt x="0" y="4087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5" name="Google Shape;6585;p53"/>
                <p:cNvSpPr/>
                <p:nvPr/>
              </p:nvSpPr>
              <p:spPr>
                <a:xfrm>
                  <a:off x="5030818" y="4132123"/>
                  <a:ext cx="97032" cy="96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32" h="96079" extrusionOk="0">
                      <a:moveTo>
                        <a:pt x="64199" y="6775"/>
                      </a:moveTo>
                      <a:cubicBezTo>
                        <a:pt x="46958" y="27253"/>
                        <a:pt x="27718" y="46208"/>
                        <a:pt x="6953" y="62972"/>
                      </a:cubicBezTo>
                      <a:cubicBezTo>
                        <a:pt x="2381" y="66687"/>
                        <a:pt x="0" y="72021"/>
                        <a:pt x="0" y="77450"/>
                      </a:cubicBezTo>
                      <a:cubicBezTo>
                        <a:pt x="0" y="81546"/>
                        <a:pt x="1333" y="85737"/>
                        <a:pt x="4191" y="89166"/>
                      </a:cubicBezTo>
                      <a:cubicBezTo>
                        <a:pt x="10668" y="97167"/>
                        <a:pt x="22384" y="98405"/>
                        <a:pt x="30385" y="91928"/>
                      </a:cubicBezTo>
                      <a:cubicBezTo>
                        <a:pt x="52959" y="73640"/>
                        <a:pt x="73914" y="52971"/>
                        <a:pt x="92678" y="30682"/>
                      </a:cubicBezTo>
                      <a:cubicBezTo>
                        <a:pt x="99250" y="22777"/>
                        <a:pt x="98298" y="11061"/>
                        <a:pt x="90392" y="4393"/>
                      </a:cubicBezTo>
                      <a:cubicBezTo>
                        <a:pt x="82487" y="-2274"/>
                        <a:pt x="70771" y="-1226"/>
                        <a:pt x="64103" y="667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6" name="Google Shape;6586;p53"/>
                <p:cNvSpPr/>
                <p:nvPr/>
              </p:nvSpPr>
              <p:spPr>
                <a:xfrm>
                  <a:off x="4774691" y="4070099"/>
                  <a:ext cx="70132" cy="43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32" h="43271" extrusionOk="0">
                      <a:moveTo>
                        <a:pt x="55721" y="36795"/>
                      </a:moveTo>
                      <a:cubicBezTo>
                        <a:pt x="65722" y="34414"/>
                        <a:pt x="72009" y="24412"/>
                        <a:pt x="69628" y="14411"/>
                      </a:cubicBezTo>
                      <a:cubicBezTo>
                        <a:pt x="67246" y="4410"/>
                        <a:pt x="57245" y="-1877"/>
                        <a:pt x="47244" y="504"/>
                      </a:cubicBezTo>
                      <a:cubicBezTo>
                        <a:pt x="31813" y="4124"/>
                        <a:pt x="16002" y="5934"/>
                        <a:pt x="0" y="5934"/>
                      </a:cubicBezTo>
                      <a:lnTo>
                        <a:pt x="0" y="5934"/>
                      </a:lnTo>
                      <a:lnTo>
                        <a:pt x="0" y="43272"/>
                      </a:lnTo>
                      <a:cubicBezTo>
                        <a:pt x="18764" y="43272"/>
                        <a:pt x="37529" y="41081"/>
                        <a:pt x="55721" y="3689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7" name="Google Shape;6587;p53"/>
                <p:cNvSpPr/>
                <p:nvPr/>
              </p:nvSpPr>
              <p:spPr>
                <a:xfrm>
                  <a:off x="5532595" y="4147478"/>
                  <a:ext cx="69905" cy="114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05" h="114623" extrusionOk="0">
                      <a:moveTo>
                        <a:pt x="35433" y="104005"/>
                      </a:moveTo>
                      <a:cubicBezTo>
                        <a:pt x="47815" y="78383"/>
                        <a:pt x="59055" y="51808"/>
                        <a:pt x="68771" y="25043"/>
                      </a:cubicBezTo>
                      <a:cubicBezTo>
                        <a:pt x="72295" y="15422"/>
                        <a:pt x="67342" y="4659"/>
                        <a:pt x="57626" y="1135"/>
                      </a:cubicBezTo>
                      <a:cubicBezTo>
                        <a:pt x="47911" y="-2390"/>
                        <a:pt x="37243" y="2564"/>
                        <a:pt x="33719" y="12279"/>
                      </a:cubicBezTo>
                      <a:cubicBezTo>
                        <a:pt x="24384" y="37901"/>
                        <a:pt x="13621" y="63333"/>
                        <a:pt x="1810" y="87812"/>
                      </a:cubicBezTo>
                      <a:cubicBezTo>
                        <a:pt x="571" y="90384"/>
                        <a:pt x="0" y="93146"/>
                        <a:pt x="0" y="95909"/>
                      </a:cubicBezTo>
                      <a:cubicBezTo>
                        <a:pt x="0" y="102862"/>
                        <a:pt x="3905" y="109529"/>
                        <a:pt x="10573" y="112768"/>
                      </a:cubicBezTo>
                      <a:cubicBezTo>
                        <a:pt x="19812" y="117244"/>
                        <a:pt x="30956" y="113339"/>
                        <a:pt x="35433" y="1041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8" name="Google Shape;6588;p53"/>
                <p:cNvSpPr/>
                <p:nvPr/>
              </p:nvSpPr>
              <p:spPr>
                <a:xfrm>
                  <a:off x="5477636" y="3994170"/>
                  <a:ext cx="57600" cy="118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00" h="118610" extrusionOk="0">
                      <a:moveTo>
                        <a:pt x="36386" y="105485"/>
                      </a:moveTo>
                      <a:cubicBezTo>
                        <a:pt x="44863" y="78243"/>
                        <a:pt x="51816" y="50144"/>
                        <a:pt x="57245" y="22141"/>
                      </a:cubicBezTo>
                      <a:cubicBezTo>
                        <a:pt x="59246" y="12044"/>
                        <a:pt x="52578" y="2234"/>
                        <a:pt x="42482" y="328"/>
                      </a:cubicBezTo>
                      <a:cubicBezTo>
                        <a:pt x="32385" y="-1576"/>
                        <a:pt x="22574" y="4996"/>
                        <a:pt x="20669" y="15092"/>
                      </a:cubicBezTo>
                      <a:cubicBezTo>
                        <a:pt x="15526" y="41762"/>
                        <a:pt x="8858" y="68432"/>
                        <a:pt x="858" y="94435"/>
                      </a:cubicBezTo>
                      <a:cubicBezTo>
                        <a:pt x="286" y="96245"/>
                        <a:pt x="0" y="98150"/>
                        <a:pt x="0" y="99960"/>
                      </a:cubicBezTo>
                      <a:cubicBezTo>
                        <a:pt x="0" y="107961"/>
                        <a:pt x="5144" y="115295"/>
                        <a:pt x="13145" y="117772"/>
                      </a:cubicBezTo>
                      <a:cubicBezTo>
                        <a:pt x="22955" y="120820"/>
                        <a:pt x="33433" y="115295"/>
                        <a:pt x="36481" y="1054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9" name="Google Shape;6589;p53"/>
                <p:cNvSpPr/>
                <p:nvPr/>
              </p:nvSpPr>
              <p:spPr>
                <a:xfrm>
                  <a:off x="5590221" y="3985311"/>
                  <a:ext cx="54240" cy="119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40" h="119320" extrusionOk="0">
                      <a:moveTo>
                        <a:pt x="36671" y="105485"/>
                      </a:moveTo>
                      <a:cubicBezTo>
                        <a:pt x="43815" y="77958"/>
                        <a:pt x="49625" y="49669"/>
                        <a:pt x="54007" y="21570"/>
                      </a:cubicBezTo>
                      <a:cubicBezTo>
                        <a:pt x="55626" y="11378"/>
                        <a:pt x="48673" y="1853"/>
                        <a:pt x="38481" y="234"/>
                      </a:cubicBezTo>
                      <a:cubicBezTo>
                        <a:pt x="28289" y="-1385"/>
                        <a:pt x="18764" y="5568"/>
                        <a:pt x="17145" y="15760"/>
                      </a:cubicBezTo>
                      <a:cubicBezTo>
                        <a:pt x="12954" y="42716"/>
                        <a:pt x="7334" y="69671"/>
                        <a:pt x="571" y="96056"/>
                      </a:cubicBezTo>
                      <a:cubicBezTo>
                        <a:pt x="191" y="97580"/>
                        <a:pt x="0" y="99199"/>
                        <a:pt x="0" y="100723"/>
                      </a:cubicBezTo>
                      <a:cubicBezTo>
                        <a:pt x="0" y="109010"/>
                        <a:pt x="5620" y="116630"/>
                        <a:pt x="14002" y="118725"/>
                      </a:cubicBezTo>
                      <a:cubicBezTo>
                        <a:pt x="24003" y="121297"/>
                        <a:pt x="34100" y="115296"/>
                        <a:pt x="36767" y="1052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0" name="Google Shape;6590;p53"/>
                <p:cNvSpPr/>
                <p:nvPr/>
              </p:nvSpPr>
              <p:spPr>
                <a:xfrm>
                  <a:off x="5253894" y="3989230"/>
                  <a:ext cx="64704" cy="116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04" h="116548" extrusionOk="0">
                      <a:moveTo>
                        <a:pt x="28099" y="13936"/>
                      </a:moveTo>
                      <a:cubicBezTo>
                        <a:pt x="21241" y="40035"/>
                        <a:pt x="12383" y="65752"/>
                        <a:pt x="1524" y="90422"/>
                      </a:cubicBezTo>
                      <a:cubicBezTo>
                        <a:pt x="476" y="92899"/>
                        <a:pt x="0" y="95375"/>
                        <a:pt x="0" y="97852"/>
                      </a:cubicBezTo>
                      <a:cubicBezTo>
                        <a:pt x="0" y="104995"/>
                        <a:pt x="4191" y="111853"/>
                        <a:pt x="11144" y="114997"/>
                      </a:cubicBezTo>
                      <a:cubicBezTo>
                        <a:pt x="20574" y="119093"/>
                        <a:pt x="31623" y="114806"/>
                        <a:pt x="35719" y="105376"/>
                      </a:cubicBezTo>
                      <a:cubicBezTo>
                        <a:pt x="47244" y="78897"/>
                        <a:pt x="56864" y="51370"/>
                        <a:pt x="64103" y="23366"/>
                      </a:cubicBezTo>
                      <a:cubicBezTo>
                        <a:pt x="66675" y="13460"/>
                        <a:pt x="60770" y="3173"/>
                        <a:pt x="50768" y="601"/>
                      </a:cubicBezTo>
                      <a:cubicBezTo>
                        <a:pt x="40767" y="-1970"/>
                        <a:pt x="30575" y="3935"/>
                        <a:pt x="28004" y="139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1" name="Google Shape;6591;p53"/>
                <p:cNvSpPr/>
                <p:nvPr/>
              </p:nvSpPr>
              <p:spPr>
                <a:xfrm>
                  <a:off x="5138165" y="3986358"/>
                  <a:ext cx="70719" cy="114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19" h="114092" extrusionOk="0">
                      <a:moveTo>
                        <a:pt x="34385" y="12903"/>
                      </a:moveTo>
                      <a:cubicBezTo>
                        <a:pt x="26098" y="38335"/>
                        <a:pt x="15335" y="63005"/>
                        <a:pt x="2381" y="86436"/>
                      </a:cubicBezTo>
                      <a:cubicBezTo>
                        <a:pt x="762" y="89294"/>
                        <a:pt x="0" y="92437"/>
                        <a:pt x="0" y="95485"/>
                      </a:cubicBezTo>
                      <a:cubicBezTo>
                        <a:pt x="0" y="102057"/>
                        <a:pt x="3429" y="108439"/>
                        <a:pt x="9620" y="111773"/>
                      </a:cubicBezTo>
                      <a:cubicBezTo>
                        <a:pt x="18574" y="116725"/>
                        <a:pt x="30004" y="113487"/>
                        <a:pt x="34957" y="104533"/>
                      </a:cubicBezTo>
                      <a:cubicBezTo>
                        <a:pt x="49149" y="79006"/>
                        <a:pt x="60865" y="52051"/>
                        <a:pt x="69818" y="24428"/>
                      </a:cubicBezTo>
                      <a:cubicBezTo>
                        <a:pt x="72962" y="14617"/>
                        <a:pt x="67627" y="4140"/>
                        <a:pt x="57817" y="901"/>
                      </a:cubicBezTo>
                      <a:cubicBezTo>
                        <a:pt x="48006" y="-2242"/>
                        <a:pt x="37529" y="3092"/>
                        <a:pt x="34290" y="1290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2" name="Google Shape;6592;p53"/>
                <p:cNvSpPr/>
                <p:nvPr/>
              </p:nvSpPr>
              <p:spPr>
                <a:xfrm>
                  <a:off x="5366574" y="3991968"/>
                  <a:ext cx="60633" cy="117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33" h="117764" extrusionOk="0">
                      <a:moveTo>
                        <a:pt x="23813" y="14437"/>
                      </a:moveTo>
                      <a:cubicBezTo>
                        <a:pt x="18002" y="40916"/>
                        <a:pt x="10382" y="67206"/>
                        <a:pt x="1143" y="92732"/>
                      </a:cubicBezTo>
                      <a:cubicBezTo>
                        <a:pt x="381" y="94828"/>
                        <a:pt x="0" y="96924"/>
                        <a:pt x="0" y="99114"/>
                      </a:cubicBezTo>
                      <a:cubicBezTo>
                        <a:pt x="0" y="106734"/>
                        <a:pt x="4763" y="113878"/>
                        <a:pt x="12287" y="116640"/>
                      </a:cubicBezTo>
                      <a:cubicBezTo>
                        <a:pt x="22003" y="120165"/>
                        <a:pt x="32671" y="115116"/>
                        <a:pt x="36195" y="105496"/>
                      </a:cubicBezTo>
                      <a:cubicBezTo>
                        <a:pt x="46006" y="78540"/>
                        <a:pt x="54007" y="50632"/>
                        <a:pt x="60198" y="22629"/>
                      </a:cubicBezTo>
                      <a:cubicBezTo>
                        <a:pt x="62389" y="12532"/>
                        <a:pt x="56102" y="2626"/>
                        <a:pt x="46006" y="435"/>
                      </a:cubicBezTo>
                      <a:cubicBezTo>
                        <a:pt x="35909" y="-1755"/>
                        <a:pt x="26003" y="4531"/>
                        <a:pt x="23813" y="146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593" name="Google Shape;6593;p53"/>
            <p:cNvGrpSpPr/>
            <p:nvPr/>
          </p:nvGrpSpPr>
          <p:grpSpPr>
            <a:xfrm>
              <a:off x="7933532" y="3632677"/>
              <a:ext cx="637384" cy="639684"/>
              <a:chOff x="4774596" y="2105691"/>
              <a:chExt cx="884396" cy="884396"/>
            </a:xfrm>
          </p:grpSpPr>
          <p:sp>
            <p:nvSpPr>
              <p:cNvPr id="6594" name="Google Shape;6594;p53"/>
              <p:cNvSpPr/>
              <p:nvPr/>
            </p:nvSpPr>
            <p:spPr>
              <a:xfrm>
                <a:off x="4774596" y="2110073"/>
                <a:ext cx="880014" cy="88001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5" name="Google Shape;6595;p53"/>
              <p:cNvSpPr/>
              <p:nvPr/>
            </p:nvSpPr>
            <p:spPr>
              <a:xfrm>
                <a:off x="4774596" y="2105691"/>
                <a:ext cx="884396" cy="884396"/>
              </a:xfrm>
              <a:custGeom>
                <a:avLst/>
                <a:gdLst/>
                <a:ahLst/>
                <a:cxnLst/>
                <a:rect l="l" t="t" r="r" b="b"/>
                <a:pathLst>
                  <a:path w="884396" h="884396" extrusionOk="0">
                    <a:moveTo>
                      <a:pt x="0" y="884396"/>
                    </a:moveTo>
                    <a:lnTo>
                      <a:pt x="321945" y="884396"/>
                    </a:lnTo>
                    <a:cubicBezTo>
                      <a:pt x="321945" y="573786"/>
                      <a:pt x="573786" y="321945"/>
                      <a:pt x="884396" y="321945"/>
                    </a:cubicBezTo>
                    <a:lnTo>
                      <a:pt x="884396" y="0"/>
                    </a:lnTo>
                    <a:cubicBezTo>
                      <a:pt x="395954" y="0"/>
                      <a:pt x="0" y="395954"/>
                      <a:pt x="0" y="8843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596" name="Google Shape;6596;p53"/>
          <p:cNvGrpSpPr/>
          <p:nvPr/>
        </p:nvGrpSpPr>
        <p:grpSpPr>
          <a:xfrm rot="10800000" flipH="1">
            <a:off x="263292" y="450354"/>
            <a:ext cx="843991" cy="4458947"/>
            <a:chOff x="263292" y="450334"/>
            <a:chExt cx="843991" cy="4458947"/>
          </a:xfrm>
        </p:grpSpPr>
        <p:sp>
          <p:nvSpPr>
            <p:cNvPr id="6597" name="Google Shape;6597;p53"/>
            <p:cNvSpPr/>
            <p:nvPr/>
          </p:nvSpPr>
          <p:spPr>
            <a:xfrm rot="-1482362">
              <a:off x="367143" y="2362341"/>
              <a:ext cx="636289" cy="636289"/>
            </a:xfrm>
            <a:custGeom>
              <a:avLst/>
              <a:gdLst/>
              <a:ahLst/>
              <a:cxnLst/>
              <a:rect l="l" t="t" r="r" b="b"/>
              <a:pathLst>
                <a:path w="879157" h="879157" extrusionOk="0">
                  <a:moveTo>
                    <a:pt x="879157" y="439579"/>
                  </a:moveTo>
                  <a:cubicBezTo>
                    <a:pt x="879157" y="682351"/>
                    <a:pt x="682351" y="879157"/>
                    <a:pt x="439579" y="879157"/>
                  </a:cubicBezTo>
                  <a:cubicBezTo>
                    <a:pt x="196806" y="879157"/>
                    <a:pt x="0" y="682351"/>
                    <a:pt x="0" y="439579"/>
                  </a:cubicBezTo>
                  <a:cubicBezTo>
                    <a:pt x="0" y="196806"/>
                    <a:pt x="196806" y="0"/>
                    <a:pt x="439579" y="0"/>
                  </a:cubicBezTo>
                  <a:cubicBezTo>
                    <a:pt x="682351" y="0"/>
                    <a:pt x="879157" y="196806"/>
                    <a:pt x="879157" y="4395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8" name="Google Shape;6598;p53"/>
            <p:cNvSpPr/>
            <p:nvPr/>
          </p:nvSpPr>
          <p:spPr>
            <a:xfrm>
              <a:off x="366869" y="1724774"/>
              <a:ext cx="635741" cy="635741"/>
            </a:xfrm>
            <a:custGeom>
              <a:avLst/>
              <a:gdLst/>
              <a:ahLst/>
              <a:cxnLst/>
              <a:rect l="l" t="t" r="r" b="b"/>
              <a:pathLst>
                <a:path w="879919" h="879919" extrusionOk="0">
                  <a:moveTo>
                    <a:pt x="0" y="879919"/>
                  </a:moveTo>
                  <a:lnTo>
                    <a:pt x="879920" y="879919"/>
                  </a:lnTo>
                  <a:lnTo>
                    <a:pt x="879920" y="872395"/>
                  </a:lnTo>
                  <a:cubicBezTo>
                    <a:pt x="875919" y="392430"/>
                    <a:pt x="487489" y="4000"/>
                    <a:pt x="7525" y="0"/>
                  </a:cubicBezTo>
                  <a:lnTo>
                    <a:pt x="0" y="0"/>
                  </a:lnTo>
                  <a:lnTo>
                    <a:pt x="0" y="8799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99" name="Google Shape;6599;p53"/>
            <p:cNvGrpSpPr/>
            <p:nvPr/>
          </p:nvGrpSpPr>
          <p:grpSpPr>
            <a:xfrm>
              <a:off x="366993" y="1087502"/>
              <a:ext cx="637376" cy="637445"/>
              <a:chOff x="5654515" y="2109977"/>
              <a:chExt cx="880110" cy="880206"/>
            </a:xfrm>
          </p:grpSpPr>
          <p:sp>
            <p:nvSpPr>
              <p:cNvPr id="6600" name="Google Shape;6600;p53"/>
              <p:cNvSpPr/>
              <p:nvPr/>
            </p:nvSpPr>
            <p:spPr>
              <a:xfrm>
                <a:off x="6064471" y="2349487"/>
                <a:ext cx="103582" cy="88672"/>
              </a:xfrm>
              <a:custGeom>
                <a:avLst/>
                <a:gdLst/>
                <a:ahLst/>
                <a:cxnLst/>
                <a:rect l="l" t="t" r="r" b="b"/>
                <a:pathLst>
                  <a:path w="103582" h="88672" extrusionOk="0">
                    <a:moveTo>
                      <a:pt x="72771" y="84055"/>
                    </a:moveTo>
                    <a:cubicBezTo>
                      <a:pt x="52197" y="66243"/>
                      <a:pt x="30480" y="49384"/>
                      <a:pt x="8096" y="33953"/>
                    </a:cubicBezTo>
                    <a:cubicBezTo>
                      <a:pt x="2857" y="30334"/>
                      <a:pt x="0" y="24523"/>
                      <a:pt x="0" y="18618"/>
                    </a:cubicBezTo>
                    <a:cubicBezTo>
                      <a:pt x="0" y="14998"/>
                      <a:pt x="1048" y="11284"/>
                      <a:pt x="3334" y="8045"/>
                    </a:cubicBezTo>
                    <a:cubicBezTo>
                      <a:pt x="9144" y="-432"/>
                      <a:pt x="20764" y="-2528"/>
                      <a:pt x="29242" y="3283"/>
                    </a:cubicBezTo>
                    <a:cubicBezTo>
                      <a:pt x="52769" y="19475"/>
                      <a:pt x="75533" y="37192"/>
                      <a:pt x="97155" y="55956"/>
                    </a:cubicBezTo>
                    <a:cubicBezTo>
                      <a:pt x="104965" y="62719"/>
                      <a:pt x="105728" y="74434"/>
                      <a:pt x="99060" y="82245"/>
                    </a:cubicBezTo>
                    <a:cubicBezTo>
                      <a:pt x="92297" y="90055"/>
                      <a:pt x="80486" y="90817"/>
                      <a:pt x="72771" y="841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1" name="Google Shape;6601;p53"/>
              <p:cNvSpPr/>
              <p:nvPr/>
            </p:nvSpPr>
            <p:spPr>
              <a:xfrm>
                <a:off x="5917405" y="2386252"/>
                <a:ext cx="110195" cy="78523"/>
              </a:xfrm>
              <a:custGeom>
                <a:avLst/>
                <a:gdLst/>
                <a:ahLst/>
                <a:cxnLst/>
                <a:rect l="l" t="t" r="r" b="b"/>
                <a:pathLst>
                  <a:path w="110195" h="78523" extrusionOk="0">
                    <a:moveTo>
                      <a:pt x="107252" y="70055"/>
                    </a:moveTo>
                    <a:cubicBezTo>
                      <a:pt x="101632" y="78723"/>
                      <a:pt x="90106" y="81104"/>
                      <a:pt x="81439" y="75484"/>
                    </a:cubicBezTo>
                    <a:cubicBezTo>
                      <a:pt x="58769" y="60720"/>
                      <a:pt x="34957" y="47195"/>
                      <a:pt x="10573" y="35479"/>
                    </a:cubicBezTo>
                    <a:cubicBezTo>
                      <a:pt x="3905" y="32241"/>
                      <a:pt x="0" y="25573"/>
                      <a:pt x="0" y="18620"/>
                    </a:cubicBezTo>
                    <a:cubicBezTo>
                      <a:pt x="0" y="15953"/>
                      <a:pt x="571" y="13191"/>
                      <a:pt x="1810" y="10524"/>
                    </a:cubicBezTo>
                    <a:cubicBezTo>
                      <a:pt x="6287" y="1285"/>
                      <a:pt x="17431" y="-2621"/>
                      <a:pt x="26670" y="1856"/>
                    </a:cubicBezTo>
                    <a:cubicBezTo>
                      <a:pt x="52483" y="14334"/>
                      <a:pt x="77724" y="28526"/>
                      <a:pt x="101727" y="44242"/>
                    </a:cubicBezTo>
                    <a:cubicBezTo>
                      <a:pt x="110395" y="49862"/>
                      <a:pt x="112776" y="61387"/>
                      <a:pt x="107156" y="700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2" name="Google Shape;6602;p53"/>
              <p:cNvSpPr/>
              <p:nvPr/>
            </p:nvSpPr>
            <p:spPr>
              <a:xfrm>
                <a:off x="5917120" y="2270193"/>
                <a:ext cx="113269" cy="72783"/>
              </a:xfrm>
              <a:custGeom>
                <a:avLst/>
                <a:gdLst/>
                <a:ahLst/>
                <a:cxnLst/>
                <a:rect l="l" t="t" r="r" b="b"/>
                <a:pathLst>
                  <a:path w="113269" h="72783" extrusionOk="0">
                    <a:moveTo>
                      <a:pt x="110966" y="62955"/>
                    </a:moveTo>
                    <a:cubicBezTo>
                      <a:pt x="106108" y="72004"/>
                      <a:pt x="94774" y="75433"/>
                      <a:pt x="85725" y="70575"/>
                    </a:cubicBezTo>
                    <a:cubicBezTo>
                      <a:pt x="61817" y="57717"/>
                      <a:pt x="36862" y="46096"/>
                      <a:pt x="11716" y="36000"/>
                    </a:cubicBezTo>
                    <a:cubicBezTo>
                      <a:pt x="4477" y="33047"/>
                      <a:pt x="0" y="26094"/>
                      <a:pt x="0" y="18664"/>
                    </a:cubicBezTo>
                    <a:cubicBezTo>
                      <a:pt x="0" y="16378"/>
                      <a:pt x="476" y="13997"/>
                      <a:pt x="1333" y="11711"/>
                    </a:cubicBezTo>
                    <a:cubicBezTo>
                      <a:pt x="5144" y="2186"/>
                      <a:pt x="16002" y="-2481"/>
                      <a:pt x="25622" y="1329"/>
                    </a:cubicBezTo>
                    <a:cubicBezTo>
                      <a:pt x="52102" y="11901"/>
                      <a:pt x="78296" y="24189"/>
                      <a:pt x="103441" y="37714"/>
                    </a:cubicBezTo>
                    <a:cubicBezTo>
                      <a:pt x="112490" y="42572"/>
                      <a:pt x="115919" y="53907"/>
                      <a:pt x="111062" y="629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3" name="Google Shape;6603;p53"/>
              <p:cNvSpPr/>
              <p:nvPr/>
            </p:nvSpPr>
            <p:spPr>
              <a:xfrm>
                <a:off x="6077711" y="2231783"/>
                <a:ext cx="107087" cy="83769"/>
              </a:xfrm>
              <a:custGeom>
                <a:avLst/>
                <a:gdLst/>
                <a:ahLst/>
                <a:cxnLst/>
                <a:rect l="l" t="t" r="r" b="b"/>
                <a:pathLst>
                  <a:path w="107087" h="83769" extrusionOk="0">
                    <a:moveTo>
                      <a:pt x="99536" y="50121"/>
                    </a:moveTo>
                    <a:cubicBezTo>
                      <a:pt x="107823" y="56217"/>
                      <a:pt x="109538" y="67932"/>
                      <a:pt x="103442" y="76219"/>
                    </a:cubicBezTo>
                    <a:cubicBezTo>
                      <a:pt x="97346" y="84506"/>
                      <a:pt x="85630" y="86220"/>
                      <a:pt x="77343" y="80124"/>
                    </a:cubicBezTo>
                    <a:cubicBezTo>
                      <a:pt x="55436" y="63932"/>
                      <a:pt x="32385" y="48597"/>
                      <a:pt x="9049" y="34595"/>
                    </a:cubicBezTo>
                    <a:cubicBezTo>
                      <a:pt x="3239" y="31071"/>
                      <a:pt x="0" y="24879"/>
                      <a:pt x="0" y="18593"/>
                    </a:cubicBezTo>
                    <a:cubicBezTo>
                      <a:pt x="0" y="15354"/>
                      <a:pt x="858" y="12021"/>
                      <a:pt x="2667" y="9068"/>
                    </a:cubicBezTo>
                    <a:cubicBezTo>
                      <a:pt x="7906" y="210"/>
                      <a:pt x="19431" y="-2648"/>
                      <a:pt x="28289" y="2686"/>
                    </a:cubicBezTo>
                    <a:cubicBezTo>
                      <a:pt x="52673" y="17259"/>
                      <a:pt x="76676" y="33261"/>
                      <a:pt x="99632" y="50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4" name="Google Shape;6604;p53"/>
              <p:cNvSpPr/>
              <p:nvPr/>
            </p:nvSpPr>
            <p:spPr>
              <a:xfrm>
                <a:off x="5755671" y="2225567"/>
                <a:ext cx="119233" cy="55078"/>
              </a:xfrm>
              <a:custGeom>
                <a:avLst/>
                <a:gdLst/>
                <a:ahLst/>
                <a:cxnLst/>
                <a:rect l="l" t="t" r="r" b="b"/>
                <a:pathLst>
                  <a:path w="119233" h="55078" extrusionOk="0">
                    <a:moveTo>
                      <a:pt x="118586" y="41382"/>
                    </a:moveTo>
                    <a:cubicBezTo>
                      <a:pt x="115824" y="51288"/>
                      <a:pt x="105537" y="57098"/>
                      <a:pt x="95631" y="54431"/>
                    </a:cubicBezTo>
                    <a:cubicBezTo>
                      <a:pt x="69437" y="47192"/>
                      <a:pt x="42577" y="41382"/>
                      <a:pt x="15716" y="37096"/>
                    </a:cubicBezTo>
                    <a:cubicBezTo>
                      <a:pt x="6572" y="35667"/>
                      <a:pt x="0" y="27666"/>
                      <a:pt x="0" y="18713"/>
                    </a:cubicBezTo>
                    <a:cubicBezTo>
                      <a:pt x="0" y="17760"/>
                      <a:pt x="0" y="16712"/>
                      <a:pt x="191" y="15760"/>
                    </a:cubicBezTo>
                    <a:cubicBezTo>
                      <a:pt x="1810" y="5568"/>
                      <a:pt x="11335" y="-1385"/>
                      <a:pt x="21527" y="234"/>
                    </a:cubicBezTo>
                    <a:cubicBezTo>
                      <a:pt x="49721" y="4711"/>
                      <a:pt x="78010" y="10902"/>
                      <a:pt x="105537" y="18427"/>
                    </a:cubicBezTo>
                    <a:cubicBezTo>
                      <a:pt x="115443" y="21189"/>
                      <a:pt x="121253" y="31476"/>
                      <a:pt x="118586" y="413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5" name="Google Shape;6605;p53"/>
              <p:cNvSpPr/>
              <p:nvPr/>
            </p:nvSpPr>
            <p:spPr>
              <a:xfrm>
                <a:off x="6325552" y="2455056"/>
                <a:ext cx="84249" cy="106645"/>
              </a:xfrm>
              <a:custGeom>
                <a:avLst/>
                <a:gdLst/>
                <a:ahLst/>
                <a:cxnLst/>
                <a:rect l="l" t="t" r="r" b="b"/>
                <a:pathLst>
                  <a:path w="84249" h="106645" extrusionOk="0">
                    <a:moveTo>
                      <a:pt x="33528" y="7347"/>
                    </a:moveTo>
                    <a:cubicBezTo>
                      <a:pt x="50578" y="30111"/>
                      <a:pt x="66770" y="54019"/>
                      <a:pt x="81534" y="78308"/>
                    </a:cubicBezTo>
                    <a:cubicBezTo>
                      <a:pt x="86868" y="87071"/>
                      <a:pt x="84106" y="98596"/>
                      <a:pt x="75343" y="103930"/>
                    </a:cubicBezTo>
                    <a:cubicBezTo>
                      <a:pt x="66580" y="109264"/>
                      <a:pt x="55054" y="106502"/>
                      <a:pt x="49721" y="97739"/>
                    </a:cubicBezTo>
                    <a:cubicBezTo>
                      <a:pt x="35528" y="74498"/>
                      <a:pt x="20098" y="51638"/>
                      <a:pt x="3715" y="29826"/>
                    </a:cubicBezTo>
                    <a:cubicBezTo>
                      <a:pt x="1238" y="26492"/>
                      <a:pt x="0" y="22587"/>
                      <a:pt x="0" y="18681"/>
                    </a:cubicBezTo>
                    <a:cubicBezTo>
                      <a:pt x="0" y="12966"/>
                      <a:pt x="2572" y="7442"/>
                      <a:pt x="7429" y="3727"/>
                    </a:cubicBezTo>
                    <a:cubicBezTo>
                      <a:pt x="15716" y="-2464"/>
                      <a:pt x="27337" y="-750"/>
                      <a:pt x="33528" y="74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6" name="Google Shape;6606;p53"/>
              <p:cNvSpPr/>
              <p:nvPr/>
            </p:nvSpPr>
            <p:spPr>
              <a:xfrm>
                <a:off x="6169722" y="2601827"/>
                <a:ext cx="80586" cy="109182"/>
              </a:xfrm>
              <a:custGeom>
                <a:avLst/>
                <a:gdLst/>
                <a:ahLst/>
                <a:cxnLst/>
                <a:rect l="l" t="t" r="r" b="b"/>
                <a:pathLst>
                  <a:path w="80586" h="109182" extrusionOk="0">
                    <a:moveTo>
                      <a:pt x="34004" y="8023"/>
                    </a:moveTo>
                    <a:cubicBezTo>
                      <a:pt x="50387" y="31549"/>
                      <a:pt x="65342" y="56505"/>
                      <a:pt x="78486" y="81937"/>
                    </a:cubicBezTo>
                    <a:cubicBezTo>
                      <a:pt x="83249" y="91081"/>
                      <a:pt x="79629" y="102320"/>
                      <a:pt x="70485" y="107083"/>
                    </a:cubicBezTo>
                    <a:cubicBezTo>
                      <a:pt x="61341" y="111845"/>
                      <a:pt x="50102" y="108226"/>
                      <a:pt x="45339" y="99082"/>
                    </a:cubicBezTo>
                    <a:cubicBezTo>
                      <a:pt x="32861" y="75079"/>
                      <a:pt x="18764" y="51552"/>
                      <a:pt x="3334" y="29263"/>
                    </a:cubicBezTo>
                    <a:cubicBezTo>
                      <a:pt x="1048" y="26025"/>
                      <a:pt x="0" y="22310"/>
                      <a:pt x="0" y="18691"/>
                    </a:cubicBezTo>
                    <a:cubicBezTo>
                      <a:pt x="0" y="12785"/>
                      <a:pt x="2762" y="6975"/>
                      <a:pt x="8001" y="3355"/>
                    </a:cubicBezTo>
                    <a:cubicBezTo>
                      <a:pt x="16478" y="-2550"/>
                      <a:pt x="28099" y="-455"/>
                      <a:pt x="33909" y="80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7" name="Google Shape;6607;p53"/>
              <p:cNvSpPr/>
              <p:nvPr/>
            </p:nvSpPr>
            <p:spPr>
              <a:xfrm>
                <a:off x="5763577" y="2553679"/>
                <a:ext cx="114676" cy="69310"/>
              </a:xfrm>
              <a:custGeom>
                <a:avLst/>
                <a:gdLst/>
                <a:ahLst/>
                <a:cxnLst/>
                <a:rect l="l" t="t" r="r" b="b"/>
                <a:pathLst>
                  <a:path w="114676" h="69310" extrusionOk="0">
                    <a:moveTo>
                      <a:pt x="112586" y="59409"/>
                    </a:moveTo>
                    <a:cubicBezTo>
                      <a:pt x="107728" y="68457"/>
                      <a:pt x="96488" y="71982"/>
                      <a:pt x="87344" y="67124"/>
                    </a:cubicBezTo>
                    <a:cubicBezTo>
                      <a:pt x="63722" y="54551"/>
                      <a:pt x="38862" y="44264"/>
                      <a:pt x="13240" y="36453"/>
                    </a:cubicBezTo>
                    <a:cubicBezTo>
                      <a:pt x="5239" y="33977"/>
                      <a:pt x="0" y="26643"/>
                      <a:pt x="0" y="18642"/>
                    </a:cubicBezTo>
                    <a:cubicBezTo>
                      <a:pt x="0" y="16832"/>
                      <a:pt x="286" y="15022"/>
                      <a:pt x="857" y="13213"/>
                    </a:cubicBezTo>
                    <a:cubicBezTo>
                      <a:pt x="3905" y="3402"/>
                      <a:pt x="14288" y="-2218"/>
                      <a:pt x="24098" y="830"/>
                    </a:cubicBezTo>
                    <a:cubicBezTo>
                      <a:pt x="51911" y="9307"/>
                      <a:pt x="79057" y="20547"/>
                      <a:pt x="104775" y="34263"/>
                    </a:cubicBezTo>
                    <a:cubicBezTo>
                      <a:pt x="113824" y="39121"/>
                      <a:pt x="117348" y="50360"/>
                      <a:pt x="112490" y="595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8" name="Google Shape;6608;p53"/>
              <p:cNvSpPr/>
              <p:nvPr/>
            </p:nvSpPr>
            <p:spPr>
              <a:xfrm>
                <a:off x="5915977" y="2506050"/>
                <a:ext cx="105565" cy="85920"/>
              </a:xfrm>
              <a:custGeom>
                <a:avLst/>
                <a:gdLst/>
                <a:ahLst/>
                <a:cxnLst/>
                <a:rect l="l" t="t" r="r" b="b"/>
                <a:pathLst>
                  <a:path w="105565" h="85920" extrusionOk="0">
                    <a:moveTo>
                      <a:pt x="74962" y="81701"/>
                    </a:moveTo>
                    <a:cubicBezTo>
                      <a:pt x="54292" y="64366"/>
                      <a:pt x="32099" y="48554"/>
                      <a:pt x="9049" y="34648"/>
                    </a:cubicBezTo>
                    <a:cubicBezTo>
                      <a:pt x="3238" y="31123"/>
                      <a:pt x="0" y="25027"/>
                      <a:pt x="0" y="18646"/>
                    </a:cubicBezTo>
                    <a:cubicBezTo>
                      <a:pt x="0" y="15407"/>
                      <a:pt x="857" y="12073"/>
                      <a:pt x="2667" y="9025"/>
                    </a:cubicBezTo>
                    <a:cubicBezTo>
                      <a:pt x="8001" y="167"/>
                      <a:pt x="19431" y="-2595"/>
                      <a:pt x="28289" y="2644"/>
                    </a:cubicBezTo>
                    <a:cubicBezTo>
                      <a:pt x="52959" y="17503"/>
                      <a:pt x="76676" y="34457"/>
                      <a:pt x="98870" y="52936"/>
                    </a:cubicBezTo>
                    <a:cubicBezTo>
                      <a:pt x="106775" y="59603"/>
                      <a:pt x="107823" y="71319"/>
                      <a:pt x="101251" y="79225"/>
                    </a:cubicBezTo>
                    <a:cubicBezTo>
                      <a:pt x="94679" y="87130"/>
                      <a:pt x="82867" y="88178"/>
                      <a:pt x="74962" y="816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9" name="Google Shape;6609;p53"/>
              <p:cNvSpPr/>
              <p:nvPr/>
            </p:nvSpPr>
            <p:spPr>
              <a:xfrm>
                <a:off x="6057423" y="2477678"/>
                <a:ext cx="97406" cy="95752"/>
              </a:xfrm>
              <a:custGeom>
                <a:avLst/>
                <a:gdLst/>
                <a:ahLst/>
                <a:cxnLst/>
                <a:rect l="l" t="t" r="r" b="b"/>
                <a:pathLst>
                  <a:path w="97406" h="95752" extrusionOk="0">
                    <a:moveTo>
                      <a:pt x="64960" y="89595"/>
                    </a:moveTo>
                    <a:cubicBezTo>
                      <a:pt x="46767" y="69497"/>
                      <a:pt x="27146" y="50447"/>
                      <a:pt x="6572" y="32826"/>
                    </a:cubicBezTo>
                    <a:cubicBezTo>
                      <a:pt x="2286" y="29111"/>
                      <a:pt x="0" y="23873"/>
                      <a:pt x="0" y="18634"/>
                    </a:cubicBezTo>
                    <a:cubicBezTo>
                      <a:pt x="0" y="14348"/>
                      <a:pt x="1429" y="10061"/>
                      <a:pt x="4477" y="6537"/>
                    </a:cubicBezTo>
                    <a:cubicBezTo>
                      <a:pt x="11144" y="-1273"/>
                      <a:pt x="22955" y="-2226"/>
                      <a:pt x="30766" y="4442"/>
                    </a:cubicBezTo>
                    <a:cubicBezTo>
                      <a:pt x="52578" y="23111"/>
                      <a:pt x="73342" y="43304"/>
                      <a:pt x="92583" y="64544"/>
                    </a:cubicBezTo>
                    <a:cubicBezTo>
                      <a:pt x="99536" y="72164"/>
                      <a:pt x="98869" y="83975"/>
                      <a:pt x="91249" y="90929"/>
                    </a:cubicBezTo>
                    <a:cubicBezTo>
                      <a:pt x="83629" y="97882"/>
                      <a:pt x="71818" y="97215"/>
                      <a:pt x="64865" y="895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0" name="Google Shape;6610;p53"/>
              <p:cNvSpPr/>
              <p:nvPr/>
            </p:nvSpPr>
            <p:spPr>
              <a:xfrm>
                <a:off x="5654611" y="2853023"/>
                <a:ext cx="71833" cy="49926"/>
              </a:xfrm>
              <a:custGeom>
                <a:avLst/>
                <a:gdLst/>
                <a:ahLst/>
                <a:cxnLst/>
                <a:rect l="l" t="t" r="r" b="b"/>
                <a:pathLst>
                  <a:path w="71833" h="4992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622" y="0"/>
                      <a:pt x="42291" y="4858"/>
                      <a:pt x="61531" y="14573"/>
                    </a:cubicBezTo>
                    <a:cubicBezTo>
                      <a:pt x="70771" y="19241"/>
                      <a:pt x="74486" y="30385"/>
                      <a:pt x="69818" y="39624"/>
                    </a:cubicBezTo>
                    <a:cubicBezTo>
                      <a:pt x="65151" y="48863"/>
                      <a:pt x="54007" y="52578"/>
                      <a:pt x="44767" y="47911"/>
                    </a:cubicBezTo>
                    <a:cubicBezTo>
                      <a:pt x="30766" y="40862"/>
                      <a:pt x="15716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1" name="Google Shape;6611;p53"/>
              <p:cNvSpPr/>
              <p:nvPr/>
            </p:nvSpPr>
            <p:spPr>
              <a:xfrm>
                <a:off x="5761290" y="2443033"/>
                <a:ext cx="117124" cy="62770"/>
              </a:xfrm>
              <a:custGeom>
                <a:avLst/>
                <a:gdLst/>
                <a:ahLst/>
                <a:cxnLst/>
                <a:rect l="l" t="t" r="r" b="b"/>
                <a:pathLst>
                  <a:path w="117124" h="62770" extrusionOk="0">
                    <a:moveTo>
                      <a:pt x="115729" y="51183"/>
                    </a:moveTo>
                    <a:cubicBezTo>
                      <a:pt x="111824" y="60708"/>
                      <a:pt x="100965" y="65280"/>
                      <a:pt x="91440" y="61374"/>
                    </a:cubicBezTo>
                    <a:cubicBezTo>
                      <a:pt x="66485" y="51183"/>
                      <a:pt x="40577" y="42896"/>
                      <a:pt x="14383" y="36705"/>
                    </a:cubicBezTo>
                    <a:cubicBezTo>
                      <a:pt x="5810" y="34704"/>
                      <a:pt x="0" y="26989"/>
                      <a:pt x="0" y="18607"/>
                    </a:cubicBezTo>
                    <a:cubicBezTo>
                      <a:pt x="0" y="17178"/>
                      <a:pt x="191" y="15750"/>
                      <a:pt x="476" y="14321"/>
                    </a:cubicBezTo>
                    <a:cubicBezTo>
                      <a:pt x="2858" y="4320"/>
                      <a:pt x="12859" y="-1872"/>
                      <a:pt x="22955" y="510"/>
                    </a:cubicBezTo>
                    <a:cubicBezTo>
                      <a:pt x="51054" y="7177"/>
                      <a:pt x="78867" y="16035"/>
                      <a:pt x="105537" y="26989"/>
                    </a:cubicBezTo>
                    <a:cubicBezTo>
                      <a:pt x="115062" y="30894"/>
                      <a:pt x="119634" y="41753"/>
                      <a:pt x="115729" y="512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2" name="Google Shape;6612;p53"/>
              <p:cNvSpPr/>
              <p:nvPr/>
            </p:nvSpPr>
            <p:spPr>
              <a:xfrm>
                <a:off x="5926073" y="2160194"/>
                <a:ext cx="114897" cy="69348"/>
              </a:xfrm>
              <a:custGeom>
                <a:avLst/>
                <a:gdLst/>
                <a:ahLst/>
                <a:cxnLst/>
                <a:rect l="l" t="t" r="r" b="b"/>
                <a:pathLst>
                  <a:path w="114897" h="69348" extrusionOk="0">
                    <a:moveTo>
                      <a:pt x="104204" y="33794"/>
                    </a:moveTo>
                    <a:cubicBezTo>
                      <a:pt x="113538" y="38175"/>
                      <a:pt x="117538" y="49320"/>
                      <a:pt x="113062" y="58654"/>
                    </a:cubicBezTo>
                    <a:cubicBezTo>
                      <a:pt x="108680" y="67989"/>
                      <a:pt x="97536" y="71989"/>
                      <a:pt x="88202" y="67512"/>
                    </a:cubicBezTo>
                    <a:cubicBezTo>
                      <a:pt x="63532" y="55892"/>
                      <a:pt x="38005" y="45319"/>
                      <a:pt x="12382" y="36175"/>
                    </a:cubicBezTo>
                    <a:cubicBezTo>
                      <a:pt x="4763" y="33413"/>
                      <a:pt x="0" y="26269"/>
                      <a:pt x="0" y="18649"/>
                    </a:cubicBezTo>
                    <a:cubicBezTo>
                      <a:pt x="0" y="16554"/>
                      <a:pt x="381" y="14458"/>
                      <a:pt x="1048" y="12363"/>
                    </a:cubicBezTo>
                    <a:cubicBezTo>
                      <a:pt x="4477" y="2647"/>
                      <a:pt x="15240" y="-2401"/>
                      <a:pt x="24860" y="1123"/>
                    </a:cubicBezTo>
                    <a:cubicBezTo>
                      <a:pt x="51625" y="10743"/>
                      <a:pt x="78296" y="21697"/>
                      <a:pt x="104013" y="338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3" name="Google Shape;6613;p53"/>
              <p:cNvSpPr/>
              <p:nvPr/>
            </p:nvSpPr>
            <p:spPr>
              <a:xfrm>
                <a:off x="5654706" y="2109977"/>
                <a:ext cx="62980" cy="38501"/>
              </a:xfrm>
              <a:custGeom>
                <a:avLst/>
                <a:gdLst/>
                <a:ahLst/>
                <a:cxnLst/>
                <a:rect l="l" t="t" r="r" b="b"/>
                <a:pathLst>
                  <a:path w="62980" h="38501" extrusionOk="0">
                    <a:moveTo>
                      <a:pt x="62865" y="20765"/>
                    </a:moveTo>
                    <a:cubicBezTo>
                      <a:pt x="62389" y="31052"/>
                      <a:pt x="53626" y="38957"/>
                      <a:pt x="43339" y="38481"/>
                    </a:cubicBezTo>
                    <a:cubicBezTo>
                      <a:pt x="28956" y="37719"/>
                      <a:pt x="14383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5049" y="0"/>
                      <a:pt x="30194" y="381"/>
                      <a:pt x="45244" y="1143"/>
                    </a:cubicBezTo>
                    <a:cubicBezTo>
                      <a:pt x="55531" y="1715"/>
                      <a:pt x="63436" y="10478"/>
                      <a:pt x="62960" y="206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4" name="Google Shape;6614;p53"/>
              <p:cNvSpPr/>
              <p:nvPr/>
            </p:nvSpPr>
            <p:spPr>
              <a:xfrm>
                <a:off x="6191059" y="2459292"/>
                <a:ext cx="90704" cy="101911"/>
              </a:xfrm>
              <a:custGeom>
                <a:avLst/>
                <a:gdLst/>
                <a:ahLst/>
                <a:cxnLst/>
                <a:rect l="l" t="t" r="r" b="b"/>
                <a:pathLst>
                  <a:path w="90704" h="101911" extrusionOk="0">
                    <a:moveTo>
                      <a:pt x="32290" y="5873"/>
                    </a:moveTo>
                    <a:cubicBezTo>
                      <a:pt x="51721" y="26828"/>
                      <a:pt x="70104" y="49116"/>
                      <a:pt x="87058" y="72167"/>
                    </a:cubicBezTo>
                    <a:cubicBezTo>
                      <a:pt x="93154" y="80454"/>
                      <a:pt x="91440" y="92169"/>
                      <a:pt x="83153" y="98265"/>
                    </a:cubicBezTo>
                    <a:cubicBezTo>
                      <a:pt x="74866" y="104361"/>
                      <a:pt x="63151" y="102647"/>
                      <a:pt x="57055" y="94360"/>
                    </a:cubicBezTo>
                    <a:cubicBezTo>
                      <a:pt x="40957" y="72453"/>
                      <a:pt x="23431" y="51307"/>
                      <a:pt x="4953" y="31305"/>
                    </a:cubicBezTo>
                    <a:cubicBezTo>
                      <a:pt x="1619" y="27685"/>
                      <a:pt x="0" y="23208"/>
                      <a:pt x="0" y="18636"/>
                    </a:cubicBezTo>
                    <a:cubicBezTo>
                      <a:pt x="0" y="13588"/>
                      <a:pt x="2000" y="8635"/>
                      <a:pt x="6001" y="4920"/>
                    </a:cubicBezTo>
                    <a:cubicBezTo>
                      <a:pt x="13525" y="-2033"/>
                      <a:pt x="25337" y="-1557"/>
                      <a:pt x="32385" y="59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5" name="Google Shape;6615;p53"/>
              <p:cNvSpPr/>
              <p:nvPr/>
            </p:nvSpPr>
            <p:spPr>
              <a:xfrm>
                <a:off x="6290309" y="2593921"/>
                <a:ext cx="75180" cy="112158"/>
              </a:xfrm>
              <a:custGeom>
                <a:avLst/>
                <a:gdLst/>
                <a:ahLst/>
                <a:cxnLst/>
                <a:rect l="l" t="t" r="r" b="b"/>
                <a:pathLst>
                  <a:path w="75180" h="112158" extrusionOk="0">
                    <a:moveTo>
                      <a:pt x="34862" y="9356"/>
                    </a:moveTo>
                    <a:cubicBezTo>
                      <a:pt x="49149" y="34121"/>
                      <a:pt x="62198" y="59934"/>
                      <a:pt x="73628" y="86032"/>
                    </a:cubicBezTo>
                    <a:cubicBezTo>
                      <a:pt x="77724" y="95462"/>
                      <a:pt x="73438" y="106416"/>
                      <a:pt x="64008" y="110607"/>
                    </a:cubicBezTo>
                    <a:cubicBezTo>
                      <a:pt x="54578" y="114703"/>
                      <a:pt x="43529" y="110416"/>
                      <a:pt x="39434" y="100987"/>
                    </a:cubicBezTo>
                    <a:cubicBezTo>
                      <a:pt x="28575" y="76126"/>
                      <a:pt x="16097" y="51552"/>
                      <a:pt x="2477" y="28025"/>
                    </a:cubicBezTo>
                    <a:cubicBezTo>
                      <a:pt x="762" y="25072"/>
                      <a:pt x="0" y="21834"/>
                      <a:pt x="0" y="18691"/>
                    </a:cubicBezTo>
                    <a:cubicBezTo>
                      <a:pt x="0" y="12214"/>
                      <a:pt x="3334" y="6022"/>
                      <a:pt x="9335" y="2498"/>
                    </a:cubicBezTo>
                    <a:cubicBezTo>
                      <a:pt x="18288" y="-2645"/>
                      <a:pt x="29623" y="403"/>
                      <a:pt x="34766" y="93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6" name="Google Shape;6616;p53"/>
              <p:cNvSpPr/>
              <p:nvPr/>
            </p:nvSpPr>
            <p:spPr>
              <a:xfrm>
                <a:off x="5654611" y="2534602"/>
                <a:ext cx="64296" cy="39722"/>
              </a:xfrm>
              <a:custGeom>
                <a:avLst/>
                <a:gdLst/>
                <a:ahLst/>
                <a:cxnLst/>
                <a:rect l="l" t="t" r="r" b="b"/>
                <a:pathLst>
                  <a:path w="64296" h="3972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5907" y="0"/>
                      <a:pt x="31909" y="857"/>
                      <a:pt x="47530" y="2476"/>
                    </a:cubicBezTo>
                    <a:cubicBezTo>
                      <a:pt x="57817" y="3524"/>
                      <a:pt x="65246" y="12668"/>
                      <a:pt x="64198" y="22955"/>
                    </a:cubicBezTo>
                    <a:cubicBezTo>
                      <a:pt x="63151" y="33242"/>
                      <a:pt x="54007" y="40672"/>
                      <a:pt x="43720" y="39624"/>
                    </a:cubicBezTo>
                    <a:cubicBezTo>
                      <a:pt x="29337" y="38100"/>
                      <a:pt x="14573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7" name="Google Shape;6617;p53"/>
              <p:cNvSpPr/>
              <p:nvPr/>
            </p:nvSpPr>
            <p:spPr>
              <a:xfrm>
                <a:off x="5654515" y="2216086"/>
                <a:ext cx="54997" cy="38215"/>
              </a:xfrm>
              <a:custGeom>
                <a:avLst/>
                <a:gdLst/>
                <a:ahLst/>
                <a:cxnLst/>
                <a:rect l="l" t="t" r="r" b="b"/>
                <a:pathLst>
                  <a:path w="54997" h="38215" extrusionOk="0">
                    <a:moveTo>
                      <a:pt x="37243" y="952"/>
                    </a:moveTo>
                    <a:cubicBezTo>
                      <a:pt x="47530" y="1429"/>
                      <a:pt x="55626" y="10096"/>
                      <a:pt x="54959" y="20479"/>
                    </a:cubicBezTo>
                    <a:cubicBezTo>
                      <a:pt x="54483" y="30766"/>
                      <a:pt x="45720" y="38671"/>
                      <a:pt x="35433" y="38195"/>
                    </a:cubicBezTo>
                    <a:cubicBezTo>
                      <a:pt x="23717" y="37624"/>
                      <a:pt x="11811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2383" y="0"/>
                      <a:pt x="24955" y="286"/>
                      <a:pt x="37147" y="8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8" name="Google Shape;6618;p53"/>
              <p:cNvSpPr/>
              <p:nvPr/>
            </p:nvSpPr>
            <p:spPr>
              <a:xfrm>
                <a:off x="5763672" y="2119391"/>
                <a:ext cx="119556" cy="53659"/>
              </a:xfrm>
              <a:custGeom>
                <a:avLst/>
                <a:gdLst/>
                <a:ahLst/>
                <a:cxnLst/>
                <a:rect l="l" t="t" r="r" b="b"/>
                <a:pathLst>
                  <a:path w="119556" h="53659" extrusionOk="0">
                    <a:moveTo>
                      <a:pt x="286" y="15923"/>
                    </a:moveTo>
                    <a:cubicBezTo>
                      <a:pt x="1810" y="5732"/>
                      <a:pt x="11240" y="-1317"/>
                      <a:pt x="21431" y="207"/>
                    </a:cubicBezTo>
                    <a:cubicBezTo>
                      <a:pt x="49625" y="4398"/>
                      <a:pt x="77915" y="10018"/>
                      <a:pt x="105442" y="16971"/>
                    </a:cubicBezTo>
                    <a:cubicBezTo>
                      <a:pt x="115443" y="19448"/>
                      <a:pt x="121539" y="29639"/>
                      <a:pt x="118967" y="39545"/>
                    </a:cubicBezTo>
                    <a:cubicBezTo>
                      <a:pt x="116491" y="49547"/>
                      <a:pt x="106299" y="55643"/>
                      <a:pt x="96393" y="53071"/>
                    </a:cubicBezTo>
                    <a:cubicBezTo>
                      <a:pt x="70009" y="46499"/>
                      <a:pt x="42958" y="41069"/>
                      <a:pt x="15907" y="37069"/>
                    </a:cubicBezTo>
                    <a:cubicBezTo>
                      <a:pt x="6668" y="35735"/>
                      <a:pt x="0" y="27734"/>
                      <a:pt x="0" y="18686"/>
                    </a:cubicBezTo>
                    <a:cubicBezTo>
                      <a:pt x="0" y="17733"/>
                      <a:pt x="0" y="16876"/>
                      <a:pt x="191" y="159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9" name="Google Shape;6619;p53"/>
              <p:cNvSpPr/>
              <p:nvPr/>
            </p:nvSpPr>
            <p:spPr>
              <a:xfrm>
                <a:off x="5758528" y="2333776"/>
                <a:ext cx="118544" cy="58290"/>
              </a:xfrm>
              <a:custGeom>
                <a:avLst/>
                <a:gdLst/>
                <a:ahLst/>
                <a:cxnLst/>
                <a:rect l="l" t="t" r="r" b="b"/>
                <a:pathLst>
                  <a:path w="118544" h="58290" extrusionOk="0">
                    <a:moveTo>
                      <a:pt x="0" y="18708"/>
                    </a:moveTo>
                    <a:cubicBezTo>
                      <a:pt x="0" y="17565"/>
                      <a:pt x="95" y="16327"/>
                      <a:pt x="381" y="15184"/>
                    </a:cubicBezTo>
                    <a:cubicBezTo>
                      <a:pt x="2286" y="5087"/>
                      <a:pt x="12097" y="-1580"/>
                      <a:pt x="22193" y="325"/>
                    </a:cubicBezTo>
                    <a:cubicBezTo>
                      <a:pt x="50387" y="5754"/>
                      <a:pt x="78486" y="12993"/>
                      <a:pt x="105728" y="21947"/>
                    </a:cubicBezTo>
                    <a:cubicBezTo>
                      <a:pt x="115538" y="25185"/>
                      <a:pt x="120777" y="35758"/>
                      <a:pt x="117634" y="45473"/>
                    </a:cubicBezTo>
                    <a:cubicBezTo>
                      <a:pt x="114395" y="55284"/>
                      <a:pt x="103822" y="60523"/>
                      <a:pt x="94107" y="57380"/>
                    </a:cubicBezTo>
                    <a:cubicBezTo>
                      <a:pt x="68389" y="48902"/>
                      <a:pt x="41910" y="42044"/>
                      <a:pt x="15335" y="36901"/>
                    </a:cubicBezTo>
                    <a:cubicBezTo>
                      <a:pt x="6382" y="35186"/>
                      <a:pt x="190" y="27376"/>
                      <a:pt x="190" y="186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0" name="Google Shape;6620;p53"/>
              <p:cNvSpPr/>
              <p:nvPr/>
            </p:nvSpPr>
            <p:spPr>
              <a:xfrm>
                <a:off x="5654611" y="2428303"/>
                <a:ext cx="61202" cy="39009"/>
              </a:xfrm>
              <a:custGeom>
                <a:avLst/>
                <a:gdLst/>
                <a:ahLst/>
                <a:cxnLst/>
                <a:rect l="l" t="t" r="r" b="b"/>
                <a:pathLst>
                  <a:path w="61202" h="39009" extrusionOk="0">
                    <a:moveTo>
                      <a:pt x="44005" y="1810"/>
                    </a:moveTo>
                    <a:cubicBezTo>
                      <a:pt x="54292" y="2572"/>
                      <a:pt x="61913" y="11621"/>
                      <a:pt x="61150" y="21812"/>
                    </a:cubicBezTo>
                    <a:cubicBezTo>
                      <a:pt x="60388" y="32099"/>
                      <a:pt x="51340" y="39719"/>
                      <a:pt x="41148" y="38957"/>
                    </a:cubicBezTo>
                    <a:cubicBezTo>
                      <a:pt x="27527" y="37909"/>
                      <a:pt x="13716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4669" y="0"/>
                      <a:pt x="29432" y="571"/>
                      <a:pt x="44005" y="1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1" name="Google Shape;6621;p53"/>
              <p:cNvSpPr/>
              <p:nvPr/>
            </p:nvSpPr>
            <p:spPr>
              <a:xfrm>
                <a:off x="5654706" y="2322290"/>
                <a:ext cx="58036" cy="38510"/>
              </a:xfrm>
              <a:custGeom>
                <a:avLst/>
                <a:gdLst/>
                <a:ahLst/>
                <a:cxnLst/>
                <a:rect l="l" t="t" r="r" b="b"/>
                <a:pathLst>
                  <a:path w="58036" h="38510" extrusionOk="0">
                    <a:moveTo>
                      <a:pt x="57912" y="20955"/>
                    </a:moveTo>
                    <a:cubicBezTo>
                      <a:pt x="57340" y="31242"/>
                      <a:pt x="48482" y="39053"/>
                      <a:pt x="38195" y="38481"/>
                    </a:cubicBezTo>
                    <a:cubicBezTo>
                      <a:pt x="25527" y="37719"/>
                      <a:pt x="12668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ubicBezTo>
                      <a:pt x="13430" y="0"/>
                      <a:pt x="27051" y="381"/>
                      <a:pt x="40481" y="1238"/>
                    </a:cubicBezTo>
                    <a:cubicBezTo>
                      <a:pt x="50768" y="1810"/>
                      <a:pt x="58579" y="10573"/>
                      <a:pt x="58007" y="209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2" name="Google Shape;6622;p53"/>
              <p:cNvSpPr/>
              <p:nvPr/>
            </p:nvSpPr>
            <p:spPr>
              <a:xfrm>
                <a:off x="6212490" y="2331372"/>
                <a:ext cx="96792" cy="96282"/>
              </a:xfrm>
              <a:custGeom>
                <a:avLst/>
                <a:gdLst/>
                <a:ahLst/>
                <a:cxnLst/>
                <a:rect l="l" t="t" r="r" b="b"/>
                <a:pathLst>
                  <a:path w="96792" h="96282" extrusionOk="0">
                    <a:moveTo>
                      <a:pt x="91916" y="65022"/>
                    </a:moveTo>
                    <a:cubicBezTo>
                      <a:pt x="98869" y="72642"/>
                      <a:pt x="98298" y="84453"/>
                      <a:pt x="90773" y="91406"/>
                    </a:cubicBezTo>
                    <a:cubicBezTo>
                      <a:pt x="83153" y="98359"/>
                      <a:pt x="71342" y="97788"/>
                      <a:pt x="64389" y="90263"/>
                    </a:cubicBezTo>
                    <a:cubicBezTo>
                      <a:pt x="46006" y="70165"/>
                      <a:pt x="26384" y="50639"/>
                      <a:pt x="6191" y="32446"/>
                    </a:cubicBezTo>
                    <a:cubicBezTo>
                      <a:pt x="2096" y="28732"/>
                      <a:pt x="0" y="23683"/>
                      <a:pt x="0" y="18635"/>
                    </a:cubicBezTo>
                    <a:cubicBezTo>
                      <a:pt x="0" y="14158"/>
                      <a:pt x="1619" y="9682"/>
                      <a:pt x="4763" y="6157"/>
                    </a:cubicBezTo>
                    <a:cubicBezTo>
                      <a:pt x="11621" y="-1463"/>
                      <a:pt x="23431" y="-2129"/>
                      <a:pt x="31051" y="4824"/>
                    </a:cubicBezTo>
                    <a:cubicBezTo>
                      <a:pt x="52197" y="23874"/>
                      <a:pt x="72676" y="44162"/>
                      <a:pt x="91821" y="652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3" name="Google Shape;6623;p53"/>
              <p:cNvSpPr/>
              <p:nvPr/>
            </p:nvSpPr>
            <p:spPr>
              <a:xfrm>
                <a:off x="5855302" y="2922501"/>
                <a:ext cx="42386" cy="67586"/>
              </a:xfrm>
              <a:custGeom>
                <a:avLst/>
                <a:gdLst/>
                <a:ahLst/>
                <a:cxnLst/>
                <a:rect l="l" t="t" r="r" b="b"/>
                <a:pathLst>
                  <a:path w="42386" h="67586" extrusionOk="0">
                    <a:moveTo>
                      <a:pt x="36862" y="14723"/>
                    </a:moveTo>
                    <a:cubicBezTo>
                      <a:pt x="40672" y="31963"/>
                      <a:pt x="42386" y="49775"/>
                      <a:pt x="42386" y="67587"/>
                    </a:cubicBezTo>
                    <a:lnTo>
                      <a:pt x="5143" y="67587"/>
                    </a:lnTo>
                    <a:cubicBezTo>
                      <a:pt x="5143" y="52442"/>
                      <a:pt x="3715" y="37392"/>
                      <a:pt x="476" y="22724"/>
                    </a:cubicBezTo>
                    <a:cubicBezTo>
                      <a:pt x="190" y="21390"/>
                      <a:pt x="0" y="19962"/>
                      <a:pt x="0" y="18628"/>
                    </a:cubicBezTo>
                    <a:cubicBezTo>
                      <a:pt x="0" y="10056"/>
                      <a:pt x="5905" y="2340"/>
                      <a:pt x="14573" y="435"/>
                    </a:cubicBezTo>
                    <a:cubicBezTo>
                      <a:pt x="24670" y="-1755"/>
                      <a:pt x="34576" y="4531"/>
                      <a:pt x="36862" y="146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4" name="Google Shape;6624;p53"/>
              <p:cNvSpPr/>
              <p:nvPr/>
            </p:nvSpPr>
            <p:spPr>
              <a:xfrm>
                <a:off x="5962935" y="2920419"/>
                <a:ext cx="40957" cy="69764"/>
              </a:xfrm>
              <a:custGeom>
                <a:avLst/>
                <a:gdLst/>
                <a:ahLst/>
                <a:cxnLst/>
                <a:rect l="l" t="t" r="r" b="b"/>
                <a:pathLst>
                  <a:path w="40957" h="69764" extrusionOk="0">
                    <a:moveTo>
                      <a:pt x="36957" y="15757"/>
                    </a:moveTo>
                    <a:cubicBezTo>
                      <a:pt x="39719" y="33474"/>
                      <a:pt x="40957" y="51667"/>
                      <a:pt x="40957" y="69764"/>
                    </a:cubicBezTo>
                    <a:lnTo>
                      <a:pt x="3715" y="69764"/>
                    </a:lnTo>
                    <a:cubicBezTo>
                      <a:pt x="3715" y="53572"/>
                      <a:pt x="2667" y="37379"/>
                      <a:pt x="190" y="21472"/>
                    </a:cubicBezTo>
                    <a:cubicBezTo>
                      <a:pt x="0" y="20520"/>
                      <a:pt x="0" y="19567"/>
                      <a:pt x="0" y="18615"/>
                    </a:cubicBezTo>
                    <a:cubicBezTo>
                      <a:pt x="0" y="9566"/>
                      <a:pt x="6572" y="1660"/>
                      <a:pt x="15812" y="232"/>
                    </a:cubicBezTo>
                    <a:cubicBezTo>
                      <a:pt x="26003" y="-1388"/>
                      <a:pt x="35528" y="5661"/>
                      <a:pt x="37147" y="157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5" name="Google Shape;6625;p53"/>
              <p:cNvSpPr/>
              <p:nvPr/>
            </p:nvSpPr>
            <p:spPr>
              <a:xfrm>
                <a:off x="6069805" y="2918226"/>
                <a:ext cx="40290" cy="71956"/>
              </a:xfrm>
              <a:custGeom>
                <a:avLst/>
                <a:gdLst/>
                <a:ahLst/>
                <a:cxnLst/>
                <a:rect l="l" t="t" r="r" b="b"/>
                <a:pathLst>
                  <a:path w="40290" h="71956" extrusionOk="0">
                    <a:moveTo>
                      <a:pt x="37052" y="16426"/>
                    </a:moveTo>
                    <a:cubicBezTo>
                      <a:pt x="39243" y="34714"/>
                      <a:pt x="40291" y="53383"/>
                      <a:pt x="40291" y="71956"/>
                    </a:cubicBezTo>
                    <a:lnTo>
                      <a:pt x="3048" y="71956"/>
                    </a:lnTo>
                    <a:cubicBezTo>
                      <a:pt x="3048" y="54907"/>
                      <a:pt x="2096" y="37762"/>
                      <a:pt x="95" y="20902"/>
                    </a:cubicBezTo>
                    <a:cubicBezTo>
                      <a:pt x="95" y="20140"/>
                      <a:pt x="0" y="19378"/>
                      <a:pt x="0" y="18616"/>
                    </a:cubicBezTo>
                    <a:cubicBezTo>
                      <a:pt x="0" y="9282"/>
                      <a:pt x="6953" y="1281"/>
                      <a:pt x="16383" y="138"/>
                    </a:cubicBezTo>
                    <a:cubicBezTo>
                      <a:pt x="26575" y="-1100"/>
                      <a:pt x="35909" y="6139"/>
                      <a:pt x="37147" y="16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6" name="Google Shape;6626;p53"/>
              <p:cNvSpPr/>
              <p:nvPr/>
            </p:nvSpPr>
            <p:spPr>
              <a:xfrm>
                <a:off x="5745193" y="2925566"/>
                <a:ext cx="46386" cy="64521"/>
              </a:xfrm>
              <a:custGeom>
                <a:avLst/>
                <a:gdLst/>
                <a:ahLst/>
                <a:cxnLst/>
                <a:rect l="l" t="t" r="r" b="b"/>
                <a:pathLst>
                  <a:path w="46386" h="64521" extrusionOk="0">
                    <a:moveTo>
                      <a:pt x="0" y="18706"/>
                    </a:moveTo>
                    <a:cubicBezTo>
                      <a:pt x="0" y="11467"/>
                      <a:pt x="4286" y="4514"/>
                      <a:pt x="11430" y="1466"/>
                    </a:cubicBezTo>
                    <a:cubicBezTo>
                      <a:pt x="20955" y="-2535"/>
                      <a:pt x="31813" y="1942"/>
                      <a:pt x="35814" y="11372"/>
                    </a:cubicBezTo>
                    <a:cubicBezTo>
                      <a:pt x="42863" y="28231"/>
                      <a:pt x="46291" y="46329"/>
                      <a:pt x="46387" y="64521"/>
                    </a:cubicBezTo>
                    <a:lnTo>
                      <a:pt x="9144" y="64521"/>
                    </a:lnTo>
                    <a:cubicBezTo>
                      <a:pt x="9144" y="51282"/>
                      <a:pt x="6667" y="38042"/>
                      <a:pt x="1524" y="25850"/>
                    </a:cubicBezTo>
                    <a:cubicBezTo>
                      <a:pt x="571" y="23469"/>
                      <a:pt x="95" y="20992"/>
                      <a:pt x="95" y="186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7" name="Google Shape;6627;p53"/>
              <p:cNvSpPr/>
              <p:nvPr/>
            </p:nvSpPr>
            <p:spPr>
              <a:xfrm>
                <a:off x="5896831" y="2768104"/>
                <a:ext cx="80036" cy="109315"/>
              </a:xfrm>
              <a:custGeom>
                <a:avLst/>
                <a:gdLst/>
                <a:ahLst/>
                <a:cxnLst/>
                <a:rect l="l" t="t" r="r" b="b"/>
                <a:pathLst>
                  <a:path w="80036" h="109315" extrusionOk="0">
                    <a:moveTo>
                      <a:pt x="44291" y="97968"/>
                    </a:moveTo>
                    <a:cubicBezTo>
                      <a:pt x="33814" y="73774"/>
                      <a:pt x="20193" y="50914"/>
                      <a:pt x="3905" y="30055"/>
                    </a:cubicBezTo>
                    <a:cubicBezTo>
                      <a:pt x="1238" y="26626"/>
                      <a:pt x="0" y="22625"/>
                      <a:pt x="0" y="18625"/>
                    </a:cubicBezTo>
                    <a:cubicBezTo>
                      <a:pt x="0" y="13100"/>
                      <a:pt x="2477" y="7576"/>
                      <a:pt x="7144" y="3956"/>
                    </a:cubicBezTo>
                    <a:cubicBezTo>
                      <a:pt x="15240" y="-2426"/>
                      <a:pt x="26956" y="-902"/>
                      <a:pt x="33338" y="7195"/>
                    </a:cubicBezTo>
                    <a:cubicBezTo>
                      <a:pt x="51530" y="30531"/>
                      <a:pt x="66770" y="56153"/>
                      <a:pt x="78486" y="83204"/>
                    </a:cubicBezTo>
                    <a:cubicBezTo>
                      <a:pt x="82582" y="92634"/>
                      <a:pt x="78296" y="103683"/>
                      <a:pt x="68771" y="107779"/>
                    </a:cubicBezTo>
                    <a:cubicBezTo>
                      <a:pt x="59341" y="111874"/>
                      <a:pt x="48387" y="107493"/>
                      <a:pt x="44196" y="980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8" name="Google Shape;6628;p53"/>
              <p:cNvSpPr/>
              <p:nvPr/>
            </p:nvSpPr>
            <p:spPr>
              <a:xfrm>
                <a:off x="5763672" y="2786685"/>
                <a:ext cx="95894" cy="96700"/>
              </a:xfrm>
              <a:custGeom>
                <a:avLst/>
                <a:gdLst/>
                <a:ahLst/>
                <a:cxnLst/>
                <a:rect l="l" t="t" r="r" b="b"/>
                <a:pathLst>
                  <a:path w="95894" h="96700" extrusionOk="0">
                    <a:moveTo>
                      <a:pt x="87725" y="93484"/>
                    </a:moveTo>
                    <a:cubicBezTo>
                      <a:pt x="79153" y="99295"/>
                      <a:pt x="67628" y="97009"/>
                      <a:pt x="61817" y="88436"/>
                    </a:cubicBezTo>
                    <a:cubicBezTo>
                      <a:pt x="47339" y="67005"/>
                      <a:pt x="29242" y="48717"/>
                      <a:pt x="8001" y="33953"/>
                    </a:cubicBezTo>
                    <a:cubicBezTo>
                      <a:pt x="2762" y="30334"/>
                      <a:pt x="0" y="24523"/>
                      <a:pt x="0" y="18618"/>
                    </a:cubicBezTo>
                    <a:cubicBezTo>
                      <a:pt x="0" y="14998"/>
                      <a:pt x="1048" y="11284"/>
                      <a:pt x="3334" y="8045"/>
                    </a:cubicBezTo>
                    <a:cubicBezTo>
                      <a:pt x="9239" y="-432"/>
                      <a:pt x="20860" y="-2528"/>
                      <a:pt x="29242" y="3283"/>
                    </a:cubicBezTo>
                    <a:cubicBezTo>
                      <a:pt x="54293" y="20618"/>
                      <a:pt x="75629" y="42240"/>
                      <a:pt x="92678" y="67481"/>
                    </a:cubicBezTo>
                    <a:cubicBezTo>
                      <a:pt x="98489" y="76054"/>
                      <a:pt x="96203" y="87579"/>
                      <a:pt x="87630" y="933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9" name="Google Shape;6629;p53"/>
              <p:cNvSpPr/>
              <p:nvPr/>
            </p:nvSpPr>
            <p:spPr>
              <a:xfrm>
                <a:off x="6389083" y="2911835"/>
                <a:ext cx="39528" cy="78252"/>
              </a:xfrm>
              <a:custGeom>
                <a:avLst/>
                <a:gdLst/>
                <a:ahLst/>
                <a:cxnLst/>
                <a:rect l="l" t="t" r="r" b="b"/>
                <a:pathLst>
                  <a:path w="39528" h="78252" extrusionOk="0">
                    <a:moveTo>
                      <a:pt x="37148" y="17197"/>
                    </a:moveTo>
                    <a:cubicBezTo>
                      <a:pt x="38767" y="37390"/>
                      <a:pt x="39434" y="57869"/>
                      <a:pt x="39529" y="78253"/>
                    </a:cubicBezTo>
                    <a:lnTo>
                      <a:pt x="2191" y="78253"/>
                    </a:lnTo>
                    <a:cubicBezTo>
                      <a:pt x="2191" y="58822"/>
                      <a:pt x="1429" y="39295"/>
                      <a:pt x="0" y="20055"/>
                    </a:cubicBezTo>
                    <a:cubicBezTo>
                      <a:pt x="0" y="19579"/>
                      <a:pt x="0" y="19103"/>
                      <a:pt x="0" y="18626"/>
                    </a:cubicBezTo>
                    <a:cubicBezTo>
                      <a:pt x="0" y="9006"/>
                      <a:pt x="7429" y="814"/>
                      <a:pt x="17240" y="53"/>
                    </a:cubicBezTo>
                    <a:cubicBezTo>
                      <a:pt x="27527" y="-710"/>
                      <a:pt x="36481" y="6910"/>
                      <a:pt x="37243" y="171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0" name="Google Shape;6630;p53"/>
              <p:cNvSpPr/>
              <p:nvPr/>
            </p:nvSpPr>
            <p:spPr>
              <a:xfrm>
                <a:off x="6176295" y="2916075"/>
                <a:ext cx="39909" cy="74107"/>
              </a:xfrm>
              <a:custGeom>
                <a:avLst/>
                <a:gdLst/>
                <a:ahLst/>
                <a:cxnLst/>
                <a:rect l="l" t="t" r="r" b="b"/>
                <a:pathLst>
                  <a:path w="39909" h="74107" extrusionOk="0">
                    <a:moveTo>
                      <a:pt x="37147" y="16862"/>
                    </a:moveTo>
                    <a:cubicBezTo>
                      <a:pt x="39053" y="35722"/>
                      <a:pt x="39910" y="54962"/>
                      <a:pt x="39910" y="74108"/>
                    </a:cubicBezTo>
                    <a:lnTo>
                      <a:pt x="2667" y="74108"/>
                    </a:lnTo>
                    <a:cubicBezTo>
                      <a:pt x="2667" y="56201"/>
                      <a:pt x="1810" y="38198"/>
                      <a:pt x="95" y="20577"/>
                    </a:cubicBezTo>
                    <a:cubicBezTo>
                      <a:pt x="95" y="19911"/>
                      <a:pt x="0" y="19339"/>
                      <a:pt x="0" y="18672"/>
                    </a:cubicBezTo>
                    <a:cubicBezTo>
                      <a:pt x="0" y="9242"/>
                      <a:pt x="7144" y="1146"/>
                      <a:pt x="16764" y="98"/>
                    </a:cubicBezTo>
                    <a:cubicBezTo>
                      <a:pt x="27051" y="-949"/>
                      <a:pt x="36195" y="6480"/>
                      <a:pt x="37147" y="167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1" name="Google Shape;6631;p53"/>
              <p:cNvSpPr/>
              <p:nvPr/>
            </p:nvSpPr>
            <p:spPr>
              <a:xfrm>
                <a:off x="6496049" y="2920907"/>
                <a:ext cx="38576" cy="69276"/>
              </a:xfrm>
              <a:custGeom>
                <a:avLst/>
                <a:gdLst/>
                <a:ahLst/>
                <a:cxnLst/>
                <a:rect l="l" t="t" r="r" b="b"/>
                <a:pathLst>
                  <a:path w="38576" h="69276" extrusionOk="0">
                    <a:moveTo>
                      <a:pt x="37243" y="17555"/>
                    </a:moveTo>
                    <a:cubicBezTo>
                      <a:pt x="38195" y="34700"/>
                      <a:pt x="38576" y="51941"/>
                      <a:pt x="38576" y="69276"/>
                    </a:cubicBezTo>
                    <a:lnTo>
                      <a:pt x="1238" y="69276"/>
                    </a:lnTo>
                    <a:cubicBezTo>
                      <a:pt x="1238" y="52703"/>
                      <a:pt x="953" y="36129"/>
                      <a:pt x="0" y="19746"/>
                    </a:cubicBezTo>
                    <a:cubicBezTo>
                      <a:pt x="0" y="19365"/>
                      <a:pt x="0" y="18984"/>
                      <a:pt x="0" y="18603"/>
                    </a:cubicBezTo>
                    <a:cubicBezTo>
                      <a:pt x="0" y="8792"/>
                      <a:pt x="7620" y="601"/>
                      <a:pt x="17526" y="29"/>
                    </a:cubicBezTo>
                    <a:cubicBezTo>
                      <a:pt x="27813" y="-542"/>
                      <a:pt x="36671" y="7268"/>
                      <a:pt x="37243" y="175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2" name="Google Shape;6632;p53"/>
              <p:cNvSpPr/>
              <p:nvPr/>
            </p:nvSpPr>
            <p:spPr>
              <a:xfrm>
                <a:off x="6282784" y="2914012"/>
                <a:ext cx="39624" cy="76171"/>
              </a:xfrm>
              <a:custGeom>
                <a:avLst/>
                <a:gdLst/>
                <a:ahLst/>
                <a:cxnLst/>
                <a:rect l="l" t="t" r="r" b="b"/>
                <a:pathLst>
                  <a:path w="39624" h="76171" extrusionOk="0">
                    <a:moveTo>
                      <a:pt x="37148" y="17021"/>
                    </a:moveTo>
                    <a:cubicBezTo>
                      <a:pt x="38862" y="36642"/>
                      <a:pt x="39624" y="56455"/>
                      <a:pt x="39624" y="76171"/>
                    </a:cubicBezTo>
                    <a:lnTo>
                      <a:pt x="2381" y="76171"/>
                    </a:lnTo>
                    <a:cubicBezTo>
                      <a:pt x="2381" y="57502"/>
                      <a:pt x="1619" y="38738"/>
                      <a:pt x="0" y="20259"/>
                    </a:cubicBezTo>
                    <a:cubicBezTo>
                      <a:pt x="0" y="19688"/>
                      <a:pt x="0" y="19117"/>
                      <a:pt x="0" y="18640"/>
                    </a:cubicBezTo>
                    <a:cubicBezTo>
                      <a:pt x="0" y="9115"/>
                      <a:pt x="7334" y="924"/>
                      <a:pt x="17050" y="67"/>
                    </a:cubicBezTo>
                    <a:cubicBezTo>
                      <a:pt x="27337" y="-791"/>
                      <a:pt x="36386" y="6734"/>
                      <a:pt x="37243" y="170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3" name="Google Shape;6633;p53"/>
              <p:cNvSpPr/>
              <p:nvPr/>
            </p:nvSpPr>
            <p:spPr>
              <a:xfrm>
                <a:off x="5654706" y="2959226"/>
                <a:ext cx="30956" cy="30956"/>
              </a:xfrm>
              <a:custGeom>
                <a:avLst/>
                <a:gdLst/>
                <a:ahLst/>
                <a:cxnLst/>
                <a:rect l="l" t="t" r="r" b="b"/>
                <a:pathLst>
                  <a:path w="30956" h="30956" extrusionOk="0">
                    <a:moveTo>
                      <a:pt x="30956" y="30956"/>
                    </a:moveTo>
                    <a:lnTo>
                      <a:pt x="6286" y="30956"/>
                    </a:lnTo>
                    <a:cubicBezTo>
                      <a:pt x="6286" y="27527"/>
                      <a:pt x="3429" y="24670"/>
                      <a:pt x="0" y="24670"/>
                    </a:cubicBezTo>
                    <a:lnTo>
                      <a:pt x="0" y="2467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7050" y="0"/>
                      <a:pt x="30956" y="13907"/>
                      <a:pt x="30956" y="309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4" name="Google Shape;6634;p53"/>
              <p:cNvSpPr/>
              <p:nvPr/>
            </p:nvSpPr>
            <p:spPr>
              <a:xfrm>
                <a:off x="6044183" y="2613429"/>
                <a:ext cx="87589" cy="104297"/>
              </a:xfrm>
              <a:custGeom>
                <a:avLst/>
                <a:gdLst/>
                <a:ahLst/>
                <a:cxnLst/>
                <a:rect l="l" t="t" r="r" b="b"/>
                <a:pathLst>
                  <a:path w="87589" h="104297" extrusionOk="0">
                    <a:moveTo>
                      <a:pt x="53245" y="95671"/>
                    </a:moveTo>
                    <a:cubicBezTo>
                      <a:pt x="38767" y="73001"/>
                      <a:pt x="22479" y="51189"/>
                      <a:pt x="4667" y="30901"/>
                    </a:cubicBezTo>
                    <a:cubicBezTo>
                      <a:pt x="1524" y="27376"/>
                      <a:pt x="0" y="22995"/>
                      <a:pt x="0" y="18613"/>
                    </a:cubicBezTo>
                    <a:cubicBezTo>
                      <a:pt x="0" y="13470"/>
                      <a:pt x="2191" y="8231"/>
                      <a:pt x="6382" y="4612"/>
                    </a:cubicBezTo>
                    <a:cubicBezTo>
                      <a:pt x="14097" y="-2151"/>
                      <a:pt x="25908" y="-1389"/>
                      <a:pt x="32671" y="6326"/>
                    </a:cubicBezTo>
                    <a:cubicBezTo>
                      <a:pt x="51721" y="28043"/>
                      <a:pt x="69247" y="51380"/>
                      <a:pt x="84677" y="75668"/>
                    </a:cubicBezTo>
                    <a:cubicBezTo>
                      <a:pt x="90202" y="84336"/>
                      <a:pt x="87630" y="95861"/>
                      <a:pt x="78962" y="101386"/>
                    </a:cubicBezTo>
                    <a:cubicBezTo>
                      <a:pt x="70295" y="106910"/>
                      <a:pt x="58769" y="104338"/>
                      <a:pt x="53245" y="956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5" name="Google Shape;6635;p53"/>
              <p:cNvSpPr/>
              <p:nvPr/>
            </p:nvSpPr>
            <p:spPr>
              <a:xfrm>
                <a:off x="5765196" y="2666949"/>
                <a:ext cx="109600" cy="79456"/>
              </a:xfrm>
              <a:custGeom>
                <a:avLst/>
                <a:gdLst/>
                <a:ahLst/>
                <a:cxnLst/>
                <a:rect l="l" t="t" r="r" b="b"/>
                <a:pathLst>
                  <a:path w="109600" h="79456" extrusionOk="0">
                    <a:moveTo>
                      <a:pt x="105632" y="72155"/>
                    </a:moveTo>
                    <a:cubicBezTo>
                      <a:pt x="99346" y="80346"/>
                      <a:pt x="87630" y="81870"/>
                      <a:pt x="79438" y="75584"/>
                    </a:cubicBezTo>
                    <a:cubicBezTo>
                      <a:pt x="58484" y="59487"/>
                      <a:pt x="35528" y="46056"/>
                      <a:pt x="11335" y="35769"/>
                    </a:cubicBezTo>
                    <a:cubicBezTo>
                      <a:pt x="4191" y="32721"/>
                      <a:pt x="0" y="25863"/>
                      <a:pt x="0" y="18624"/>
                    </a:cubicBezTo>
                    <a:cubicBezTo>
                      <a:pt x="0" y="16148"/>
                      <a:pt x="476" y="13767"/>
                      <a:pt x="1524" y="11385"/>
                    </a:cubicBezTo>
                    <a:cubicBezTo>
                      <a:pt x="5525" y="1860"/>
                      <a:pt x="16478" y="-2521"/>
                      <a:pt x="26003" y="1479"/>
                    </a:cubicBezTo>
                    <a:cubicBezTo>
                      <a:pt x="53150" y="13005"/>
                      <a:pt x="78867" y="28054"/>
                      <a:pt x="102299" y="46056"/>
                    </a:cubicBezTo>
                    <a:cubicBezTo>
                      <a:pt x="110490" y="52343"/>
                      <a:pt x="112014" y="64059"/>
                      <a:pt x="105728" y="722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6" name="Google Shape;6636;p53"/>
              <p:cNvSpPr/>
              <p:nvPr/>
            </p:nvSpPr>
            <p:spPr>
              <a:xfrm>
                <a:off x="5654611" y="2640615"/>
                <a:ext cx="67263" cy="40878"/>
              </a:xfrm>
              <a:custGeom>
                <a:avLst/>
                <a:gdLst/>
                <a:ahLst/>
                <a:cxnLst/>
                <a:rect l="l" t="t" r="r" b="b"/>
                <a:pathLst>
                  <a:path w="67263" h="40878" extrusionOk="0">
                    <a:moveTo>
                      <a:pt x="0" y="95"/>
                    </a:moveTo>
                    <a:lnTo>
                      <a:pt x="0" y="95"/>
                    </a:lnTo>
                    <a:cubicBezTo>
                      <a:pt x="17240" y="95"/>
                      <a:pt x="34480" y="1333"/>
                      <a:pt x="51340" y="3810"/>
                    </a:cubicBezTo>
                    <a:cubicBezTo>
                      <a:pt x="61531" y="5334"/>
                      <a:pt x="68580" y="14764"/>
                      <a:pt x="67056" y="24956"/>
                    </a:cubicBezTo>
                    <a:cubicBezTo>
                      <a:pt x="65532" y="35147"/>
                      <a:pt x="56102" y="42196"/>
                      <a:pt x="45911" y="40672"/>
                    </a:cubicBezTo>
                    <a:cubicBezTo>
                      <a:pt x="30861" y="38481"/>
                      <a:pt x="15335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7" name="Google Shape;6637;p53"/>
              <p:cNvSpPr/>
              <p:nvPr/>
            </p:nvSpPr>
            <p:spPr>
              <a:xfrm>
                <a:off x="5910833" y="2631987"/>
                <a:ext cx="97032" cy="96079"/>
              </a:xfrm>
              <a:custGeom>
                <a:avLst/>
                <a:gdLst/>
                <a:ahLst/>
                <a:cxnLst/>
                <a:rect l="l" t="t" r="r" b="b"/>
                <a:pathLst>
                  <a:path w="97032" h="96079" extrusionOk="0">
                    <a:moveTo>
                      <a:pt x="64198" y="89305"/>
                    </a:moveTo>
                    <a:cubicBezTo>
                      <a:pt x="46958" y="68826"/>
                      <a:pt x="27718" y="49871"/>
                      <a:pt x="6953" y="33107"/>
                    </a:cubicBezTo>
                    <a:cubicBezTo>
                      <a:pt x="2381" y="29393"/>
                      <a:pt x="0" y="24059"/>
                      <a:pt x="0" y="18629"/>
                    </a:cubicBezTo>
                    <a:cubicBezTo>
                      <a:pt x="0" y="14534"/>
                      <a:pt x="1334" y="10343"/>
                      <a:pt x="4191" y="6914"/>
                    </a:cubicBezTo>
                    <a:cubicBezTo>
                      <a:pt x="10668" y="-1087"/>
                      <a:pt x="22384" y="-2326"/>
                      <a:pt x="30385" y="4151"/>
                    </a:cubicBezTo>
                    <a:cubicBezTo>
                      <a:pt x="52959" y="22439"/>
                      <a:pt x="73914" y="43109"/>
                      <a:pt x="92678" y="65397"/>
                    </a:cubicBezTo>
                    <a:cubicBezTo>
                      <a:pt x="99251" y="73303"/>
                      <a:pt x="98298" y="85019"/>
                      <a:pt x="90392" y="91686"/>
                    </a:cubicBezTo>
                    <a:cubicBezTo>
                      <a:pt x="82487" y="98354"/>
                      <a:pt x="70771" y="97306"/>
                      <a:pt x="64103" y="894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8" name="Google Shape;6638;p53"/>
              <p:cNvSpPr/>
              <p:nvPr/>
            </p:nvSpPr>
            <p:spPr>
              <a:xfrm>
                <a:off x="5654611" y="2746819"/>
                <a:ext cx="70132" cy="43271"/>
              </a:xfrm>
              <a:custGeom>
                <a:avLst/>
                <a:gdLst/>
                <a:ahLst/>
                <a:cxnLst/>
                <a:rect l="l" t="t" r="r" b="b"/>
                <a:pathLst>
                  <a:path w="70132" h="43271" extrusionOk="0">
                    <a:moveTo>
                      <a:pt x="55721" y="6477"/>
                    </a:moveTo>
                    <a:cubicBezTo>
                      <a:pt x="65722" y="8858"/>
                      <a:pt x="72009" y="18859"/>
                      <a:pt x="69628" y="28861"/>
                    </a:cubicBezTo>
                    <a:cubicBezTo>
                      <a:pt x="67246" y="38862"/>
                      <a:pt x="57245" y="45148"/>
                      <a:pt x="47244" y="42767"/>
                    </a:cubicBezTo>
                    <a:cubicBezTo>
                      <a:pt x="31813" y="39148"/>
                      <a:pt x="16002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ubicBezTo>
                      <a:pt x="18764" y="0"/>
                      <a:pt x="37529" y="2191"/>
                      <a:pt x="55721" y="63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9" name="Google Shape;6639;p53"/>
              <p:cNvSpPr/>
              <p:nvPr/>
            </p:nvSpPr>
            <p:spPr>
              <a:xfrm>
                <a:off x="6412610" y="2597992"/>
                <a:ext cx="69905" cy="114623"/>
              </a:xfrm>
              <a:custGeom>
                <a:avLst/>
                <a:gdLst/>
                <a:ahLst/>
                <a:cxnLst/>
                <a:rect l="l" t="t" r="r" b="b"/>
                <a:pathLst>
                  <a:path w="69905" h="114623" extrusionOk="0">
                    <a:moveTo>
                      <a:pt x="35433" y="10619"/>
                    </a:moveTo>
                    <a:cubicBezTo>
                      <a:pt x="47816" y="36241"/>
                      <a:pt x="59055" y="62816"/>
                      <a:pt x="68771" y="89581"/>
                    </a:cubicBezTo>
                    <a:cubicBezTo>
                      <a:pt x="72295" y="99201"/>
                      <a:pt x="67342" y="109965"/>
                      <a:pt x="57626" y="113489"/>
                    </a:cubicBezTo>
                    <a:cubicBezTo>
                      <a:pt x="47911" y="117013"/>
                      <a:pt x="37243" y="112060"/>
                      <a:pt x="33719" y="102345"/>
                    </a:cubicBezTo>
                    <a:cubicBezTo>
                      <a:pt x="24384" y="76722"/>
                      <a:pt x="13621" y="51291"/>
                      <a:pt x="1810" y="26812"/>
                    </a:cubicBezTo>
                    <a:cubicBezTo>
                      <a:pt x="571" y="24240"/>
                      <a:pt x="0" y="21477"/>
                      <a:pt x="0" y="18715"/>
                    </a:cubicBezTo>
                    <a:cubicBezTo>
                      <a:pt x="0" y="11762"/>
                      <a:pt x="3905" y="5094"/>
                      <a:pt x="10573" y="1856"/>
                    </a:cubicBezTo>
                    <a:cubicBezTo>
                      <a:pt x="19812" y="-2621"/>
                      <a:pt x="30956" y="1285"/>
                      <a:pt x="35433" y="10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0" name="Google Shape;6640;p53"/>
              <p:cNvSpPr/>
              <p:nvPr/>
            </p:nvSpPr>
            <p:spPr>
              <a:xfrm>
                <a:off x="6357651" y="2747409"/>
                <a:ext cx="57600" cy="118610"/>
              </a:xfrm>
              <a:custGeom>
                <a:avLst/>
                <a:gdLst/>
                <a:ahLst/>
                <a:cxnLst/>
                <a:rect l="l" t="t" r="r" b="b"/>
                <a:pathLst>
                  <a:path w="57600" h="118610" extrusionOk="0">
                    <a:moveTo>
                      <a:pt x="36386" y="13126"/>
                    </a:moveTo>
                    <a:cubicBezTo>
                      <a:pt x="44863" y="40367"/>
                      <a:pt x="51816" y="68466"/>
                      <a:pt x="57245" y="96470"/>
                    </a:cubicBezTo>
                    <a:cubicBezTo>
                      <a:pt x="59246" y="106566"/>
                      <a:pt x="52578" y="116377"/>
                      <a:pt x="42481" y="118282"/>
                    </a:cubicBezTo>
                    <a:cubicBezTo>
                      <a:pt x="32385" y="120187"/>
                      <a:pt x="22574" y="113615"/>
                      <a:pt x="20669" y="103518"/>
                    </a:cubicBezTo>
                    <a:cubicBezTo>
                      <a:pt x="15526" y="76848"/>
                      <a:pt x="8858" y="50178"/>
                      <a:pt x="857" y="24175"/>
                    </a:cubicBezTo>
                    <a:cubicBezTo>
                      <a:pt x="286" y="22365"/>
                      <a:pt x="0" y="20460"/>
                      <a:pt x="0" y="18650"/>
                    </a:cubicBezTo>
                    <a:cubicBezTo>
                      <a:pt x="0" y="10649"/>
                      <a:pt x="5144" y="3315"/>
                      <a:pt x="13145" y="839"/>
                    </a:cubicBezTo>
                    <a:cubicBezTo>
                      <a:pt x="22955" y="-2209"/>
                      <a:pt x="33433" y="3315"/>
                      <a:pt x="36481" y="131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1" name="Google Shape;6641;p53"/>
              <p:cNvSpPr/>
              <p:nvPr/>
            </p:nvSpPr>
            <p:spPr>
              <a:xfrm>
                <a:off x="6470141" y="2755558"/>
                <a:ext cx="54240" cy="119320"/>
              </a:xfrm>
              <a:custGeom>
                <a:avLst/>
                <a:gdLst/>
                <a:ahLst/>
                <a:cxnLst/>
                <a:rect l="l" t="t" r="r" b="b"/>
                <a:pathLst>
                  <a:path w="54240" h="119320" extrusionOk="0">
                    <a:moveTo>
                      <a:pt x="36671" y="13835"/>
                    </a:moveTo>
                    <a:cubicBezTo>
                      <a:pt x="43815" y="41362"/>
                      <a:pt x="49625" y="69651"/>
                      <a:pt x="54007" y="97750"/>
                    </a:cubicBezTo>
                    <a:cubicBezTo>
                      <a:pt x="55626" y="107942"/>
                      <a:pt x="48673" y="117467"/>
                      <a:pt x="38481" y="119086"/>
                    </a:cubicBezTo>
                    <a:cubicBezTo>
                      <a:pt x="28289" y="120705"/>
                      <a:pt x="18764" y="113752"/>
                      <a:pt x="17145" y="103560"/>
                    </a:cubicBezTo>
                    <a:cubicBezTo>
                      <a:pt x="12954" y="76605"/>
                      <a:pt x="7334" y="49649"/>
                      <a:pt x="571" y="23265"/>
                    </a:cubicBezTo>
                    <a:cubicBezTo>
                      <a:pt x="190" y="21741"/>
                      <a:pt x="0" y="20121"/>
                      <a:pt x="0" y="18597"/>
                    </a:cubicBezTo>
                    <a:cubicBezTo>
                      <a:pt x="0" y="10311"/>
                      <a:pt x="5620" y="2691"/>
                      <a:pt x="14002" y="595"/>
                    </a:cubicBezTo>
                    <a:cubicBezTo>
                      <a:pt x="24003" y="-1977"/>
                      <a:pt x="34099" y="4024"/>
                      <a:pt x="36767" y="14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2" name="Google Shape;6642;p53"/>
              <p:cNvSpPr/>
              <p:nvPr/>
            </p:nvSpPr>
            <p:spPr>
              <a:xfrm>
                <a:off x="6133909" y="2754411"/>
                <a:ext cx="64704" cy="116548"/>
              </a:xfrm>
              <a:custGeom>
                <a:avLst/>
                <a:gdLst/>
                <a:ahLst/>
                <a:cxnLst/>
                <a:rect l="l" t="t" r="r" b="b"/>
                <a:pathLst>
                  <a:path w="64704" h="116548" extrusionOk="0">
                    <a:moveTo>
                      <a:pt x="28099" y="102612"/>
                    </a:moveTo>
                    <a:cubicBezTo>
                      <a:pt x="21241" y="76514"/>
                      <a:pt x="12382" y="50796"/>
                      <a:pt x="1524" y="26126"/>
                    </a:cubicBezTo>
                    <a:cubicBezTo>
                      <a:pt x="476" y="23650"/>
                      <a:pt x="0" y="21173"/>
                      <a:pt x="0" y="18697"/>
                    </a:cubicBezTo>
                    <a:cubicBezTo>
                      <a:pt x="0" y="11553"/>
                      <a:pt x="4191" y="4695"/>
                      <a:pt x="11144" y="1552"/>
                    </a:cubicBezTo>
                    <a:cubicBezTo>
                      <a:pt x="20574" y="-2544"/>
                      <a:pt x="31623" y="1742"/>
                      <a:pt x="35719" y="11172"/>
                    </a:cubicBezTo>
                    <a:cubicBezTo>
                      <a:pt x="47244" y="37652"/>
                      <a:pt x="56864" y="65179"/>
                      <a:pt x="64103" y="93182"/>
                    </a:cubicBezTo>
                    <a:cubicBezTo>
                      <a:pt x="66675" y="103088"/>
                      <a:pt x="60769" y="113375"/>
                      <a:pt x="50768" y="115947"/>
                    </a:cubicBezTo>
                    <a:cubicBezTo>
                      <a:pt x="40767" y="118519"/>
                      <a:pt x="30575" y="112613"/>
                      <a:pt x="28004" y="1026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3" name="Google Shape;6643;p53"/>
              <p:cNvSpPr/>
              <p:nvPr/>
            </p:nvSpPr>
            <p:spPr>
              <a:xfrm>
                <a:off x="6018180" y="2759644"/>
                <a:ext cx="70719" cy="114092"/>
              </a:xfrm>
              <a:custGeom>
                <a:avLst/>
                <a:gdLst/>
                <a:ahLst/>
                <a:cxnLst/>
                <a:rect l="l" t="t" r="r" b="b"/>
                <a:pathLst>
                  <a:path w="70719" h="114092" extrusionOk="0">
                    <a:moveTo>
                      <a:pt x="34385" y="101189"/>
                    </a:moveTo>
                    <a:cubicBezTo>
                      <a:pt x="26099" y="75757"/>
                      <a:pt x="15335" y="51088"/>
                      <a:pt x="2381" y="27656"/>
                    </a:cubicBezTo>
                    <a:cubicBezTo>
                      <a:pt x="762" y="24799"/>
                      <a:pt x="0" y="21656"/>
                      <a:pt x="0" y="18607"/>
                    </a:cubicBezTo>
                    <a:cubicBezTo>
                      <a:pt x="0" y="12035"/>
                      <a:pt x="3429" y="5654"/>
                      <a:pt x="9620" y="2320"/>
                    </a:cubicBezTo>
                    <a:cubicBezTo>
                      <a:pt x="18574" y="-2633"/>
                      <a:pt x="30004" y="605"/>
                      <a:pt x="34957" y="9559"/>
                    </a:cubicBezTo>
                    <a:cubicBezTo>
                      <a:pt x="49149" y="35086"/>
                      <a:pt x="60865" y="62042"/>
                      <a:pt x="69818" y="89664"/>
                    </a:cubicBezTo>
                    <a:cubicBezTo>
                      <a:pt x="72962" y="99475"/>
                      <a:pt x="67628" y="109952"/>
                      <a:pt x="57817" y="113191"/>
                    </a:cubicBezTo>
                    <a:cubicBezTo>
                      <a:pt x="48006" y="116334"/>
                      <a:pt x="37529" y="111000"/>
                      <a:pt x="34290" y="1011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4" name="Google Shape;6644;p53"/>
              <p:cNvSpPr/>
              <p:nvPr/>
            </p:nvSpPr>
            <p:spPr>
              <a:xfrm>
                <a:off x="6246589" y="2750457"/>
                <a:ext cx="60633" cy="117764"/>
              </a:xfrm>
              <a:custGeom>
                <a:avLst/>
                <a:gdLst/>
                <a:ahLst/>
                <a:cxnLst/>
                <a:rect l="l" t="t" r="r" b="b"/>
                <a:pathLst>
                  <a:path w="60633" h="117764" extrusionOk="0">
                    <a:moveTo>
                      <a:pt x="23813" y="103327"/>
                    </a:moveTo>
                    <a:cubicBezTo>
                      <a:pt x="18002" y="76848"/>
                      <a:pt x="10382" y="50559"/>
                      <a:pt x="1143" y="25032"/>
                    </a:cubicBezTo>
                    <a:cubicBezTo>
                      <a:pt x="381" y="22936"/>
                      <a:pt x="0" y="20746"/>
                      <a:pt x="0" y="18650"/>
                    </a:cubicBezTo>
                    <a:cubicBezTo>
                      <a:pt x="0" y="11030"/>
                      <a:pt x="4763" y="3886"/>
                      <a:pt x="12287" y="1124"/>
                    </a:cubicBezTo>
                    <a:cubicBezTo>
                      <a:pt x="22003" y="-2400"/>
                      <a:pt x="32671" y="2648"/>
                      <a:pt x="36195" y="12268"/>
                    </a:cubicBezTo>
                    <a:cubicBezTo>
                      <a:pt x="46006" y="39224"/>
                      <a:pt x="54007" y="67132"/>
                      <a:pt x="60198" y="95136"/>
                    </a:cubicBezTo>
                    <a:cubicBezTo>
                      <a:pt x="62389" y="105232"/>
                      <a:pt x="56102" y="115138"/>
                      <a:pt x="46006" y="117329"/>
                    </a:cubicBezTo>
                    <a:cubicBezTo>
                      <a:pt x="35909" y="119520"/>
                      <a:pt x="26003" y="113233"/>
                      <a:pt x="23813" y="1031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45" name="Google Shape;6645;p53"/>
            <p:cNvGrpSpPr/>
            <p:nvPr/>
          </p:nvGrpSpPr>
          <p:grpSpPr>
            <a:xfrm>
              <a:off x="367063" y="2999423"/>
              <a:ext cx="637306" cy="637306"/>
              <a:chOff x="5654611" y="4750022"/>
              <a:chExt cx="880014" cy="880014"/>
            </a:xfrm>
          </p:grpSpPr>
          <p:sp>
            <p:nvSpPr>
              <p:cNvPr id="6646" name="Google Shape;6646;p53"/>
              <p:cNvSpPr/>
              <p:nvPr/>
            </p:nvSpPr>
            <p:spPr>
              <a:xfrm>
                <a:off x="5654611" y="4750022"/>
                <a:ext cx="880014" cy="88001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7" name="Google Shape;6647;p53"/>
              <p:cNvSpPr/>
              <p:nvPr/>
            </p:nvSpPr>
            <p:spPr>
              <a:xfrm>
                <a:off x="5654611" y="4750022"/>
                <a:ext cx="872394" cy="872490"/>
              </a:xfrm>
              <a:custGeom>
                <a:avLst/>
                <a:gdLst/>
                <a:ahLst/>
                <a:cxnLst/>
                <a:rect l="l" t="t" r="r" b="b"/>
                <a:pathLst>
                  <a:path w="872394" h="872490" extrusionOk="0">
                    <a:moveTo>
                      <a:pt x="872395" y="0"/>
                    </a:moveTo>
                    <a:lnTo>
                      <a:pt x="0" y="0"/>
                    </a:lnTo>
                    <a:lnTo>
                      <a:pt x="0" y="872490"/>
                    </a:lnTo>
                    <a:cubicBezTo>
                      <a:pt x="4000" y="392430"/>
                      <a:pt x="392430" y="4000"/>
                      <a:pt x="8723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48" name="Google Shape;6648;p53"/>
            <p:cNvGrpSpPr/>
            <p:nvPr/>
          </p:nvGrpSpPr>
          <p:grpSpPr>
            <a:xfrm>
              <a:off x="367063" y="450334"/>
              <a:ext cx="637306" cy="637306"/>
              <a:chOff x="5654611" y="1230153"/>
              <a:chExt cx="880014" cy="880014"/>
            </a:xfrm>
          </p:grpSpPr>
          <p:sp>
            <p:nvSpPr>
              <p:cNvPr id="6649" name="Google Shape;6649;p53"/>
              <p:cNvSpPr/>
              <p:nvPr/>
            </p:nvSpPr>
            <p:spPr>
              <a:xfrm>
                <a:off x="5654611" y="1230153"/>
                <a:ext cx="880014" cy="88001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0" name="Google Shape;6650;p53"/>
              <p:cNvSpPr/>
              <p:nvPr/>
            </p:nvSpPr>
            <p:spPr>
              <a:xfrm>
                <a:off x="5654992" y="1230534"/>
                <a:ext cx="879157" cy="879157"/>
              </a:xfrm>
              <a:custGeom>
                <a:avLst/>
                <a:gdLst/>
                <a:ahLst/>
                <a:cxnLst/>
                <a:rect l="l" t="t" r="r" b="b"/>
                <a:pathLst>
                  <a:path w="879157" h="879157" extrusionOk="0">
                    <a:moveTo>
                      <a:pt x="879158" y="439579"/>
                    </a:moveTo>
                    <a:cubicBezTo>
                      <a:pt x="879158" y="682351"/>
                      <a:pt x="682352" y="879158"/>
                      <a:pt x="439579" y="879158"/>
                    </a:cubicBezTo>
                    <a:cubicBezTo>
                      <a:pt x="196806" y="879158"/>
                      <a:pt x="0" y="682351"/>
                      <a:pt x="0" y="439579"/>
                    </a:cubicBezTo>
                    <a:cubicBezTo>
                      <a:pt x="0" y="196806"/>
                      <a:pt x="196806" y="0"/>
                      <a:pt x="439579" y="0"/>
                    </a:cubicBezTo>
                    <a:cubicBezTo>
                      <a:pt x="682352" y="0"/>
                      <a:pt x="879158" y="196806"/>
                      <a:pt x="879158" y="43957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651" name="Google Shape;6651;p53"/>
            <p:cNvSpPr/>
            <p:nvPr/>
          </p:nvSpPr>
          <p:spPr>
            <a:xfrm>
              <a:off x="365312" y="4273471"/>
              <a:ext cx="635810" cy="635810"/>
            </a:xfrm>
            <a:custGeom>
              <a:avLst/>
              <a:gdLst/>
              <a:ahLst/>
              <a:cxnLst/>
              <a:rect l="l" t="t" r="r" b="b"/>
              <a:pathLst>
                <a:path w="880014" h="880014" extrusionOk="0">
                  <a:moveTo>
                    <a:pt x="0" y="0"/>
                  </a:moveTo>
                  <a:lnTo>
                    <a:pt x="880015" y="0"/>
                  </a:lnTo>
                  <a:lnTo>
                    <a:pt x="880015" y="880015"/>
                  </a:lnTo>
                  <a:lnTo>
                    <a:pt x="0" y="8800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52" name="Google Shape;6652;p53"/>
            <p:cNvGrpSpPr/>
            <p:nvPr/>
          </p:nvGrpSpPr>
          <p:grpSpPr>
            <a:xfrm>
              <a:off x="365427" y="3636237"/>
              <a:ext cx="637444" cy="637307"/>
              <a:chOff x="7414354" y="1230058"/>
              <a:chExt cx="880205" cy="880015"/>
            </a:xfrm>
          </p:grpSpPr>
          <p:sp>
            <p:nvSpPr>
              <p:cNvPr id="6653" name="Google Shape;6653;p53"/>
              <p:cNvSpPr/>
              <p:nvPr/>
            </p:nvSpPr>
            <p:spPr>
              <a:xfrm>
                <a:off x="7653864" y="1639919"/>
                <a:ext cx="88672" cy="103582"/>
              </a:xfrm>
              <a:custGeom>
                <a:avLst/>
                <a:gdLst/>
                <a:ahLst/>
                <a:cxnLst/>
                <a:rect l="l" t="t" r="r" b="b"/>
                <a:pathLst>
                  <a:path w="88672" h="103582" extrusionOk="0">
                    <a:moveTo>
                      <a:pt x="84055" y="72771"/>
                    </a:moveTo>
                    <a:cubicBezTo>
                      <a:pt x="66243" y="52197"/>
                      <a:pt x="49383" y="30480"/>
                      <a:pt x="33953" y="8096"/>
                    </a:cubicBezTo>
                    <a:cubicBezTo>
                      <a:pt x="30333" y="2858"/>
                      <a:pt x="24523" y="0"/>
                      <a:pt x="18618" y="0"/>
                    </a:cubicBezTo>
                    <a:cubicBezTo>
                      <a:pt x="14998" y="0"/>
                      <a:pt x="11283" y="1048"/>
                      <a:pt x="8045" y="3334"/>
                    </a:cubicBezTo>
                    <a:cubicBezTo>
                      <a:pt x="-432" y="9144"/>
                      <a:pt x="-2528" y="20765"/>
                      <a:pt x="3282" y="29242"/>
                    </a:cubicBezTo>
                    <a:cubicBezTo>
                      <a:pt x="19475" y="52769"/>
                      <a:pt x="37191" y="75533"/>
                      <a:pt x="55956" y="97155"/>
                    </a:cubicBezTo>
                    <a:cubicBezTo>
                      <a:pt x="62719" y="104966"/>
                      <a:pt x="74434" y="105728"/>
                      <a:pt x="82245" y="99060"/>
                    </a:cubicBezTo>
                    <a:cubicBezTo>
                      <a:pt x="90055" y="92297"/>
                      <a:pt x="90817" y="80486"/>
                      <a:pt x="84150" y="727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4" name="Google Shape;6654;p53"/>
              <p:cNvSpPr/>
              <p:nvPr/>
            </p:nvSpPr>
            <p:spPr>
              <a:xfrm>
                <a:off x="7690628" y="1492853"/>
                <a:ext cx="78523" cy="110195"/>
              </a:xfrm>
              <a:custGeom>
                <a:avLst/>
                <a:gdLst/>
                <a:ahLst/>
                <a:cxnLst/>
                <a:rect l="l" t="t" r="r" b="b"/>
                <a:pathLst>
                  <a:path w="78523" h="110195" extrusionOk="0">
                    <a:moveTo>
                      <a:pt x="70055" y="107252"/>
                    </a:moveTo>
                    <a:cubicBezTo>
                      <a:pt x="78723" y="101632"/>
                      <a:pt x="81104" y="90106"/>
                      <a:pt x="75484" y="81439"/>
                    </a:cubicBezTo>
                    <a:cubicBezTo>
                      <a:pt x="60721" y="58769"/>
                      <a:pt x="47195" y="34957"/>
                      <a:pt x="35479" y="10573"/>
                    </a:cubicBezTo>
                    <a:cubicBezTo>
                      <a:pt x="32241" y="3905"/>
                      <a:pt x="25573" y="0"/>
                      <a:pt x="18620" y="0"/>
                    </a:cubicBezTo>
                    <a:cubicBezTo>
                      <a:pt x="15953" y="0"/>
                      <a:pt x="13191" y="572"/>
                      <a:pt x="10524" y="1810"/>
                    </a:cubicBezTo>
                    <a:cubicBezTo>
                      <a:pt x="1284" y="6286"/>
                      <a:pt x="-2621" y="17431"/>
                      <a:pt x="1856" y="26670"/>
                    </a:cubicBezTo>
                    <a:cubicBezTo>
                      <a:pt x="14334" y="52483"/>
                      <a:pt x="28526" y="77724"/>
                      <a:pt x="44242" y="101727"/>
                    </a:cubicBezTo>
                    <a:cubicBezTo>
                      <a:pt x="49862" y="110395"/>
                      <a:pt x="61387" y="112776"/>
                      <a:pt x="70055" y="1071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5" name="Google Shape;6655;p53"/>
              <p:cNvSpPr/>
              <p:nvPr/>
            </p:nvSpPr>
            <p:spPr>
              <a:xfrm>
                <a:off x="7574570" y="1492567"/>
                <a:ext cx="72783" cy="113269"/>
              </a:xfrm>
              <a:custGeom>
                <a:avLst/>
                <a:gdLst/>
                <a:ahLst/>
                <a:cxnLst/>
                <a:rect l="l" t="t" r="r" b="b"/>
                <a:pathLst>
                  <a:path w="72783" h="113269" extrusionOk="0">
                    <a:moveTo>
                      <a:pt x="62955" y="110966"/>
                    </a:moveTo>
                    <a:cubicBezTo>
                      <a:pt x="72004" y="106108"/>
                      <a:pt x="75433" y="94774"/>
                      <a:pt x="70576" y="85725"/>
                    </a:cubicBezTo>
                    <a:cubicBezTo>
                      <a:pt x="57717" y="61817"/>
                      <a:pt x="46096" y="36862"/>
                      <a:pt x="36000" y="11716"/>
                    </a:cubicBezTo>
                    <a:cubicBezTo>
                      <a:pt x="33047" y="4477"/>
                      <a:pt x="26094" y="0"/>
                      <a:pt x="18664" y="0"/>
                    </a:cubicBezTo>
                    <a:cubicBezTo>
                      <a:pt x="16378" y="0"/>
                      <a:pt x="13997" y="476"/>
                      <a:pt x="11711" y="1333"/>
                    </a:cubicBezTo>
                    <a:cubicBezTo>
                      <a:pt x="2186" y="5143"/>
                      <a:pt x="-2481" y="16002"/>
                      <a:pt x="1329" y="25622"/>
                    </a:cubicBezTo>
                    <a:cubicBezTo>
                      <a:pt x="11902" y="52102"/>
                      <a:pt x="24189" y="78295"/>
                      <a:pt x="37714" y="103442"/>
                    </a:cubicBezTo>
                    <a:cubicBezTo>
                      <a:pt x="42572" y="112490"/>
                      <a:pt x="53907" y="115919"/>
                      <a:pt x="62955" y="1110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6" name="Google Shape;6656;p53"/>
              <p:cNvSpPr/>
              <p:nvPr/>
            </p:nvSpPr>
            <p:spPr>
              <a:xfrm>
                <a:off x="7536160" y="1653159"/>
                <a:ext cx="83769" cy="107087"/>
              </a:xfrm>
              <a:custGeom>
                <a:avLst/>
                <a:gdLst/>
                <a:ahLst/>
                <a:cxnLst/>
                <a:rect l="l" t="t" r="r" b="b"/>
                <a:pathLst>
                  <a:path w="83769" h="107087" extrusionOk="0">
                    <a:moveTo>
                      <a:pt x="50120" y="99536"/>
                    </a:moveTo>
                    <a:cubicBezTo>
                      <a:pt x="56216" y="107823"/>
                      <a:pt x="67932" y="109538"/>
                      <a:pt x="76219" y="103441"/>
                    </a:cubicBezTo>
                    <a:cubicBezTo>
                      <a:pt x="84506" y="97345"/>
                      <a:pt x="86220" y="85630"/>
                      <a:pt x="80124" y="77343"/>
                    </a:cubicBezTo>
                    <a:cubicBezTo>
                      <a:pt x="63932" y="55435"/>
                      <a:pt x="48596" y="32385"/>
                      <a:pt x="34595" y="9049"/>
                    </a:cubicBezTo>
                    <a:cubicBezTo>
                      <a:pt x="31070" y="3239"/>
                      <a:pt x="24879" y="0"/>
                      <a:pt x="18593" y="0"/>
                    </a:cubicBezTo>
                    <a:cubicBezTo>
                      <a:pt x="15354" y="0"/>
                      <a:pt x="12020" y="857"/>
                      <a:pt x="9068" y="2667"/>
                    </a:cubicBezTo>
                    <a:cubicBezTo>
                      <a:pt x="209" y="8001"/>
                      <a:pt x="-2648" y="19431"/>
                      <a:pt x="2686" y="28289"/>
                    </a:cubicBezTo>
                    <a:cubicBezTo>
                      <a:pt x="17259" y="52673"/>
                      <a:pt x="33261" y="76676"/>
                      <a:pt x="50216" y="996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7" name="Google Shape;6657;p53"/>
              <p:cNvSpPr/>
              <p:nvPr/>
            </p:nvSpPr>
            <p:spPr>
              <a:xfrm>
                <a:off x="7530039" y="1331118"/>
                <a:ext cx="55078" cy="119233"/>
              </a:xfrm>
              <a:custGeom>
                <a:avLst/>
                <a:gdLst/>
                <a:ahLst/>
                <a:cxnLst/>
                <a:rect l="l" t="t" r="r" b="b"/>
                <a:pathLst>
                  <a:path w="55078" h="119233" extrusionOk="0">
                    <a:moveTo>
                      <a:pt x="41382" y="118586"/>
                    </a:moveTo>
                    <a:cubicBezTo>
                      <a:pt x="51288" y="115824"/>
                      <a:pt x="57098" y="105537"/>
                      <a:pt x="54431" y="95631"/>
                    </a:cubicBezTo>
                    <a:cubicBezTo>
                      <a:pt x="47193" y="69437"/>
                      <a:pt x="41382" y="42577"/>
                      <a:pt x="37096" y="15716"/>
                    </a:cubicBezTo>
                    <a:cubicBezTo>
                      <a:pt x="35667" y="6572"/>
                      <a:pt x="27666" y="0"/>
                      <a:pt x="18713" y="0"/>
                    </a:cubicBezTo>
                    <a:cubicBezTo>
                      <a:pt x="17760" y="0"/>
                      <a:pt x="16712" y="0"/>
                      <a:pt x="15760" y="191"/>
                    </a:cubicBezTo>
                    <a:cubicBezTo>
                      <a:pt x="5568" y="1810"/>
                      <a:pt x="-1385" y="11335"/>
                      <a:pt x="234" y="21527"/>
                    </a:cubicBezTo>
                    <a:cubicBezTo>
                      <a:pt x="4711" y="49721"/>
                      <a:pt x="10902" y="78010"/>
                      <a:pt x="18427" y="105537"/>
                    </a:cubicBezTo>
                    <a:cubicBezTo>
                      <a:pt x="21189" y="115443"/>
                      <a:pt x="31476" y="121253"/>
                      <a:pt x="41382" y="1185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8" name="Google Shape;6658;p53"/>
              <p:cNvSpPr/>
              <p:nvPr/>
            </p:nvSpPr>
            <p:spPr>
              <a:xfrm>
                <a:off x="7759433" y="1900999"/>
                <a:ext cx="106645" cy="84249"/>
              </a:xfrm>
              <a:custGeom>
                <a:avLst/>
                <a:gdLst/>
                <a:ahLst/>
                <a:cxnLst/>
                <a:rect l="l" t="t" r="r" b="b"/>
                <a:pathLst>
                  <a:path w="106645" h="84249" extrusionOk="0">
                    <a:moveTo>
                      <a:pt x="7347" y="33528"/>
                    </a:moveTo>
                    <a:cubicBezTo>
                      <a:pt x="30111" y="50578"/>
                      <a:pt x="54019" y="66770"/>
                      <a:pt x="78308" y="81534"/>
                    </a:cubicBezTo>
                    <a:cubicBezTo>
                      <a:pt x="87071" y="86868"/>
                      <a:pt x="98596" y="84106"/>
                      <a:pt x="103930" y="75343"/>
                    </a:cubicBezTo>
                    <a:cubicBezTo>
                      <a:pt x="109264" y="66580"/>
                      <a:pt x="106502" y="55054"/>
                      <a:pt x="97739" y="49721"/>
                    </a:cubicBezTo>
                    <a:cubicBezTo>
                      <a:pt x="74498" y="35528"/>
                      <a:pt x="51638" y="20098"/>
                      <a:pt x="29825" y="3715"/>
                    </a:cubicBezTo>
                    <a:cubicBezTo>
                      <a:pt x="26492" y="1238"/>
                      <a:pt x="22587" y="0"/>
                      <a:pt x="18681" y="0"/>
                    </a:cubicBezTo>
                    <a:cubicBezTo>
                      <a:pt x="12966" y="0"/>
                      <a:pt x="7442" y="2572"/>
                      <a:pt x="3727" y="7429"/>
                    </a:cubicBezTo>
                    <a:cubicBezTo>
                      <a:pt x="-2464" y="15716"/>
                      <a:pt x="-750" y="27337"/>
                      <a:pt x="7442" y="335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9" name="Google Shape;6659;p53"/>
              <p:cNvSpPr/>
              <p:nvPr/>
            </p:nvSpPr>
            <p:spPr>
              <a:xfrm>
                <a:off x="7906204" y="1745170"/>
                <a:ext cx="109182" cy="80586"/>
              </a:xfrm>
              <a:custGeom>
                <a:avLst/>
                <a:gdLst/>
                <a:ahLst/>
                <a:cxnLst/>
                <a:rect l="l" t="t" r="r" b="b"/>
                <a:pathLst>
                  <a:path w="109182" h="80586" extrusionOk="0">
                    <a:moveTo>
                      <a:pt x="8023" y="34004"/>
                    </a:moveTo>
                    <a:cubicBezTo>
                      <a:pt x="31549" y="50387"/>
                      <a:pt x="56505" y="65342"/>
                      <a:pt x="81937" y="78486"/>
                    </a:cubicBezTo>
                    <a:cubicBezTo>
                      <a:pt x="91080" y="83248"/>
                      <a:pt x="102320" y="79629"/>
                      <a:pt x="107082" y="70485"/>
                    </a:cubicBezTo>
                    <a:cubicBezTo>
                      <a:pt x="111845" y="61341"/>
                      <a:pt x="108225" y="50101"/>
                      <a:pt x="99082" y="45339"/>
                    </a:cubicBezTo>
                    <a:cubicBezTo>
                      <a:pt x="75078" y="32861"/>
                      <a:pt x="51552" y="18764"/>
                      <a:pt x="29263" y="3334"/>
                    </a:cubicBezTo>
                    <a:cubicBezTo>
                      <a:pt x="26025" y="1048"/>
                      <a:pt x="22310" y="0"/>
                      <a:pt x="18691" y="0"/>
                    </a:cubicBezTo>
                    <a:cubicBezTo>
                      <a:pt x="12785" y="0"/>
                      <a:pt x="6975" y="2762"/>
                      <a:pt x="3355" y="8001"/>
                    </a:cubicBezTo>
                    <a:cubicBezTo>
                      <a:pt x="-2550" y="16478"/>
                      <a:pt x="-455" y="28099"/>
                      <a:pt x="8023" y="339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0" name="Google Shape;6660;p53"/>
              <p:cNvSpPr/>
              <p:nvPr/>
            </p:nvSpPr>
            <p:spPr>
              <a:xfrm>
                <a:off x="7858056" y="1339119"/>
                <a:ext cx="69310" cy="114676"/>
              </a:xfrm>
              <a:custGeom>
                <a:avLst/>
                <a:gdLst/>
                <a:ahLst/>
                <a:cxnLst/>
                <a:rect l="l" t="t" r="r" b="b"/>
                <a:pathLst>
                  <a:path w="69310" h="114676" extrusionOk="0">
                    <a:moveTo>
                      <a:pt x="59409" y="112586"/>
                    </a:moveTo>
                    <a:cubicBezTo>
                      <a:pt x="68457" y="107728"/>
                      <a:pt x="71982" y="96488"/>
                      <a:pt x="67124" y="87344"/>
                    </a:cubicBezTo>
                    <a:cubicBezTo>
                      <a:pt x="54551" y="63722"/>
                      <a:pt x="44264" y="38767"/>
                      <a:pt x="36454" y="13240"/>
                    </a:cubicBezTo>
                    <a:cubicBezTo>
                      <a:pt x="33977" y="5239"/>
                      <a:pt x="26643" y="0"/>
                      <a:pt x="18642" y="0"/>
                    </a:cubicBezTo>
                    <a:cubicBezTo>
                      <a:pt x="16832" y="0"/>
                      <a:pt x="15022" y="286"/>
                      <a:pt x="13213" y="857"/>
                    </a:cubicBezTo>
                    <a:cubicBezTo>
                      <a:pt x="3402" y="3905"/>
                      <a:pt x="-2218" y="14288"/>
                      <a:pt x="830" y="24098"/>
                    </a:cubicBezTo>
                    <a:cubicBezTo>
                      <a:pt x="9307" y="51911"/>
                      <a:pt x="20547" y="79057"/>
                      <a:pt x="34263" y="104775"/>
                    </a:cubicBezTo>
                    <a:cubicBezTo>
                      <a:pt x="39120" y="113824"/>
                      <a:pt x="50360" y="117348"/>
                      <a:pt x="59504" y="1124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1" name="Google Shape;6661;p53"/>
              <p:cNvSpPr/>
              <p:nvPr/>
            </p:nvSpPr>
            <p:spPr>
              <a:xfrm>
                <a:off x="7810427" y="1491424"/>
                <a:ext cx="85920" cy="105565"/>
              </a:xfrm>
              <a:custGeom>
                <a:avLst/>
                <a:gdLst/>
                <a:ahLst/>
                <a:cxnLst/>
                <a:rect l="l" t="t" r="r" b="b"/>
                <a:pathLst>
                  <a:path w="85920" h="105565" extrusionOk="0">
                    <a:moveTo>
                      <a:pt x="81701" y="74962"/>
                    </a:moveTo>
                    <a:cubicBezTo>
                      <a:pt x="64366" y="54292"/>
                      <a:pt x="48554" y="32099"/>
                      <a:pt x="34648" y="9049"/>
                    </a:cubicBezTo>
                    <a:cubicBezTo>
                      <a:pt x="31124" y="3239"/>
                      <a:pt x="25027" y="0"/>
                      <a:pt x="18646" y="0"/>
                    </a:cubicBezTo>
                    <a:cubicBezTo>
                      <a:pt x="15407" y="0"/>
                      <a:pt x="12074" y="857"/>
                      <a:pt x="9025" y="2667"/>
                    </a:cubicBezTo>
                    <a:cubicBezTo>
                      <a:pt x="167" y="8001"/>
                      <a:pt x="-2595" y="19431"/>
                      <a:pt x="2644" y="28289"/>
                    </a:cubicBezTo>
                    <a:cubicBezTo>
                      <a:pt x="17503" y="52959"/>
                      <a:pt x="34457" y="76676"/>
                      <a:pt x="52936" y="98869"/>
                    </a:cubicBezTo>
                    <a:cubicBezTo>
                      <a:pt x="59508" y="106775"/>
                      <a:pt x="71319" y="107823"/>
                      <a:pt x="79225" y="101251"/>
                    </a:cubicBezTo>
                    <a:cubicBezTo>
                      <a:pt x="87131" y="94679"/>
                      <a:pt x="88178" y="82867"/>
                      <a:pt x="81606" y="749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2" name="Google Shape;6662;p53"/>
              <p:cNvSpPr/>
              <p:nvPr/>
            </p:nvSpPr>
            <p:spPr>
              <a:xfrm>
                <a:off x="7782150" y="1632965"/>
                <a:ext cx="95752" cy="97406"/>
              </a:xfrm>
              <a:custGeom>
                <a:avLst/>
                <a:gdLst/>
                <a:ahLst/>
                <a:cxnLst/>
                <a:rect l="l" t="t" r="r" b="b"/>
                <a:pathLst>
                  <a:path w="95752" h="97406" extrusionOk="0">
                    <a:moveTo>
                      <a:pt x="89595" y="64960"/>
                    </a:moveTo>
                    <a:cubicBezTo>
                      <a:pt x="69497" y="46768"/>
                      <a:pt x="50447" y="27146"/>
                      <a:pt x="32826" y="6572"/>
                    </a:cubicBezTo>
                    <a:cubicBezTo>
                      <a:pt x="29111" y="2286"/>
                      <a:pt x="23872" y="0"/>
                      <a:pt x="18634" y="0"/>
                    </a:cubicBezTo>
                    <a:cubicBezTo>
                      <a:pt x="14347" y="0"/>
                      <a:pt x="10061" y="1429"/>
                      <a:pt x="6537" y="4477"/>
                    </a:cubicBezTo>
                    <a:cubicBezTo>
                      <a:pt x="-1273" y="11144"/>
                      <a:pt x="-2226" y="22955"/>
                      <a:pt x="4441" y="30766"/>
                    </a:cubicBezTo>
                    <a:cubicBezTo>
                      <a:pt x="23111" y="52578"/>
                      <a:pt x="43304" y="73343"/>
                      <a:pt x="64544" y="92583"/>
                    </a:cubicBezTo>
                    <a:cubicBezTo>
                      <a:pt x="72164" y="99536"/>
                      <a:pt x="83975" y="98870"/>
                      <a:pt x="90929" y="91250"/>
                    </a:cubicBezTo>
                    <a:cubicBezTo>
                      <a:pt x="97882" y="83630"/>
                      <a:pt x="97215" y="71819"/>
                      <a:pt x="89595" y="648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3" name="Google Shape;6663;p53"/>
              <p:cNvSpPr/>
              <p:nvPr/>
            </p:nvSpPr>
            <p:spPr>
              <a:xfrm>
                <a:off x="8157399" y="1230153"/>
                <a:ext cx="49926" cy="71833"/>
              </a:xfrm>
              <a:custGeom>
                <a:avLst/>
                <a:gdLst/>
                <a:ahLst/>
                <a:cxnLst/>
                <a:rect l="l" t="t" r="r" b="b"/>
                <a:pathLst>
                  <a:path w="49926" h="7183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21622"/>
                      <a:pt x="4858" y="42291"/>
                      <a:pt x="14574" y="61532"/>
                    </a:cubicBezTo>
                    <a:cubicBezTo>
                      <a:pt x="19241" y="70771"/>
                      <a:pt x="30385" y="74486"/>
                      <a:pt x="39624" y="69818"/>
                    </a:cubicBezTo>
                    <a:cubicBezTo>
                      <a:pt x="48863" y="65151"/>
                      <a:pt x="52578" y="54007"/>
                      <a:pt x="47911" y="44768"/>
                    </a:cubicBezTo>
                    <a:cubicBezTo>
                      <a:pt x="40863" y="30766"/>
                      <a:pt x="37338" y="15716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4" name="Google Shape;6664;p53"/>
              <p:cNvSpPr/>
              <p:nvPr/>
            </p:nvSpPr>
            <p:spPr>
              <a:xfrm>
                <a:off x="7747505" y="1336833"/>
                <a:ext cx="62770" cy="117124"/>
              </a:xfrm>
              <a:custGeom>
                <a:avLst/>
                <a:gdLst/>
                <a:ahLst/>
                <a:cxnLst/>
                <a:rect l="l" t="t" r="r" b="b"/>
                <a:pathLst>
                  <a:path w="62770" h="117124" extrusionOk="0">
                    <a:moveTo>
                      <a:pt x="51183" y="115729"/>
                    </a:moveTo>
                    <a:cubicBezTo>
                      <a:pt x="60708" y="111824"/>
                      <a:pt x="65280" y="100965"/>
                      <a:pt x="61374" y="91440"/>
                    </a:cubicBezTo>
                    <a:cubicBezTo>
                      <a:pt x="51183" y="66484"/>
                      <a:pt x="42896" y="40576"/>
                      <a:pt x="36705" y="14383"/>
                    </a:cubicBezTo>
                    <a:cubicBezTo>
                      <a:pt x="34704" y="5810"/>
                      <a:pt x="26989" y="0"/>
                      <a:pt x="18607" y="0"/>
                    </a:cubicBezTo>
                    <a:cubicBezTo>
                      <a:pt x="17178" y="0"/>
                      <a:pt x="15750" y="190"/>
                      <a:pt x="14321" y="476"/>
                    </a:cubicBezTo>
                    <a:cubicBezTo>
                      <a:pt x="4320" y="2857"/>
                      <a:pt x="-1872" y="12859"/>
                      <a:pt x="510" y="22955"/>
                    </a:cubicBezTo>
                    <a:cubicBezTo>
                      <a:pt x="7177" y="51054"/>
                      <a:pt x="16035" y="78772"/>
                      <a:pt x="26989" y="105537"/>
                    </a:cubicBezTo>
                    <a:cubicBezTo>
                      <a:pt x="30894" y="115062"/>
                      <a:pt x="41753" y="119634"/>
                      <a:pt x="51278" y="1157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5" name="Google Shape;6665;p53"/>
              <p:cNvSpPr/>
              <p:nvPr/>
            </p:nvSpPr>
            <p:spPr>
              <a:xfrm>
                <a:off x="7464571" y="1501616"/>
                <a:ext cx="69348" cy="114897"/>
              </a:xfrm>
              <a:custGeom>
                <a:avLst/>
                <a:gdLst/>
                <a:ahLst/>
                <a:cxnLst/>
                <a:rect l="l" t="t" r="r" b="b"/>
                <a:pathLst>
                  <a:path w="69348" h="114897" extrusionOk="0">
                    <a:moveTo>
                      <a:pt x="33794" y="104204"/>
                    </a:moveTo>
                    <a:cubicBezTo>
                      <a:pt x="38176" y="113538"/>
                      <a:pt x="49320" y="117539"/>
                      <a:pt x="58654" y="113062"/>
                    </a:cubicBezTo>
                    <a:cubicBezTo>
                      <a:pt x="67989" y="108680"/>
                      <a:pt x="71989" y="97536"/>
                      <a:pt x="67512" y="88202"/>
                    </a:cubicBezTo>
                    <a:cubicBezTo>
                      <a:pt x="55892" y="63532"/>
                      <a:pt x="45319" y="38005"/>
                      <a:pt x="36175" y="12383"/>
                    </a:cubicBezTo>
                    <a:cubicBezTo>
                      <a:pt x="33413" y="4763"/>
                      <a:pt x="26269" y="0"/>
                      <a:pt x="18649" y="0"/>
                    </a:cubicBezTo>
                    <a:cubicBezTo>
                      <a:pt x="16554" y="0"/>
                      <a:pt x="14458" y="381"/>
                      <a:pt x="12363" y="1048"/>
                    </a:cubicBezTo>
                    <a:cubicBezTo>
                      <a:pt x="2647" y="4477"/>
                      <a:pt x="-2401" y="15240"/>
                      <a:pt x="1123" y="24860"/>
                    </a:cubicBezTo>
                    <a:cubicBezTo>
                      <a:pt x="10744" y="51626"/>
                      <a:pt x="21697" y="78295"/>
                      <a:pt x="33889" y="1040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6" name="Google Shape;6666;p53"/>
              <p:cNvSpPr/>
              <p:nvPr/>
            </p:nvSpPr>
            <p:spPr>
              <a:xfrm>
                <a:off x="7414354" y="1230153"/>
                <a:ext cx="38501" cy="62980"/>
              </a:xfrm>
              <a:custGeom>
                <a:avLst/>
                <a:gdLst/>
                <a:ahLst/>
                <a:cxnLst/>
                <a:rect l="l" t="t" r="r" b="b"/>
                <a:pathLst>
                  <a:path w="38501" h="62980" extrusionOk="0">
                    <a:moveTo>
                      <a:pt x="20764" y="62865"/>
                    </a:moveTo>
                    <a:cubicBezTo>
                      <a:pt x="31052" y="62389"/>
                      <a:pt x="38957" y="53626"/>
                      <a:pt x="38481" y="43339"/>
                    </a:cubicBezTo>
                    <a:cubicBezTo>
                      <a:pt x="37719" y="28956"/>
                      <a:pt x="37338" y="14383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lnTo>
                      <a:pt x="0" y="0"/>
                    </a:lnTo>
                    <a:cubicBezTo>
                      <a:pt x="0" y="15050"/>
                      <a:pt x="381" y="30194"/>
                      <a:pt x="1143" y="45244"/>
                    </a:cubicBezTo>
                    <a:cubicBezTo>
                      <a:pt x="1619" y="55531"/>
                      <a:pt x="10478" y="63437"/>
                      <a:pt x="20669" y="62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7" name="Google Shape;6667;p53"/>
              <p:cNvSpPr/>
              <p:nvPr/>
            </p:nvSpPr>
            <p:spPr>
              <a:xfrm>
                <a:off x="7763669" y="1766506"/>
                <a:ext cx="101910" cy="90704"/>
              </a:xfrm>
              <a:custGeom>
                <a:avLst/>
                <a:gdLst/>
                <a:ahLst/>
                <a:cxnLst/>
                <a:rect l="l" t="t" r="r" b="b"/>
                <a:pathLst>
                  <a:path w="101910" h="90704" extrusionOk="0">
                    <a:moveTo>
                      <a:pt x="5873" y="32290"/>
                    </a:moveTo>
                    <a:cubicBezTo>
                      <a:pt x="26828" y="51721"/>
                      <a:pt x="49116" y="70104"/>
                      <a:pt x="72167" y="87058"/>
                    </a:cubicBezTo>
                    <a:cubicBezTo>
                      <a:pt x="80454" y="93154"/>
                      <a:pt x="92169" y="91440"/>
                      <a:pt x="98265" y="83153"/>
                    </a:cubicBezTo>
                    <a:cubicBezTo>
                      <a:pt x="104361" y="74867"/>
                      <a:pt x="102647" y="63151"/>
                      <a:pt x="94360" y="57055"/>
                    </a:cubicBezTo>
                    <a:cubicBezTo>
                      <a:pt x="72453" y="40957"/>
                      <a:pt x="51307" y="23431"/>
                      <a:pt x="31305" y="4953"/>
                    </a:cubicBezTo>
                    <a:cubicBezTo>
                      <a:pt x="27685" y="1619"/>
                      <a:pt x="23208" y="0"/>
                      <a:pt x="18636" y="0"/>
                    </a:cubicBezTo>
                    <a:cubicBezTo>
                      <a:pt x="13588" y="0"/>
                      <a:pt x="8635" y="2000"/>
                      <a:pt x="4920" y="6001"/>
                    </a:cubicBezTo>
                    <a:cubicBezTo>
                      <a:pt x="-2033" y="13526"/>
                      <a:pt x="-1556" y="25336"/>
                      <a:pt x="5968" y="323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8" name="Google Shape;6668;p53"/>
              <p:cNvSpPr/>
              <p:nvPr/>
            </p:nvSpPr>
            <p:spPr>
              <a:xfrm>
                <a:off x="7898298" y="1865756"/>
                <a:ext cx="112158" cy="75180"/>
              </a:xfrm>
              <a:custGeom>
                <a:avLst/>
                <a:gdLst/>
                <a:ahLst/>
                <a:cxnLst/>
                <a:rect l="l" t="t" r="r" b="b"/>
                <a:pathLst>
                  <a:path w="112158" h="75180" extrusionOk="0">
                    <a:moveTo>
                      <a:pt x="9356" y="34862"/>
                    </a:moveTo>
                    <a:cubicBezTo>
                      <a:pt x="34121" y="49149"/>
                      <a:pt x="59934" y="62198"/>
                      <a:pt x="86032" y="73628"/>
                    </a:cubicBezTo>
                    <a:cubicBezTo>
                      <a:pt x="95462" y="77724"/>
                      <a:pt x="106416" y="73438"/>
                      <a:pt x="110607" y="64008"/>
                    </a:cubicBezTo>
                    <a:cubicBezTo>
                      <a:pt x="114703" y="54578"/>
                      <a:pt x="110416" y="43529"/>
                      <a:pt x="100987" y="39433"/>
                    </a:cubicBezTo>
                    <a:cubicBezTo>
                      <a:pt x="76127" y="28575"/>
                      <a:pt x="51552" y="16097"/>
                      <a:pt x="28025" y="2477"/>
                    </a:cubicBezTo>
                    <a:cubicBezTo>
                      <a:pt x="25072" y="762"/>
                      <a:pt x="21834" y="0"/>
                      <a:pt x="18691" y="0"/>
                    </a:cubicBezTo>
                    <a:cubicBezTo>
                      <a:pt x="12214" y="0"/>
                      <a:pt x="6022" y="3334"/>
                      <a:pt x="2498" y="9335"/>
                    </a:cubicBezTo>
                    <a:cubicBezTo>
                      <a:pt x="-2645" y="18288"/>
                      <a:pt x="403" y="29623"/>
                      <a:pt x="9356" y="347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9" name="Google Shape;6669;p53"/>
              <p:cNvSpPr/>
              <p:nvPr/>
            </p:nvSpPr>
            <p:spPr>
              <a:xfrm>
                <a:off x="7838979" y="1230153"/>
                <a:ext cx="39722" cy="64296"/>
              </a:xfrm>
              <a:custGeom>
                <a:avLst/>
                <a:gdLst/>
                <a:ahLst/>
                <a:cxnLst/>
                <a:rect l="l" t="t" r="r" b="b"/>
                <a:pathLst>
                  <a:path w="39722" h="6429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5907"/>
                      <a:pt x="857" y="31909"/>
                      <a:pt x="2477" y="47530"/>
                    </a:cubicBezTo>
                    <a:cubicBezTo>
                      <a:pt x="3524" y="57817"/>
                      <a:pt x="12668" y="65246"/>
                      <a:pt x="22955" y="64199"/>
                    </a:cubicBezTo>
                    <a:cubicBezTo>
                      <a:pt x="33242" y="63151"/>
                      <a:pt x="40672" y="54007"/>
                      <a:pt x="39624" y="43720"/>
                    </a:cubicBezTo>
                    <a:cubicBezTo>
                      <a:pt x="38100" y="29337"/>
                      <a:pt x="37338" y="14573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0" name="Google Shape;6670;p53"/>
              <p:cNvSpPr/>
              <p:nvPr/>
            </p:nvSpPr>
            <p:spPr>
              <a:xfrm>
                <a:off x="7520463" y="1230058"/>
                <a:ext cx="38215" cy="54997"/>
              </a:xfrm>
              <a:custGeom>
                <a:avLst/>
                <a:gdLst/>
                <a:ahLst/>
                <a:cxnLst/>
                <a:rect l="l" t="t" r="r" b="b"/>
                <a:pathLst>
                  <a:path w="38215" h="54997" extrusionOk="0">
                    <a:moveTo>
                      <a:pt x="953" y="37243"/>
                    </a:moveTo>
                    <a:cubicBezTo>
                      <a:pt x="1429" y="47530"/>
                      <a:pt x="10096" y="55626"/>
                      <a:pt x="20479" y="54959"/>
                    </a:cubicBezTo>
                    <a:cubicBezTo>
                      <a:pt x="30766" y="54483"/>
                      <a:pt x="38671" y="45720"/>
                      <a:pt x="38195" y="35433"/>
                    </a:cubicBezTo>
                    <a:cubicBezTo>
                      <a:pt x="37624" y="23717"/>
                      <a:pt x="37338" y="11811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lnTo>
                      <a:pt x="0" y="0"/>
                    </a:lnTo>
                    <a:cubicBezTo>
                      <a:pt x="0" y="12383"/>
                      <a:pt x="286" y="24956"/>
                      <a:pt x="858" y="371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1" name="Google Shape;6671;p53"/>
              <p:cNvSpPr/>
              <p:nvPr/>
            </p:nvSpPr>
            <p:spPr>
              <a:xfrm>
                <a:off x="7423767" y="1339119"/>
                <a:ext cx="53659" cy="119556"/>
              </a:xfrm>
              <a:custGeom>
                <a:avLst/>
                <a:gdLst/>
                <a:ahLst/>
                <a:cxnLst/>
                <a:rect l="l" t="t" r="r" b="b"/>
                <a:pathLst>
                  <a:path w="53659" h="119556" extrusionOk="0">
                    <a:moveTo>
                      <a:pt x="15923" y="286"/>
                    </a:moveTo>
                    <a:cubicBezTo>
                      <a:pt x="5732" y="1810"/>
                      <a:pt x="-1317" y="11240"/>
                      <a:pt x="207" y="21431"/>
                    </a:cubicBezTo>
                    <a:cubicBezTo>
                      <a:pt x="4398" y="49625"/>
                      <a:pt x="10018" y="77915"/>
                      <a:pt x="16971" y="105442"/>
                    </a:cubicBezTo>
                    <a:cubicBezTo>
                      <a:pt x="19448" y="115443"/>
                      <a:pt x="29639" y="121539"/>
                      <a:pt x="39545" y="118967"/>
                    </a:cubicBezTo>
                    <a:cubicBezTo>
                      <a:pt x="49547" y="116491"/>
                      <a:pt x="55642" y="106299"/>
                      <a:pt x="53071" y="96393"/>
                    </a:cubicBezTo>
                    <a:cubicBezTo>
                      <a:pt x="46499" y="70009"/>
                      <a:pt x="41069" y="42958"/>
                      <a:pt x="37069" y="15907"/>
                    </a:cubicBezTo>
                    <a:cubicBezTo>
                      <a:pt x="35735" y="6667"/>
                      <a:pt x="27734" y="0"/>
                      <a:pt x="18685" y="0"/>
                    </a:cubicBezTo>
                    <a:cubicBezTo>
                      <a:pt x="17733" y="0"/>
                      <a:pt x="16876" y="0"/>
                      <a:pt x="15923" y="1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2" name="Google Shape;6672;p53"/>
              <p:cNvSpPr/>
              <p:nvPr/>
            </p:nvSpPr>
            <p:spPr>
              <a:xfrm>
                <a:off x="7638248" y="1333976"/>
                <a:ext cx="58290" cy="118544"/>
              </a:xfrm>
              <a:custGeom>
                <a:avLst/>
                <a:gdLst/>
                <a:ahLst/>
                <a:cxnLst/>
                <a:rect l="l" t="t" r="r" b="b"/>
                <a:pathLst>
                  <a:path w="58290" h="118544" extrusionOk="0">
                    <a:moveTo>
                      <a:pt x="18708" y="0"/>
                    </a:moveTo>
                    <a:cubicBezTo>
                      <a:pt x="17565" y="0"/>
                      <a:pt x="16327" y="95"/>
                      <a:pt x="15184" y="381"/>
                    </a:cubicBezTo>
                    <a:cubicBezTo>
                      <a:pt x="5087" y="2286"/>
                      <a:pt x="-1580" y="12097"/>
                      <a:pt x="325" y="22193"/>
                    </a:cubicBezTo>
                    <a:cubicBezTo>
                      <a:pt x="5659" y="50387"/>
                      <a:pt x="12993" y="78486"/>
                      <a:pt x="21947" y="105727"/>
                    </a:cubicBezTo>
                    <a:cubicBezTo>
                      <a:pt x="25185" y="115538"/>
                      <a:pt x="35758" y="120777"/>
                      <a:pt x="45473" y="117634"/>
                    </a:cubicBezTo>
                    <a:cubicBezTo>
                      <a:pt x="55284" y="114395"/>
                      <a:pt x="60523" y="103823"/>
                      <a:pt x="57380" y="94107"/>
                    </a:cubicBezTo>
                    <a:cubicBezTo>
                      <a:pt x="48902" y="68389"/>
                      <a:pt x="42044" y="41910"/>
                      <a:pt x="36901" y="15335"/>
                    </a:cubicBezTo>
                    <a:cubicBezTo>
                      <a:pt x="35186" y="6382"/>
                      <a:pt x="27376" y="190"/>
                      <a:pt x="18613" y="1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3" name="Google Shape;6673;p53"/>
              <p:cNvSpPr/>
              <p:nvPr/>
            </p:nvSpPr>
            <p:spPr>
              <a:xfrm>
                <a:off x="7732775" y="1230058"/>
                <a:ext cx="39009" cy="61203"/>
              </a:xfrm>
              <a:custGeom>
                <a:avLst/>
                <a:gdLst/>
                <a:ahLst/>
                <a:cxnLst/>
                <a:rect l="l" t="t" r="r" b="b"/>
                <a:pathLst>
                  <a:path w="39009" h="61203" extrusionOk="0">
                    <a:moveTo>
                      <a:pt x="1810" y="44006"/>
                    </a:moveTo>
                    <a:cubicBezTo>
                      <a:pt x="2572" y="54293"/>
                      <a:pt x="11621" y="61913"/>
                      <a:pt x="21812" y="61151"/>
                    </a:cubicBezTo>
                    <a:cubicBezTo>
                      <a:pt x="32099" y="60389"/>
                      <a:pt x="39719" y="51340"/>
                      <a:pt x="38957" y="41148"/>
                    </a:cubicBezTo>
                    <a:cubicBezTo>
                      <a:pt x="37910" y="27527"/>
                      <a:pt x="37338" y="13716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lnTo>
                      <a:pt x="0" y="0"/>
                    </a:lnTo>
                    <a:cubicBezTo>
                      <a:pt x="0" y="14668"/>
                      <a:pt x="571" y="29432"/>
                      <a:pt x="1714" y="440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4" name="Google Shape;6674;p53"/>
              <p:cNvSpPr/>
              <p:nvPr/>
            </p:nvSpPr>
            <p:spPr>
              <a:xfrm>
                <a:off x="7626667" y="1230153"/>
                <a:ext cx="38510" cy="58036"/>
              </a:xfrm>
              <a:custGeom>
                <a:avLst/>
                <a:gdLst/>
                <a:ahLst/>
                <a:cxnLst/>
                <a:rect l="l" t="t" r="r" b="b"/>
                <a:pathLst>
                  <a:path w="38510" h="58036" extrusionOk="0">
                    <a:moveTo>
                      <a:pt x="20955" y="57912"/>
                    </a:moveTo>
                    <a:cubicBezTo>
                      <a:pt x="31242" y="57341"/>
                      <a:pt x="39052" y="48482"/>
                      <a:pt x="38481" y="38195"/>
                    </a:cubicBezTo>
                    <a:cubicBezTo>
                      <a:pt x="37719" y="25527"/>
                      <a:pt x="37338" y="12668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cubicBezTo>
                      <a:pt x="0" y="13430"/>
                      <a:pt x="381" y="27051"/>
                      <a:pt x="1238" y="40481"/>
                    </a:cubicBezTo>
                    <a:cubicBezTo>
                      <a:pt x="1810" y="50768"/>
                      <a:pt x="10573" y="58579"/>
                      <a:pt x="20955" y="580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5" name="Google Shape;6675;p53"/>
              <p:cNvSpPr/>
              <p:nvPr/>
            </p:nvSpPr>
            <p:spPr>
              <a:xfrm>
                <a:off x="7635844" y="1787937"/>
                <a:ext cx="96282" cy="96793"/>
              </a:xfrm>
              <a:custGeom>
                <a:avLst/>
                <a:gdLst/>
                <a:ahLst/>
                <a:cxnLst/>
                <a:rect l="l" t="t" r="r" b="b"/>
                <a:pathLst>
                  <a:path w="96282" h="96793" extrusionOk="0">
                    <a:moveTo>
                      <a:pt x="65022" y="91916"/>
                    </a:moveTo>
                    <a:cubicBezTo>
                      <a:pt x="72642" y="98869"/>
                      <a:pt x="84453" y="98298"/>
                      <a:pt x="91406" y="90773"/>
                    </a:cubicBezTo>
                    <a:cubicBezTo>
                      <a:pt x="98359" y="83153"/>
                      <a:pt x="97788" y="71342"/>
                      <a:pt x="90263" y="64389"/>
                    </a:cubicBezTo>
                    <a:cubicBezTo>
                      <a:pt x="70165" y="46006"/>
                      <a:pt x="50639" y="26384"/>
                      <a:pt x="32446" y="6191"/>
                    </a:cubicBezTo>
                    <a:cubicBezTo>
                      <a:pt x="28732" y="2096"/>
                      <a:pt x="23683" y="0"/>
                      <a:pt x="18635" y="0"/>
                    </a:cubicBezTo>
                    <a:cubicBezTo>
                      <a:pt x="14158" y="0"/>
                      <a:pt x="9682" y="1619"/>
                      <a:pt x="6157" y="4763"/>
                    </a:cubicBezTo>
                    <a:cubicBezTo>
                      <a:pt x="-1463" y="11621"/>
                      <a:pt x="-2129" y="23431"/>
                      <a:pt x="4824" y="31052"/>
                    </a:cubicBezTo>
                    <a:cubicBezTo>
                      <a:pt x="23874" y="52197"/>
                      <a:pt x="44162" y="72676"/>
                      <a:pt x="65212" y="918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6" name="Google Shape;6676;p53"/>
              <p:cNvSpPr/>
              <p:nvPr/>
            </p:nvSpPr>
            <p:spPr>
              <a:xfrm>
                <a:off x="8226973" y="1430750"/>
                <a:ext cx="67586" cy="42386"/>
              </a:xfrm>
              <a:custGeom>
                <a:avLst/>
                <a:gdLst/>
                <a:ahLst/>
                <a:cxnLst/>
                <a:rect l="l" t="t" r="r" b="b"/>
                <a:pathLst>
                  <a:path w="67586" h="42386" extrusionOk="0">
                    <a:moveTo>
                      <a:pt x="14723" y="36862"/>
                    </a:moveTo>
                    <a:cubicBezTo>
                      <a:pt x="31963" y="40672"/>
                      <a:pt x="49775" y="42386"/>
                      <a:pt x="67587" y="42386"/>
                    </a:cubicBezTo>
                    <a:lnTo>
                      <a:pt x="67587" y="5144"/>
                    </a:lnTo>
                    <a:cubicBezTo>
                      <a:pt x="52442" y="5144"/>
                      <a:pt x="37392" y="3715"/>
                      <a:pt x="22724" y="476"/>
                    </a:cubicBezTo>
                    <a:cubicBezTo>
                      <a:pt x="21390" y="191"/>
                      <a:pt x="19962" y="0"/>
                      <a:pt x="18628" y="0"/>
                    </a:cubicBezTo>
                    <a:cubicBezTo>
                      <a:pt x="10056" y="0"/>
                      <a:pt x="2340" y="5906"/>
                      <a:pt x="435" y="14573"/>
                    </a:cubicBezTo>
                    <a:cubicBezTo>
                      <a:pt x="-1756" y="24670"/>
                      <a:pt x="4531" y="34576"/>
                      <a:pt x="14628" y="368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7" name="Google Shape;6677;p53"/>
              <p:cNvSpPr/>
              <p:nvPr/>
            </p:nvSpPr>
            <p:spPr>
              <a:xfrm>
                <a:off x="8224795" y="1538478"/>
                <a:ext cx="69764" cy="40957"/>
              </a:xfrm>
              <a:custGeom>
                <a:avLst/>
                <a:gdLst/>
                <a:ahLst/>
                <a:cxnLst/>
                <a:rect l="l" t="t" r="r" b="b"/>
                <a:pathLst>
                  <a:path w="69764" h="40957" extrusionOk="0">
                    <a:moveTo>
                      <a:pt x="15758" y="36957"/>
                    </a:moveTo>
                    <a:cubicBezTo>
                      <a:pt x="33474" y="39719"/>
                      <a:pt x="51666" y="40957"/>
                      <a:pt x="69764" y="40957"/>
                    </a:cubicBezTo>
                    <a:lnTo>
                      <a:pt x="69764" y="3715"/>
                    </a:lnTo>
                    <a:cubicBezTo>
                      <a:pt x="53572" y="3715"/>
                      <a:pt x="37379" y="2667"/>
                      <a:pt x="21472" y="191"/>
                    </a:cubicBezTo>
                    <a:cubicBezTo>
                      <a:pt x="20520" y="0"/>
                      <a:pt x="19567" y="0"/>
                      <a:pt x="18615" y="0"/>
                    </a:cubicBezTo>
                    <a:cubicBezTo>
                      <a:pt x="9566" y="0"/>
                      <a:pt x="1660" y="6572"/>
                      <a:pt x="232" y="15811"/>
                    </a:cubicBezTo>
                    <a:cubicBezTo>
                      <a:pt x="-1388" y="26003"/>
                      <a:pt x="5661" y="35528"/>
                      <a:pt x="15758" y="371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8" name="Google Shape;6678;p53"/>
              <p:cNvSpPr/>
              <p:nvPr/>
            </p:nvSpPr>
            <p:spPr>
              <a:xfrm>
                <a:off x="8222603" y="1645253"/>
                <a:ext cx="71956" cy="40290"/>
              </a:xfrm>
              <a:custGeom>
                <a:avLst/>
                <a:gdLst/>
                <a:ahLst/>
                <a:cxnLst/>
                <a:rect l="l" t="t" r="r" b="b"/>
                <a:pathLst>
                  <a:path w="71956" h="40290" extrusionOk="0">
                    <a:moveTo>
                      <a:pt x="16425" y="37052"/>
                    </a:moveTo>
                    <a:cubicBezTo>
                      <a:pt x="34713" y="39243"/>
                      <a:pt x="53382" y="40291"/>
                      <a:pt x="71956" y="40291"/>
                    </a:cubicBezTo>
                    <a:lnTo>
                      <a:pt x="71956" y="3048"/>
                    </a:lnTo>
                    <a:cubicBezTo>
                      <a:pt x="54907" y="3048"/>
                      <a:pt x="37761" y="2096"/>
                      <a:pt x="20902" y="95"/>
                    </a:cubicBezTo>
                    <a:cubicBezTo>
                      <a:pt x="20140" y="95"/>
                      <a:pt x="19378" y="0"/>
                      <a:pt x="18616" y="0"/>
                    </a:cubicBezTo>
                    <a:cubicBezTo>
                      <a:pt x="9281" y="0"/>
                      <a:pt x="1281" y="6953"/>
                      <a:pt x="138" y="16383"/>
                    </a:cubicBezTo>
                    <a:cubicBezTo>
                      <a:pt x="-1100" y="26575"/>
                      <a:pt x="6138" y="35909"/>
                      <a:pt x="16425" y="371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9" name="Google Shape;6679;p53"/>
              <p:cNvSpPr/>
              <p:nvPr/>
            </p:nvSpPr>
            <p:spPr>
              <a:xfrm>
                <a:off x="8229943" y="1320736"/>
                <a:ext cx="64521" cy="46386"/>
              </a:xfrm>
              <a:custGeom>
                <a:avLst/>
                <a:gdLst/>
                <a:ahLst/>
                <a:cxnLst/>
                <a:rect l="l" t="t" r="r" b="b"/>
                <a:pathLst>
                  <a:path w="64521" h="46386" extrusionOk="0">
                    <a:moveTo>
                      <a:pt x="18706" y="0"/>
                    </a:moveTo>
                    <a:cubicBezTo>
                      <a:pt x="11467" y="0"/>
                      <a:pt x="4514" y="4286"/>
                      <a:pt x="1466" y="11430"/>
                    </a:cubicBezTo>
                    <a:cubicBezTo>
                      <a:pt x="-2534" y="20955"/>
                      <a:pt x="1942" y="31814"/>
                      <a:pt x="11372" y="35814"/>
                    </a:cubicBezTo>
                    <a:cubicBezTo>
                      <a:pt x="28231" y="42863"/>
                      <a:pt x="46329" y="46292"/>
                      <a:pt x="64521" y="46387"/>
                    </a:cubicBezTo>
                    <a:lnTo>
                      <a:pt x="64521" y="9144"/>
                    </a:lnTo>
                    <a:cubicBezTo>
                      <a:pt x="51282" y="9144"/>
                      <a:pt x="38042" y="6667"/>
                      <a:pt x="25850" y="1524"/>
                    </a:cubicBezTo>
                    <a:cubicBezTo>
                      <a:pt x="23469" y="572"/>
                      <a:pt x="20992" y="95"/>
                      <a:pt x="18611" y="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0" name="Google Shape;6680;p53"/>
              <p:cNvSpPr/>
              <p:nvPr/>
            </p:nvSpPr>
            <p:spPr>
              <a:xfrm>
                <a:off x="8072481" y="1472279"/>
                <a:ext cx="109315" cy="80036"/>
              </a:xfrm>
              <a:custGeom>
                <a:avLst/>
                <a:gdLst/>
                <a:ahLst/>
                <a:cxnLst/>
                <a:rect l="l" t="t" r="r" b="b"/>
                <a:pathLst>
                  <a:path w="109315" h="80036" extrusionOk="0">
                    <a:moveTo>
                      <a:pt x="97968" y="44291"/>
                    </a:moveTo>
                    <a:cubicBezTo>
                      <a:pt x="73774" y="33814"/>
                      <a:pt x="50914" y="20193"/>
                      <a:pt x="30054" y="3905"/>
                    </a:cubicBezTo>
                    <a:cubicBezTo>
                      <a:pt x="26626" y="1238"/>
                      <a:pt x="22625" y="0"/>
                      <a:pt x="18625" y="0"/>
                    </a:cubicBezTo>
                    <a:cubicBezTo>
                      <a:pt x="13100" y="0"/>
                      <a:pt x="7576" y="2477"/>
                      <a:pt x="3956" y="7144"/>
                    </a:cubicBezTo>
                    <a:cubicBezTo>
                      <a:pt x="-2426" y="15240"/>
                      <a:pt x="-902" y="26956"/>
                      <a:pt x="7195" y="33338"/>
                    </a:cubicBezTo>
                    <a:cubicBezTo>
                      <a:pt x="30531" y="51530"/>
                      <a:pt x="56153" y="66770"/>
                      <a:pt x="83204" y="78486"/>
                    </a:cubicBezTo>
                    <a:cubicBezTo>
                      <a:pt x="92634" y="82582"/>
                      <a:pt x="103683" y="78296"/>
                      <a:pt x="107779" y="68771"/>
                    </a:cubicBezTo>
                    <a:cubicBezTo>
                      <a:pt x="111874" y="59341"/>
                      <a:pt x="107493" y="48387"/>
                      <a:pt x="98063" y="441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1" name="Google Shape;6681;p53"/>
              <p:cNvSpPr/>
              <p:nvPr/>
            </p:nvSpPr>
            <p:spPr>
              <a:xfrm>
                <a:off x="8091157" y="1339119"/>
                <a:ext cx="96605" cy="95894"/>
              </a:xfrm>
              <a:custGeom>
                <a:avLst/>
                <a:gdLst/>
                <a:ahLst/>
                <a:cxnLst/>
                <a:rect l="l" t="t" r="r" b="b"/>
                <a:pathLst>
                  <a:path w="96605" h="95894" extrusionOk="0">
                    <a:moveTo>
                      <a:pt x="93389" y="87725"/>
                    </a:moveTo>
                    <a:cubicBezTo>
                      <a:pt x="99199" y="79153"/>
                      <a:pt x="96913" y="67628"/>
                      <a:pt x="88341" y="61817"/>
                    </a:cubicBezTo>
                    <a:cubicBezTo>
                      <a:pt x="66909" y="47339"/>
                      <a:pt x="48622" y="29242"/>
                      <a:pt x="33953" y="8001"/>
                    </a:cubicBezTo>
                    <a:cubicBezTo>
                      <a:pt x="30334" y="2762"/>
                      <a:pt x="24523" y="0"/>
                      <a:pt x="18618" y="0"/>
                    </a:cubicBezTo>
                    <a:cubicBezTo>
                      <a:pt x="14998" y="0"/>
                      <a:pt x="11284" y="1048"/>
                      <a:pt x="8045" y="3334"/>
                    </a:cubicBezTo>
                    <a:cubicBezTo>
                      <a:pt x="-432" y="9239"/>
                      <a:pt x="-2528" y="20860"/>
                      <a:pt x="3283" y="29242"/>
                    </a:cubicBezTo>
                    <a:cubicBezTo>
                      <a:pt x="20618" y="54293"/>
                      <a:pt x="42240" y="75629"/>
                      <a:pt x="67481" y="92678"/>
                    </a:cubicBezTo>
                    <a:cubicBezTo>
                      <a:pt x="76054" y="98489"/>
                      <a:pt x="87579" y="96203"/>
                      <a:pt x="93389" y="876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2" name="Google Shape;6682;p53"/>
              <p:cNvSpPr/>
              <p:nvPr/>
            </p:nvSpPr>
            <p:spPr>
              <a:xfrm>
                <a:off x="8216307" y="1964626"/>
                <a:ext cx="78252" cy="39528"/>
              </a:xfrm>
              <a:custGeom>
                <a:avLst/>
                <a:gdLst/>
                <a:ahLst/>
                <a:cxnLst/>
                <a:rect l="l" t="t" r="r" b="b"/>
                <a:pathLst>
                  <a:path w="78252" h="39528" extrusionOk="0">
                    <a:moveTo>
                      <a:pt x="17197" y="37148"/>
                    </a:moveTo>
                    <a:cubicBezTo>
                      <a:pt x="37391" y="38767"/>
                      <a:pt x="57869" y="39433"/>
                      <a:pt x="78253" y="39529"/>
                    </a:cubicBezTo>
                    <a:lnTo>
                      <a:pt x="78253" y="2191"/>
                    </a:lnTo>
                    <a:cubicBezTo>
                      <a:pt x="58822" y="2191"/>
                      <a:pt x="39295" y="1429"/>
                      <a:pt x="20055" y="0"/>
                    </a:cubicBezTo>
                    <a:cubicBezTo>
                      <a:pt x="19579" y="0"/>
                      <a:pt x="19102" y="0"/>
                      <a:pt x="18626" y="0"/>
                    </a:cubicBezTo>
                    <a:cubicBezTo>
                      <a:pt x="9006" y="0"/>
                      <a:pt x="815" y="7429"/>
                      <a:pt x="52" y="17240"/>
                    </a:cubicBezTo>
                    <a:cubicBezTo>
                      <a:pt x="-709" y="27527"/>
                      <a:pt x="6911" y="36481"/>
                      <a:pt x="17197" y="372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3" name="Google Shape;6683;p53"/>
              <p:cNvSpPr/>
              <p:nvPr/>
            </p:nvSpPr>
            <p:spPr>
              <a:xfrm>
                <a:off x="8220452" y="1751742"/>
                <a:ext cx="74107" cy="40005"/>
              </a:xfrm>
              <a:custGeom>
                <a:avLst/>
                <a:gdLst/>
                <a:ahLst/>
                <a:cxnLst/>
                <a:rect l="l" t="t" r="r" b="b"/>
                <a:pathLst>
                  <a:path w="74107" h="40005" extrusionOk="0">
                    <a:moveTo>
                      <a:pt x="16863" y="37243"/>
                    </a:moveTo>
                    <a:cubicBezTo>
                      <a:pt x="35722" y="39148"/>
                      <a:pt x="54963" y="40005"/>
                      <a:pt x="74108" y="40005"/>
                    </a:cubicBezTo>
                    <a:lnTo>
                      <a:pt x="74108" y="2667"/>
                    </a:lnTo>
                    <a:cubicBezTo>
                      <a:pt x="56201" y="2667"/>
                      <a:pt x="38198" y="1810"/>
                      <a:pt x="20577" y="95"/>
                    </a:cubicBezTo>
                    <a:cubicBezTo>
                      <a:pt x="19911" y="95"/>
                      <a:pt x="19339" y="0"/>
                      <a:pt x="18672" y="0"/>
                    </a:cubicBezTo>
                    <a:cubicBezTo>
                      <a:pt x="9243" y="0"/>
                      <a:pt x="1146" y="7144"/>
                      <a:pt x="98" y="16764"/>
                    </a:cubicBezTo>
                    <a:cubicBezTo>
                      <a:pt x="-949" y="27051"/>
                      <a:pt x="6480" y="36195"/>
                      <a:pt x="16767" y="371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4" name="Google Shape;6684;p53"/>
              <p:cNvSpPr/>
              <p:nvPr/>
            </p:nvSpPr>
            <p:spPr>
              <a:xfrm>
                <a:off x="8225283" y="2071497"/>
                <a:ext cx="69276" cy="38576"/>
              </a:xfrm>
              <a:custGeom>
                <a:avLst/>
                <a:gdLst/>
                <a:ahLst/>
                <a:cxnLst/>
                <a:rect l="l" t="t" r="r" b="b"/>
                <a:pathLst>
                  <a:path w="69276" h="38576" extrusionOk="0">
                    <a:moveTo>
                      <a:pt x="17556" y="37243"/>
                    </a:moveTo>
                    <a:cubicBezTo>
                      <a:pt x="34701" y="38195"/>
                      <a:pt x="51941" y="38576"/>
                      <a:pt x="69276" y="38576"/>
                    </a:cubicBezTo>
                    <a:lnTo>
                      <a:pt x="69276" y="1238"/>
                    </a:lnTo>
                    <a:cubicBezTo>
                      <a:pt x="52703" y="1238"/>
                      <a:pt x="36130" y="952"/>
                      <a:pt x="19746" y="0"/>
                    </a:cubicBezTo>
                    <a:cubicBezTo>
                      <a:pt x="19365" y="0"/>
                      <a:pt x="18984" y="0"/>
                      <a:pt x="18603" y="0"/>
                    </a:cubicBezTo>
                    <a:cubicBezTo>
                      <a:pt x="8792" y="0"/>
                      <a:pt x="601" y="7620"/>
                      <a:pt x="29" y="17526"/>
                    </a:cubicBezTo>
                    <a:cubicBezTo>
                      <a:pt x="-542" y="27813"/>
                      <a:pt x="7269" y="36671"/>
                      <a:pt x="17556" y="372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5" name="Google Shape;6685;p53"/>
              <p:cNvSpPr/>
              <p:nvPr/>
            </p:nvSpPr>
            <p:spPr>
              <a:xfrm>
                <a:off x="8218388" y="1858232"/>
                <a:ext cx="76171" cy="39624"/>
              </a:xfrm>
              <a:custGeom>
                <a:avLst/>
                <a:gdLst/>
                <a:ahLst/>
                <a:cxnLst/>
                <a:rect l="l" t="t" r="r" b="b"/>
                <a:pathLst>
                  <a:path w="76171" h="39624" extrusionOk="0">
                    <a:moveTo>
                      <a:pt x="17021" y="37148"/>
                    </a:moveTo>
                    <a:cubicBezTo>
                      <a:pt x="36547" y="38862"/>
                      <a:pt x="56454" y="39624"/>
                      <a:pt x="76171" y="39624"/>
                    </a:cubicBezTo>
                    <a:lnTo>
                      <a:pt x="76171" y="2381"/>
                    </a:lnTo>
                    <a:cubicBezTo>
                      <a:pt x="57502" y="2381"/>
                      <a:pt x="38738" y="1619"/>
                      <a:pt x="20260" y="0"/>
                    </a:cubicBezTo>
                    <a:cubicBezTo>
                      <a:pt x="19688" y="0"/>
                      <a:pt x="19117" y="0"/>
                      <a:pt x="18640" y="0"/>
                    </a:cubicBezTo>
                    <a:cubicBezTo>
                      <a:pt x="9115" y="0"/>
                      <a:pt x="923" y="7334"/>
                      <a:pt x="67" y="17050"/>
                    </a:cubicBezTo>
                    <a:cubicBezTo>
                      <a:pt x="-791" y="27337"/>
                      <a:pt x="6734" y="36386"/>
                      <a:pt x="17021" y="372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6" name="Google Shape;6686;p53"/>
              <p:cNvSpPr/>
              <p:nvPr/>
            </p:nvSpPr>
            <p:spPr>
              <a:xfrm>
                <a:off x="8263603" y="1230153"/>
                <a:ext cx="30956" cy="30956"/>
              </a:xfrm>
              <a:custGeom>
                <a:avLst/>
                <a:gdLst/>
                <a:ahLst/>
                <a:cxnLst/>
                <a:rect l="l" t="t" r="r" b="b"/>
                <a:pathLst>
                  <a:path w="30956" h="30956" extrusionOk="0">
                    <a:moveTo>
                      <a:pt x="30956" y="30956"/>
                    </a:moveTo>
                    <a:lnTo>
                      <a:pt x="30956" y="6287"/>
                    </a:lnTo>
                    <a:cubicBezTo>
                      <a:pt x="27527" y="6287"/>
                      <a:pt x="24669" y="3429"/>
                      <a:pt x="24669" y="0"/>
                    </a:cubicBezTo>
                    <a:lnTo>
                      <a:pt x="24669" y="0"/>
                    </a:lnTo>
                    <a:cubicBezTo>
                      <a:pt x="24669" y="0"/>
                      <a:pt x="0" y="0"/>
                      <a:pt x="0" y="0"/>
                    </a:cubicBezTo>
                    <a:lnTo>
                      <a:pt x="0" y="0"/>
                    </a:lnTo>
                    <a:cubicBezTo>
                      <a:pt x="0" y="17050"/>
                      <a:pt x="13907" y="30956"/>
                      <a:pt x="30956" y="309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7" name="Google Shape;6687;p53"/>
              <p:cNvSpPr/>
              <p:nvPr/>
            </p:nvSpPr>
            <p:spPr>
              <a:xfrm>
                <a:off x="7917806" y="1619631"/>
                <a:ext cx="104297" cy="87589"/>
              </a:xfrm>
              <a:custGeom>
                <a:avLst/>
                <a:gdLst/>
                <a:ahLst/>
                <a:cxnLst/>
                <a:rect l="l" t="t" r="r" b="b"/>
                <a:pathLst>
                  <a:path w="104297" h="87589" extrusionOk="0">
                    <a:moveTo>
                      <a:pt x="95671" y="53245"/>
                    </a:moveTo>
                    <a:cubicBezTo>
                      <a:pt x="73001" y="38767"/>
                      <a:pt x="51189" y="22479"/>
                      <a:pt x="30901" y="4667"/>
                    </a:cubicBezTo>
                    <a:cubicBezTo>
                      <a:pt x="27377" y="1524"/>
                      <a:pt x="22995" y="0"/>
                      <a:pt x="18613" y="0"/>
                    </a:cubicBezTo>
                    <a:cubicBezTo>
                      <a:pt x="13470" y="0"/>
                      <a:pt x="8231" y="2191"/>
                      <a:pt x="4612" y="6382"/>
                    </a:cubicBezTo>
                    <a:cubicBezTo>
                      <a:pt x="-2151" y="14097"/>
                      <a:pt x="-1389" y="25908"/>
                      <a:pt x="6326" y="32671"/>
                    </a:cubicBezTo>
                    <a:cubicBezTo>
                      <a:pt x="28043" y="51721"/>
                      <a:pt x="51379" y="69247"/>
                      <a:pt x="75668" y="84677"/>
                    </a:cubicBezTo>
                    <a:cubicBezTo>
                      <a:pt x="84336" y="90202"/>
                      <a:pt x="95861" y="87630"/>
                      <a:pt x="101386" y="78962"/>
                    </a:cubicBezTo>
                    <a:cubicBezTo>
                      <a:pt x="106910" y="70294"/>
                      <a:pt x="104338" y="58769"/>
                      <a:pt x="95671" y="532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8" name="Google Shape;6688;p53"/>
              <p:cNvSpPr/>
              <p:nvPr/>
            </p:nvSpPr>
            <p:spPr>
              <a:xfrm>
                <a:off x="7971421" y="1340739"/>
                <a:ext cx="79456" cy="109600"/>
              </a:xfrm>
              <a:custGeom>
                <a:avLst/>
                <a:gdLst/>
                <a:ahLst/>
                <a:cxnLst/>
                <a:rect l="l" t="t" r="r" b="b"/>
                <a:pathLst>
                  <a:path w="79456" h="109600" extrusionOk="0">
                    <a:moveTo>
                      <a:pt x="72155" y="105632"/>
                    </a:moveTo>
                    <a:cubicBezTo>
                      <a:pt x="80347" y="99346"/>
                      <a:pt x="81870" y="87630"/>
                      <a:pt x="75584" y="79439"/>
                    </a:cubicBezTo>
                    <a:cubicBezTo>
                      <a:pt x="59487" y="58483"/>
                      <a:pt x="46056" y="35528"/>
                      <a:pt x="35770" y="11335"/>
                    </a:cubicBezTo>
                    <a:cubicBezTo>
                      <a:pt x="32722" y="4191"/>
                      <a:pt x="25863" y="0"/>
                      <a:pt x="18624" y="0"/>
                    </a:cubicBezTo>
                    <a:cubicBezTo>
                      <a:pt x="16148" y="0"/>
                      <a:pt x="13767" y="476"/>
                      <a:pt x="11386" y="1524"/>
                    </a:cubicBezTo>
                    <a:cubicBezTo>
                      <a:pt x="1861" y="5524"/>
                      <a:pt x="-2521" y="16478"/>
                      <a:pt x="1479" y="26003"/>
                    </a:cubicBezTo>
                    <a:cubicBezTo>
                      <a:pt x="13005" y="53150"/>
                      <a:pt x="28054" y="78867"/>
                      <a:pt x="46056" y="102299"/>
                    </a:cubicBezTo>
                    <a:cubicBezTo>
                      <a:pt x="52343" y="110490"/>
                      <a:pt x="64059" y="112014"/>
                      <a:pt x="72250" y="1057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9" name="Google Shape;6689;p53"/>
              <p:cNvSpPr/>
              <p:nvPr/>
            </p:nvSpPr>
            <p:spPr>
              <a:xfrm>
                <a:off x="7945087" y="1230153"/>
                <a:ext cx="40879" cy="67263"/>
              </a:xfrm>
              <a:custGeom>
                <a:avLst/>
                <a:gdLst/>
                <a:ahLst/>
                <a:cxnLst/>
                <a:rect l="l" t="t" r="r" b="b"/>
                <a:pathLst>
                  <a:path w="40879" h="67263" extrusionOk="0">
                    <a:moveTo>
                      <a:pt x="95" y="0"/>
                    </a:moveTo>
                    <a:lnTo>
                      <a:pt x="95" y="0"/>
                    </a:lnTo>
                    <a:cubicBezTo>
                      <a:pt x="95" y="17240"/>
                      <a:pt x="1334" y="34481"/>
                      <a:pt x="3810" y="51340"/>
                    </a:cubicBezTo>
                    <a:cubicBezTo>
                      <a:pt x="5334" y="61532"/>
                      <a:pt x="14764" y="68580"/>
                      <a:pt x="24955" y="67056"/>
                    </a:cubicBezTo>
                    <a:cubicBezTo>
                      <a:pt x="35147" y="65532"/>
                      <a:pt x="42196" y="56102"/>
                      <a:pt x="40672" y="45910"/>
                    </a:cubicBezTo>
                    <a:cubicBezTo>
                      <a:pt x="38481" y="30861"/>
                      <a:pt x="37338" y="15335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0" name="Google Shape;6690;p53"/>
              <p:cNvSpPr/>
              <p:nvPr/>
            </p:nvSpPr>
            <p:spPr>
              <a:xfrm>
                <a:off x="7936364" y="1486376"/>
                <a:ext cx="96079" cy="97032"/>
              </a:xfrm>
              <a:custGeom>
                <a:avLst/>
                <a:gdLst/>
                <a:ahLst/>
                <a:cxnLst/>
                <a:rect l="l" t="t" r="r" b="b"/>
                <a:pathLst>
                  <a:path w="96079" h="97032" extrusionOk="0">
                    <a:moveTo>
                      <a:pt x="89305" y="64199"/>
                    </a:moveTo>
                    <a:cubicBezTo>
                      <a:pt x="68826" y="46958"/>
                      <a:pt x="49872" y="27718"/>
                      <a:pt x="33108" y="6953"/>
                    </a:cubicBezTo>
                    <a:cubicBezTo>
                      <a:pt x="29393" y="2381"/>
                      <a:pt x="24059" y="0"/>
                      <a:pt x="18629" y="0"/>
                    </a:cubicBezTo>
                    <a:cubicBezTo>
                      <a:pt x="14534" y="0"/>
                      <a:pt x="10343" y="1334"/>
                      <a:pt x="6914" y="4191"/>
                    </a:cubicBezTo>
                    <a:cubicBezTo>
                      <a:pt x="-1087" y="10668"/>
                      <a:pt x="-2326" y="22384"/>
                      <a:pt x="4152" y="30385"/>
                    </a:cubicBezTo>
                    <a:cubicBezTo>
                      <a:pt x="22440" y="52959"/>
                      <a:pt x="43109" y="73914"/>
                      <a:pt x="65398" y="92678"/>
                    </a:cubicBezTo>
                    <a:cubicBezTo>
                      <a:pt x="73303" y="99251"/>
                      <a:pt x="85019" y="98298"/>
                      <a:pt x="91687" y="90392"/>
                    </a:cubicBezTo>
                    <a:cubicBezTo>
                      <a:pt x="98354" y="82487"/>
                      <a:pt x="97306" y="70771"/>
                      <a:pt x="89400" y="641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1" name="Google Shape;6691;p53"/>
              <p:cNvSpPr/>
              <p:nvPr/>
            </p:nvSpPr>
            <p:spPr>
              <a:xfrm>
                <a:off x="8051196" y="1230153"/>
                <a:ext cx="43271" cy="70132"/>
              </a:xfrm>
              <a:custGeom>
                <a:avLst/>
                <a:gdLst/>
                <a:ahLst/>
                <a:cxnLst/>
                <a:rect l="l" t="t" r="r" b="b"/>
                <a:pathLst>
                  <a:path w="43271" h="70132" extrusionOk="0">
                    <a:moveTo>
                      <a:pt x="6477" y="55721"/>
                    </a:moveTo>
                    <a:cubicBezTo>
                      <a:pt x="8858" y="65723"/>
                      <a:pt x="18859" y="72009"/>
                      <a:pt x="28860" y="69628"/>
                    </a:cubicBezTo>
                    <a:cubicBezTo>
                      <a:pt x="38862" y="67247"/>
                      <a:pt x="45148" y="57245"/>
                      <a:pt x="42767" y="47244"/>
                    </a:cubicBezTo>
                    <a:cubicBezTo>
                      <a:pt x="39148" y="31814"/>
                      <a:pt x="37338" y="16002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cubicBezTo>
                      <a:pt x="0" y="18764"/>
                      <a:pt x="2191" y="37529"/>
                      <a:pt x="6382" y="557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2" name="Google Shape;6692;p53"/>
              <p:cNvSpPr/>
              <p:nvPr/>
            </p:nvSpPr>
            <p:spPr>
              <a:xfrm>
                <a:off x="7902464" y="1988058"/>
                <a:ext cx="114623" cy="69905"/>
              </a:xfrm>
              <a:custGeom>
                <a:avLst/>
                <a:gdLst/>
                <a:ahLst/>
                <a:cxnLst/>
                <a:rect l="l" t="t" r="r" b="b"/>
                <a:pathLst>
                  <a:path w="114623" h="69905" extrusionOk="0">
                    <a:moveTo>
                      <a:pt x="10619" y="35433"/>
                    </a:moveTo>
                    <a:cubicBezTo>
                      <a:pt x="36242" y="47815"/>
                      <a:pt x="62816" y="59055"/>
                      <a:pt x="89581" y="68771"/>
                    </a:cubicBezTo>
                    <a:cubicBezTo>
                      <a:pt x="99202" y="72295"/>
                      <a:pt x="109965" y="67342"/>
                      <a:pt x="113489" y="57626"/>
                    </a:cubicBezTo>
                    <a:cubicBezTo>
                      <a:pt x="117013" y="47911"/>
                      <a:pt x="112060" y="37243"/>
                      <a:pt x="102345" y="33719"/>
                    </a:cubicBezTo>
                    <a:cubicBezTo>
                      <a:pt x="76723" y="24384"/>
                      <a:pt x="51291" y="13621"/>
                      <a:pt x="26811" y="1810"/>
                    </a:cubicBezTo>
                    <a:cubicBezTo>
                      <a:pt x="24240" y="571"/>
                      <a:pt x="21477" y="0"/>
                      <a:pt x="18715" y="0"/>
                    </a:cubicBezTo>
                    <a:cubicBezTo>
                      <a:pt x="11762" y="0"/>
                      <a:pt x="5095" y="3905"/>
                      <a:pt x="1856" y="10573"/>
                    </a:cubicBezTo>
                    <a:cubicBezTo>
                      <a:pt x="-2621" y="19812"/>
                      <a:pt x="1284" y="30956"/>
                      <a:pt x="10524" y="354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3" name="Google Shape;6693;p53"/>
              <p:cNvSpPr/>
              <p:nvPr/>
            </p:nvSpPr>
            <p:spPr>
              <a:xfrm>
                <a:off x="8051786" y="1933098"/>
                <a:ext cx="118610" cy="57599"/>
              </a:xfrm>
              <a:custGeom>
                <a:avLst/>
                <a:gdLst/>
                <a:ahLst/>
                <a:cxnLst/>
                <a:rect l="l" t="t" r="r" b="b"/>
                <a:pathLst>
                  <a:path w="118610" h="57599" extrusionOk="0">
                    <a:moveTo>
                      <a:pt x="13126" y="36385"/>
                    </a:moveTo>
                    <a:cubicBezTo>
                      <a:pt x="40368" y="44863"/>
                      <a:pt x="68467" y="51816"/>
                      <a:pt x="96470" y="57245"/>
                    </a:cubicBezTo>
                    <a:cubicBezTo>
                      <a:pt x="106567" y="59246"/>
                      <a:pt x="116377" y="52578"/>
                      <a:pt x="118282" y="42482"/>
                    </a:cubicBezTo>
                    <a:cubicBezTo>
                      <a:pt x="120187" y="32385"/>
                      <a:pt x="113615" y="22574"/>
                      <a:pt x="103518" y="20669"/>
                    </a:cubicBezTo>
                    <a:cubicBezTo>
                      <a:pt x="76849" y="15526"/>
                      <a:pt x="50178" y="8858"/>
                      <a:pt x="24175" y="857"/>
                    </a:cubicBezTo>
                    <a:cubicBezTo>
                      <a:pt x="22365" y="286"/>
                      <a:pt x="20460" y="0"/>
                      <a:pt x="18650" y="0"/>
                    </a:cubicBezTo>
                    <a:cubicBezTo>
                      <a:pt x="10745" y="0"/>
                      <a:pt x="3315" y="5144"/>
                      <a:pt x="839" y="13145"/>
                    </a:cubicBezTo>
                    <a:cubicBezTo>
                      <a:pt x="-2209" y="22955"/>
                      <a:pt x="3315" y="33433"/>
                      <a:pt x="13126" y="364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4" name="Google Shape;6694;p53"/>
              <p:cNvSpPr/>
              <p:nvPr/>
            </p:nvSpPr>
            <p:spPr>
              <a:xfrm>
                <a:off x="8059935" y="2045684"/>
                <a:ext cx="119320" cy="54240"/>
              </a:xfrm>
              <a:custGeom>
                <a:avLst/>
                <a:gdLst/>
                <a:ahLst/>
                <a:cxnLst/>
                <a:rect l="l" t="t" r="r" b="b"/>
                <a:pathLst>
                  <a:path w="119320" h="54240" extrusionOk="0">
                    <a:moveTo>
                      <a:pt x="13835" y="36671"/>
                    </a:moveTo>
                    <a:cubicBezTo>
                      <a:pt x="41362" y="43815"/>
                      <a:pt x="69651" y="49625"/>
                      <a:pt x="97750" y="54007"/>
                    </a:cubicBezTo>
                    <a:cubicBezTo>
                      <a:pt x="107942" y="55626"/>
                      <a:pt x="117467" y="48673"/>
                      <a:pt x="119086" y="38481"/>
                    </a:cubicBezTo>
                    <a:cubicBezTo>
                      <a:pt x="120705" y="28289"/>
                      <a:pt x="113752" y="18764"/>
                      <a:pt x="103560" y="17145"/>
                    </a:cubicBezTo>
                    <a:cubicBezTo>
                      <a:pt x="76604" y="12954"/>
                      <a:pt x="49649" y="7334"/>
                      <a:pt x="23265" y="572"/>
                    </a:cubicBezTo>
                    <a:cubicBezTo>
                      <a:pt x="21740" y="191"/>
                      <a:pt x="20121" y="0"/>
                      <a:pt x="18598" y="0"/>
                    </a:cubicBezTo>
                    <a:cubicBezTo>
                      <a:pt x="10311" y="0"/>
                      <a:pt x="2690" y="5620"/>
                      <a:pt x="595" y="14002"/>
                    </a:cubicBezTo>
                    <a:cubicBezTo>
                      <a:pt x="-1977" y="24003"/>
                      <a:pt x="4024" y="34100"/>
                      <a:pt x="14025" y="367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5" name="Google Shape;6695;p53"/>
              <p:cNvSpPr/>
              <p:nvPr/>
            </p:nvSpPr>
            <p:spPr>
              <a:xfrm>
                <a:off x="8058788" y="1709356"/>
                <a:ext cx="116548" cy="64799"/>
              </a:xfrm>
              <a:custGeom>
                <a:avLst/>
                <a:gdLst/>
                <a:ahLst/>
                <a:cxnLst/>
                <a:rect l="l" t="t" r="r" b="b"/>
                <a:pathLst>
                  <a:path w="116548" h="64799" extrusionOk="0">
                    <a:moveTo>
                      <a:pt x="102613" y="28099"/>
                    </a:moveTo>
                    <a:cubicBezTo>
                      <a:pt x="76514" y="21241"/>
                      <a:pt x="50797" y="12382"/>
                      <a:pt x="26127" y="1524"/>
                    </a:cubicBezTo>
                    <a:cubicBezTo>
                      <a:pt x="23650" y="476"/>
                      <a:pt x="21173" y="0"/>
                      <a:pt x="18697" y="0"/>
                    </a:cubicBezTo>
                    <a:cubicBezTo>
                      <a:pt x="11554" y="0"/>
                      <a:pt x="4695" y="4191"/>
                      <a:pt x="1552" y="11240"/>
                    </a:cubicBezTo>
                    <a:cubicBezTo>
                      <a:pt x="-2544" y="20669"/>
                      <a:pt x="1743" y="31718"/>
                      <a:pt x="11172" y="35814"/>
                    </a:cubicBezTo>
                    <a:cubicBezTo>
                      <a:pt x="37652" y="47339"/>
                      <a:pt x="65179" y="56959"/>
                      <a:pt x="93182" y="64199"/>
                    </a:cubicBezTo>
                    <a:cubicBezTo>
                      <a:pt x="103089" y="66770"/>
                      <a:pt x="113375" y="60865"/>
                      <a:pt x="115947" y="50864"/>
                    </a:cubicBezTo>
                    <a:cubicBezTo>
                      <a:pt x="118519" y="40862"/>
                      <a:pt x="112614" y="30671"/>
                      <a:pt x="102613" y="280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6" name="Google Shape;6696;p53"/>
              <p:cNvSpPr/>
              <p:nvPr/>
            </p:nvSpPr>
            <p:spPr>
              <a:xfrm>
                <a:off x="8064116" y="1593627"/>
                <a:ext cx="114092" cy="70719"/>
              </a:xfrm>
              <a:custGeom>
                <a:avLst/>
                <a:gdLst/>
                <a:ahLst/>
                <a:cxnLst/>
                <a:rect l="l" t="t" r="r" b="b"/>
                <a:pathLst>
                  <a:path w="114092" h="70719" extrusionOk="0">
                    <a:moveTo>
                      <a:pt x="101189" y="34385"/>
                    </a:moveTo>
                    <a:cubicBezTo>
                      <a:pt x="75758" y="26098"/>
                      <a:pt x="51088" y="15335"/>
                      <a:pt x="27657" y="2381"/>
                    </a:cubicBezTo>
                    <a:cubicBezTo>
                      <a:pt x="24799" y="762"/>
                      <a:pt x="21656" y="0"/>
                      <a:pt x="18608" y="0"/>
                    </a:cubicBezTo>
                    <a:cubicBezTo>
                      <a:pt x="12035" y="0"/>
                      <a:pt x="5653" y="3429"/>
                      <a:pt x="2320" y="9620"/>
                    </a:cubicBezTo>
                    <a:cubicBezTo>
                      <a:pt x="-2633" y="18574"/>
                      <a:pt x="605" y="30004"/>
                      <a:pt x="9559" y="34957"/>
                    </a:cubicBezTo>
                    <a:cubicBezTo>
                      <a:pt x="35086" y="49149"/>
                      <a:pt x="62042" y="60865"/>
                      <a:pt x="89664" y="69818"/>
                    </a:cubicBezTo>
                    <a:cubicBezTo>
                      <a:pt x="99475" y="72962"/>
                      <a:pt x="109952" y="67627"/>
                      <a:pt x="113191" y="57817"/>
                    </a:cubicBezTo>
                    <a:cubicBezTo>
                      <a:pt x="116334" y="48006"/>
                      <a:pt x="111000" y="37528"/>
                      <a:pt x="101189" y="342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7" name="Google Shape;6697;p53"/>
              <p:cNvSpPr/>
              <p:nvPr/>
            </p:nvSpPr>
            <p:spPr>
              <a:xfrm>
                <a:off x="8054834" y="1822037"/>
                <a:ext cx="117764" cy="60633"/>
              </a:xfrm>
              <a:custGeom>
                <a:avLst/>
                <a:gdLst/>
                <a:ahLst/>
                <a:cxnLst/>
                <a:rect l="l" t="t" r="r" b="b"/>
                <a:pathLst>
                  <a:path w="117764" h="60633" extrusionOk="0">
                    <a:moveTo>
                      <a:pt x="103327" y="23813"/>
                    </a:moveTo>
                    <a:cubicBezTo>
                      <a:pt x="76847" y="18002"/>
                      <a:pt x="50559" y="10382"/>
                      <a:pt x="25032" y="1143"/>
                    </a:cubicBezTo>
                    <a:cubicBezTo>
                      <a:pt x="22936" y="381"/>
                      <a:pt x="20841" y="0"/>
                      <a:pt x="18650" y="0"/>
                    </a:cubicBezTo>
                    <a:cubicBezTo>
                      <a:pt x="11030" y="0"/>
                      <a:pt x="3886" y="4763"/>
                      <a:pt x="1124" y="12287"/>
                    </a:cubicBezTo>
                    <a:cubicBezTo>
                      <a:pt x="-2400" y="22003"/>
                      <a:pt x="2648" y="32671"/>
                      <a:pt x="12268" y="36195"/>
                    </a:cubicBezTo>
                    <a:cubicBezTo>
                      <a:pt x="39224" y="46006"/>
                      <a:pt x="67132" y="54007"/>
                      <a:pt x="95136" y="60198"/>
                    </a:cubicBezTo>
                    <a:cubicBezTo>
                      <a:pt x="105232" y="62389"/>
                      <a:pt x="115138" y="56102"/>
                      <a:pt x="117329" y="46006"/>
                    </a:cubicBezTo>
                    <a:cubicBezTo>
                      <a:pt x="119520" y="35909"/>
                      <a:pt x="113233" y="26003"/>
                      <a:pt x="103137" y="238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5469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0" name="Google Shape;7400;p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7401" name="Google Shape;7401;p68"/>
          <p:cNvSpPr txBox="1">
            <a:spLocks noGrp="1"/>
          </p:cNvSpPr>
          <p:nvPr>
            <p:ph type="title" idx="4294967295"/>
          </p:nvPr>
        </p:nvSpPr>
        <p:spPr>
          <a:xfrm>
            <a:off x="930663" y="1207400"/>
            <a:ext cx="677100" cy="627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dk2"/>
                </a:solidFill>
              </a:rPr>
              <a:t>01</a:t>
            </a:r>
            <a:endParaRPr sz="3200" b="1">
              <a:solidFill>
                <a:schemeClr val="dk2"/>
              </a:solidFill>
            </a:endParaRPr>
          </a:p>
        </p:txBody>
      </p:sp>
      <p:sp>
        <p:nvSpPr>
          <p:cNvPr id="7402" name="Google Shape;7402;p68"/>
          <p:cNvSpPr txBox="1">
            <a:spLocks noGrp="1"/>
          </p:cNvSpPr>
          <p:nvPr>
            <p:ph type="title" idx="4294967295"/>
          </p:nvPr>
        </p:nvSpPr>
        <p:spPr>
          <a:xfrm>
            <a:off x="930663" y="2105175"/>
            <a:ext cx="677100" cy="627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dk2"/>
                </a:solidFill>
              </a:rPr>
              <a:t>02</a:t>
            </a:r>
            <a:endParaRPr sz="3200" b="1" dirty="0">
              <a:solidFill>
                <a:schemeClr val="dk2"/>
              </a:solidFill>
            </a:endParaRPr>
          </a:p>
        </p:txBody>
      </p:sp>
      <p:sp>
        <p:nvSpPr>
          <p:cNvPr id="7403" name="Google Shape;7403;p68"/>
          <p:cNvSpPr txBox="1">
            <a:spLocks noGrp="1"/>
          </p:cNvSpPr>
          <p:nvPr>
            <p:ph type="title" idx="4294967295"/>
          </p:nvPr>
        </p:nvSpPr>
        <p:spPr>
          <a:xfrm>
            <a:off x="930663" y="3002950"/>
            <a:ext cx="677100" cy="627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dk2"/>
                </a:solidFill>
              </a:rPr>
              <a:t>03</a:t>
            </a:r>
            <a:endParaRPr sz="3200" b="1" dirty="0">
              <a:solidFill>
                <a:schemeClr val="dk2"/>
              </a:solidFill>
            </a:endParaRPr>
          </a:p>
        </p:txBody>
      </p:sp>
      <p:sp>
        <p:nvSpPr>
          <p:cNvPr id="7404" name="Google Shape;7404;p68"/>
          <p:cNvSpPr txBox="1">
            <a:spLocks noGrp="1"/>
          </p:cNvSpPr>
          <p:nvPr>
            <p:ph type="title" idx="4294967295"/>
          </p:nvPr>
        </p:nvSpPr>
        <p:spPr>
          <a:xfrm>
            <a:off x="7536238" y="1207400"/>
            <a:ext cx="677100" cy="627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dk2"/>
                </a:solidFill>
              </a:rPr>
              <a:t>05</a:t>
            </a:r>
            <a:endParaRPr sz="3200" b="1" dirty="0">
              <a:solidFill>
                <a:schemeClr val="dk2"/>
              </a:solidFill>
            </a:endParaRPr>
          </a:p>
        </p:txBody>
      </p:sp>
      <p:sp>
        <p:nvSpPr>
          <p:cNvPr id="7405" name="Google Shape;7405;p68"/>
          <p:cNvSpPr txBox="1">
            <a:spLocks noGrp="1"/>
          </p:cNvSpPr>
          <p:nvPr>
            <p:ph type="title" idx="4294967295"/>
          </p:nvPr>
        </p:nvSpPr>
        <p:spPr>
          <a:xfrm>
            <a:off x="7536238" y="2105175"/>
            <a:ext cx="677100" cy="627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dk2"/>
                </a:solidFill>
              </a:rPr>
              <a:t>06</a:t>
            </a:r>
            <a:endParaRPr sz="3200" b="1" dirty="0">
              <a:solidFill>
                <a:schemeClr val="dk2"/>
              </a:solidFill>
            </a:endParaRPr>
          </a:p>
        </p:txBody>
      </p:sp>
      <p:sp>
        <p:nvSpPr>
          <p:cNvPr id="7406" name="Google Shape;7406;p68"/>
          <p:cNvSpPr txBox="1">
            <a:spLocks noGrp="1"/>
          </p:cNvSpPr>
          <p:nvPr>
            <p:ph type="title" idx="4294967295"/>
          </p:nvPr>
        </p:nvSpPr>
        <p:spPr>
          <a:xfrm>
            <a:off x="7536238" y="3002950"/>
            <a:ext cx="677100" cy="627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dk2"/>
                </a:solidFill>
              </a:rPr>
              <a:t>07</a:t>
            </a:r>
            <a:endParaRPr sz="3200" b="1" dirty="0">
              <a:solidFill>
                <a:schemeClr val="dk2"/>
              </a:solidFill>
            </a:endParaRPr>
          </a:p>
        </p:txBody>
      </p:sp>
      <p:sp>
        <p:nvSpPr>
          <p:cNvPr id="7407" name="Google Shape;7407;p68"/>
          <p:cNvSpPr txBox="1">
            <a:spLocks noGrp="1"/>
          </p:cNvSpPr>
          <p:nvPr>
            <p:ph type="subTitle" idx="4294967295"/>
          </p:nvPr>
        </p:nvSpPr>
        <p:spPr>
          <a:xfrm>
            <a:off x="1760161" y="1207400"/>
            <a:ext cx="2811000" cy="6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Introduce tailored products and services catering to the unique needs and preferences of the </a:t>
            </a:r>
            <a:r>
              <a:rPr lang="en-IN" b="1" dirty="0">
                <a:solidFill>
                  <a:schemeClr val="dk1"/>
                </a:solidFill>
              </a:rPr>
              <a:t>Senior</a:t>
            </a:r>
            <a:r>
              <a:rPr lang="en-IN" dirty="0">
                <a:solidFill>
                  <a:schemeClr val="dk1"/>
                </a:solidFill>
              </a:rPr>
              <a:t> demographic.</a:t>
            </a:r>
          </a:p>
        </p:txBody>
      </p:sp>
      <p:sp>
        <p:nvSpPr>
          <p:cNvPr id="7408" name="Google Shape;7408;p68"/>
          <p:cNvSpPr txBox="1">
            <a:spLocks noGrp="1"/>
          </p:cNvSpPr>
          <p:nvPr>
            <p:ph type="subTitle" idx="4294967295"/>
          </p:nvPr>
        </p:nvSpPr>
        <p:spPr>
          <a:xfrm>
            <a:off x="1760161" y="2105175"/>
            <a:ext cx="2811000" cy="6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Encourage </a:t>
            </a:r>
            <a:r>
              <a:rPr lang="en-IN" b="1" dirty="0">
                <a:solidFill>
                  <a:schemeClr val="dk1"/>
                </a:solidFill>
              </a:rPr>
              <a:t>individual</a:t>
            </a:r>
            <a:r>
              <a:rPr lang="en-IN" dirty="0">
                <a:solidFill>
                  <a:schemeClr val="dk1"/>
                </a:solidFill>
              </a:rPr>
              <a:t> customers to embrace </a:t>
            </a:r>
            <a:r>
              <a:rPr lang="en-IN" b="1" dirty="0">
                <a:solidFill>
                  <a:schemeClr val="dk1"/>
                </a:solidFill>
              </a:rPr>
              <a:t>grouped/bundled subscriptions</a:t>
            </a:r>
            <a:r>
              <a:rPr lang="en-IN" dirty="0">
                <a:solidFill>
                  <a:schemeClr val="dk1"/>
                </a:solidFill>
              </a:rPr>
              <a:t> for enhanced value and convenience. </a:t>
            </a:r>
          </a:p>
        </p:txBody>
      </p:sp>
      <p:sp>
        <p:nvSpPr>
          <p:cNvPr id="7409" name="Google Shape;7409;p68"/>
          <p:cNvSpPr txBox="1">
            <a:spLocks noGrp="1"/>
          </p:cNvSpPr>
          <p:nvPr>
            <p:ph type="subTitle" idx="4294967295"/>
          </p:nvPr>
        </p:nvSpPr>
        <p:spPr>
          <a:xfrm>
            <a:off x="1760161" y="3002950"/>
            <a:ext cx="2811000" cy="6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Enhance the value proposition for </a:t>
            </a:r>
            <a:r>
              <a:rPr lang="en-IN" b="1" dirty="0">
                <a:solidFill>
                  <a:schemeClr val="dk1"/>
                </a:solidFill>
              </a:rPr>
              <a:t>Monthly</a:t>
            </a:r>
            <a:r>
              <a:rPr lang="en-IN" dirty="0">
                <a:solidFill>
                  <a:schemeClr val="dk1"/>
                </a:solidFill>
              </a:rPr>
              <a:t> plan/contract customers by providing more enticing and rewarding offers.</a:t>
            </a:r>
          </a:p>
        </p:txBody>
      </p:sp>
      <p:sp>
        <p:nvSpPr>
          <p:cNvPr id="7410" name="Google Shape;7410;p68"/>
          <p:cNvSpPr txBox="1">
            <a:spLocks noGrp="1"/>
          </p:cNvSpPr>
          <p:nvPr>
            <p:ph type="subTitle" idx="4294967295"/>
          </p:nvPr>
        </p:nvSpPr>
        <p:spPr>
          <a:xfrm>
            <a:off x="4572823" y="1207400"/>
            <a:ext cx="2811000" cy="6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Recommend customers with an </a:t>
            </a:r>
            <a:r>
              <a:rPr lang="en-IN" b="1" dirty="0">
                <a:solidFill>
                  <a:schemeClr val="dk1"/>
                </a:solidFill>
              </a:rPr>
              <a:t>international plan</a:t>
            </a:r>
            <a:r>
              <a:rPr lang="en-IN" dirty="0">
                <a:solidFill>
                  <a:schemeClr val="dk1"/>
                </a:solidFill>
              </a:rPr>
              <a:t> to refrain from purchasing it further if they are </a:t>
            </a:r>
            <a:r>
              <a:rPr lang="en-IN" b="1" dirty="0">
                <a:solidFill>
                  <a:schemeClr val="dk1"/>
                </a:solidFill>
              </a:rPr>
              <a:t>not utilizing </a:t>
            </a:r>
            <a:r>
              <a:rPr lang="en-IN" dirty="0">
                <a:solidFill>
                  <a:schemeClr val="dk1"/>
                </a:solidFill>
              </a:rPr>
              <a:t>its features.</a:t>
            </a:r>
          </a:p>
        </p:txBody>
      </p:sp>
      <p:sp>
        <p:nvSpPr>
          <p:cNvPr id="7411" name="Google Shape;7411;p68"/>
          <p:cNvSpPr txBox="1">
            <a:spLocks noGrp="1"/>
          </p:cNvSpPr>
          <p:nvPr>
            <p:ph type="subTitle" idx="4294967295"/>
          </p:nvPr>
        </p:nvSpPr>
        <p:spPr>
          <a:xfrm>
            <a:off x="4572823" y="2105175"/>
            <a:ext cx="2811000" cy="6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Introduce new plan options to </a:t>
            </a:r>
            <a:r>
              <a:rPr lang="en-IN" b="1" dirty="0">
                <a:solidFill>
                  <a:schemeClr val="dk1"/>
                </a:solidFill>
              </a:rPr>
              <a:t>incentivize</a:t>
            </a:r>
            <a:r>
              <a:rPr lang="en-IN" dirty="0">
                <a:solidFill>
                  <a:schemeClr val="dk1"/>
                </a:solidFill>
              </a:rPr>
              <a:t> non-plan customers who frequently make international calls, </a:t>
            </a:r>
            <a:r>
              <a:rPr lang="en-IN" b="1" dirty="0">
                <a:solidFill>
                  <a:schemeClr val="dk1"/>
                </a:solidFill>
              </a:rPr>
              <a:t>encouraging them </a:t>
            </a:r>
            <a:r>
              <a:rPr lang="en-IN" dirty="0">
                <a:solidFill>
                  <a:schemeClr val="dk1"/>
                </a:solidFill>
              </a:rPr>
              <a:t>to switch to international plans for better value..</a:t>
            </a:r>
          </a:p>
        </p:txBody>
      </p:sp>
      <p:cxnSp>
        <p:nvCxnSpPr>
          <p:cNvPr id="7412" name="Google Shape;7412;p68"/>
          <p:cNvCxnSpPr>
            <a:stCxn id="7401" idx="2"/>
            <a:endCxn id="7402" idx="0"/>
          </p:cNvCxnSpPr>
          <p:nvPr/>
        </p:nvCxnSpPr>
        <p:spPr>
          <a:xfrm rot="-5400000" flipH="1">
            <a:off x="1134213" y="1969700"/>
            <a:ext cx="270600" cy="600"/>
          </a:xfrm>
          <a:prstGeom prst="bentConnector3">
            <a:avLst>
              <a:gd name="adj1" fmla="val 4997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13" name="Google Shape;7413;p68"/>
          <p:cNvCxnSpPr>
            <a:stCxn id="7402" idx="2"/>
            <a:endCxn id="7403" idx="0"/>
          </p:cNvCxnSpPr>
          <p:nvPr/>
        </p:nvCxnSpPr>
        <p:spPr>
          <a:xfrm rot="-5400000" flipH="1">
            <a:off x="1134213" y="2867475"/>
            <a:ext cx="270600" cy="600"/>
          </a:xfrm>
          <a:prstGeom prst="bentConnector3">
            <a:avLst>
              <a:gd name="adj1" fmla="val 4997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14" name="Google Shape;7414;p68"/>
          <p:cNvCxnSpPr>
            <a:stCxn id="7404" idx="2"/>
            <a:endCxn id="7405" idx="0"/>
          </p:cNvCxnSpPr>
          <p:nvPr/>
        </p:nvCxnSpPr>
        <p:spPr>
          <a:xfrm rot="-5400000" flipH="1">
            <a:off x="7739788" y="1969700"/>
            <a:ext cx="270600" cy="600"/>
          </a:xfrm>
          <a:prstGeom prst="bentConnector3">
            <a:avLst>
              <a:gd name="adj1" fmla="val 4997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15" name="Google Shape;7415;p68"/>
          <p:cNvCxnSpPr>
            <a:stCxn id="7405" idx="2"/>
            <a:endCxn id="7406" idx="0"/>
          </p:cNvCxnSpPr>
          <p:nvPr/>
        </p:nvCxnSpPr>
        <p:spPr>
          <a:xfrm rot="-5400000" flipH="1">
            <a:off x="7739788" y="2867475"/>
            <a:ext cx="270600" cy="600"/>
          </a:xfrm>
          <a:prstGeom prst="bentConnector3">
            <a:avLst>
              <a:gd name="adj1" fmla="val 4997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16" name="Google Shape;7416;p68"/>
          <p:cNvSpPr txBox="1">
            <a:spLocks noGrp="1"/>
          </p:cNvSpPr>
          <p:nvPr>
            <p:ph type="subTitle" idx="4294967295"/>
          </p:nvPr>
        </p:nvSpPr>
        <p:spPr>
          <a:xfrm>
            <a:off x="4493419" y="3002950"/>
            <a:ext cx="2890417" cy="6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Concentrate on </a:t>
            </a:r>
            <a:r>
              <a:rPr lang="en-IN" b="1" dirty="0">
                <a:solidFill>
                  <a:schemeClr val="dk1"/>
                </a:solidFill>
              </a:rPr>
              <a:t>enhancing</a:t>
            </a:r>
            <a:r>
              <a:rPr lang="en-IN" dirty="0">
                <a:solidFill>
                  <a:schemeClr val="dk1"/>
                </a:solidFill>
              </a:rPr>
              <a:t> products and services to effectively address </a:t>
            </a:r>
            <a:r>
              <a:rPr lang="en-IN" b="1" dirty="0">
                <a:solidFill>
                  <a:schemeClr val="dk1"/>
                </a:solidFill>
              </a:rPr>
              <a:t>competition</a:t>
            </a:r>
            <a:r>
              <a:rPr lang="en-IN" dirty="0">
                <a:solidFill>
                  <a:schemeClr val="dk1"/>
                </a:solidFill>
              </a:rPr>
              <a:t>  and elevate overall customer satisfaction and loyalty.</a:t>
            </a:r>
          </a:p>
        </p:txBody>
      </p:sp>
      <p:sp>
        <p:nvSpPr>
          <p:cNvPr id="2" name="Google Shape;7403;p68">
            <a:extLst>
              <a:ext uri="{FF2B5EF4-FFF2-40B4-BE49-F238E27FC236}">
                <a16:creationId xmlns:a16="http://schemas.microsoft.com/office/drawing/2014/main" id="{D4047210-EA5E-FDE1-D0E9-4D7E85695B2B}"/>
              </a:ext>
            </a:extLst>
          </p:cNvPr>
          <p:cNvSpPr txBox="1">
            <a:spLocks/>
          </p:cNvSpPr>
          <p:nvPr/>
        </p:nvSpPr>
        <p:spPr>
          <a:xfrm>
            <a:off x="930663" y="3900725"/>
            <a:ext cx="677100" cy="627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arlow Condensed"/>
              <a:buNone/>
              <a:defRPr sz="3500" b="0" i="0" u="none" strike="noStrike" cap="none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sz="3200" b="1" dirty="0">
                <a:solidFill>
                  <a:schemeClr val="dk2"/>
                </a:solidFill>
              </a:rPr>
              <a:t>04</a:t>
            </a:r>
          </a:p>
        </p:txBody>
      </p:sp>
      <p:sp>
        <p:nvSpPr>
          <p:cNvPr id="3" name="Google Shape;7409;p68">
            <a:extLst>
              <a:ext uri="{FF2B5EF4-FFF2-40B4-BE49-F238E27FC236}">
                <a16:creationId xmlns:a16="http://schemas.microsoft.com/office/drawing/2014/main" id="{B2D2445D-6E26-E7C9-2C3E-6D3CC6D2C5F0}"/>
              </a:ext>
            </a:extLst>
          </p:cNvPr>
          <p:cNvSpPr txBox="1">
            <a:spLocks/>
          </p:cNvSpPr>
          <p:nvPr/>
        </p:nvSpPr>
        <p:spPr>
          <a:xfrm>
            <a:off x="1761000" y="3857306"/>
            <a:ext cx="2811000" cy="71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ap Condensed"/>
              <a:buChar char="●"/>
              <a:defRPr sz="1200" b="0" i="0" u="none" strike="noStrike" cap="none">
                <a:solidFill>
                  <a:schemeClr val="accent1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ap Condensed"/>
              <a:buChar char="○"/>
              <a:defRPr sz="1200" b="0" i="0" u="none" strike="noStrike" cap="none">
                <a:solidFill>
                  <a:schemeClr val="accent1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ap Condensed"/>
              <a:buChar char="■"/>
              <a:defRPr sz="1200" b="0" i="0" u="none" strike="noStrike" cap="none">
                <a:solidFill>
                  <a:schemeClr val="accent1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ap Condensed"/>
              <a:buChar char="●"/>
              <a:defRPr sz="1200" b="0" i="0" u="none" strike="noStrike" cap="none">
                <a:solidFill>
                  <a:schemeClr val="accent1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ap Condensed"/>
              <a:buChar char="○"/>
              <a:defRPr sz="1200" b="0" i="0" u="none" strike="noStrike" cap="none">
                <a:solidFill>
                  <a:schemeClr val="accent1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ap Condensed"/>
              <a:buChar char="■"/>
              <a:defRPr sz="1200" b="0" i="0" u="none" strike="noStrike" cap="none">
                <a:solidFill>
                  <a:schemeClr val="accent1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ap Condensed"/>
              <a:buChar char="●"/>
              <a:defRPr sz="1200" b="0" i="0" u="none" strike="noStrike" cap="none">
                <a:solidFill>
                  <a:schemeClr val="accent1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ap Condensed"/>
              <a:buChar char="○"/>
              <a:defRPr sz="1200" b="0" i="0" u="none" strike="noStrike" cap="none">
                <a:solidFill>
                  <a:schemeClr val="accent1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ap Condensed"/>
              <a:buChar char="■"/>
              <a:defRPr sz="1200" b="0" i="0" u="none" strike="noStrike" cap="none">
                <a:solidFill>
                  <a:schemeClr val="accent1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9pPr>
          </a:lstStyle>
          <a:p>
            <a:pPr marL="0" indent="0">
              <a:buFont typeface="Asap Condensed"/>
              <a:buNone/>
            </a:pPr>
            <a:r>
              <a:rPr lang="en-IN" dirty="0">
                <a:solidFill>
                  <a:schemeClr val="dk1"/>
                </a:solidFill>
              </a:rPr>
              <a:t>Recommend customers with </a:t>
            </a:r>
            <a:r>
              <a:rPr lang="en-IN" b="1" dirty="0">
                <a:solidFill>
                  <a:schemeClr val="dk1"/>
                </a:solidFill>
              </a:rPr>
              <a:t>Unlimited Data Plan</a:t>
            </a:r>
            <a:r>
              <a:rPr lang="en-IN" dirty="0">
                <a:solidFill>
                  <a:schemeClr val="dk1"/>
                </a:solidFill>
              </a:rPr>
              <a:t> who consistently use less than 5GB per month to consider </a:t>
            </a:r>
            <a:r>
              <a:rPr lang="en-IN" b="1" dirty="0">
                <a:solidFill>
                  <a:schemeClr val="dk1"/>
                </a:solidFill>
              </a:rPr>
              <a:t>downgrading</a:t>
            </a:r>
            <a:r>
              <a:rPr lang="en-IN" dirty="0">
                <a:solidFill>
                  <a:schemeClr val="dk1"/>
                </a:solidFill>
              </a:rPr>
              <a:t> their plans to better align with their usage.</a:t>
            </a:r>
          </a:p>
        </p:txBody>
      </p:sp>
      <p:cxnSp>
        <p:nvCxnSpPr>
          <p:cNvPr id="4" name="Google Shape;7413;p68">
            <a:extLst>
              <a:ext uri="{FF2B5EF4-FFF2-40B4-BE49-F238E27FC236}">
                <a16:creationId xmlns:a16="http://schemas.microsoft.com/office/drawing/2014/main" id="{56693A40-5E95-16E3-893B-84AA1C52CDD0}"/>
              </a:ext>
            </a:extLst>
          </p:cNvPr>
          <p:cNvCxnSpPr>
            <a:endCxn id="2" idx="0"/>
          </p:cNvCxnSpPr>
          <p:nvPr/>
        </p:nvCxnSpPr>
        <p:spPr>
          <a:xfrm rot="16200000" flipH="1">
            <a:off x="1134213" y="3765250"/>
            <a:ext cx="270600" cy="600"/>
          </a:xfrm>
          <a:prstGeom prst="bentConnector3">
            <a:avLst>
              <a:gd name="adj1" fmla="val 4997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7406;p68">
            <a:extLst>
              <a:ext uri="{FF2B5EF4-FFF2-40B4-BE49-F238E27FC236}">
                <a16:creationId xmlns:a16="http://schemas.microsoft.com/office/drawing/2014/main" id="{83E0E017-263B-B378-6E1F-DF4E48BD4313}"/>
              </a:ext>
            </a:extLst>
          </p:cNvPr>
          <p:cNvSpPr txBox="1">
            <a:spLocks/>
          </p:cNvSpPr>
          <p:nvPr/>
        </p:nvSpPr>
        <p:spPr>
          <a:xfrm>
            <a:off x="7536237" y="3900725"/>
            <a:ext cx="677100" cy="627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arlow Condensed"/>
              <a:buNone/>
              <a:defRPr sz="3500" b="0" i="0" u="none" strike="noStrike" cap="none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sz="3200" b="1" dirty="0">
                <a:solidFill>
                  <a:schemeClr val="dk2"/>
                </a:solidFill>
              </a:rPr>
              <a:t>08</a:t>
            </a:r>
          </a:p>
        </p:txBody>
      </p:sp>
      <p:cxnSp>
        <p:nvCxnSpPr>
          <p:cNvPr id="6" name="Google Shape;7415;p68">
            <a:extLst>
              <a:ext uri="{FF2B5EF4-FFF2-40B4-BE49-F238E27FC236}">
                <a16:creationId xmlns:a16="http://schemas.microsoft.com/office/drawing/2014/main" id="{14E09D0B-5BDE-787D-458F-7E433FDFDDE6}"/>
              </a:ext>
            </a:extLst>
          </p:cNvPr>
          <p:cNvCxnSpPr>
            <a:endCxn id="5" idx="0"/>
          </p:cNvCxnSpPr>
          <p:nvPr/>
        </p:nvCxnSpPr>
        <p:spPr>
          <a:xfrm rot="16200000" flipH="1">
            <a:off x="7739787" y="3765250"/>
            <a:ext cx="270600" cy="600"/>
          </a:xfrm>
          <a:prstGeom prst="bentConnector3">
            <a:avLst>
              <a:gd name="adj1" fmla="val 4997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7416;p68">
            <a:extLst>
              <a:ext uri="{FF2B5EF4-FFF2-40B4-BE49-F238E27FC236}">
                <a16:creationId xmlns:a16="http://schemas.microsoft.com/office/drawing/2014/main" id="{82DB316C-14D3-3AD7-AC09-E8F08289B3FA}"/>
              </a:ext>
            </a:extLst>
          </p:cNvPr>
          <p:cNvSpPr txBox="1">
            <a:spLocks/>
          </p:cNvSpPr>
          <p:nvPr/>
        </p:nvSpPr>
        <p:spPr>
          <a:xfrm>
            <a:off x="4572823" y="3819925"/>
            <a:ext cx="2811000" cy="797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ap Condensed"/>
              <a:buChar char="●"/>
              <a:defRPr sz="1200" b="0" i="0" u="none" strike="noStrike" cap="none">
                <a:solidFill>
                  <a:schemeClr val="accent1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ap Condensed"/>
              <a:buChar char="○"/>
              <a:defRPr sz="1200" b="0" i="0" u="none" strike="noStrike" cap="none">
                <a:solidFill>
                  <a:schemeClr val="accent1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ap Condensed"/>
              <a:buChar char="■"/>
              <a:defRPr sz="1200" b="0" i="0" u="none" strike="noStrike" cap="none">
                <a:solidFill>
                  <a:schemeClr val="accent1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ap Condensed"/>
              <a:buChar char="●"/>
              <a:defRPr sz="1200" b="0" i="0" u="none" strike="noStrike" cap="none">
                <a:solidFill>
                  <a:schemeClr val="accent1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ap Condensed"/>
              <a:buChar char="○"/>
              <a:defRPr sz="1200" b="0" i="0" u="none" strike="noStrike" cap="none">
                <a:solidFill>
                  <a:schemeClr val="accent1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ap Condensed"/>
              <a:buChar char="■"/>
              <a:defRPr sz="1200" b="0" i="0" u="none" strike="noStrike" cap="none">
                <a:solidFill>
                  <a:schemeClr val="accent1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ap Condensed"/>
              <a:buChar char="●"/>
              <a:defRPr sz="1200" b="0" i="0" u="none" strike="noStrike" cap="none">
                <a:solidFill>
                  <a:schemeClr val="accent1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ap Condensed"/>
              <a:buChar char="○"/>
              <a:defRPr sz="1200" b="0" i="0" u="none" strike="noStrike" cap="none">
                <a:solidFill>
                  <a:schemeClr val="accent1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ap Condensed"/>
              <a:buChar char="■"/>
              <a:defRPr sz="1200" b="0" i="0" u="none" strike="noStrike" cap="none">
                <a:solidFill>
                  <a:schemeClr val="accent1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9pPr>
          </a:lstStyle>
          <a:p>
            <a:pPr marL="0" indent="0" algn="r">
              <a:buFont typeface="Asap Condensed"/>
              <a:buNone/>
            </a:pPr>
            <a:r>
              <a:rPr lang="en-IN" dirty="0">
                <a:solidFill>
                  <a:schemeClr val="dk1"/>
                </a:solidFill>
              </a:rPr>
              <a:t>In a </a:t>
            </a:r>
            <a:r>
              <a:rPr lang="en-IN" b="1" dirty="0">
                <a:solidFill>
                  <a:schemeClr val="dk1"/>
                </a:solidFill>
              </a:rPr>
              <a:t>broader</a:t>
            </a:r>
            <a:r>
              <a:rPr lang="en-IN" dirty="0">
                <a:solidFill>
                  <a:schemeClr val="dk1"/>
                </a:solidFill>
              </a:rPr>
              <a:t> context, focus  efforts towards enhancing the overall </a:t>
            </a:r>
            <a:r>
              <a:rPr lang="en-IN" b="1" dirty="0">
                <a:solidFill>
                  <a:schemeClr val="dk1"/>
                </a:solidFill>
              </a:rPr>
              <a:t>product</a:t>
            </a:r>
            <a:r>
              <a:rPr lang="en-IN" dirty="0">
                <a:solidFill>
                  <a:schemeClr val="dk1"/>
                </a:solidFill>
              </a:rPr>
              <a:t>, </a:t>
            </a:r>
            <a:r>
              <a:rPr lang="en-IN" b="1" dirty="0">
                <a:solidFill>
                  <a:schemeClr val="dk1"/>
                </a:solidFill>
              </a:rPr>
              <a:t>service</a:t>
            </a:r>
            <a:r>
              <a:rPr lang="en-IN" dirty="0">
                <a:solidFill>
                  <a:schemeClr val="dk1"/>
                </a:solidFill>
              </a:rPr>
              <a:t> and </a:t>
            </a:r>
            <a:r>
              <a:rPr lang="en-IN" b="1" dirty="0">
                <a:solidFill>
                  <a:schemeClr val="dk1"/>
                </a:solidFill>
              </a:rPr>
              <a:t>customer</a:t>
            </a:r>
            <a:r>
              <a:rPr lang="en-IN" dirty="0">
                <a:solidFill>
                  <a:schemeClr val="dk1"/>
                </a:solidFill>
              </a:rPr>
              <a:t> experience to effectively tackle churn and earn customer loyalty.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6" name="Google Shape;6536;p53"/>
          <p:cNvSpPr txBox="1">
            <a:spLocks noGrp="1"/>
          </p:cNvSpPr>
          <p:nvPr>
            <p:ph type="title"/>
          </p:nvPr>
        </p:nvSpPr>
        <p:spPr>
          <a:xfrm>
            <a:off x="3605699" y="2051550"/>
            <a:ext cx="3593700" cy="10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6537" name="Google Shape;6537;p53"/>
          <p:cNvSpPr txBox="1">
            <a:spLocks noGrp="1"/>
          </p:cNvSpPr>
          <p:nvPr>
            <p:ph type="title" idx="2"/>
          </p:nvPr>
        </p:nvSpPr>
        <p:spPr>
          <a:xfrm>
            <a:off x="1944601" y="2051575"/>
            <a:ext cx="1432500" cy="10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6538" name="Google Shape;6538;p53"/>
          <p:cNvGrpSpPr/>
          <p:nvPr/>
        </p:nvGrpSpPr>
        <p:grpSpPr>
          <a:xfrm rot="10800000">
            <a:off x="7933532" y="450300"/>
            <a:ext cx="637384" cy="4459036"/>
            <a:chOff x="7933532" y="450300"/>
            <a:chExt cx="637384" cy="4459036"/>
          </a:xfrm>
        </p:grpSpPr>
        <p:sp>
          <p:nvSpPr>
            <p:cNvPr id="6539" name="Google Shape;6539;p53"/>
            <p:cNvSpPr/>
            <p:nvPr/>
          </p:nvSpPr>
          <p:spPr>
            <a:xfrm flipH="1">
              <a:off x="7934727" y="2359852"/>
              <a:ext cx="635599" cy="635673"/>
            </a:xfrm>
            <a:custGeom>
              <a:avLst/>
              <a:gdLst/>
              <a:ahLst/>
              <a:cxnLst/>
              <a:rect l="l" t="t" r="r" b="b"/>
              <a:pathLst>
                <a:path w="882776" h="879824" extrusionOk="0">
                  <a:moveTo>
                    <a:pt x="882777" y="833628"/>
                  </a:moveTo>
                  <a:lnTo>
                    <a:pt x="882777" y="879824"/>
                  </a:lnTo>
                  <a:lnTo>
                    <a:pt x="0" y="879824"/>
                  </a:lnTo>
                  <a:lnTo>
                    <a:pt x="0" y="833628"/>
                  </a:lnTo>
                  <a:lnTo>
                    <a:pt x="882777" y="833628"/>
                  </a:lnTo>
                  <a:close/>
                  <a:moveTo>
                    <a:pt x="0" y="729424"/>
                  </a:moveTo>
                  <a:lnTo>
                    <a:pt x="0" y="775621"/>
                  </a:lnTo>
                  <a:lnTo>
                    <a:pt x="882777" y="775621"/>
                  </a:lnTo>
                  <a:lnTo>
                    <a:pt x="882777" y="729424"/>
                  </a:lnTo>
                  <a:lnTo>
                    <a:pt x="0" y="729424"/>
                  </a:lnTo>
                  <a:close/>
                  <a:moveTo>
                    <a:pt x="0" y="625221"/>
                  </a:moveTo>
                  <a:lnTo>
                    <a:pt x="0" y="671417"/>
                  </a:lnTo>
                  <a:lnTo>
                    <a:pt x="882777" y="671417"/>
                  </a:lnTo>
                  <a:lnTo>
                    <a:pt x="882777" y="625221"/>
                  </a:lnTo>
                  <a:lnTo>
                    <a:pt x="0" y="625221"/>
                  </a:lnTo>
                  <a:close/>
                  <a:moveTo>
                    <a:pt x="0" y="521017"/>
                  </a:moveTo>
                  <a:lnTo>
                    <a:pt x="0" y="567214"/>
                  </a:lnTo>
                  <a:lnTo>
                    <a:pt x="882777" y="567214"/>
                  </a:lnTo>
                  <a:lnTo>
                    <a:pt x="882777" y="521017"/>
                  </a:lnTo>
                  <a:lnTo>
                    <a:pt x="0" y="521017"/>
                  </a:lnTo>
                  <a:close/>
                  <a:moveTo>
                    <a:pt x="0" y="416814"/>
                  </a:moveTo>
                  <a:lnTo>
                    <a:pt x="0" y="463010"/>
                  </a:lnTo>
                  <a:lnTo>
                    <a:pt x="882777" y="463010"/>
                  </a:lnTo>
                  <a:lnTo>
                    <a:pt x="882777" y="416814"/>
                  </a:lnTo>
                  <a:lnTo>
                    <a:pt x="0" y="416814"/>
                  </a:lnTo>
                  <a:close/>
                  <a:moveTo>
                    <a:pt x="0" y="312611"/>
                  </a:moveTo>
                  <a:lnTo>
                    <a:pt x="0" y="358807"/>
                  </a:lnTo>
                  <a:lnTo>
                    <a:pt x="882777" y="358807"/>
                  </a:lnTo>
                  <a:lnTo>
                    <a:pt x="882777" y="312611"/>
                  </a:lnTo>
                  <a:lnTo>
                    <a:pt x="0" y="312611"/>
                  </a:lnTo>
                  <a:close/>
                  <a:moveTo>
                    <a:pt x="0" y="208407"/>
                  </a:moveTo>
                  <a:lnTo>
                    <a:pt x="0" y="254603"/>
                  </a:lnTo>
                  <a:lnTo>
                    <a:pt x="882777" y="254603"/>
                  </a:lnTo>
                  <a:lnTo>
                    <a:pt x="882777" y="208407"/>
                  </a:lnTo>
                  <a:lnTo>
                    <a:pt x="0" y="208407"/>
                  </a:lnTo>
                  <a:close/>
                  <a:moveTo>
                    <a:pt x="0" y="104204"/>
                  </a:moveTo>
                  <a:lnTo>
                    <a:pt x="0" y="150400"/>
                  </a:lnTo>
                  <a:lnTo>
                    <a:pt x="882777" y="150400"/>
                  </a:lnTo>
                  <a:lnTo>
                    <a:pt x="882777" y="104204"/>
                  </a:lnTo>
                  <a:lnTo>
                    <a:pt x="0" y="104204"/>
                  </a:lnTo>
                  <a:close/>
                  <a:moveTo>
                    <a:pt x="0" y="0"/>
                  </a:moveTo>
                  <a:lnTo>
                    <a:pt x="0" y="46196"/>
                  </a:lnTo>
                  <a:lnTo>
                    <a:pt x="882777" y="46196"/>
                  </a:lnTo>
                  <a:lnTo>
                    <a:pt x="8827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0" name="Google Shape;6540;p53"/>
            <p:cNvSpPr/>
            <p:nvPr/>
          </p:nvSpPr>
          <p:spPr>
            <a:xfrm flipH="1">
              <a:off x="7935754" y="2996231"/>
              <a:ext cx="633542" cy="635810"/>
            </a:xfrm>
            <a:custGeom>
              <a:avLst/>
              <a:gdLst/>
              <a:ahLst/>
              <a:cxnLst/>
              <a:rect l="l" t="t" r="r" b="b"/>
              <a:pathLst>
                <a:path w="879919" h="880014" extrusionOk="0">
                  <a:moveTo>
                    <a:pt x="0" y="0"/>
                  </a:moveTo>
                  <a:lnTo>
                    <a:pt x="0" y="880015"/>
                  </a:lnTo>
                  <a:lnTo>
                    <a:pt x="7525" y="880015"/>
                  </a:lnTo>
                  <a:cubicBezTo>
                    <a:pt x="487490" y="876014"/>
                    <a:pt x="875919" y="487585"/>
                    <a:pt x="879920" y="7525"/>
                  </a:cubicBezTo>
                  <a:lnTo>
                    <a:pt x="8799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1" name="Google Shape;6541;p53"/>
            <p:cNvSpPr/>
            <p:nvPr/>
          </p:nvSpPr>
          <p:spPr>
            <a:xfrm flipH="1">
              <a:off x="7935686" y="450300"/>
              <a:ext cx="633610" cy="635810"/>
            </a:xfrm>
            <a:custGeom>
              <a:avLst/>
              <a:gdLst/>
              <a:ahLst/>
              <a:cxnLst/>
              <a:rect l="l" t="t" r="r" b="b"/>
              <a:pathLst>
                <a:path w="880014" h="880014" extrusionOk="0">
                  <a:moveTo>
                    <a:pt x="0" y="0"/>
                  </a:moveTo>
                  <a:lnTo>
                    <a:pt x="880015" y="0"/>
                  </a:lnTo>
                  <a:lnTo>
                    <a:pt x="880015" y="880015"/>
                  </a:lnTo>
                  <a:lnTo>
                    <a:pt x="0" y="8800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42" name="Google Shape;6542;p53"/>
            <p:cNvGrpSpPr/>
            <p:nvPr/>
          </p:nvGrpSpPr>
          <p:grpSpPr>
            <a:xfrm flipH="1">
              <a:off x="7934750" y="1086743"/>
              <a:ext cx="634226" cy="1272960"/>
              <a:chOff x="6534530" y="2110073"/>
              <a:chExt cx="880014" cy="1759934"/>
            </a:xfrm>
          </p:grpSpPr>
          <p:sp>
            <p:nvSpPr>
              <p:cNvPr id="6543" name="Google Shape;6543;p53"/>
              <p:cNvSpPr/>
              <p:nvPr/>
            </p:nvSpPr>
            <p:spPr>
              <a:xfrm>
                <a:off x="6534530" y="2110073"/>
                <a:ext cx="880014" cy="175993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1759934" extrusionOk="0">
                    <a:moveTo>
                      <a:pt x="880015" y="879920"/>
                    </a:moveTo>
                    <a:lnTo>
                      <a:pt x="880015" y="0"/>
                    </a:lnTo>
                    <a:lnTo>
                      <a:pt x="872490" y="0"/>
                    </a:lnTo>
                    <a:cubicBezTo>
                      <a:pt x="392430" y="4000"/>
                      <a:pt x="4000" y="392430"/>
                      <a:pt x="0" y="872395"/>
                    </a:cubicBezTo>
                    <a:lnTo>
                      <a:pt x="0" y="887444"/>
                    </a:lnTo>
                    <a:cubicBezTo>
                      <a:pt x="4000" y="1367504"/>
                      <a:pt x="392430" y="1755934"/>
                      <a:pt x="872490" y="1759934"/>
                    </a:cubicBezTo>
                    <a:lnTo>
                      <a:pt x="880015" y="1759934"/>
                    </a:lnTo>
                    <a:lnTo>
                      <a:pt x="880015" y="87992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4" name="Google Shape;6544;p53"/>
              <p:cNvSpPr/>
              <p:nvPr/>
            </p:nvSpPr>
            <p:spPr>
              <a:xfrm>
                <a:off x="6542150" y="2117597"/>
                <a:ext cx="872394" cy="872489"/>
              </a:xfrm>
              <a:custGeom>
                <a:avLst/>
                <a:gdLst/>
                <a:ahLst/>
                <a:cxnLst/>
                <a:rect l="l" t="t" r="r" b="b"/>
                <a:pathLst>
                  <a:path w="872394" h="872489" extrusionOk="0">
                    <a:moveTo>
                      <a:pt x="0" y="872490"/>
                    </a:moveTo>
                    <a:lnTo>
                      <a:pt x="872395" y="872490"/>
                    </a:lnTo>
                    <a:lnTo>
                      <a:pt x="872395" y="0"/>
                    </a:lnTo>
                    <a:cubicBezTo>
                      <a:pt x="868394" y="480060"/>
                      <a:pt x="479965" y="868490"/>
                      <a:pt x="0" y="8724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45" name="Google Shape;6545;p53"/>
            <p:cNvGrpSpPr/>
            <p:nvPr/>
          </p:nvGrpSpPr>
          <p:grpSpPr>
            <a:xfrm>
              <a:off x="7935021" y="4272615"/>
              <a:ext cx="634226" cy="636721"/>
              <a:chOff x="4774596" y="3869912"/>
              <a:chExt cx="880014" cy="880300"/>
            </a:xfrm>
          </p:grpSpPr>
          <p:sp>
            <p:nvSpPr>
              <p:cNvPr id="6546" name="Google Shape;6546;p53"/>
              <p:cNvSpPr/>
              <p:nvPr/>
            </p:nvSpPr>
            <p:spPr>
              <a:xfrm>
                <a:off x="4774596" y="3870102"/>
                <a:ext cx="880014" cy="88001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547" name="Google Shape;6547;p53"/>
              <p:cNvGrpSpPr/>
              <p:nvPr/>
            </p:nvGrpSpPr>
            <p:grpSpPr>
              <a:xfrm>
                <a:off x="4774596" y="3869912"/>
                <a:ext cx="880014" cy="880300"/>
                <a:chOff x="4774596" y="3869912"/>
                <a:chExt cx="880014" cy="880300"/>
              </a:xfrm>
            </p:grpSpPr>
            <p:sp>
              <p:nvSpPr>
                <p:cNvPr id="6548" name="Google Shape;6548;p53"/>
                <p:cNvSpPr/>
                <p:nvPr/>
              </p:nvSpPr>
              <p:spPr>
                <a:xfrm>
                  <a:off x="5184457" y="4422030"/>
                  <a:ext cx="103582" cy="88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82" h="88672" extrusionOk="0">
                      <a:moveTo>
                        <a:pt x="72771" y="4618"/>
                      </a:moveTo>
                      <a:cubicBezTo>
                        <a:pt x="52197" y="22430"/>
                        <a:pt x="30480" y="39289"/>
                        <a:pt x="8096" y="54720"/>
                      </a:cubicBezTo>
                      <a:cubicBezTo>
                        <a:pt x="2858" y="58339"/>
                        <a:pt x="0" y="64149"/>
                        <a:pt x="0" y="70055"/>
                      </a:cubicBezTo>
                      <a:cubicBezTo>
                        <a:pt x="0" y="73674"/>
                        <a:pt x="1048" y="77389"/>
                        <a:pt x="3334" y="80628"/>
                      </a:cubicBezTo>
                      <a:cubicBezTo>
                        <a:pt x="9144" y="89105"/>
                        <a:pt x="20764" y="91200"/>
                        <a:pt x="29242" y="85390"/>
                      </a:cubicBezTo>
                      <a:cubicBezTo>
                        <a:pt x="52768" y="69197"/>
                        <a:pt x="75533" y="51481"/>
                        <a:pt x="97155" y="32717"/>
                      </a:cubicBezTo>
                      <a:cubicBezTo>
                        <a:pt x="104966" y="25954"/>
                        <a:pt x="105727" y="14238"/>
                        <a:pt x="99060" y="6428"/>
                      </a:cubicBezTo>
                      <a:cubicBezTo>
                        <a:pt x="92297" y="-1383"/>
                        <a:pt x="80486" y="-2145"/>
                        <a:pt x="72771" y="452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9" name="Google Shape;6549;p53"/>
                <p:cNvSpPr/>
                <p:nvPr/>
              </p:nvSpPr>
              <p:spPr>
                <a:xfrm>
                  <a:off x="5037391" y="4395415"/>
                  <a:ext cx="110195" cy="78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95" h="78523" extrusionOk="0">
                      <a:moveTo>
                        <a:pt x="107251" y="8468"/>
                      </a:moveTo>
                      <a:cubicBezTo>
                        <a:pt x="101632" y="-199"/>
                        <a:pt x="90107" y="-2581"/>
                        <a:pt x="81439" y="3039"/>
                      </a:cubicBezTo>
                      <a:cubicBezTo>
                        <a:pt x="58769" y="17803"/>
                        <a:pt x="34957" y="31328"/>
                        <a:pt x="10573" y="43044"/>
                      </a:cubicBezTo>
                      <a:cubicBezTo>
                        <a:pt x="3905" y="46283"/>
                        <a:pt x="0" y="52950"/>
                        <a:pt x="0" y="59903"/>
                      </a:cubicBezTo>
                      <a:cubicBezTo>
                        <a:pt x="0" y="62570"/>
                        <a:pt x="571" y="65333"/>
                        <a:pt x="1810" y="68000"/>
                      </a:cubicBezTo>
                      <a:cubicBezTo>
                        <a:pt x="6287" y="77239"/>
                        <a:pt x="17431" y="81144"/>
                        <a:pt x="26670" y="76668"/>
                      </a:cubicBezTo>
                      <a:cubicBezTo>
                        <a:pt x="52483" y="64190"/>
                        <a:pt x="77724" y="49997"/>
                        <a:pt x="101727" y="34281"/>
                      </a:cubicBezTo>
                      <a:cubicBezTo>
                        <a:pt x="110395" y="28661"/>
                        <a:pt x="112776" y="17136"/>
                        <a:pt x="107156" y="846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0" name="Google Shape;6550;p53"/>
                <p:cNvSpPr/>
                <p:nvPr/>
              </p:nvSpPr>
              <p:spPr>
                <a:xfrm>
                  <a:off x="5037105" y="4517118"/>
                  <a:ext cx="113269" cy="72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269" h="72783" extrusionOk="0">
                      <a:moveTo>
                        <a:pt x="110966" y="9828"/>
                      </a:moveTo>
                      <a:cubicBezTo>
                        <a:pt x="106108" y="779"/>
                        <a:pt x="94774" y="-2650"/>
                        <a:pt x="85725" y="2208"/>
                      </a:cubicBezTo>
                      <a:cubicBezTo>
                        <a:pt x="61817" y="15067"/>
                        <a:pt x="36862" y="26688"/>
                        <a:pt x="11716" y="36784"/>
                      </a:cubicBezTo>
                      <a:cubicBezTo>
                        <a:pt x="4477" y="39737"/>
                        <a:pt x="0" y="46690"/>
                        <a:pt x="0" y="54120"/>
                      </a:cubicBezTo>
                      <a:cubicBezTo>
                        <a:pt x="0" y="56405"/>
                        <a:pt x="476" y="58787"/>
                        <a:pt x="1333" y="61073"/>
                      </a:cubicBezTo>
                      <a:cubicBezTo>
                        <a:pt x="5143" y="70598"/>
                        <a:pt x="16002" y="75265"/>
                        <a:pt x="25622" y="71455"/>
                      </a:cubicBezTo>
                      <a:cubicBezTo>
                        <a:pt x="52102" y="60882"/>
                        <a:pt x="78296" y="48595"/>
                        <a:pt x="103442" y="35070"/>
                      </a:cubicBezTo>
                      <a:cubicBezTo>
                        <a:pt x="112490" y="30212"/>
                        <a:pt x="115919" y="18877"/>
                        <a:pt x="111062" y="98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1" name="Google Shape;6551;p53"/>
                <p:cNvSpPr/>
                <p:nvPr/>
              </p:nvSpPr>
              <p:spPr>
                <a:xfrm>
                  <a:off x="5197696" y="4544637"/>
                  <a:ext cx="107087" cy="83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87" h="83769" extrusionOk="0">
                      <a:moveTo>
                        <a:pt x="99536" y="33649"/>
                      </a:moveTo>
                      <a:cubicBezTo>
                        <a:pt x="107823" y="27553"/>
                        <a:pt x="109538" y="15838"/>
                        <a:pt x="103442" y="7551"/>
                      </a:cubicBezTo>
                      <a:cubicBezTo>
                        <a:pt x="97346" y="-736"/>
                        <a:pt x="85630" y="-2450"/>
                        <a:pt x="77343" y="3646"/>
                      </a:cubicBezTo>
                      <a:cubicBezTo>
                        <a:pt x="55435" y="19838"/>
                        <a:pt x="32385" y="35173"/>
                        <a:pt x="9049" y="49175"/>
                      </a:cubicBezTo>
                      <a:cubicBezTo>
                        <a:pt x="3238" y="52699"/>
                        <a:pt x="0" y="58891"/>
                        <a:pt x="0" y="65177"/>
                      </a:cubicBezTo>
                      <a:cubicBezTo>
                        <a:pt x="0" y="68416"/>
                        <a:pt x="857" y="71749"/>
                        <a:pt x="2667" y="74702"/>
                      </a:cubicBezTo>
                      <a:cubicBezTo>
                        <a:pt x="7906" y="83560"/>
                        <a:pt x="19431" y="86418"/>
                        <a:pt x="28289" y="81084"/>
                      </a:cubicBezTo>
                      <a:cubicBezTo>
                        <a:pt x="52673" y="66511"/>
                        <a:pt x="76676" y="50509"/>
                        <a:pt x="99631" y="3355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2" name="Google Shape;6552;p53"/>
                <p:cNvSpPr/>
                <p:nvPr/>
              </p:nvSpPr>
              <p:spPr>
                <a:xfrm>
                  <a:off x="4875656" y="4579448"/>
                  <a:ext cx="119233" cy="55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33" h="55078" extrusionOk="0">
                      <a:moveTo>
                        <a:pt x="118586" y="13697"/>
                      </a:moveTo>
                      <a:cubicBezTo>
                        <a:pt x="115824" y="3791"/>
                        <a:pt x="105537" y="-2020"/>
                        <a:pt x="95631" y="647"/>
                      </a:cubicBezTo>
                      <a:cubicBezTo>
                        <a:pt x="69437" y="7886"/>
                        <a:pt x="42577" y="13697"/>
                        <a:pt x="15716" y="17983"/>
                      </a:cubicBezTo>
                      <a:cubicBezTo>
                        <a:pt x="6572" y="19412"/>
                        <a:pt x="0" y="27413"/>
                        <a:pt x="0" y="36366"/>
                      </a:cubicBezTo>
                      <a:cubicBezTo>
                        <a:pt x="0" y="37319"/>
                        <a:pt x="0" y="38366"/>
                        <a:pt x="190" y="39319"/>
                      </a:cubicBezTo>
                      <a:cubicBezTo>
                        <a:pt x="1810" y="49511"/>
                        <a:pt x="11335" y="56464"/>
                        <a:pt x="21526" y="54845"/>
                      </a:cubicBezTo>
                      <a:cubicBezTo>
                        <a:pt x="49721" y="50368"/>
                        <a:pt x="78010" y="44177"/>
                        <a:pt x="105537" y="36652"/>
                      </a:cubicBezTo>
                      <a:cubicBezTo>
                        <a:pt x="115443" y="33890"/>
                        <a:pt x="121253" y="23603"/>
                        <a:pt x="118586" y="1369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3" name="Google Shape;6553;p53"/>
                <p:cNvSpPr/>
                <p:nvPr/>
              </p:nvSpPr>
              <p:spPr>
                <a:xfrm>
                  <a:off x="5445537" y="4298488"/>
                  <a:ext cx="84249" cy="106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249" h="106645" extrusionOk="0">
                      <a:moveTo>
                        <a:pt x="33528" y="99299"/>
                      </a:moveTo>
                      <a:cubicBezTo>
                        <a:pt x="50578" y="76535"/>
                        <a:pt x="66770" y="52627"/>
                        <a:pt x="81534" y="28338"/>
                      </a:cubicBezTo>
                      <a:cubicBezTo>
                        <a:pt x="86868" y="19575"/>
                        <a:pt x="84106" y="8050"/>
                        <a:pt x="75343" y="2716"/>
                      </a:cubicBezTo>
                      <a:cubicBezTo>
                        <a:pt x="66580" y="-2618"/>
                        <a:pt x="55054" y="144"/>
                        <a:pt x="49720" y="8907"/>
                      </a:cubicBezTo>
                      <a:cubicBezTo>
                        <a:pt x="35528" y="32148"/>
                        <a:pt x="20098" y="55008"/>
                        <a:pt x="3715" y="76820"/>
                      </a:cubicBezTo>
                      <a:cubicBezTo>
                        <a:pt x="1238" y="80154"/>
                        <a:pt x="0" y="84059"/>
                        <a:pt x="0" y="87964"/>
                      </a:cubicBezTo>
                      <a:cubicBezTo>
                        <a:pt x="0" y="93679"/>
                        <a:pt x="2572" y="99204"/>
                        <a:pt x="7429" y="102919"/>
                      </a:cubicBezTo>
                      <a:cubicBezTo>
                        <a:pt x="15716" y="109110"/>
                        <a:pt x="27337" y="107395"/>
                        <a:pt x="33528" y="9920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4" name="Google Shape;6554;p53"/>
                <p:cNvSpPr/>
                <p:nvPr/>
              </p:nvSpPr>
              <p:spPr>
                <a:xfrm>
                  <a:off x="5289708" y="4149180"/>
                  <a:ext cx="80586" cy="109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586" h="109183" extrusionOk="0">
                      <a:moveTo>
                        <a:pt x="34004" y="101160"/>
                      </a:moveTo>
                      <a:cubicBezTo>
                        <a:pt x="50387" y="77634"/>
                        <a:pt x="65342" y="52678"/>
                        <a:pt x="78486" y="27246"/>
                      </a:cubicBezTo>
                      <a:cubicBezTo>
                        <a:pt x="83248" y="18102"/>
                        <a:pt x="79629" y="6863"/>
                        <a:pt x="70485" y="2100"/>
                      </a:cubicBezTo>
                      <a:cubicBezTo>
                        <a:pt x="61341" y="-2662"/>
                        <a:pt x="50101" y="957"/>
                        <a:pt x="45339" y="10102"/>
                      </a:cubicBezTo>
                      <a:cubicBezTo>
                        <a:pt x="32861" y="34104"/>
                        <a:pt x="18764" y="57631"/>
                        <a:pt x="3334" y="79920"/>
                      </a:cubicBezTo>
                      <a:cubicBezTo>
                        <a:pt x="1048" y="83158"/>
                        <a:pt x="0" y="86873"/>
                        <a:pt x="0" y="90492"/>
                      </a:cubicBezTo>
                      <a:cubicBezTo>
                        <a:pt x="0" y="96398"/>
                        <a:pt x="2762" y="102208"/>
                        <a:pt x="8001" y="105828"/>
                      </a:cubicBezTo>
                      <a:cubicBezTo>
                        <a:pt x="16478" y="111733"/>
                        <a:pt x="28099" y="109638"/>
                        <a:pt x="33909" y="10116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5" name="Google Shape;6555;p53"/>
                <p:cNvSpPr/>
                <p:nvPr/>
              </p:nvSpPr>
              <p:spPr>
                <a:xfrm>
                  <a:off x="4883657" y="4237200"/>
                  <a:ext cx="114676" cy="69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676" h="69310" extrusionOk="0">
                      <a:moveTo>
                        <a:pt x="112585" y="9902"/>
                      </a:moveTo>
                      <a:cubicBezTo>
                        <a:pt x="107728" y="853"/>
                        <a:pt x="96488" y="-2671"/>
                        <a:pt x="87344" y="2187"/>
                      </a:cubicBezTo>
                      <a:cubicBezTo>
                        <a:pt x="63722" y="14760"/>
                        <a:pt x="38767" y="25047"/>
                        <a:pt x="13240" y="32857"/>
                      </a:cubicBezTo>
                      <a:cubicBezTo>
                        <a:pt x="5239" y="35334"/>
                        <a:pt x="0" y="42668"/>
                        <a:pt x="0" y="50669"/>
                      </a:cubicBezTo>
                      <a:cubicBezTo>
                        <a:pt x="0" y="52479"/>
                        <a:pt x="286" y="54288"/>
                        <a:pt x="857" y="56098"/>
                      </a:cubicBezTo>
                      <a:cubicBezTo>
                        <a:pt x="3905" y="65909"/>
                        <a:pt x="14288" y="71529"/>
                        <a:pt x="24098" y="68481"/>
                      </a:cubicBezTo>
                      <a:cubicBezTo>
                        <a:pt x="51911" y="60003"/>
                        <a:pt x="79058" y="48764"/>
                        <a:pt x="104775" y="35048"/>
                      </a:cubicBezTo>
                      <a:cubicBezTo>
                        <a:pt x="113824" y="30190"/>
                        <a:pt x="117348" y="18951"/>
                        <a:pt x="112490" y="980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6" name="Google Shape;6556;p53"/>
                <p:cNvSpPr/>
                <p:nvPr/>
              </p:nvSpPr>
              <p:spPr>
                <a:xfrm>
                  <a:off x="5035962" y="4268219"/>
                  <a:ext cx="105565" cy="85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65" h="85920" extrusionOk="0">
                      <a:moveTo>
                        <a:pt x="74962" y="4219"/>
                      </a:moveTo>
                      <a:cubicBezTo>
                        <a:pt x="54292" y="21555"/>
                        <a:pt x="32099" y="37366"/>
                        <a:pt x="9049" y="51273"/>
                      </a:cubicBezTo>
                      <a:cubicBezTo>
                        <a:pt x="3238" y="54797"/>
                        <a:pt x="0" y="60893"/>
                        <a:pt x="0" y="67275"/>
                      </a:cubicBezTo>
                      <a:cubicBezTo>
                        <a:pt x="0" y="70513"/>
                        <a:pt x="857" y="73847"/>
                        <a:pt x="2667" y="76895"/>
                      </a:cubicBezTo>
                      <a:cubicBezTo>
                        <a:pt x="8001" y="85753"/>
                        <a:pt x="19431" y="88516"/>
                        <a:pt x="28289" y="83277"/>
                      </a:cubicBezTo>
                      <a:cubicBezTo>
                        <a:pt x="52959" y="68418"/>
                        <a:pt x="76676" y="51463"/>
                        <a:pt x="98869" y="32985"/>
                      </a:cubicBezTo>
                      <a:cubicBezTo>
                        <a:pt x="106775" y="26413"/>
                        <a:pt x="107823" y="14602"/>
                        <a:pt x="101251" y="6696"/>
                      </a:cubicBezTo>
                      <a:cubicBezTo>
                        <a:pt x="94678" y="-1210"/>
                        <a:pt x="82867" y="-2258"/>
                        <a:pt x="74962" y="431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7" name="Google Shape;6557;p53"/>
                <p:cNvSpPr/>
                <p:nvPr/>
              </p:nvSpPr>
              <p:spPr>
                <a:xfrm>
                  <a:off x="5177408" y="4286664"/>
                  <a:ext cx="97406" cy="95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06" h="95752" extrusionOk="0">
                      <a:moveTo>
                        <a:pt x="64961" y="6157"/>
                      </a:moveTo>
                      <a:cubicBezTo>
                        <a:pt x="46768" y="26255"/>
                        <a:pt x="27146" y="45305"/>
                        <a:pt x="6572" y="62926"/>
                      </a:cubicBezTo>
                      <a:cubicBezTo>
                        <a:pt x="2286" y="66641"/>
                        <a:pt x="0" y="71880"/>
                        <a:pt x="0" y="77119"/>
                      </a:cubicBezTo>
                      <a:cubicBezTo>
                        <a:pt x="0" y="81405"/>
                        <a:pt x="1429" y="85691"/>
                        <a:pt x="4477" y="89215"/>
                      </a:cubicBezTo>
                      <a:cubicBezTo>
                        <a:pt x="11144" y="97026"/>
                        <a:pt x="22955" y="97978"/>
                        <a:pt x="30766" y="91311"/>
                      </a:cubicBezTo>
                      <a:cubicBezTo>
                        <a:pt x="52578" y="72642"/>
                        <a:pt x="73342" y="52449"/>
                        <a:pt x="92583" y="31208"/>
                      </a:cubicBezTo>
                      <a:cubicBezTo>
                        <a:pt x="99536" y="23588"/>
                        <a:pt x="98870" y="11777"/>
                        <a:pt x="91250" y="4824"/>
                      </a:cubicBezTo>
                      <a:cubicBezTo>
                        <a:pt x="83629" y="-2129"/>
                        <a:pt x="71819" y="-1462"/>
                        <a:pt x="64865" y="615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8" name="Google Shape;6558;p53"/>
                <p:cNvSpPr/>
                <p:nvPr/>
              </p:nvSpPr>
              <p:spPr>
                <a:xfrm>
                  <a:off x="4774596" y="3957241"/>
                  <a:ext cx="71833" cy="49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33" h="49926" extrusionOk="0">
                      <a:moveTo>
                        <a:pt x="0" y="49926"/>
                      </a:moveTo>
                      <a:lnTo>
                        <a:pt x="0" y="49926"/>
                      </a:lnTo>
                      <a:cubicBezTo>
                        <a:pt x="21622" y="49926"/>
                        <a:pt x="42291" y="45069"/>
                        <a:pt x="61531" y="35353"/>
                      </a:cubicBezTo>
                      <a:cubicBezTo>
                        <a:pt x="70771" y="30686"/>
                        <a:pt x="74485" y="19542"/>
                        <a:pt x="69818" y="10302"/>
                      </a:cubicBezTo>
                      <a:cubicBezTo>
                        <a:pt x="65151" y="1063"/>
                        <a:pt x="54007" y="-2652"/>
                        <a:pt x="44767" y="2016"/>
                      </a:cubicBezTo>
                      <a:cubicBezTo>
                        <a:pt x="30861" y="9064"/>
                        <a:pt x="15716" y="12588"/>
                        <a:pt x="0" y="12588"/>
                      </a:cubicBezTo>
                      <a:lnTo>
                        <a:pt x="0" y="12588"/>
                      </a:lnTo>
                      <a:lnTo>
                        <a:pt x="0" y="4992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9" name="Google Shape;6559;p53"/>
                <p:cNvSpPr/>
                <p:nvPr/>
              </p:nvSpPr>
              <p:spPr>
                <a:xfrm>
                  <a:off x="4881371" y="4354291"/>
                  <a:ext cx="117124" cy="62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124" h="62770" extrusionOk="0">
                      <a:moveTo>
                        <a:pt x="115729" y="11587"/>
                      </a:moveTo>
                      <a:cubicBezTo>
                        <a:pt x="111824" y="2062"/>
                        <a:pt x="100965" y="-2509"/>
                        <a:pt x="91440" y="1396"/>
                      </a:cubicBezTo>
                      <a:cubicBezTo>
                        <a:pt x="66485" y="11587"/>
                        <a:pt x="40577" y="19874"/>
                        <a:pt x="14383" y="26066"/>
                      </a:cubicBezTo>
                      <a:cubicBezTo>
                        <a:pt x="5810" y="28066"/>
                        <a:pt x="0" y="35781"/>
                        <a:pt x="0" y="44163"/>
                      </a:cubicBezTo>
                      <a:cubicBezTo>
                        <a:pt x="0" y="45592"/>
                        <a:pt x="191" y="47020"/>
                        <a:pt x="476" y="48449"/>
                      </a:cubicBezTo>
                      <a:cubicBezTo>
                        <a:pt x="2858" y="58450"/>
                        <a:pt x="12859" y="64642"/>
                        <a:pt x="22955" y="62260"/>
                      </a:cubicBezTo>
                      <a:cubicBezTo>
                        <a:pt x="51054" y="55593"/>
                        <a:pt x="78867" y="46735"/>
                        <a:pt x="105537" y="35781"/>
                      </a:cubicBezTo>
                      <a:cubicBezTo>
                        <a:pt x="115062" y="31876"/>
                        <a:pt x="119634" y="21017"/>
                        <a:pt x="115729" y="1149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0" name="Google Shape;6560;p53"/>
                <p:cNvSpPr/>
                <p:nvPr/>
              </p:nvSpPr>
              <p:spPr>
                <a:xfrm>
                  <a:off x="5046153" y="4630552"/>
                  <a:ext cx="114897" cy="69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97" h="69348" extrusionOk="0">
                      <a:moveTo>
                        <a:pt x="104204" y="35554"/>
                      </a:moveTo>
                      <a:cubicBezTo>
                        <a:pt x="113538" y="31173"/>
                        <a:pt x="117538" y="20028"/>
                        <a:pt x="113062" y="10694"/>
                      </a:cubicBezTo>
                      <a:cubicBezTo>
                        <a:pt x="108680" y="1360"/>
                        <a:pt x="97536" y="-2641"/>
                        <a:pt x="88201" y="1836"/>
                      </a:cubicBezTo>
                      <a:cubicBezTo>
                        <a:pt x="63532" y="13456"/>
                        <a:pt x="38005" y="24029"/>
                        <a:pt x="12383" y="33173"/>
                      </a:cubicBezTo>
                      <a:cubicBezTo>
                        <a:pt x="4763" y="35935"/>
                        <a:pt x="0" y="43079"/>
                        <a:pt x="0" y="50699"/>
                      </a:cubicBezTo>
                      <a:cubicBezTo>
                        <a:pt x="0" y="52794"/>
                        <a:pt x="381" y="54890"/>
                        <a:pt x="1048" y="56985"/>
                      </a:cubicBezTo>
                      <a:cubicBezTo>
                        <a:pt x="4477" y="66701"/>
                        <a:pt x="15240" y="71749"/>
                        <a:pt x="24860" y="68225"/>
                      </a:cubicBezTo>
                      <a:cubicBezTo>
                        <a:pt x="51625" y="58605"/>
                        <a:pt x="78296" y="47651"/>
                        <a:pt x="104013" y="3545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1" name="Google Shape;6561;p53"/>
                <p:cNvSpPr/>
                <p:nvPr/>
              </p:nvSpPr>
              <p:spPr>
                <a:xfrm>
                  <a:off x="4774691" y="4711711"/>
                  <a:ext cx="62980" cy="38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80" h="38501" extrusionOk="0">
                      <a:moveTo>
                        <a:pt x="62865" y="17737"/>
                      </a:moveTo>
                      <a:cubicBezTo>
                        <a:pt x="62389" y="7450"/>
                        <a:pt x="53626" y="-456"/>
                        <a:pt x="43339" y="20"/>
                      </a:cubicBezTo>
                      <a:cubicBezTo>
                        <a:pt x="28956" y="782"/>
                        <a:pt x="14383" y="1163"/>
                        <a:pt x="0" y="1163"/>
                      </a:cubicBezTo>
                      <a:lnTo>
                        <a:pt x="0" y="1163"/>
                      </a:lnTo>
                      <a:lnTo>
                        <a:pt x="0" y="38501"/>
                      </a:lnTo>
                      <a:lnTo>
                        <a:pt x="0" y="38501"/>
                      </a:lnTo>
                      <a:cubicBezTo>
                        <a:pt x="15050" y="38501"/>
                        <a:pt x="30194" y="38120"/>
                        <a:pt x="45244" y="37358"/>
                      </a:cubicBezTo>
                      <a:cubicBezTo>
                        <a:pt x="55531" y="36882"/>
                        <a:pt x="63437" y="28024"/>
                        <a:pt x="62960" y="1783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2" name="Google Shape;6562;p53"/>
                <p:cNvSpPr/>
                <p:nvPr/>
              </p:nvSpPr>
              <p:spPr>
                <a:xfrm>
                  <a:off x="5311044" y="4298987"/>
                  <a:ext cx="90704" cy="101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04" h="101911" extrusionOk="0">
                      <a:moveTo>
                        <a:pt x="32290" y="96038"/>
                      </a:moveTo>
                      <a:cubicBezTo>
                        <a:pt x="51721" y="75083"/>
                        <a:pt x="70104" y="52795"/>
                        <a:pt x="87058" y="29744"/>
                      </a:cubicBezTo>
                      <a:cubicBezTo>
                        <a:pt x="93154" y="21457"/>
                        <a:pt x="91440" y="9742"/>
                        <a:pt x="83153" y="3646"/>
                      </a:cubicBezTo>
                      <a:cubicBezTo>
                        <a:pt x="74867" y="-2450"/>
                        <a:pt x="63151" y="-736"/>
                        <a:pt x="57055" y="7551"/>
                      </a:cubicBezTo>
                      <a:cubicBezTo>
                        <a:pt x="40958" y="29458"/>
                        <a:pt x="23432" y="50604"/>
                        <a:pt x="4953" y="70606"/>
                      </a:cubicBezTo>
                      <a:cubicBezTo>
                        <a:pt x="1619" y="74226"/>
                        <a:pt x="0" y="78703"/>
                        <a:pt x="0" y="83275"/>
                      </a:cubicBezTo>
                      <a:cubicBezTo>
                        <a:pt x="0" y="88323"/>
                        <a:pt x="2000" y="93276"/>
                        <a:pt x="6001" y="96991"/>
                      </a:cubicBezTo>
                      <a:cubicBezTo>
                        <a:pt x="13525" y="103944"/>
                        <a:pt x="25337" y="103468"/>
                        <a:pt x="32385" y="9594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3" name="Google Shape;6563;p53"/>
                <p:cNvSpPr/>
                <p:nvPr/>
              </p:nvSpPr>
              <p:spPr>
                <a:xfrm>
                  <a:off x="5410294" y="4154110"/>
                  <a:ext cx="75180" cy="112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180" h="112158" extrusionOk="0">
                      <a:moveTo>
                        <a:pt x="34862" y="102803"/>
                      </a:moveTo>
                      <a:cubicBezTo>
                        <a:pt x="49149" y="78038"/>
                        <a:pt x="62198" y="52225"/>
                        <a:pt x="73628" y="26126"/>
                      </a:cubicBezTo>
                      <a:cubicBezTo>
                        <a:pt x="77724" y="16697"/>
                        <a:pt x="73438" y="5743"/>
                        <a:pt x="64008" y="1552"/>
                      </a:cubicBezTo>
                      <a:cubicBezTo>
                        <a:pt x="54578" y="-2544"/>
                        <a:pt x="43529" y="1742"/>
                        <a:pt x="39433" y="11172"/>
                      </a:cubicBezTo>
                      <a:cubicBezTo>
                        <a:pt x="28575" y="36032"/>
                        <a:pt x="16097" y="60607"/>
                        <a:pt x="2477" y="84134"/>
                      </a:cubicBezTo>
                      <a:cubicBezTo>
                        <a:pt x="762" y="87086"/>
                        <a:pt x="0" y="90325"/>
                        <a:pt x="0" y="93468"/>
                      </a:cubicBezTo>
                      <a:cubicBezTo>
                        <a:pt x="0" y="99945"/>
                        <a:pt x="3334" y="106136"/>
                        <a:pt x="9335" y="109661"/>
                      </a:cubicBezTo>
                      <a:cubicBezTo>
                        <a:pt x="18288" y="114804"/>
                        <a:pt x="29623" y="111756"/>
                        <a:pt x="34766" y="10280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4" name="Google Shape;6564;p53"/>
                <p:cNvSpPr/>
                <p:nvPr/>
              </p:nvSpPr>
              <p:spPr>
                <a:xfrm>
                  <a:off x="4774596" y="4285865"/>
                  <a:ext cx="64296" cy="39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96" h="39722" extrusionOk="0">
                      <a:moveTo>
                        <a:pt x="0" y="39723"/>
                      </a:moveTo>
                      <a:lnTo>
                        <a:pt x="0" y="39723"/>
                      </a:lnTo>
                      <a:cubicBezTo>
                        <a:pt x="15907" y="39723"/>
                        <a:pt x="31909" y="38865"/>
                        <a:pt x="47530" y="37246"/>
                      </a:cubicBezTo>
                      <a:cubicBezTo>
                        <a:pt x="57817" y="36198"/>
                        <a:pt x="65246" y="27054"/>
                        <a:pt x="64198" y="16767"/>
                      </a:cubicBezTo>
                      <a:cubicBezTo>
                        <a:pt x="63151" y="6480"/>
                        <a:pt x="54007" y="-949"/>
                        <a:pt x="43720" y="99"/>
                      </a:cubicBezTo>
                      <a:cubicBezTo>
                        <a:pt x="29337" y="1623"/>
                        <a:pt x="14573" y="2384"/>
                        <a:pt x="0" y="2384"/>
                      </a:cubicBezTo>
                      <a:lnTo>
                        <a:pt x="0" y="2384"/>
                      </a:lnTo>
                      <a:lnTo>
                        <a:pt x="0" y="3972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5" name="Google Shape;6565;p53"/>
                <p:cNvSpPr/>
                <p:nvPr/>
              </p:nvSpPr>
              <p:spPr>
                <a:xfrm>
                  <a:off x="4774596" y="4605888"/>
                  <a:ext cx="54997" cy="38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97" h="38215" extrusionOk="0">
                      <a:moveTo>
                        <a:pt x="37243" y="37263"/>
                      </a:moveTo>
                      <a:cubicBezTo>
                        <a:pt x="47530" y="36787"/>
                        <a:pt x="55626" y="28119"/>
                        <a:pt x="54959" y="17737"/>
                      </a:cubicBezTo>
                      <a:cubicBezTo>
                        <a:pt x="54483" y="7450"/>
                        <a:pt x="45720" y="-456"/>
                        <a:pt x="35433" y="20"/>
                      </a:cubicBezTo>
                      <a:cubicBezTo>
                        <a:pt x="23717" y="592"/>
                        <a:pt x="11811" y="878"/>
                        <a:pt x="0" y="878"/>
                      </a:cubicBezTo>
                      <a:lnTo>
                        <a:pt x="0" y="878"/>
                      </a:lnTo>
                      <a:lnTo>
                        <a:pt x="0" y="38216"/>
                      </a:lnTo>
                      <a:lnTo>
                        <a:pt x="0" y="38216"/>
                      </a:lnTo>
                      <a:cubicBezTo>
                        <a:pt x="12383" y="38216"/>
                        <a:pt x="24955" y="37930"/>
                        <a:pt x="37147" y="3735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6" name="Google Shape;6566;p53"/>
                <p:cNvSpPr/>
                <p:nvPr/>
              </p:nvSpPr>
              <p:spPr>
                <a:xfrm>
                  <a:off x="4883657" y="4687044"/>
                  <a:ext cx="119556" cy="53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6" h="53659" extrusionOk="0">
                      <a:moveTo>
                        <a:pt x="286" y="37736"/>
                      </a:moveTo>
                      <a:cubicBezTo>
                        <a:pt x="1810" y="47928"/>
                        <a:pt x="11239" y="54977"/>
                        <a:pt x="21431" y="53453"/>
                      </a:cubicBezTo>
                      <a:cubicBezTo>
                        <a:pt x="49625" y="49262"/>
                        <a:pt x="77914" y="43642"/>
                        <a:pt x="105442" y="36688"/>
                      </a:cubicBezTo>
                      <a:cubicBezTo>
                        <a:pt x="115443" y="34212"/>
                        <a:pt x="121539" y="24020"/>
                        <a:pt x="118967" y="14114"/>
                      </a:cubicBezTo>
                      <a:cubicBezTo>
                        <a:pt x="116491" y="4113"/>
                        <a:pt x="106299" y="-1983"/>
                        <a:pt x="96393" y="589"/>
                      </a:cubicBezTo>
                      <a:cubicBezTo>
                        <a:pt x="70009" y="7161"/>
                        <a:pt x="42958" y="12590"/>
                        <a:pt x="15907" y="16591"/>
                      </a:cubicBezTo>
                      <a:cubicBezTo>
                        <a:pt x="6667" y="17924"/>
                        <a:pt x="0" y="25925"/>
                        <a:pt x="0" y="34974"/>
                      </a:cubicBezTo>
                      <a:cubicBezTo>
                        <a:pt x="0" y="35927"/>
                        <a:pt x="0" y="36784"/>
                        <a:pt x="191" y="377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7" name="Google Shape;6567;p53"/>
                <p:cNvSpPr/>
                <p:nvPr/>
              </p:nvSpPr>
              <p:spPr>
                <a:xfrm>
                  <a:off x="4878513" y="4468028"/>
                  <a:ext cx="118544" cy="58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44" h="58290" extrusionOk="0">
                      <a:moveTo>
                        <a:pt x="0" y="39582"/>
                      </a:moveTo>
                      <a:cubicBezTo>
                        <a:pt x="0" y="40725"/>
                        <a:pt x="95" y="41964"/>
                        <a:pt x="381" y="43107"/>
                      </a:cubicBezTo>
                      <a:cubicBezTo>
                        <a:pt x="2286" y="53203"/>
                        <a:pt x="12097" y="59871"/>
                        <a:pt x="22193" y="57966"/>
                      </a:cubicBezTo>
                      <a:cubicBezTo>
                        <a:pt x="50387" y="52536"/>
                        <a:pt x="78486" y="45297"/>
                        <a:pt x="105728" y="36344"/>
                      </a:cubicBezTo>
                      <a:cubicBezTo>
                        <a:pt x="115538" y="33105"/>
                        <a:pt x="120777" y="22533"/>
                        <a:pt x="117634" y="12817"/>
                      </a:cubicBezTo>
                      <a:cubicBezTo>
                        <a:pt x="114395" y="3006"/>
                        <a:pt x="103823" y="-2232"/>
                        <a:pt x="94107" y="911"/>
                      </a:cubicBezTo>
                      <a:cubicBezTo>
                        <a:pt x="68390" y="9388"/>
                        <a:pt x="41910" y="16246"/>
                        <a:pt x="15335" y="21390"/>
                      </a:cubicBezTo>
                      <a:cubicBezTo>
                        <a:pt x="6382" y="23104"/>
                        <a:pt x="191" y="30915"/>
                        <a:pt x="191" y="3967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8" name="Google Shape;6568;p53"/>
                <p:cNvSpPr/>
                <p:nvPr/>
              </p:nvSpPr>
              <p:spPr>
                <a:xfrm>
                  <a:off x="4774596" y="4392782"/>
                  <a:ext cx="61202" cy="39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02" h="39009" extrusionOk="0">
                      <a:moveTo>
                        <a:pt x="44005" y="37200"/>
                      </a:moveTo>
                      <a:cubicBezTo>
                        <a:pt x="54292" y="36438"/>
                        <a:pt x="61913" y="27389"/>
                        <a:pt x="61150" y="17197"/>
                      </a:cubicBezTo>
                      <a:cubicBezTo>
                        <a:pt x="60388" y="6911"/>
                        <a:pt x="51340" y="-710"/>
                        <a:pt x="41148" y="53"/>
                      </a:cubicBezTo>
                      <a:cubicBezTo>
                        <a:pt x="27527" y="1100"/>
                        <a:pt x="13716" y="1672"/>
                        <a:pt x="0" y="1672"/>
                      </a:cubicBezTo>
                      <a:lnTo>
                        <a:pt x="0" y="1672"/>
                      </a:lnTo>
                      <a:lnTo>
                        <a:pt x="0" y="39010"/>
                      </a:lnTo>
                      <a:lnTo>
                        <a:pt x="0" y="39010"/>
                      </a:lnTo>
                      <a:cubicBezTo>
                        <a:pt x="14668" y="39010"/>
                        <a:pt x="29432" y="38438"/>
                        <a:pt x="44005" y="372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9" name="Google Shape;6569;p53"/>
                <p:cNvSpPr/>
                <p:nvPr/>
              </p:nvSpPr>
              <p:spPr>
                <a:xfrm>
                  <a:off x="4774691" y="4499390"/>
                  <a:ext cx="58036" cy="38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36" h="38510" extrusionOk="0">
                      <a:moveTo>
                        <a:pt x="57912" y="17555"/>
                      </a:moveTo>
                      <a:cubicBezTo>
                        <a:pt x="57341" y="7269"/>
                        <a:pt x="48482" y="-542"/>
                        <a:pt x="38195" y="29"/>
                      </a:cubicBezTo>
                      <a:cubicBezTo>
                        <a:pt x="25527" y="791"/>
                        <a:pt x="12668" y="1172"/>
                        <a:pt x="0" y="1172"/>
                      </a:cubicBezTo>
                      <a:lnTo>
                        <a:pt x="0" y="1172"/>
                      </a:lnTo>
                      <a:lnTo>
                        <a:pt x="0" y="38511"/>
                      </a:lnTo>
                      <a:cubicBezTo>
                        <a:pt x="13430" y="38511"/>
                        <a:pt x="27051" y="38129"/>
                        <a:pt x="40481" y="37272"/>
                      </a:cubicBezTo>
                      <a:cubicBezTo>
                        <a:pt x="50768" y="36701"/>
                        <a:pt x="58579" y="27938"/>
                        <a:pt x="58007" y="1755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0" name="Google Shape;6570;p53"/>
                <p:cNvSpPr/>
                <p:nvPr/>
              </p:nvSpPr>
              <p:spPr>
                <a:xfrm>
                  <a:off x="5332475" y="4432439"/>
                  <a:ext cx="96793" cy="96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93" h="96378" extrusionOk="0">
                      <a:moveTo>
                        <a:pt x="91916" y="31261"/>
                      </a:moveTo>
                      <a:cubicBezTo>
                        <a:pt x="98870" y="23641"/>
                        <a:pt x="98298" y="11830"/>
                        <a:pt x="90773" y="4877"/>
                      </a:cubicBezTo>
                      <a:cubicBezTo>
                        <a:pt x="83153" y="-2076"/>
                        <a:pt x="71342" y="-1505"/>
                        <a:pt x="64389" y="6020"/>
                      </a:cubicBezTo>
                      <a:cubicBezTo>
                        <a:pt x="46006" y="26117"/>
                        <a:pt x="26384" y="45644"/>
                        <a:pt x="6191" y="63836"/>
                      </a:cubicBezTo>
                      <a:cubicBezTo>
                        <a:pt x="2096" y="67551"/>
                        <a:pt x="0" y="72600"/>
                        <a:pt x="0" y="77743"/>
                      </a:cubicBezTo>
                      <a:cubicBezTo>
                        <a:pt x="0" y="82220"/>
                        <a:pt x="1619" y="86697"/>
                        <a:pt x="4763" y="90221"/>
                      </a:cubicBezTo>
                      <a:cubicBezTo>
                        <a:pt x="11621" y="97841"/>
                        <a:pt x="23432" y="98508"/>
                        <a:pt x="31052" y="91554"/>
                      </a:cubicBezTo>
                      <a:cubicBezTo>
                        <a:pt x="52197" y="72504"/>
                        <a:pt x="72676" y="52216"/>
                        <a:pt x="91821" y="3116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1" name="Google Shape;6571;p53"/>
                <p:cNvSpPr/>
                <p:nvPr/>
              </p:nvSpPr>
              <p:spPr>
                <a:xfrm>
                  <a:off x="4975287" y="3870007"/>
                  <a:ext cx="42386" cy="67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86" h="67586" extrusionOk="0">
                      <a:moveTo>
                        <a:pt x="36862" y="52864"/>
                      </a:moveTo>
                      <a:cubicBezTo>
                        <a:pt x="40672" y="35624"/>
                        <a:pt x="42386" y="17812"/>
                        <a:pt x="42386" y="0"/>
                      </a:cubicBezTo>
                      <a:lnTo>
                        <a:pt x="5144" y="0"/>
                      </a:lnTo>
                      <a:cubicBezTo>
                        <a:pt x="5144" y="15145"/>
                        <a:pt x="3715" y="30194"/>
                        <a:pt x="476" y="44863"/>
                      </a:cubicBezTo>
                      <a:cubicBezTo>
                        <a:pt x="191" y="46196"/>
                        <a:pt x="0" y="47625"/>
                        <a:pt x="0" y="48959"/>
                      </a:cubicBezTo>
                      <a:cubicBezTo>
                        <a:pt x="0" y="57531"/>
                        <a:pt x="5906" y="65246"/>
                        <a:pt x="14573" y="67151"/>
                      </a:cubicBezTo>
                      <a:cubicBezTo>
                        <a:pt x="24670" y="69342"/>
                        <a:pt x="34576" y="63056"/>
                        <a:pt x="36862" y="5295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2" name="Google Shape;6572;p53"/>
                <p:cNvSpPr/>
                <p:nvPr/>
              </p:nvSpPr>
              <p:spPr>
                <a:xfrm>
                  <a:off x="5082920" y="3870007"/>
                  <a:ext cx="40957" cy="69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57" h="69764" extrusionOk="0">
                      <a:moveTo>
                        <a:pt x="36957" y="54007"/>
                      </a:moveTo>
                      <a:cubicBezTo>
                        <a:pt x="39719" y="36290"/>
                        <a:pt x="40958" y="18098"/>
                        <a:pt x="40958" y="0"/>
                      </a:cubicBezTo>
                      <a:lnTo>
                        <a:pt x="3715" y="0"/>
                      </a:lnTo>
                      <a:cubicBezTo>
                        <a:pt x="3715" y="16193"/>
                        <a:pt x="2667" y="32385"/>
                        <a:pt x="191" y="48292"/>
                      </a:cubicBezTo>
                      <a:cubicBezTo>
                        <a:pt x="0" y="49244"/>
                        <a:pt x="0" y="50197"/>
                        <a:pt x="0" y="51149"/>
                      </a:cubicBezTo>
                      <a:cubicBezTo>
                        <a:pt x="0" y="60198"/>
                        <a:pt x="6572" y="68104"/>
                        <a:pt x="15812" y="69533"/>
                      </a:cubicBezTo>
                      <a:cubicBezTo>
                        <a:pt x="26003" y="71152"/>
                        <a:pt x="35528" y="64103"/>
                        <a:pt x="37147" y="5400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3" name="Google Shape;6573;p53"/>
                <p:cNvSpPr/>
                <p:nvPr/>
              </p:nvSpPr>
              <p:spPr>
                <a:xfrm>
                  <a:off x="5189791" y="3870007"/>
                  <a:ext cx="40290" cy="71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90" h="71956" extrusionOk="0">
                      <a:moveTo>
                        <a:pt x="37052" y="55531"/>
                      </a:moveTo>
                      <a:cubicBezTo>
                        <a:pt x="39243" y="37243"/>
                        <a:pt x="40291" y="18574"/>
                        <a:pt x="40291" y="0"/>
                      </a:cubicBezTo>
                      <a:lnTo>
                        <a:pt x="3048" y="0"/>
                      </a:lnTo>
                      <a:cubicBezTo>
                        <a:pt x="3048" y="17050"/>
                        <a:pt x="2096" y="34195"/>
                        <a:pt x="95" y="51054"/>
                      </a:cubicBezTo>
                      <a:cubicBezTo>
                        <a:pt x="95" y="51816"/>
                        <a:pt x="0" y="52578"/>
                        <a:pt x="0" y="53340"/>
                      </a:cubicBezTo>
                      <a:cubicBezTo>
                        <a:pt x="0" y="62675"/>
                        <a:pt x="6953" y="70676"/>
                        <a:pt x="16383" y="71819"/>
                      </a:cubicBezTo>
                      <a:cubicBezTo>
                        <a:pt x="26575" y="73057"/>
                        <a:pt x="35909" y="65818"/>
                        <a:pt x="37147" y="555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4" name="Google Shape;6574;p53"/>
                <p:cNvSpPr/>
                <p:nvPr/>
              </p:nvSpPr>
              <p:spPr>
                <a:xfrm>
                  <a:off x="4865274" y="3870102"/>
                  <a:ext cx="46386" cy="6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86" h="64521" extrusionOk="0">
                      <a:moveTo>
                        <a:pt x="0" y="45815"/>
                      </a:moveTo>
                      <a:cubicBezTo>
                        <a:pt x="0" y="53054"/>
                        <a:pt x="4286" y="60007"/>
                        <a:pt x="11430" y="63055"/>
                      </a:cubicBezTo>
                      <a:cubicBezTo>
                        <a:pt x="20955" y="67056"/>
                        <a:pt x="31814" y="62579"/>
                        <a:pt x="35814" y="53150"/>
                      </a:cubicBezTo>
                      <a:cubicBezTo>
                        <a:pt x="42863" y="36290"/>
                        <a:pt x="46292" y="18193"/>
                        <a:pt x="46387" y="0"/>
                      </a:cubicBezTo>
                      <a:lnTo>
                        <a:pt x="9144" y="0"/>
                      </a:lnTo>
                      <a:cubicBezTo>
                        <a:pt x="9144" y="13240"/>
                        <a:pt x="6668" y="26479"/>
                        <a:pt x="1524" y="38671"/>
                      </a:cubicBezTo>
                      <a:cubicBezTo>
                        <a:pt x="572" y="41053"/>
                        <a:pt x="95" y="43529"/>
                        <a:pt x="95" y="459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5" name="Google Shape;6575;p53"/>
                <p:cNvSpPr/>
                <p:nvPr/>
              </p:nvSpPr>
              <p:spPr>
                <a:xfrm>
                  <a:off x="5016816" y="3982771"/>
                  <a:ext cx="80036" cy="109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36" h="109315" extrusionOk="0">
                      <a:moveTo>
                        <a:pt x="44291" y="11347"/>
                      </a:moveTo>
                      <a:cubicBezTo>
                        <a:pt x="33814" y="35541"/>
                        <a:pt x="20193" y="58401"/>
                        <a:pt x="3905" y="79260"/>
                      </a:cubicBezTo>
                      <a:cubicBezTo>
                        <a:pt x="1238" y="82690"/>
                        <a:pt x="0" y="86690"/>
                        <a:pt x="0" y="90691"/>
                      </a:cubicBezTo>
                      <a:cubicBezTo>
                        <a:pt x="0" y="96215"/>
                        <a:pt x="2477" y="101740"/>
                        <a:pt x="7144" y="105359"/>
                      </a:cubicBezTo>
                      <a:cubicBezTo>
                        <a:pt x="15240" y="111741"/>
                        <a:pt x="26956" y="110217"/>
                        <a:pt x="33338" y="102120"/>
                      </a:cubicBezTo>
                      <a:cubicBezTo>
                        <a:pt x="51530" y="78784"/>
                        <a:pt x="66770" y="53162"/>
                        <a:pt x="78486" y="26111"/>
                      </a:cubicBezTo>
                      <a:cubicBezTo>
                        <a:pt x="82582" y="16681"/>
                        <a:pt x="78296" y="5632"/>
                        <a:pt x="68771" y="1536"/>
                      </a:cubicBezTo>
                      <a:cubicBezTo>
                        <a:pt x="59341" y="-2559"/>
                        <a:pt x="48387" y="1822"/>
                        <a:pt x="44196" y="112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6" name="Google Shape;6576;p53"/>
                <p:cNvSpPr/>
                <p:nvPr/>
              </p:nvSpPr>
              <p:spPr>
                <a:xfrm>
                  <a:off x="4883657" y="3976804"/>
                  <a:ext cx="95894" cy="96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94" h="96605" extrusionOk="0">
                      <a:moveTo>
                        <a:pt x="87725" y="3216"/>
                      </a:moveTo>
                      <a:cubicBezTo>
                        <a:pt x="79153" y="-2594"/>
                        <a:pt x="67628" y="-308"/>
                        <a:pt x="61817" y="8265"/>
                      </a:cubicBezTo>
                      <a:cubicBezTo>
                        <a:pt x="47339" y="29696"/>
                        <a:pt x="29242" y="47984"/>
                        <a:pt x="8001" y="62652"/>
                      </a:cubicBezTo>
                      <a:cubicBezTo>
                        <a:pt x="2762" y="66272"/>
                        <a:pt x="0" y="72082"/>
                        <a:pt x="0" y="77988"/>
                      </a:cubicBezTo>
                      <a:cubicBezTo>
                        <a:pt x="0" y="81607"/>
                        <a:pt x="1048" y="85322"/>
                        <a:pt x="3334" y="88560"/>
                      </a:cubicBezTo>
                      <a:cubicBezTo>
                        <a:pt x="9239" y="97038"/>
                        <a:pt x="20860" y="99133"/>
                        <a:pt x="29242" y="93323"/>
                      </a:cubicBezTo>
                      <a:cubicBezTo>
                        <a:pt x="54292" y="75987"/>
                        <a:pt x="75629" y="54366"/>
                        <a:pt x="92678" y="29124"/>
                      </a:cubicBezTo>
                      <a:cubicBezTo>
                        <a:pt x="98488" y="20552"/>
                        <a:pt x="96203" y="9027"/>
                        <a:pt x="87630" y="321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7" name="Google Shape;6577;p53"/>
                <p:cNvSpPr/>
                <p:nvPr/>
              </p:nvSpPr>
              <p:spPr>
                <a:xfrm>
                  <a:off x="5509164" y="3870007"/>
                  <a:ext cx="39528" cy="78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28" h="78252" extrusionOk="0">
                      <a:moveTo>
                        <a:pt x="37147" y="61055"/>
                      </a:moveTo>
                      <a:cubicBezTo>
                        <a:pt x="38767" y="40862"/>
                        <a:pt x="39433" y="20384"/>
                        <a:pt x="39529" y="0"/>
                      </a:cubicBezTo>
                      <a:lnTo>
                        <a:pt x="2191" y="0"/>
                      </a:lnTo>
                      <a:cubicBezTo>
                        <a:pt x="2191" y="19431"/>
                        <a:pt x="1429" y="38958"/>
                        <a:pt x="0" y="58198"/>
                      </a:cubicBezTo>
                      <a:cubicBezTo>
                        <a:pt x="0" y="58674"/>
                        <a:pt x="0" y="59150"/>
                        <a:pt x="0" y="59627"/>
                      </a:cubicBezTo>
                      <a:cubicBezTo>
                        <a:pt x="0" y="69247"/>
                        <a:pt x="7429" y="77438"/>
                        <a:pt x="17240" y="78200"/>
                      </a:cubicBezTo>
                      <a:cubicBezTo>
                        <a:pt x="27527" y="78962"/>
                        <a:pt x="36481" y="71342"/>
                        <a:pt x="37242" y="6105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8" name="Google Shape;6578;p53"/>
                <p:cNvSpPr/>
                <p:nvPr/>
              </p:nvSpPr>
              <p:spPr>
                <a:xfrm>
                  <a:off x="5296375" y="3870007"/>
                  <a:ext cx="39814" cy="74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14" h="74107" extrusionOk="0">
                      <a:moveTo>
                        <a:pt x="37052" y="57245"/>
                      </a:moveTo>
                      <a:cubicBezTo>
                        <a:pt x="38957" y="38386"/>
                        <a:pt x="39814" y="19145"/>
                        <a:pt x="39814" y="0"/>
                      </a:cubicBezTo>
                      <a:lnTo>
                        <a:pt x="2572" y="0"/>
                      </a:lnTo>
                      <a:cubicBezTo>
                        <a:pt x="2572" y="17907"/>
                        <a:pt x="1714" y="35909"/>
                        <a:pt x="0" y="53531"/>
                      </a:cubicBezTo>
                      <a:cubicBezTo>
                        <a:pt x="0" y="54197"/>
                        <a:pt x="0" y="54769"/>
                        <a:pt x="0" y="55436"/>
                      </a:cubicBezTo>
                      <a:cubicBezTo>
                        <a:pt x="0" y="64865"/>
                        <a:pt x="7144" y="72962"/>
                        <a:pt x="16764" y="74009"/>
                      </a:cubicBezTo>
                      <a:cubicBezTo>
                        <a:pt x="27051" y="75057"/>
                        <a:pt x="36195" y="67628"/>
                        <a:pt x="37147" y="5734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9" name="Google Shape;6579;p53"/>
                <p:cNvSpPr/>
                <p:nvPr/>
              </p:nvSpPr>
              <p:spPr>
                <a:xfrm>
                  <a:off x="5616034" y="3869912"/>
                  <a:ext cx="38576" cy="69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76" h="69276" extrusionOk="0">
                      <a:moveTo>
                        <a:pt x="37243" y="51721"/>
                      </a:moveTo>
                      <a:cubicBezTo>
                        <a:pt x="38195" y="34576"/>
                        <a:pt x="38576" y="17335"/>
                        <a:pt x="38576" y="0"/>
                      </a:cubicBezTo>
                      <a:lnTo>
                        <a:pt x="1238" y="0"/>
                      </a:lnTo>
                      <a:cubicBezTo>
                        <a:pt x="1238" y="16573"/>
                        <a:pt x="953" y="33147"/>
                        <a:pt x="0" y="49530"/>
                      </a:cubicBezTo>
                      <a:cubicBezTo>
                        <a:pt x="0" y="49911"/>
                        <a:pt x="0" y="50292"/>
                        <a:pt x="0" y="50673"/>
                      </a:cubicBezTo>
                      <a:cubicBezTo>
                        <a:pt x="0" y="60484"/>
                        <a:pt x="7620" y="68675"/>
                        <a:pt x="17526" y="69247"/>
                      </a:cubicBezTo>
                      <a:cubicBezTo>
                        <a:pt x="27813" y="69818"/>
                        <a:pt x="36671" y="62008"/>
                        <a:pt x="37243" y="5172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0" name="Google Shape;6580;p53"/>
                <p:cNvSpPr/>
                <p:nvPr/>
              </p:nvSpPr>
              <p:spPr>
                <a:xfrm>
                  <a:off x="5402770" y="3870007"/>
                  <a:ext cx="39624" cy="76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24" h="76171" extrusionOk="0">
                      <a:moveTo>
                        <a:pt x="37147" y="59150"/>
                      </a:moveTo>
                      <a:cubicBezTo>
                        <a:pt x="38862" y="39624"/>
                        <a:pt x="39624" y="19717"/>
                        <a:pt x="39624" y="0"/>
                      </a:cubicBezTo>
                      <a:lnTo>
                        <a:pt x="2381" y="0"/>
                      </a:lnTo>
                      <a:cubicBezTo>
                        <a:pt x="2381" y="18669"/>
                        <a:pt x="1619" y="37433"/>
                        <a:pt x="0" y="55912"/>
                      </a:cubicBezTo>
                      <a:cubicBezTo>
                        <a:pt x="0" y="56483"/>
                        <a:pt x="0" y="57055"/>
                        <a:pt x="0" y="57531"/>
                      </a:cubicBezTo>
                      <a:cubicBezTo>
                        <a:pt x="0" y="67056"/>
                        <a:pt x="7334" y="75248"/>
                        <a:pt x="17050" y="76105"/>
                      </a:cubicBezTo>
                      <a:cubicBezTo>
                        <a:pt x="27337" y="76962"/>
                        <a:pt x="36385" y="69437"/>
                        <a:pt x="37243" y="5915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1" name="Google Shape;6581;p53"/>
                <p:cNvSpPr/>
                <p:nvPr/>
              </p:nvSpPr>
              <p:spPr>
                <a:xfrm>
                  <a:off x="4774691" y="3870007"/>
                  <a:ext cx="30956" cy="30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56" h="30956" extrusionOk="0">
                      <a:moveTo>
                        <a:pt x="30956" y="0"/>
                      </a:moveTo>
                      <a:lnTo>
                        <a:pt x="6287" y="0"/>
                      </a:lnTo>
                      <a:cubicBezTo>
                        <a:pt x="6287" y="3429"/>
                        <a:pt x="3429" y="6287"/>
                        <a:pt x="0" y="6287"/>
                      </a:cubicBezTo>
                      <a:lnTo>
                        <a:pt x="0" y="6287"/>
                      </a:lnTo>
                      <a:lnTo>
                        <a:pt x="0" y="30956"/>
                      </a:lnTo>
                      <a:lnTo>
                        <a:pt x="0" y="30956"/>
                      </a:lnTo>
                      <a:cubicBezTo>
                        <a:pt x="17050" y="30956"/>
                        <a:pt x="30956" y="17050"/>
                        <a:pt x="3095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2" name="Google Shape;6582;p53"/>
                <p:cNvSpPr/>
                <p:nvPr/>
              </p:nvSpPr>
              <p:spPr>
                <a:xfrm>
                  <a:off x="5164168" y="4142463"/>
                  <a:ext cx="87589" cy="10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89" h="104297" extrusionOk="0">
                      <a:moveTo>
                        <a:pt x="53245" y="8627"/>
                      </a:moveTo>
                      <a:cubicBezTo>
                        <a:pt x="38767" y="31297"/>
                        <a:pt x="22479" y="53109"/>
                        <a:pt x="4667" y="73397"/>
                      </a:cubicBezTo>
                      <a:cubicBezTo>
                        <a:pt x="1524" y="76922"/>
                        <a:pt x="0" y="81303"/>
                        <a:pt x="0" y="85684"/>
                      </a:cubicBezTo>
                      <a:cubicBezTo>
                        <a:pt x="0" y="90828"/>
                        <a:pt x="2191" y="96067"/>
                        <a:pt x="6382" y="99686"/>
                      </a:cubicBezTo>
                      <a:cubicBezTo>
                        <a:pt x="14097" y="106449"/>
                        <a:pt x="25908" y="105687"/>
                        <a:pt x="32671" y="97972"/>
                      </a:cubicBezTo>
                      <a:cubicBezTo>
                        <a:pt x="51721" y="76255"/>
                        <a:pt x="69247" y="52918"/>
                        <a:pt x="84677" y="28630"/>
                      </a:cubicBezTo>
                      <a:cubicBezTo>
                        <a:pt x="90202" y="19962"/>
                        <a:pt x="87630" y="8437"/>
                        <a:pt x="78962" y="2912"/>
                      </a:cubicBezTo>
                      <a:cubicBezTo>
                        <a:pt x="70295" y="-2612"/>
                        <a:pt x="58769" y="-41"/>
                        <a:pt x="53245" y="86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3" name="Google Shape;6583;p53"/>
                <p:cNvSpPr/>
                <p:nvPr/>
              </p:nvSpPr>
              <p:spPr>
                <a:xfrm>
                  <a:off x="4885181" y="4113689"/>
                  <a:ext cx="109600" cy="7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00" h="79456" extrusionOk="0">
                      <a:moveTo>
                        <a:pt x="105632" y="7302"/>
                      </a:moveTo>
                      <a:cubicBezTo>
                        <a:pt x="99346" y="-890"/>
                        <a:pt x="87630" y="-2414"/>
                        <a:pt x="79438" y="3873"/>
                      </a:cubicBezTo>
                      <a:cubicBezTo>
                        <a:pt x="58483" y="19970"/>
                        <a:pt x="35528" y="33400"/>
                        <a:pt x="11335" y="43687"/>
                      </a:cubicBezTo>
                      <a:cubicBezTo>
                        <a:pt x="4191" y="46735"/>
                        <a:pt x="0" y="53593"/>
                        <a:pt x="0" y="60832"/>
                      </a:cubicBezTo>
                      <a:cubicBezTo>
                        <a:pt x="0" y="63309"/>
                        <a:pt x="476" y="65690"/>
                        <a:pt x="1524" y="68071"/>
                      </a:cubicBezTo>
                      <a:cubicBezTo>
                        <a:pt x="5525" y="77596"/>
                        <a:pt x="16478" y="81978"/>
                        <a:pt x="26003" y="77977"/>
                      </a:cubicBezTo>
                      <a:cubicBezTo>
                        <a:pt x="53150" y="66452"/>
                        <a:pt x="78867" y="51403"/>
                        <a:pt x="102298" y="33400"/>
                      </a:cubicBezTo>
                      <a:cubicBezTo>
                        <a:pt x="110490" y="27114"/>
                        <a:pt x="112014" y="15398"/>
                        <a:pt x="105727" y="720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4" name="Google Shape;6584;p53"/>
                <p:cNvSpPr/>
                <p:nvPr/>
              </p:nvSpPr>
              <p:spPr>
                <a:xfrm>
                  <a:off x="4774596" y="4178600"/>
                  <a:ext cx="67263" cy="40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63" h="40878" extrusionOk="0">
                      <a:moveTo>
                        <a:pt x="0" y="40784"/>
                      </a:moveTo>
                      <a:lnTo>
                        <a:pt x="0" y="40784"/>
                      </a:lnTo>
                      <a:cubicBezTo>
                        <a:pt x="17240" y="40784"/>
                        <a:pt x="34480" y="39545"/>
                        <a:pt x="51340" y="37069"/>
                      </a:cubicBezTo>
                      <a:cubicBezTo>
                        <a:pt x="61531" y="35545"/>
                        <a:pt x="68580" y="26115"/>
                        <a:pt x="67056" y="15923"/>
                      </a:cubicBezTo>
                      <a:cubicBezTo>
                        <a:pt x="65532" y="5732"/>
                        <a:pt x="56102" y="-1317"/>
                        <a:pt x="45910" y="207"/>
                      </a:cubicBezTo>
                      <a:cubicBezTo>
                        <a:pt x="30861" y="2398"/>
                        <a:pt x="15335" y="3541"/>
                        <a:pt x="0" y="3541"/>
                      </a:cubicBezTo>
                      <a:lnTo>
                        <a:pt x="0" y="3541"/>
                      </a:lnTo>
                      <a:lnTo>
                        <a:pt x="0" y="4087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5" name="Google Shape;6585;p53"/>
                <p:cNvSpPr/>
                <p:nvPr/>
              </p:nvSpPr>
              <p:spPr>
                <a:xfrm>
                  <a:off x="5030818" y="4132123"/>
                  <a:ext cx="97032" cy="96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32" h="96079" extrusionOk="0">
                      <a:moveTo>
                        <a:pt x="64199" y="6775"/>
                      </a:moveTo>
                      <a:cubicBezTo>
                        <a:pt x="46958" y="27253"/>
                        <a:pt x="27718" y="46208"/>
                        <a:pt x="6953" y="62972"/>
                      </a:cubicBezTo>
                      <a:cubicBezTo>
                        <a:pt x="2381" y="66687"/>
                        <a:pt x="0" y="72021"/>
                        <a:pt x="0" y="77450"/>
                      </a:cubicBezTo>
                      <a:cubicBezTo>
                        <a:pt x="0" y="81546"/>
                        <a:pt x="1333" y="85737"/>
                        <a:pt x="4191" y="89166"/>
                      </a:cubicBezTo>
                      <a:cubicBezTo>
                        <a:pt x="10668" y="97167"/>
                        <a:pt x="22384" y="98405"/>
                        <a:pt x="30385" y="91928"/>
                      </a:cubicBezTo>
                      <a:cubicBezTo>
                        <a:pt x="52959" y="73640"/>
                        <a:pt x="73914" y="52971"/>
                        <a:pt x="92678" y="30682"/>
                      </a:cubicBezTo>
                      <a:cubicBezTo>
                        <a:pt x="99250" y="22777"/>
                        <a:pt x="98298" y="11061"/>
                        <a:pt x="90392" y="4393"/>
                      </a:cubicBezTo>
                      <a:cubicBezTo>
                        <a:pt x="82487" y="-2274"/>
                        <a:pt x="70771" y="-1226"/>
                        <a:pt x="64103" y="667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6" name="Google Shape;6586;p53"/>
                <p:cNvSpPr/>
                <p:nvPr/>
              </p:nvSpPr>
              <p:spPr>
                <a:xfrm>
                  <a:off x="4774691" y="4070099"/>
                  <a:ext cx="70132" cy="43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32" h="43271" extrusionOk="0">
                      <a:moveTo>
                        <a:pt x="55721" y="36795"/>
                      </a:moveTo>
                      <a:cubicBezTo>
                        <a:pt x="65722" y="34414"/>
                        <a:pt x="72009" y="24412"/>
                        <a:pt x="69628" y="14411"/>
                      </a:cubicBezTo>
                      <a:cubicBezTo>
                        <a:pt x="67246" y="4410"/>
                        <a:pt x="57245" y="-1877"/>
                        <a:pt x="47244" y="504"/>
                      </a:cubicBezTo>
                      <a:cubicBezTo>
                        <a:pt x="31813" y="4124"/>
                        <a:pt x="16002" y="5934"/>
                        <a:pt x="0" y="5934"/>
                      </a:cubicBezTo>
                      <a:lnTo>
                        <a:pt x="0" y="5934"/>
                      </a:lnTo>
                      <a:lnTo>
                        <a:pt x="0" y="43272"/>
                      </a:lnTo>
                      <a:cubicBezTo>
                        <a:pt x="18764" y="43272"/>
                        <a:pt x="37529" y="41081"/>
                        <a:pt x="55721" y="3689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7" name="Google Shape;6587;p53"/>
                <p:cNvSpPr/>
                <p:nvPr/>
              </p:nvSpPr>
              <p:spPr>
                <a:xfrm>
                  <a:off x="5532595" y="4147478"/>
                  <a:ext cx="69905" cy="114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05" h="114623" extrusionOk="0">
                      <a:moveTo>
                        <a:pt x="35433" y="104005"/>
                      </a:moveTo>
                      <a:cubicBezTo>
                        <a:pt x="47815" y="78383"/>
                        <a:pt x="59055" y="51808"/>
                        <a:pt x="68771" y="25043"/>
                      </a:cubicBezTo>
                      <a:cubicBezTo>
                        <a:pt x="72295" y="15422"/>
                        <a:pt x="67342" y="4659"/>
                        <a:pt x="57626" y="1135"/>
                      </a:cubicBezTo>
                      <a:cubicBezTo>
                        <a:pt x="47911" y="-2390"/>
                        <a:pt x="37243" y="2564"/>
                        <a:pt x="33719" y="12279"/>
                      </a:cubicBezTo>
                      <a:cubicBezTo>
                        <a:pt x="24384" y="37901"/>
                        <a:pt x="13621" y="63333"/>
                        <a:pt x="1810" y="87812"/>
                      </a:cubicBezTo>
                      <a:cubicBezTo>
                        <a:pt x="571" y="90384"/>
                        <a:pt x="0" y="93146"/>
                        <a:pt x="0" y="95909"/>
                      </a:cubicBezTo>
                      <a:cubicBezTo>
                        <a:pt x="0" y="102862"/>
                        <a:pt x="3905" y="109529"/>
                        <a:pt x="10573" y="112768"/>
                      </a:cubicBezTo>
                      <a:cubicBezTo>
                        <a:pt x="19812" y="117244"/>
                        <a:pt x="30956" y="113339"/>
                        <a:pt x="35433" y="1041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8" name="Google Shape;6588;p53"/>
                <p:cNvSpPr/>
                <p:nvPr/>
              </p:nvSpPr>
              <p:spPr>
                <a:xfrm>
                  <a:off x="5477636" y="3994170"/>
                  <a:ext cx="57600" cy="118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00" h="118610" extrusionOk="0">
                      <a:moveTo>
                        <a:pt x="36386" y="105485"/>
                      </a:moveTo>
                      <a:cubicBezTo>
                        <a:pt x="44863" y="78243"/>
                        <a:pt x="51816" y="50144"/>
                        <a:pt x="57245" y="22141"/>
                      </a:cubicBezTo>
                      <a:cubicBezTo>
                        <a:pt x="59246" y="12044"/>
                        <a:pt x="52578" y="2234"/>
                        <a:pt x="42482" y="328"/>
                      </a:cubicBezTo>
                      <a:cubicBezTo>
                        <a:pt x="32385" y="-1576"/>
                        <a:pt x="22574" y="4996"/>
                        <a:pt x="20669" y="15092"/>
                      </a:cubicBezTo>
                      <a:cubicBezTo>
                        <a:pt x="15526" y="41762"/>
                        <a:pt x="8858" y="68432"/>
                        <a:pt x="858" y="94435"/>
                      </a:cubicBezTo>
                      <a:cubicBezTo>
                        <a:pt x="286" y="96245"/>
                        <a:pt x="0" y="98150"/>
                        <a:pt x="0" y="99960"/>
                      </a:cubicBezTo>
                      <a:cubicBezTo>
                        <a:pt x="0" y="107961"/>
                        <a:pt x="5144" y="115295"/>
                        <a:pt x="13145" y="117772"/>
                      </a:cubicBezTo>
                      <a:cubicBezTo>
                        <a:pt x="22955" y="120820"/>
                        <a:pt x="33433" y="115295"/>
                        <a:pt x="36481" y="1054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9" name="Google Shape;6589;p53"/>
                <p:cNvSpPr/>
                <p:nvPr/>
              </p:nvSpPr>
              <p:spPr>
                <a:xfrm>
                  <a:off x="5590221" y="3985311"/>
                  <a:ext cx="54240" cy="119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40" h="119320" extrusionOk="0">
                      <a:moveTo>
                        <a:pt x="36671" y="105485"/>
                      </a:moveTo>
                      <a:cubicBezTo>
                        <a:pt x="43815" y="77958"/>
                        <a:pt x="49625" y="49669"/>
                        <a:pt x="54007" y="21570"/>
                      </a:cubicBezTo>
                      <a:cubicBezTo>
                        <a:pt x="55626" y="11378"/>
                        <a:pt x="48673" y="1853"/>
                        <a:pt x="38481" y="234"/>
                      </a:cubicBezTo>
                      <a:cubicBezTo>
                        <a:pt x="28289" y="-1385"/>
                        <a:pt x="18764" y="5568"/>
                        <a:pt x="17145" y="15760"/>
                      </a:cubicBezTo>
                      <a:cubicBezTo>
                        <a:pt x="12954" y="42716"/>
                        <a:pt x="7334" y="69671"/>
                        <a:pt x="571" y="96056"/>
                      </a:cubicBezTo>
                      <a:cubicBezTo>
                        <a:pt x="191" y="97580"/>
                        <a:pt x="0" y="99199"/>
                        <a:pt x="0" y="100723"/>
                      </a:cubicBezTo>
                      <a:cubicBezTo>
                        <a:pt x="0" y="109010"/>
                        <a:pt x="5620" y="116630"/>
                        <a:pt x="14002" y="118725"/>
                      </a:cubicBezTo>
                      <a:cubicBezTo>
                        <a:pt x="24003" y="121297"/>
                        <a:pt x="34100" y="115296"/>
                        <a:pt x="36767" y="1052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0" name="Google Shape;6590;p53"/>
                <p:cNvSpPr/>
                <p:nvPr/>
              </p:nvSpPr>
              <p:spPr>
                <a:xfrm>
                  <a:off x="5253894" y="3989230"/>
                  <a:ext cx="64704" cy="116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04" h="116548" extrusionOk="0">
                      <a:moveTo>
                        <a:pt x="28099" y="13936"/>
                      </a:moveTo>
                      <a:cubicBezTo>
                        <a:pt x="21241" y="40035"/>
                        <a:pt x="12383" y="65752"/>
                        <a:pt x="1524" y="90422"/>
                      </a:cubicBezTo>
                      <a:cubicBezTo>
                        <a:pt x="476" y="92899"/>
                        <a:pt x="0" y="95375"/>
                        <a:pt x="0" y="97852"/>
                      </a:cubicBezTo>
                      <a:cubicBezTo>
                        <a:pt x="0" y="104995"/>
                        <a:pt x="4191" y="111853"/>
                        <a:pt x="11144" y="114997"/>
                      </a:cubicBezTo>
                      <a:cubicBezTo>
                        <a:pt x="20574" y="119093"/>
                        <a:pt x="31623" y="114806"/>
                        <a:pt x="35719" y="105376"/>
                      </a:cubicBezTo>
                      <a:cubicBezTo>
                        <a:pt x="47244" y="78897"/>
                        <a:pt x="56864" y="51370"/>
                        <a:pt x="64103" y="23366"/>
                      </a:cubicBezTo>
                      <a:cubicBezTo>
                        <a:pt x="66675" y="13460"/>
                        <a:pt x="60770" y="3173"/>
                        <a:pt x="50768" y="601"/>
                      </a:cubicBezTo>
                      <a:cubicBezTo>
                        <a:pt x="40767" y="-1970"/>
                        <a:pt x="30575" y="3935"/>
                        <a:pt x="28004" y="139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1" name="Google Shape;6591;p53"/>
                <p:cNvSpPr/>
                <p:nvPr/>
              </p:nvSpPr>
              <p:spPr>
                <a:xfrm>
                  <a:off x="5138165" y="3986358"/>
                  <a:ext cx="70719" cy="114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19" h="114092" extrusionOk="0">
                      <a:moveTo>
                        <a:pt x="34385" y="12903"/>
                      </a:moveTo>
                      <a:cubicBezTo>
                        <a:pt x="26098" y="38335"/>
                        <a:pt x="15335" y="63005"/>
                        <a:pt x="2381" y="86436"/>
                      </a:cubicBezTo>
                      <a:cubicBezTo>
                        <a:pt x="762" y="89294"/>
                        <a:pt x="0" y="92437"/>
                        <a:pt x="0" y="95485"/>
                      </a:cubicBezTo>
                      <a:cubicBezTo>
                        <a:pt x="0" y="102057"/>
                        <a:pt x="3429" y="108439"/>
                        <a:pt x="9620" y="111773"/>
                      </a:cubicBezTo>
                      <a:cubicBezTo>
                        <a:pt x="18574" y="116725"/>
                        <a:pt x="30004" y="113487"/>
                        <a:pt x="34957" y="104533"/>
                      </a:cubicBezTo>
                      <a:cubicBezTo>
                        <a:pt x="49149" y="79006"/>
                        <a:pt x="60865" y="52051"/>
                        <a:pt x="69818" y="24428"/>
                      </a:cubicBezTo>
                      <a:cubicBezTo>
                        <a:pt x="72962" y="14617"/>
                        <a:pt x="67627" y="4140"/>
                        <a:pt x="57817" y="901"/>
                      </a:cubicBezTo>
                      <a:cubicBezTo>
                        <a:pt x="48006" y="-2242"/>
                        <a:pt x="37529" y="3092"/>
                        <a:pt x="34290" y="1290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2" name="Google Shape;6592;p53"/>
                <p:cNvSpPr/>
                <p:nvPr/>
              </p:nvSpPr>
              <p:spPr>
                <a:xfrm>
                  <a:off x="5366574" y="3991968"/>
                  <a:ext cx="60633" cy="117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33" h="117764" extrusionOk="0">
                      <a:moveTo>
                        <a:pt x="23813" y="14437"/>
                      </a:moveTo>
                      <a:cubicBezTo>
                        <a:pt x="18002" y="40916"/>
                        <a:pt x="10382" y="67206"/>
                        <a:pt x="1143" y="92732"/>
                      </a:cubicBezTo>
                      <a:cubicBezTo>
                        <a:pt x="381" y="94828"/>
                        <a:pt x="0" y="96924"/>
                        <a:pt x="0" y="99114"/>
                      </a:cubicBezTo>
                      <a:cubicBezTo>
                        <a:pt x="0" y="106734"/>
                        <a:pt x="4763" y="113878"/>
                        <a:pt x="12287" y="116640"/>
                      </a:cubicBezTo>
                      <a:cubicBezTo>
                        <a:pt x="22003" y="120165"/>
                        <a:pt x="32671" y="115116"/>
                        <a:pt x="36195" y="105496"/>
                      </a:cubicBezTo>
                      <a:cubicBezTo>
                        <a:pt x="46006" y="78540"/>
                        <a:pt x="54007" y="50632"/>
                        <a:pt x="60198" y="22629"/>
                      </a:cubicBezTo>
                      <a:cubicBezTo>
                        <a:pt x="62389" y="12532"/>
                        <a:pt x="56102" y="2626"/>
                        <a:pt x="46006" y="435"/>
                      </a:cubicBezTo>
                      <a:cubicBezTo>
                        <a:pt x="35909" y="-1755"/>
                        <a:pt x="26003" y="4531"/>
                        <a:pt x="23813" y="146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593" name="Google Shape;6593;p53"/>
            <p:cNvGrpSpPr/>
            <p:nvPr/>
          </p:nvGrpSpPr>
          <p:grpSpPr>
            <a:xfrm>
              <a:off x="7933532" y="3632677"/>
              <a:ext cx="637384" cy="639684"/>
              <a:chOff x="4774596" y="2105691"/>
              <a:chExt cx="884396" cy="884396"/>
            </a:xfrm>
          </p:grpSpPr>
          <p:sp>
            <p:nvSpPr>
              <p:cNvPr id="6594" name="Google Shape;6594;p53"/>
              <p:cNvSpPr/>
              <p:nvPr/>
            </p:nvSpPr>
            <p:spPr>
              <a:xfrm>
                <a:off x="4774596" y="2110073"/>
                <a:ext cx="880014" cy="88001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5" name="Google Shape;6595;p53"/>
              <p:cNvSpPr/>
              <p:nvPr/>
            </p:nvSpPr>
            <p:spPr>
              <a:xfrm>
                <a:off x="4774596" y="2105691"/>
                <a:ext cx="884396" cy="884396"/>
              </a:xfrm>
              <a:custGeom>
                <a:avLst/>
                <a:gdLst/>
                <a:ahLst/>
                <a:cxnLst/>
                <a:rect l="l" t="t" r="r" b="b"/>
                <a:pathLst>
                  <a:path w="884396" h="884396" extrusionOk="0">
                    <a:moveTo>
                      <a:pt x="0" y="884396"/>
                    </a:moveTo>
                    <a:lnTo>
                      <a:pt x="321945" y="884396"/>
                    </a:lnTo>
                    <a:cubicBezTo>
                      <a:pt x="321945" y="573786"/>
                      <a:pt x="573786" y="321945"/>
                      <a:pt x="884396" y="321945"/>
                    </a:cubicBezTo>
                    <a:lnTo>
                      <a:pt x="884396" y="0"/>
                    </a:lnTo>
                    <a:cubicBezTo>
                      <a:pt x="395954" y="0"/>
                      <a:pt x="0" y="395954"/>
                      <a:pt x="0" y="8843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596" name="Google Shape;6596;p53"/>
          <p:cNvGrpSpPr/>
          <p:nvPr/>
        </p:nvGrpSpPr>
        <p:grpSpPr>
          <a:xfrm rot="10800000" flipH="1">
            <a:off x="263292" y="450354"/>
            <a:ext cx="843991" cy="4458947"/>
            <a:chOff x="263292" y="450334"/>
            <a:chExt cx="843991" cy="4458947"/>
          </a:xfrm>
        </p:grpSpPr>
        <p:sp>
          <p:nvSpPr>
            <p:cNvPr id="6597" name="Google Shape;6597;p53"/>
            <p:cNvSpPr/>
            <p:nvPr/>
          </p:nvSpPr>
          <p:spPr>
            <a:xfrm rot="-1482362">
              <a:off x="367143" y="2362341"/>
              <a:ext cx="636289" cy="636289"/>
            </a:xfrm>
            <a:custGeom>
              <a:avLst/>
              <a:gdLst/>
              <a:ahLst/>
              <a:cxnLst/>
              <a:rect l="l" t="t" r="r" b="b"/>
              <a:pathLst>
                <a:path w="879157" h="879157" extrusionOk="0">
                  <a:moveTo>
                    <a:pt x="879157" y="439579"/>
                  </a:moveTo>
                  <a:cubicBezTo>
                    <a:pt x="879157" y="682351"/>
                    <a:pt x="682351" y="879157"/>
                    <a:pt x="439579" y="879157"/>
                  </a:cubicBezTo>
                  <a:cubicBezTo>
                    <a:pt x="196806" y="879157"/>
                    <a:pt x="0" y="682351"/>
                    <a:pt x="0" y="439579"/>
                  </a:cubicBezTo>
                  <a:cubicBezTo>
                    <a:pt x="0" y="196806"/>
                    <a:pt x="196806" y="0"/>
                    <a:pt x="439579" y="0"/>
                  </a:cubicBezTo>
                  <a:cubicBezTo>
                    <a:pt x="682351" y="0"/>
                    <a:pt x="879157" y="196806"/>
                    <a:pt x="879157" y="4395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8" name="Google Shape;6598;p53"/>
            <p:cNvSpPr/>
            <p:nvPr/>
          </p:nvSpPr>
          <p:spPr>
            <a:xfrm>
              <a:off x="366869" y="1724774"/>
              <a:ext cx="635741" cy="635741"/>
            </a:xfrm>
            <a:custGeom>
              <a:avLst/>
              <a:gdLst/>
              <a:ahLst/>
              <a:cxnLst/>
              <a:rect l="l" t="t" r="r" b="b"/>
              <a:pathLst>
                <a:path w="879919" h="879919" extrusionOk="0">
                  <a:moveTo>
                    <a:pt x="0" y="879919"/>
                  </a:moveTo>
                  <a:lnTo>
                    <a:pt x="879920" y="879919"/>
                  </a:lnTo>
                  <a:lnTo>
                    <a:pt x="879920" y="872395"/>
                  </a:lnTo>
                  <a:cubicBezTo>
                    <a:pt x="875919" y="392430"/>
                    <a:pt x="487489" y="4000"/>
                    <a:pt x="7525" y="0"/>
                  </a:cubicBezTo>
                  <a:lnTo>
                    <a:pt x="0" y="0"/>
                  </a:lnTo>
                  <a:lnTo>
                    <a:pt x="0" y="8799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99" name="Google Shape;6599;p53"/>
            <p:cNvGrpSpPr/>
            <p:nvPr/>
          </p:nvGrpSpPr>
          <p:grpSpPr>
            <a:xfrm>
              <a:off x="366993" y="1087502"/>
              <a:ext cx="637376" cy="637445"/>
              <a:chOff x="5654515" y="2109977"/>
              <a:chExt cx="880110" cy="880206"/>
            </a:xfrm>
          </p:grpSpPr>
          <p:sp>
            <p:nvSpPr>
              <p:cNvPr id="6600" name="Google Shape;6600;p53"/>
              <p:cNvSpPr/>
              <p:nvPr/>
            </p:nvSpPr>
            <p:spPr>
              <a:xfrm>
                <a:off x="6064471" y="2349487"/>
                <a:ext cx="103582" cy="88672"/>
              </a:xfrm>
              <a:custGeom>
                <a:avLst/>
                <a:gdLst/>
                <a:ahLst/>
                <a:cxnLst/>
                <a:rect l="l" t="t" r="r" b="b"/>
                <a:pathLst>
                  <a:path w="103582" h="88672" extrusionOk="0">
                    <a:moveTo>
                      <a:pt x="72771" y="84055"/>
                    </a:moveTo>
                    <a:cubicBezTo>
                      <a:pt x="52197" y="66243"/>
                      <a:pt x="30480" y="49384"/>
                      <a:pt x="8096" y="33953"/>
                    </a:cubicBezTo>
                    <a:cubicBezTo>
                      <a:pt x="2857" y="30334"/>
                      <a:pt x="0" y="24523"/>
                      <a:pt x="0" y="18618"/>
                    </a:cubicBezTo>
                    <a:cubicBezTo>
                      <a:pt x="0" y="14998"/>
                      <a:pt x="1048" y="11284"/>
                      <a:pt x="3334" y="8045"/>
                    </a:cubicBezTo>
                    <a:cubicBezTo>
                      <a:pt x="9144" y="-432"/>
                      <a:pt x="20764" y="-2528"/>
                      <a:pt x="29242" y="3283"/>
                    </a:cubicBezTo>
                    <a:cubicBezTo>
                      <a:pt x="52769" y="19475"/>
                      <a:pt x="75533" y="37192"/>
                      <a:pt x="97155" y="55956"/>
                    </a:cubicBezTo>
                    <a:cubicBezTo>
                      <a:pt x="104965" y="62719"/>
                      <a:pt x="105728" y="74434"/>
                      <a:pt x="99060" y="82245"/>
                    </a:cubicBezTo>
                    <a:cubicBezTo>
                      <a:pt x="92297" y="90055"/>
                      <a:pt x="80486" y="90817"/>
                      <a:pt x="72771" y="841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1" name="Google Shape;6601;p53"/>
              <p:cNvSpPr/>
              <p:nvPr/>
            </p:nvSpPr>
            <p:spPr>
              <a:xfrm>
                <a:off x="5917405" y="2386252"/>
                <a:ext cx="110195" cy="78523"/>
              </a:xfrm>
              <a:custGeom>
                <a:avLst/>
                <a:gdLst/>
                <a:ahLst/>
                <a:cxnLst/>
                <a:rect l="l" t="t" r="r" b="b"/>
                <a:pathLst>
                  <a:path w="110195" h="78523" extrusionOk="0">
                    <a:moveTo>
                      <a:pt x="107252" y="70055"/>
                    </a:moveTo>
                    <a:cubicBezTo>
                      <a:pt x="101632" y="78723"/>
                      <a:pt x="90106" y="81104"/>
                      <a:pt x="81439" y="75484"/>
                    </a:cubicBezTo>
                    <a:cubicBezTo>
                      <a:pt x="58769" y="60720"/>
                      <a:pt x="34957" y="47195"/>
                      <a:pt x="10573" y="35479"/>
                    </a:cubicBezTo>
                    <a:cubicBezTo>
                      <a:pt x="3905" y="32241"/>
                      <a:pt x="0" y="25573"/>
                      <a:pt x="0" y="18620"/>
                    </a:cubicBezTo>
                    <a:cubicBezTo>
                      <a:pt x="0" y="15953"/>
                      <a:pt x="571" y="13191"/>
                      <a:pt x="1810" y="10524"/>
                    </a:cubicBezTo>
                    <a:cubicBezTo>
                      <a:pt x="6287" y="1285"/>
                      <a:pt x="17431" y="-2621"/>
                      <a:pt x="26670" y="1856"/>
                    </a:cubicBezTo>
                    <a:cubicBezTo>
                      <a:pt x="52483" y="14334"/>
                      <a:pt x="77724" y="28526"/>
                      <a:pt x="101727" y="44242"/>
                    </a:cubicBezTo>
                    <a:cubicBezTo>
                      <a:pt x="110395" y="49862"/>
                      <a:pt x="112776" y="61387"/>
                      <a:pt x="107156" y="700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2" name="Google Shape;6602;p53"/>
              <p:cNvSpPr/>
              <p:nvPr/>
            </p:nvSpPr>
            <p:spPr>
              <a:xfrm>
                <a:off x="5917120" y="2270193"/>
                <a:ext cx="113269" cy="72783"/>
              </a:xfrm>
              <a:custGeom>
                <a:avLst/>
                <a:gdLst/>
                <a:ahLst/>
                <a:cxnLst/>
                <a:rect l="l" t="t" r="r" b="b"/>
                <a:pathLst>
                  <a:path w="113269" h="72783" extrusionOk="0">
                    <a:moveTo>
                      <a:pt x="110966" y="62955"/>
                    </a:moveTo>
                    <a:cubicBezTo>
                      <a:pt x="106108" y="72004"/>
                      <a:pt x="94774" y="75433"/>
                      <a:pt x="85725" y="70575"/>
                    </a:cubicBezTo>
                    <a:cubicBezTo>
                      <a:pt x="61817" y="57717"/>
                      <a:pt x="36862" y="46096"/>
                      <a:pt x="11716" y="36000"/>
                    </a:cubicBezTo>
                    <a:cubicBezTo>
                      <a:pt x="4477" y="33047"/>
                      <a:pt x="0" y="26094"/>
                      <a:pt x="0" y="18664"/>
                    </a:cubicBezTo>
                    <a:cubicBezTo>
                      <a:pt x="0" y="16378"/>
                      <a:pt x="476" y="13997"/>
                      <a:pt x="1333" y="11711"/>
                    </a:cubicBezTo>
                    <a:cubicBezTo>
                      <a:pt x="5144" y="2186"/>
                      <a:pt x="16002" y="-2481"/>
                      <a:pt x="25622" y="1329"/>
                    </a:cubicBezTo>
                    <a:cubicBezTo>
                      <a:pt x="52102" y="11901"/>
                      <a:pt x="78296" y="24189"/>
                      <a:pt x="103441" y="37714"/>
                    </a:cubicBezTo>
                    <a:cubicBezTo>
                      <a:pt x="112490" y="42572"/>
                      <a:pt x="115919" y="53907"/>
                      <a:pt x="111062" y="629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3" name="Google Shape;6603;p53"/>
              <p:cNvSpPr/>
              <p:nvPr/>
            </p:nvSpPr>
            <p:spPr>
              <a:xfrm>
                <a:off x="6077711" y="2231783"/>
                <a:ext cx="107087" cy="83769"/>
              </a:xfrm>
              <a:custGeom>
                <a:avLst/>
                <a:gdLst/>
                <a:ahLst/>
                <a:cxnLst/>
                <a:rect l="l" t="t" r="r" b="b"/>
                <a:pathLst>
                  <a:path w="107087" h="83769" extrusionOk="0">
                    <a:moveTo>
                      <a:pt x="99536" y="50121"/>
                    </a:moveTo>
                    <a:cubicBezTo>
                      <a:pt x="107823" y="56217"/>
                      <a:pt x="109538" y="67932"/>
                      <a:pt x="103442" y="76219"/>
                    </a:cubicBezTo>
                    <a:cubicBezTo>
                      <a:pt x="97346" y="84506"/>
                      <a:pt x="85630" y="86220"/>
                      <a:pt x="77343" y="80124"/>
                    </a:cubicBezTo>
                    <a:cubicBezTo>
                      <a:pt x="55436" y="63932"/>
                      <a:pt x="32385" y="48597"/>
                      <a:pt x="9049" y="34595"/>
                    </a:cubicBezTo>
                    <a:cubicBezTo>
                      <a:pt x="3239" y="31071"/>
                      <a:pt x="0" y="24879"/>
                      <a:pt x="0" y="18593"/>
                    </a:cubicBezTo>
                    <a:cubicBezTo>
                      <a:pt x="0" y="15354"/>
                      <a:pt x="858" y="12021"/>
                      <a:pt x="2667" y="9068"/>
                    </a:cubicBezTo>
                    <a:cubicBezTo>
                      <a:pt x="7906" y="210"/>
                      <a:pt x="19431" y="-2648"/>
                      <a:pt x="28289" y="2686"/>
                    </a:cubicBezTo>
                    <a:cubicBezTo>
                      <a:pt x="52673" y="17259"/>
                      <a:pt x="76676" y="33261"/>
                      <a:pt x="99632" y="50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4" name="Google Shape;6604;p53"/>
              <p:cNvSpPr/>
              <p:nvPr/>
            </p:nvSpPr>
            <p:spPr>
              <a:xfrm>
                <a:off x="5755671" y="2225567"/>
                <a:ext cx="119233" cy="55078"/>
              </a:xfrm>
              <a:custGeom>
                <a:avLst/>
                <a:gdLst/>
                <a:ahLst/>
                <a:cxnLst/>
                <a:rect l="l" t="t" r="r" b="b"/>
                <a:pathLst>
                  <a:path w="119233" h="55078" extrusionOk="0">
                    <a:moveTo>
                      <a:pt x="118586" y="41382"/>
                    </a:moveTo>
                    <a:cubicBezTo>
                      <a:pt x="115824" y="51288"/>
                      <a:pt x="105537" y="57098"/>
                      <a:pt x="95631" y="54431"/>
                    </a:cubicBezTo>
                    <a:cubicBezTo>
                      <a:pt x="69437" y="47192"/>
                      <a:pt x="42577" y="41382"/>
                      <a:pt x="15716" y="37096"/>
                    </a:cubicBezTo>
                    <a:cubicBezTo>
                      <a:pt x="6572" y="35667"/>
                      <a:pt x="0" y="27666"/>
                      <a:pt x="0" y="18713"/>
                    </a:cubicBezTo>
                    <a:cubicBezTo>
                      <a:pt x="0" y="17760"/>
                      <a:pt x="0" y="16712"/>
                      <a:pt x="191" y="15760"/>
                    </a:cubicBezTo>
                    <a:cubicBezTo>
                      <a:pt x="1810" y="5568"/>
                      <a:pt x="11335" y="-1385"/>
                      <a:pt x="21527" y="234"/>
                    </a:cubicBezTo>
                    <a:cubicBezTo>
                      <a:pt x="49721" y="4711"/>
                      <a:pt x="78010" y="10902"/>
                      <a:pt x="105537" y="18427"/>
                    </a:cubicBezTo>
                    <a:cubicBezTo>
                      <a:pt x="115443" y="21189"/>
                      <a:pt x="121253" y="31476"/>
                      <a:pt x="118586" y="413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5" name="Google Shape;6605;p53"/>
              <p:cNvSpPr/>
              <p:nvPr/>
            </p:nvSpPr>
            <p:spPr>
              <a:xfrm>
                <a:off x="6325552" y="2455056"/>
                <a:ext cx="84249" cy="106645"/>
              </a:xfrm>
              <a:custGeom>
                <a:avLst/>
                <a:gdLst/>
                <a:ahLst/>
                <a:cxnLst/>
                <a:rect l="l" t="t" r="r" b="b"/>
                <a:pathLst>
                  <a:path w="84249" h="106645" extrusionOk="0">
                    <a:moveTo>
                      <a:pt x="33528" y="7347"/>
                    </a:moveTo>
                    <a:cubicBezTo>
                      <a:pt x="50578" y="30111"/>
                      <a:pt x="66770" y="54019"/>
                      <a:pt x="81534" y="78308"/>
                    </a:cubicBezTo>
                    <a:cubicBezTo>
                      <a:pt x="86868" y="87071"/>
                      <a:pt x="84106" y="98596"/>
                      <a:pt x="75343" y="103930"/>
                    </a:cubicBezTo>
                    <a:cubicBezTo>
                      <a:pt x="66580" y="109264"/>
                      <a:pt x="55054" y="106502"/>
                      <a:pt x="49721" y="97739"/>
                    </a:cubicBezTo>
                    <a:cubicBezTo>
                      <a:pt x="35528" y="74498"/>
                      <a:pt x="20098" y="51638"/>
                      <a:pt x="3715" y="29826"/>
                    </a:cubicBezTo>
                    <a:cubicBezTo>
                      <a:pt x="1238" y="26492"/>
                      <a:pt x="0" y="22587"/>
                      <a:pt x="0" y="18681"/>
                    </a:cubicBezTo>
                    <a:cubicBezTo>
                      <a:pt x="0" y="12966"/>
                      <a:pt x="2572" y="7442"/>
                      <a:pt x="7429" y="3727"/>
                    </a:cubicBezTo>
                    <a:cubicBezTo>
                      <a:pt x="15716" y="-2464"/>
                      <a:pt x="27337" y="-750"/>
                      <a:pt x="33528" y="74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6" name="Google Shape;6606;p53"/>
              <p:cNvSpPr/>
              <p:nvPr/>
            </p:nvSpPr>
            <p:spPr>
              <a:xfrm>
                <a:off x="6169722" y="2601827"/>
                <a:ext cx="80586" cy="109182"/>
              </a:xfrm>
              <a:custGeom>
                <a:avLst/>
                <a:gdLst/>
                <a:ahLst/>
                <a:cxnLst/>
                <a:rect l="l" t="t" r="r" b="b"/>
                <a:pathLst>
                  <a:path w="80586" h="109182" extrusionOk="0">
                    <a:moveTo>
                      <a:pt x="34004" y="8023"/>
                    </a:moveTo>
                    <a:cubicBezTo>
                      <a:pt x="50387" y="31549"/>
                      <a:pt x="65342" y="56505"/>
                      <a:pt x="78486" y="81937"/>
                    </a:cubicBezTo>
                    <a:cubicBezTo>
                      <a:pt x="83249" y="91081"/>
                      <a:pt x="79629" y="102320"/>
                      <a:pt x="70485" y="107083"/>
                    </a:cubicBezTo>
                    <a:cubicBezTo>
                      <a:pt x="61341" y="111845"/>
                      <a:pt x="50102" y="108226"/>
                      <a:pt x="45339" y="99082"/>
                    </a:cubicBezTo>
                    <a:cubicBezTo>
                      <a:pt x="32861" y="75079"/>
                      <a:pt x="18764" y="51552"/>
                      <a:pt x="3334" y="29263"/>
                    </a:cubicBezTo>
                    <a:cubicBezTo>
                      <a:pt x="1048" y="26025"/>
                      <a:pt x="0" y="22310"/>
                      <a:pt x="0" y="18691"/>
                    </a:cubicBezTo>
                    <a:cubicBezTo>
                      <a:pt x="0" y="12785"/>
                      <a:pt x="2762" y="6975"/>
                      <a:pt x="8001" y="3355"/>
                    </a:cubicBezTo>
                    <a:cubicBezTo>
                      <a:pt x="16478" y="-2550"/>
                      <a:pt x="28099" y="-455"/>
                      <a:pt x="33909" y="80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7" name="Google Shape;6607;p53"/>
              <p:cNvSpPr/>
              <p:nvPr/>
            </p:nvSpPr>
            <p:spPr>
              <a:xfrm>
                <a:off x="5763577" y="2553679"/>
                <a:ext cx="114676" cy="69310"/>
              </a:xfrm>
              <a:custGeom>
                <a:avLst/>
                <a:gdLst/>
                <a:ahLst/>
                <a:cxnLst/>
                <a:rect l="l" t="t" r="r" b="b"/>
                <a:pathLst>
                  <a:path w="114676" h="69310" extrusionOk="0">
                    <a:moveTo>
                      <a:pt x="112586" y="59409"/>
                    </a:moveTo>
                    <a:cubicBezTo>
                      <a:pt x="107728" y="68457"/>
                      <a:pt x="96488" y="71982"/>
                      <a:pt x="87344" y="67124"/>
                    </a:cubicBezTo>
                    <a:cubicBezTo>
                      <a:pt x="63722" y="54551"/>
                      <a:pt x="38862" y="44264"/>
                      <a:pt x="13240" y="36453"/>
                    </a:cubicBezTo>
                    <a:cubicBezTo>
                      <a:pt x="5239" y="33977"/>
                      <a:pt x="0" y="26643"/>
                      <a:pt x="0" y="18642"/>
                    </a:cubicBezTo>
                    <a:cubicBezTo>
                      <a:pt x="0" y="16832"/>
                      <a:pt x="286" y="15022"/>
                      <a:pt x="857" y="13213"/>
                    </a:cubicBezTo>
                    <a:cubicBezTo>
                      <a:pt x="3905" y="3402"/>
                      <a:pt x="14288" y="-2218"/>
                      <a:pt x="24098" y="830"/>
                    </a:cubicBezTo>
                    <a:cubicBezTo>
                      <a:pt x="51911" y="9307"/>
                      <a:pt x="79057" y="20547"/>
                      <a:pt x="104775" y="34263"/>
                    </a:cubicBezTo>
                    <a:cubicBezTo>
                      <a:pt x="113824" y="39121"/>
                      <a:pt x="117348" y="50360"/>
                      <a:pt x="112490" y="595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8" name="Google Shape;6608;p53"/>
              <p:cNvSpPr/>
              <p:nvPr/>
            </p:nvSpPr>
            <p:spPr>
              <a:xfrm>
                <a:off x="5915977" y="2506050"/>
                <a:ext cx="105565" cy="85920"/>
              </a:xfrm>
              <a:custGeom>
                <a:avLst/>
                <a:gdLst/>
                <a:ahLst/>
                <a:cxnLst/>
                <a:rect l="l" t="t" r="r" b="b"/>
                <a:pathLst>
                  <a:path w="105565" h="85920" extrusionOk="0">
                    <a:moveTo>
                      <a:pt x="74962" y="81701"/>
                    </a:moveTo>
                    <a:cubicBezTo>
                      <a:pt x="54292" y="64366"/>
                      <a:pt x="32099" y="48554"/>
                      <a:pt x="9049" y="34648"/>
                    </a:cubicBezTo>
                    <a:cubicBezTo>
                      <a:pt x="3238" y="31123"/>
                      <a:pt x="0" y="25027"/>
                      <a:pt x="0" y="18646"/>
                    </a:cubicBezTo>
                    <a:cubicBezTo>
                      <a:pt x="0" y="15407"/>
                      <a:pt x="857" y="12073"/>
                      <a:pt x="2667" y="9025"/>
                    </a:cubicBezTo>
                    <a:cubicBezTo>
                      <a:pt x="8001" y="167"/>
                      <a:pt x="19431" y="-2595"/>
                      <a:pt x="28289" y="2644"/>
                    </a:cubicBezTo>
                    <a:cubicBezTo>
                      <a:pt x="52959" y="17503"/>
                      <a:pt x="76676" y="34457"/>
                      <a:pt x="98870" y="52936"/>
                    </a:cubicBezTo>
                    <a:cubicBezTo>
                      <a:pt x="106775" y="59603"/>
                      <a:pt x="107823" y="71319"/>
                      <a:pt x="101251" y="79225"/>
                    </a:cubicBezTo>
                    <a:cubicBezTo>
                      <a:pt x="94679" y="87130"/>
                      <a:pt x="82867" y="88178"/>
                      <a:pt x="74962" y="816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9" name="Google Shape;6609;p53"/>
              <p:cNvSpPr/>
              <p:nvPr/>
            </p:nvSpPr>
            <p:spPr>
              <a:xfrm>
                <a:off x="6057423" y="2477678"/>
                <a:ext cx="97406" cy="95752"/>
              </a:xfrm>
              <a:custGeom>
                <a:avLst/>
                <a:gdLst/>
                <a:ahLst/>
                <a:cxnLst/>
                <a:rect l="l" t="t" r="r" b="b"/>
                <a:pathLst>
                  <a:path w="97406" h="95752" extrusionOk="0">
                    <a:moveTo>
                      <a:pt x="64960" y="89595"/>
                    </a:moveTo>
                    <a:cubicBezTo>
                      <a:pt x="46767" y="69497"/>
                      <a:pt x="27146" y="50447"/>
                      <a:pt x="6572" y="32826"/>
                    </a:cubicBezTo>
                    <a:cubicBezTo>
                      <a:pt x="2286" y="29111"/>
                      <a:pt x="0" y="23873"/>
                      <a:pt x="0" y="18634"/>
                    </a:cubicBezTo>
                    <a:cubicBezTo>
                      <a:pt x="0" y="14348"/>
                      <a:pt x="1429" y="10061"/>
                      <a:pt x="4477" y="6537"/>
                    </a:cubicBezTo>
                    <a:cubicBezTo>
                      <a:pt x="11144" y="-1273"/>
                      <a:pt x="22955" y="-2226"/>
                      <a:pt x="30766" y="4442"/>
                    </a:cubicBezTo>
                    <a:cubicBezTo>
                      <a:pt x="52578" y="23111"/>
                      <a:pt x="73342" y="43304"/>
                      <a:pt x="92583" y="64544"/>
                    </a:cubicBezTo>
                    <a:cubicBezTo>
                      <a:pt x="99536" y="72164"/>
                      <a:pt x="98869" y="83975"/>
                      <a:pt x="91249" y="90929"/>
                    </a:cubicBezTo>
                    <a:cubicBezTo>
                      <a:pt x="83629" y="97882"/>
                      <a:pt x="71818" y="97215"/>
                      <a:pt x="64865" y="895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0" name="Google Shape;6610;p53"/>
              <p:cNvSpPr/>
              <p:nvPr/>
            </p:nvSpPr>
            <p:spPr>
              <a:xfrm>
                <a:off x="5654611" y="2853023"/>
                <a:ext cx="71833" cy="49926"/>
              </a:xfrm>
              <a:custGeom>
                <a:avLst/>
                <a:gdLst/>
                <a:ahLst/>
                <a:cxnLst/>
                <a:rect l="l" t="t" r="r" b="b"/>
                <a:pathLst>
                  <a:path w="71833" h="4992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622" y="0"/>
                      <a:pt x="42291" y="4858"/>
                      <a:pt x="61531" y="14573"/>
                    </a:cubicBezTo>
                    <a:cubicBezTo>
                      <a:pt x="70771" y="19241"/>
                      <a:pt x="74486" y="30385"/>
                      <a:pt x="69818" y="39624"/>
                    </a:cubicBezTo>
                    <a:cubicBezTo>
                      <a:pt x="65151" y="48863"/>
                      <a:pt x="54007" y="52578"/>
                      <a:pt x="44767" y="47911"/>
                    </a:cubicBezTo>
                    <a:cubicBezTo>
                      <a:pt x="30766" y="40862"/>
                      <a:pt x="15716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1" name="Google Shape;6611;p53"/>
              <p:cNvSpPr/>
              <p:nvPr/>
            </p:nvSpPr>
            <p:spPr>
              <a:xfrm>
                <a:off x="5761290" y="2443033"/>
                <a:ext cx="117124" cy="62770"/>
              </a:xfrm>
              <a:custGeom>
                <a:avLst/>
                <a:gdLst/>
                <a:ahLst/>
                <a:cxnLst/>
                <a:rect l="l" t="t" r="r" b="b"/>
                <a:pathLst>
                  <a:path w="117124" h="62770" extrusionOk="0">
                    <a:moveTo>
                      <a:pt x="115729" y="51183"/>
                    </a:moveTo>
                    <a:cubicBezTo>
                      <a:pt x="111824" y="60708"/>
                      <a:pt x="100965" y="65280"/>
                      <a:pt x="91440" y="61374"/>
                    </a:cubicBezTo>
                    <a:cubicBezTo>
                      <a:pt x="66485" y="51183"/>
                      <a:pt x="40577" y="42896"/>
                      <a:pt x="14383" y="36705"/>
                    </a:cubicBezTo>
                    <a:cubicBezTo>
                      <a:pt x="5810" y="34704"/>
                      <a:pt x="0" y="26989"/>
                      <a:pt x="0" y="18607"/>
                    </a:cubicBezTo>
                    <a:cubicBezTo>
                      <a:pt x="0" y="17178"/>
                      <a:pt x="191" y="15750"/>
                      <a:pt x="476" y="14321"/>
                    </a:cubicBezTo>
                    <a:cubicBezTo>
                      <a:pt x="2858" y="4320"/>
                      <a:pt x="12859" y="-1872"/>
                      <a:pt x="22955" y="510"/>
                    </a:cubicBezTo>
                    <a:cubicBezTo>
                      <a:pt x="51054" y="7177"/>
                      <a:pt x="78867" y="16035"/>
                      <a:pt x="105537" y="26989"/>
                    </a:cubicBezTo>
                    <a:cubicBezTo>
                      <a:pt x="115062" y="30894"/>
                      <a:pt x="119634" y="41753"/>
                      <a:pt x="115729" y="512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2" name="Google Shape;6612;p53"/>
              <p:cNvSpPr/>
              <p:nvPr/>
            </p:nvSpPr>
            <p:spPr>
              <a:xfrm>
                <a:off x="5926073" y="2160194"/>
                <a:ext cx="114897" cy="69348"/>
              </a:xfrm>
              <a:custGeom>
                <a:avLst/>
                <a:gdLst/>
                <a:ahLst/>
                <a:cxnLst/>
                <a:rect l="l" t="t" r="r" b="b"/>
                <a:pathLst>
                  <a:path w="114897" h="69348" extrusionOk="0">
                    <a:moveTo>
                      <a:pt x="104204" y="33794"/>
                    </a:moveTo>
                    <a:cubicBezTo>
                      <a:pt x="113538" y="38175"/>
                      <a:pt x="117538" y="49320"/>
                      <a:pt x="113062" y="58654"/>
                    </a:cubicBezTo>
                    <a:cubicBezTo>
                      <a:pt x="108680" y="67989"/>
                      <a:pt x="97536" y="71989"/>
                      <a:pt x="88202" y="67512"/>
                    </a:cubicBezTo>
                    <a:cubicBezTo>
                      <a:pt x="63532" y="55892"/>
                      <a:pt x="38005" y="45319"/>
                      <a:pt x="12382" y="36175"/>
                    </a:cubicBezTo>
                    <a:cubicBezTo>
                      <a:pt x="4763" y="33413"/>
                      <a:pt x="0" y="26269"/>
                      <a:pt x="0" y="18649"/>
                    </a:cubicBezTo>
                    <a:cubicBezTo>
                      <a:pt x="0" y="16554"/>
                      <a:pt x="381" y="14458"/>
                      <a:pt x="1048" y="12363"/>
                    </a:cubicBezTo>
                    <a:cubicBezTo>
                      <a:pt x="4477" y="2647"/>
                      <a:pt x="15240" y="-2401"/>
                      <a:pt x="24860" y="1123"/>
                    </a:cubicBezTo>
                    <a:cubicBezTo>
                      <a:pt x="51625" y="10743"/>
                      <a:pt x="78296" y="21697"/>
                      <a:pt x="104013" y="338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3" name="Google Shape;6613;p53"/>
              <p:cNvSpPr/>
              <p:nvPr/>
            </p:nvSpPr>
            <p:spPr>
              <a:xfrm>
                <a:off x="5654706" y="2109977"/>
                <a:ext cx="62980" cy="38501"/>
              </a:xfrm>
              <a:custGeom>
                <a:avLst/>
                <a:gdLst/>
                <a:ahLst/>
                <a:cxnLst/>
                <a:rect l="l" t="t" r="r" b="b"/>
                <a:pathLst>
                  <a:path w="62980" h="38501" extrusionOk="0">
                    <a:moveTo>
                      <a:pt x="62865" y="20765"/>
                    </a:moveTo>
                    <a:cubicBezTo>
                      <a:pt x="62389" y="31052"/>
                      <a:pt x="53626" y="38957"/>
                      <a:pt x="43339" y="38481"/>
                    </a:cubicBezTo>
                    <a:cubicBezTo>
                      <a:pt x="28956" y="37719"/>
                      <a:pt x="14383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5049" y="0"/>
                      <a:pt x="30194" y="381"/>
                      <a:pt x="45244" y="1143"/>
                    </a:cubicBezTo>
                    <a:cubicBezTo>
                      <a:pt x="55531" y="1715"/>
                      <a:pt x="63436" y="10478"/>
                      <a:pt x="62960" y="206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4" name="Google Shape;6614;p53"/>
              <p:cNvSpPr/>
              <p:nvPr/>
            </p:nvSpPr>
            <p:spPr>
              <a:xfrm>
                <a:off x="6191059" y="2459292"/>
                <a:ext cx="90704" cy="101911"/>
              </a:xfrm>
              <a:custGeom>
                <a:avLst/>
                <a:gdLst/>
                <a:ahLst/>
                <a:cxnLst/>
                <a:rect l="l" t="t" r="r" b="b"/>
                <a:pathLst>
                  <a:path w="90704" h="101911" extrusionOk="0">
                    <a:moveTo>
                      <a:pt x="32290" y="5873"/>
                    </a:moveTo>
                    <a:cubicBezTo>
                      <a:pt x="51721" y="26828"/>
                      <a:pt x="70104" y="49116"/>
                      <a:pt x="87058" y="72167"/>
                    </a:cubicBezTo>
                    <a:cubicBezTo>
                      <a:pt x="93154" y="80454"/>
                      <a:pt x="91440" y="92169"/>
                      <a:pt x="83153" y="98265"/>
                    </a:cubicBezTo>
                    <a:cubicBezTo>
                      <a:pt x="74866" y="104361"/>
                      <a:pt x="63151" y="102647"/>
                      <a:pt x="57055" y="94360"/>
                    </a:cubicBezTo>
                    <a:cubicBezTo>
                      <a:pt x="40957" y="72453"/>
                      <a:pt x="23431" y="51307"/>
                      <a:pt x="4953" y="31305"/>
                    </a:cubicBezTo>
                    <a:cubicBezTo>
                      <a:pt x="1619" y="27685"/>
                      <a:pt x="0" y="23208"/>
                      <a:pt x="0" y="18636"/>
                    </a:cubicBezTo>
                    <a:cubicBezTo>
                      <a:pt x="0" y="13588"/>
                      <a:pt x="2000" y="8635"/>
                      <a:pt x="6001" y="4920"/>
                    </a:cubicBezTo>
                    <a:cubicBezTo>
                      <a:pt x="13525" y="-2033"/>
                      <a:pt x="25337" y="-1557"/>
                      <a:pt x="32385" y="59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5" name="Google Shape;6615;p53"/>
              <p:cNvSpPr/>
              <p:nvPr/>
            </p:nvSpPr>
            <p:spPr>
              <a:xfrm>
                <a:off x="6290309" y="2593921"/>
                <a:ext cx="75180" cy="112158"/>
              </a:xfrm>
              <a:custGeom>
                <a:avLst/>
                <a:gdLst/>
                <a:ahLst/>
                <a:cxnLst/>
                <a:rect l="l" t="t" r="r" b="b"/>
                <a:pathLst>
                  <a:path w="75180" h="112158" extrusionOk="0">
                    <a:moveTo>
                      <a:pt x="34862" y="9356"/>
                    </a:moveTo>
                    <a:cubicBezTo>
                      <a:pt x="49149" y="34121"/>
                      <a:pt x="62198" y="59934"/>
                      <a:pt x="73628" y="86032"/>
                    </a:cubicBezTo>
                    <a:cubicBezTo>
                      <a:pt x="77724" y="95462"/>
                      <a:pt x="73438" y="106416"/>
                      <a:pt x="64008" y="110607"/>
                    </a:cubicBezTo>
                    <a:cubicBezTo>
                      <a:pt x="54578" y="114703"/>
                      <a:pt x="43529" y="110416"/>
                      <a:pt x="39434" y="100987"/>
                    </a:cubicBezTo>
                    <a:cubicBezTo>
                      <a:pt x="28575" y="76126"/>
                      <a:pt x="16097" y="51552"/>
                      <a:pt x="2477" y="28025"/>
                    </a:cubicBezTo>
                    <a:cubicBezTo>
                      <a:pt x="762" y="25072"/>
                      <a:pt x="0" y="21834"/>
                      <a:pt x="0" y="18691"/>
                    </a:cubicBezTo>
                    <a:cubicBezTo>
                      <a:pt x="0" y="12214"/>
                      <a:pt x="3334" y="6022"/>
                      <a:pt x="9335" y="2498"/>
                    </a:cubicBezTo>
                    <a:cubicBezTo>
                      <a:pt x="18288" y="-2645"/>
                      <a:pt x="29623" y="403"/>
                      <a:pt x="34766" y="93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6" name="Google Shape;6616;p53"/>
              <p:cNvSpPr/>
              <p:nvPr/>
            </p:nvSpPr>
            <p:spPr>
              <a:xfrm>
                <a:off x="5654611" y="2534602"/>
                <a:ext cx="64296" cy="39722"/>
              </a:xfrm>
              <a:custGeom>
                <a:avLst/>
                <a:gdLst/>
                <a:ahLst/>
                <a:cxnLst/>
                <a:rect l="l" t="t" r="r" b="b"/>
                <a:pathLst>
                  <a:path w="64296" h="3972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5907" y="0"/>
                      <a:pt x="31909" y="857"/>
                      <a:pt x="47530" y="2476"/>
                    </a:cubicBezTo>
                    <a:cubicBezTo>
                      <a:pt x="57817" y="3524"/>
                      <a:pt x="65246" y="12668"/>
                      <a:pt x="64198" y="22955"/>
                    </a:cubicBezTo>
                    <a:cubicBezTo>
                      <a:pt x="63151" y="33242"/>
                      <a:pt x="54007" y="40672"/>
                      <a:pt x="43720" y="39624"/>
                    </a:cubicBezTo>
                    <a:cubicBezTo>
                      <a:pt x="29337" y="38100"/>
                      <a:pt x="14573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7" name="Google Shape;6617;p53"/>
              <p:cNvSpPr/>
              <p:nvPr/>
            </p:nvSpPr>
            <p:spPr>
              <a:xfrm>
                <a:off x="5654515" y="2216086"/>
                <a:ext cx="54997" cy="38215"/>
              </a:xfrm>
              <a:custGeom>
                <a:avLst/>
                <a:gdLst/>
                <a:ahLst/>
                <a:cxnLst/>
                <a:rect l="l" t="t" r="r" b="b"/>
                <a:pathLst>
                  <a:path w="54997" h="38215" extrusionOk="0">
                    <a:moveTo>
                      <a:pt x="37243" y="952"/>
                    </a:moveTo>
                    <a:cubicBezTo>
                      <a:pt x="47530" y="1429"/>
                      <a:pt x="55626" y="10096"/>
                      <a:pt x="54959" y="20479"/>
                    </a:cubicBezTo>
                    <a:cubicBezTo>
                      <a:pt x="54483" y="30766"/>
                      <a:pt x="45720" y="38671"/>
                      <a:pt x="35433" y="38195"/>
                    </a:cubicBezTo>
                    <a:cubicBezTo>
                      <a:pt x="23717" y="37624"/>
                      <a:pt x="11811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2383" y="0"/>
                      <a:pt x="24955" y="286"/>
                      <a:pt x="37147" y="8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8" name="Google Shape;6618;p53"/>
              <p:cNvSpPr/>
              <p:nvPr/>
            </p:nvSpPr>
            <p:spPr>
              <a:xfrm>
                <a:off x="5763672" y="2119391"/>
                <a:ext cx="119556" cy="53659"/>
              </a:xfrm>
              <a:custGeom>
                <a:avLst/>
                <a:gdLst/>
                <a:ahLst/>
                <a:cxnLst/>
                <a:rect l="l" t="t" r="r" b="b"/>
                <a:pathLst>
                  <a:path w="119556" h="53659" extrusionOk="0">
                    <a:moveTo>
                      <a:pt x="286" y="15923"/>
                    </a:moveTo>
                    <a:cubicBezTo>
                      <a:pt x="1810" y="5732"/>
                      <a:pt x="11240" y="-1317"/>
                      <a:pt x="21431" y="207"/>
                    </a:cubicBezTo>
                    <a:cubicBezTo>
                      <a:pt x="49625" y="4398"/>
                      <a:pt x="77915" y="10018"/>
                      <a:pt x="105442" y="16971"/>
                    </a:cubicBezTo>
                    <a:cubicBezTo>
                      <a:pt x="115443" y="19448"/>
                      <a:pt x="121539" y="29639"/>
                      <a:pt x="118967" y="39545"/>
                    </a:cubicBezTo>
                    <a:cubicBezTo>
                      <a:pt x="116491" y="49547"/>
                      <a:pt x="106299" y="55643"/>
                      <a:pt x="96393" y="53071"/>
                    </a:cubicBezTo>
                    <a:cubicBezTo>
                      <a:pt x="70009" y="46499"/>
                      <a:pt x="42958" y="41069"/>
                      <a:pt x="15907" y="37069"/>
                    </a:cubicBezTo>
                    <a:cubicBezTo>
                      <a:pt x="6668" y="35735"/>
                      <a:pt x="0" y="27734"/>
                      <a:pt x="0" y="18686"/>
                    </a:cubicBezTo>
                    <a:cubicBezTo>
                      <a:pt x="0" y="17733"/>
                      <a:pt x="0" y="16876"/>
                      <a:pt x="191" y="159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9" name="Google Shape;6619;p53"/>
              <p:cNvSpPr/>
              <p:nvPr/>
            </p:nvSpPr>
            <p:spPr>
              <a:xfrm>
                <a:off x="5758528" y="2333776"/>
                <a:ext cx="118544" cy="58290"/>
              </a:xfrm>
              <a:custGeom>
                <a:avLst/>
                <a:gdLst/>
                <a:ahLst/>
                <a:cxnLst/>
                <a:rect l="l" t="t" r="r" b="b"/>
                <a:pathLst>
                  <a:path w="118544" h="58290" extrusionOk="0">
                    <a:moveTo>
                      <a:pt x="0" y="18708"/>
                    </a:moveTo>
                    <a:cubicBezTo>
                      <a:pt x="0" y="17565"/>
                      <a:pt x="95" y="16327"/>
                      <a:pt x="381" y="15184"/>
                    </a:cubicBezTo>
                    <a:cubicBezTo>
                      <a:pt x="2286" y="5087"/>
                      <a:pt x="12097" y="-1580"/>
                      <a:pt x="22193" y="325"/>
                    </a:cubicBezTo>
                    <a:cubicBezTo>
                      <a:pt x="50387" y="5754"/>
                      <a:pt x="78486" y="12993"/>
                      <a:pt x="105728" y="21947"/>
                    </a:cubicBezTo>
                    <a:cubicBezTo>
                      <a:pt x="115538" y="25185"/>
                      <a:pt x="120777" y="35758"/>
                      <a:pt x="117634" y="45473"/>
                    </a:cubicBezTo>
                    <a:cubicBezTo>
                      <a:pt x="114395" y="55284"/>
                      <a:pt x="103822" y="60523"/>
                      <a:pt x="94107" y="57380"/>
                    </a:cubicBezTo>
                    <a:cubicBezTo>
                      <a:pt x="68389" y="48902"/>
                      <a:pt x="41910" y="42044"/>
                      <a:pt x="15335" y="36901"/>
                    </a:cubicBezTo>
                    <a:cubicBezTo>
                      <a:pt x="6382" y="35186"/>
                      <a:pt x="190" y="27376"/>
                      <a:pt x="190" y="186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0" name="Google Shape;6620;p53"/>
              <p:cNvSpPr/>
              <p:nvPr/>
            </p:nvSpPr>
            <p:spPr>
              <a:xfrm>
                <a:off x="5654611" y="2428303"/>
                <a:ext cx="61202" cy="39009"/>
              </a:xfrm>
              <a:custGeom>
                <a:avLst/>
                <a:gdLst/>
                <a:ahLst/>
                <a:cxnLst/>
                <a:rect l="l" t="t" r="r" b="b"/>
                <a:pathLst>
                  <a:path w="61202" h="39009" extrusionOk="0">
                    <a:moveTo>
                      <a:pt x="44005" y="1810"/>
                    </a:moveTo>
                    <a:cubicBezTo>
                      <a:pt x="54292" y="2572"/>
                      <a:pt x="61913" y="11621"/>
                      <a:pt x="61150" y="21812"/>
                    </a:cubicBezTo>
                    <a:cubicBezTo>
                      <a:pt x="60388" y="32099"/>
                      <a:pt x="51340" y="39719"/>
                      <a:pt x="41148" y="38957"/>
                    </a:cubicBezTo>
                    <a:cubicBezTo>
                      <a:pt x="27527" y="37909"/>
                      <a:pt x="13716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4669" y="0"/>
                      <a:pt x="29432" y="571"/>
                      <a:pt x="44005" y="1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1" name="Google Shape;6621;p53"/>
              <p:cNvSpPr/>
              <p:nvPr/>
            </p:nvSpPr>
            <p:spPr>
              <a:xfrm>
                <a:off x="5654706" y="2322290"/>
                <a:ext cx="58036" cy="38510"/>
              </a:xfrm>
              <a:custGeom>
                <a:avLst/>
                <a:gdLst/>
                <a:ahLst/>
                <a:cxnLst/>
                <a:rect l="l" t="t" r="r" b="b"/>
                <a:pathLst>
                  <a:path w="58036" h="38510" extrusionOk="0">
                    <a:moveTo>
                      <a:pt x="57912" y="20955"/>
                    </a:moveTo>
                    <a:cubicBezTo>
                      <a:pt x="57340" y="31242"/>
                      <a:pt x="48482" y="39053"/>
                      <a:pt x="38195" y="38481"/>
                    </a:cubicBezTo>
                    <a:cubicBezTo>
                      <a:pt x="25527" y="37719"/>
                      <a:pt x="12668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ubicBezTo>
                      <a:pt x="13430" y="0"/>
                      <a:pt x="27051" y="381"/>
                      <a:pt x="40481" y="1238"/>
                    </a:cubicBezTo>
                    <a:cubicBezTo>
                      <a:pt x="50768" y="1810"/>
                      <a:pt x="58579" y="10573"/>
                      <a:pt x="58007" y="209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2" name="Google Shape;6622;p53"/>
              <p:cNvSpPr/>
              <p:nvPr/>
            </p:nvSpPr>
            <p:spPr>
              <a:xfrm>
                <a:off x="6212490" y="2331372"/>
                <a:ext cx="96792" cy="96282"/>
              </a:xfrm>
              <a:custGeom>
                <a:avLst/>
                <a:gdLst/>
                <a:ahLst/>
                <a:cxnLst/>
                <a:rect l="l" t="t" r="r" b="b"/>
                <a:pathLst>
                  <a:path w="96792" h="96282" extrusionOk="0">
                    <a:moveTo>
                      <a:pt x="91916" y="65022"/>
                    </a:moveTo>
                    <a:cubicBezTo>
                      <a:pt x="98869" y="72642"/>
                      <a:pt x="98298" y="84453"/>
                      <a:pt x="90773" y="91406"/>
                    </a:cubicBezTo>
                    <a:cubicBezTo>
                      <a:pt x="83153" y="98359"/>
                      <a:pt x="71342" y="97788"/>
                      <a:pt x="64389" y="90263"/>
                    </a:cubicBezTo>
                    <a:cubicBezTo>
                      <a:pt x="46006" y="70165"/>
                      <a:pt x="26384" y="50639"/>
                      <a:pt x="6191" y="32446"/>
                    </a:cubicBezTo>
                    <a:cubicBezTo>
                      <a:pt x="2096" y="28732"/>
                      <a:pt x="0" y="23683"/>
                      <a:pt x="0" y="18635"/>
                    </a:cubicBezTo>
                    <a:cubicBezTo>
                      <a:pt x="0" y="14158"/>
                      <a:pt x="1619" y="9682"/>
                      <a:pt x="4763" y="6157"/>
                    </a:cubicBezTo>
                    <a:cubicBezTo>
                      <a:pt x="11621" y="-1463"/>
                      <a:pt x="23431" y="-2129"/>
                      <a:pt x="31051" y="4824"/>
                    </a:cubicBezTo>
                    <a:cubicBezTo>
                      <a:pt x="52197" y="23874"/>
                      <a:pt x="72676" y="44162"/>
                      <a:pt x="91821" y="652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3" name="Google Shape;6623;p53"/>
              <p:cNvSpPr/>
              <p:nvPr/>
            </p:nvSpPr>
            <p:spPr>
              <a:xfrm>
                <a:off x="5855302" y="2922501"/>
                <a:ext cx="42386" cy="67586"/>
              </a:xfrm>
              <a:custGeom>
                <a:avLst/>
                <a:gdLst/>
                <a:ahLst/>
                <a:cxnLst/>
                <a:rect l="l" t="t" r="r" b="b"/>
                <a:pathLst>
                  <a:path w="42386" h="67586" extrusionOk="0">
                    <a:moveTo>
                      <a:pt x="36862" y="14723"/>
                    </a:moveTo>
                    <a:cubicBezTo>
                      <a:pt x="40672" y="31963"/>
                      <a:pt x="42386" y="49775"/>
                      <a:pt x="42386" y="67587"/>
                    </a:cubicBezTo>
                    <a:lnTo>
                      <a:pt x="5143" y="67587"/>
                    </a:lnTo>
                    <a:cubicBezTo>
                      <a:pt x="5143" y="52442"/>
                      <a:pt x="3715" y="37392"/>
                      <a:pt x="476" y="22724"/>
                    </a:cubicBezTo>
                    <a:cubicBezTo>
                      <a:pt x="190" y="21390"/>
                      <a:pt x="0" y="19962"/>
                      <a:pt x="0" y="18628"/>
                    </a:cubicBezTo>
                    <a:cubicBezTo>
                      <a:pt x="0" y="10056"/>
                      <a:pt x="5905" y="2340"/>
                      <a:pt x="14573" y="435"/>
                    </a:cubicBezTo>
                    <a:cubicBezTo>
                      <a:pt x="24670" y="-1755"/>
                      <a:pt x="34576" y="4531"/>
                      <a:pt x="36862" y="146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4" name="Google Shape;6624;p53"/>
              <p:cNvSpPr/>
              <p:nvPr/>
            </p:nvSpPr>
            <p:spPr>
              <a:xfrm>
                <a:off x="5962935" y="2920419"/>
                <a:ext cx="40957" cy="69764"/>
              </a:xfrm>
              <a:custGeom>
                <a:avLst/>
                <a:gdLst/>
                <a:ahLst/>
                <a:cxnLst/>
                <a:rect l="l" t="t" r="r" b="b"/>
                <a:pathLst>
                  <a:path w="40957" h="69764" extrusionOk="0">
                    <a:moveTo>
                      <a:pt x="36957" y="15757"/>
                    </a:moveTo>
                    <a:cubicBezTo>
                      <a:pt x="39719" y="33474"/>
                      <a:pt x="40957" y="51667"/>
                      <a:pt x="40957" y="69764"/>
                    </a:cubicBezTo>
                    <a:lnTo>
                      <a:pt x="3715" y="69764"/>
                    </a:lnTo>
                    <a:cubicBezTo>
                      <a:pt x="3715" y="53572"/>
                      <a:pt x="2667" y="37379"/>
                      <a:pt x="190" y="21472"/>
                    </a:cubicBezTo>
                    <a:cubicBezTo>
                      <a:pt x="0" y="20520"/>
                      <a:pt x="0" y="19567"/>
                      <a:pt x="0" y="18615"/>
                    </a:cubicBezTo>
                    <a:cubicBezTo>
                      <a:pt x="0" y="9566"/>
                      <a:pt x="6572" y="1660"/>
                      <a:pt x="15812" y="232"/>
                    </a:cubicBezTo>
                    <a:cubicBezTo>
                      <a:pt x="26003" y="-1388"/>
                      <a:pt x="35528" y="5661"/>
                      <a:pt x="37147" y="157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5" name="Google Shape;6625;p53"/>
              <p:cNvSpPr/>
              <p:nvPr/>
            </p:nvSpPr>
            <p:spPr>
              <a:xfrm>
                <a:off x="6069805" y="2918226"/>
                <a:ext cx="40290" cy="71956"/>
              </a:xfrm>
              <a:custGeom>
                <a:avLst/>
                <a:gdLst/>
                <a:ahLst/>
                <a:cxnLst/>
                <a:rect l="l" t="t" r="r" b="b"/>
                <a:pathLst>
                  <a:path w="40290" h="71956" extrusionOk="0">
                    <a:moveTo>
                      <a:pt x="37052" y="16426"/>
                    </a:moveTo>
                    <a:cubicBezTo>
                      <a:pt x="39243" y="34714"/>
                      <a:pt x="40291" y="53383"/>
                      <a:pt x="40291" y="71956"/>
                    </a:cubicBezTo>
                    <a:lnTo>
                      <a:pt x="3048" y="71956"/>
                    </a:lnTo>
                    <a:cubicBezTo>
                      <a:pt x="3048" y="54907"/>
                      <a:pt x="2096" y="37762"/>
                      <a:pt x="95" y="20902"/>
                    </a:cubicBezTo>
                    <a:cubicBezTo>
                      <a:pt x="95" y="20140"/>
                      <a:pt x="0" y="19378"/>
                      <a:pt x="0" y="18616"/>
                    </a:cubicBezTo>
                    <a:cubicBezTo>
                      <a:pt x="0" y="9282"/>
                      <a:pt x="6953" y="1281"/>
                      <a:pt x="16383" y="138"/>
                    </a:cubicBezTo>
                    <a:cubicBezTo>
                      <a:pt x="26575" y="-1100"/>
                      <a:pt x="35909" y="6139"/>
                      <a:pt x="37147" y="16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6" name="Google Shape;6626;p53"/>
              <p:cNvSpPr/>
              <p:nvPr/>
            </p:nvSpPr>
            <p:spPr>
              <a:xfrm>
                <a:off x="5745193" y="2925566"/>
                <a:ext cx="46386" cy="64521"/>
              </a:xfrm>
              <a:custGeom>
                <a:avLst/>
                <a:gdLst/>
                <a:ahLst/>
                <a:cxnLst/>
                <a:rect l="l" t="t" r="r" b="b"/>
                <a:pathLst>
                  <a:path w="46386" h="64521" extrusionOk="0">
                    <a:moveTo>
                      <a:pt x="0" y="18706"/>
                    </a:moveTo>
                    <a:cubicBezTo>
                      <a:pt x="0" y="11467"/>
                      <a:pt x="4286" y="4514"/>
                      <a:pt x="11430" y="1466"/>
                    </a:cubicBezTo>
                    <a:cubicBezTo>
                      <a:pt x="20955" y="-2535"/>
                      <a:pt x="31813" y="1942"/>
                      <a:pt x="35814" y="11372"/>
                    </a:cubicBezTo>
                    <a:cubicBezTo>
                      <a:pt x="42863" y="28231"/>
                      <a:pt x="46291" y="46329"/>
                      <a:pt x="46387" y="64521"/>
                    </a:cubicBezTo>
                    <a:lnTo>
                      <a:pt x="9144" y="64521"/>
                    </a:lnTo>
                    <a:cubicBezTo>
                      <a:pt x="9144" y="51282"/>
                      <a:pt x="6667" y="38042"/>
                      <a:pt x="1524" y="25850"/>
                    </a:cubicBezTo>
                    <a:cubicBezTo>
                      <a:pt x="571" y="23469"/>
                      <a:pt x="95" y="20992"/>
                      <a:pt x="95" y="186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7" name="Google Shape;6627;p53"/>
              <p:cNvSpPr/>
              <p:nvPr/>
            </p:nvSpPr>
            <p:spPr>
              <a:xfrm>
                <a:off x="5896831" y="2768104"/>
                <a:ext cx="80036" cy="109315"/>
              </a:xfrm>
              <a:custGeom>
                <a:avLst/>
                <a:gdLst/>
                <a:ahLst/>
                <a:cxnLst/>
                <a:rect l="l" t="t" r="r" b="b"/>
                <a:pathLst>
                  <a:path w="80036" h="109315" extrusionOk="0">
                    <a:moveTo>
                      <a:pt x="44291" y="97968"/>
                    </a:moveTo>
                    <a:cubicBezTo>
                      <a:pt x="33814" y="73774"/>
                      <a:pt x="20193" y="50914"/>
                      <a:pt x="3905" y="30055"/>
                    </a:cubicBezTo>
                    <a:cubicBezTo>
                      <a:pt x="1238" y="26626"/>
                      <a:pt x="0" y="22625"/>
                      <a:pt x="0" y="18625"/>
                    </a:cubicBezTo>
                    <a:cubicBezTo>
                      <a:pt x="0" y="13100"/>
                      <a:pt x="2477" y="7576"/>
                      <a:pt x="7144" y="3956"/>
                    </a:cubicBezTo>
                    <a:cubicBezTo>
                      <a:pt x="15240" y="-2426"/>
                      <a:pt x="26956" y="-902"/>
                      <a:pt x="33338" y="7195"/>
                    </a:cubicBezTo>
                    <a:cubicBezTo>
                      <a:pt x="51530" y="30531"/>
                      <a:pt x="66770" y="56153"/>
                      <a:pt x="78486" y="83204"/>
                    </a:cubicBezTo>
                    <a:cubicBezTo>
                      <a:pt x="82582" y="92634"/>
                      <a:pt x="78296" y="103683"/>
                      <a:pt x="68771" y="107779"/>
                    </a:cubicBezTo>
                    <a:cubicBezTo>
                      <a:pt x="59341" y="111874"/>
                      <a:pt x="48387" y="107493"/>
                      <a:pt x="44196" y="980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8" name="Google Shape;6628;p53"/>
              <p:cNvSpPr/>
              <p:nvPr/>
            </p:nvSpPr>
            <p:spPr>
              <a:xfrm>
                <a:off x="5763672" y="2786685"/>
                <a:ext cx="95894" cy="96700"/>
              </a:xfrm>
              <a:custGeom>
                <a:avLst/>
                <a:gdLst/>
                <a:ahLst/>
                <a:cxnLst/>
                <a:rect l="l" t="t" r="r" b="b"/>
                <a:pathLst>
                  <a:path w="95894" h="96700" extrusionOk="0">
                    <a:moveTo>
                      <a:pt x="87725" y="93484"/>
                    </a:moveTo>
                    <a:cubicBezTo>
                      <a:pt x="79153" y="99295"/>
                      <a:pt x="67628" y="97009"/>
                      <a:pt x="61817" y="88436"/>
                    </a:cubicBezTo>
                    <a:cubicBezTo>
                      <a:pt x="47339" y="67005"/>
                      <a:pt x="29242" y="48717"/>
                      <a:pt x="8001" y="33953"/>
                    </a:cubicBezTo>
                    <a:cubicBezTo>
                      <a:pt x="2762" y="30334"/>
                      <a:pt x="0" y="24523"/>
                      <a:pt x="0" y="18618"/>
                    </a:cubicBezTo>
                    <a:cubicBezTo>
                      <a:pt x="0" y="14998"/>
                      <a:pt x="1048" y="11284"/>
                      <a:pt x="3334" y="8045"/>
                    </a:cubicBezTo>
                    <a:cubicBezTo>
                      <a:pt x="9239" y="-432"/>
                      <a:pt x="20860" y="-2528"/>
                      <a:pt x="29242" y="3283"/>
                    </a:cubicBezTo>
                    <a:cubicBezTo>
                      <a:pt x="54293" y="20618"/>
                      <a:pt x="75629" y="42240"/>
                      <a:pt x="92678" y="67481"/>
                    </a:cubicBezTo>
                    <a:cubicBezTo>
                      <a:pt x="98489" y="76054"/>
                      <a:pt x="96203" y="87579"/>
                      <a:pt x="87630" y="933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9" name="Google Shape;6629;p53"/>
              <p:cNvSpPr/>
              <p:nvPr/>
            </p:nvSpPr>
            <p:spPr>
              <a:xfrm>
                <a:off x="6389083" y="2911835"/>
                <a:ext cx="39528" cy="78252"/>
              </a:xfrm>
              <a:custGeom>
                <a:avLst/>
                <a:gdLst/>
                <a:ahLst/>
                <a:cxnLst/>
                <a:rect l="l" t="t" r="r" b="b"/>
                <a:pathLst>
                  <a:path w="39528" h="78252" extrusionOk="0">
                    <a:moveTo>
                      <a:pt x="37148" y="17197"/>
                    </a:moveTo>
                    <a:cubicBezTo>
                      <a:pt x="38767" y="37390"/>
                      <a:pt x="39434" y="57869"/>
                      <a:pt x="39529" y="78253"/>
                    </a:cubicBezTo>
                    <a:lnTo>
                      <a:pt x="2191" y="78253"/>
                    </a:lnTo>
                    <a:cubicBezTo>
                      <a:pt x="2191" y="58822"/>
                      <a:pt x="1429" y="39295"/>
                      <a:pt x="0" y="20055"/>
                    </a:cubicBezTo>
                    <a:cubicBezTo>
                      <a:pt x="0" y="19579"/>
                      <a:pt x="0" y="19103"/>
                      <a:pt x="0" y="18626"/>
                    </a:cubicBezTo>
                    <a:cubicBezTo>
                      <a:pt x="0" y="9006"/>
                      <a:pt x="7429" y="814"/>
                      <a:pt x="17240" y="53"/>
                    </a:cubicBezTo>
                    <a:cubicBezTo>
                      <a:pt x="27527" y="-710"/>
                      <a:pt x="36481" y="6910"/>
                      <a:pt x="37243" y="171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0" name="Google Shape;6630;p53"/>
              <p:cNvSpPr/>
              <p:nvPr/>
            </p:nvSpPr>
            <p:spPr>
              <a:xfrm>
                <a:off x="6176295" y="2916075"/>
                <a:ext cx="39909" cy="74107"/>
              </a:xfrm>
              <a:custGeom>
                <a:avLst/>
                <a:gdLst/>
                <a:ahLst/>
                <a:cxnLst/>
                <a:rect l="l" t="t" r="r" b="b"/>
                <a:pathLst>
                  <a:path w="39909" h="74107" extrusionOk="0">
                    <a:moveTo>
                      <a:pt x="37147" y="16862"/>
                    </a:moveTo>
                    <a:cubicBezTo>
                      <a:pt x="39053" y="35722"/>
                      <a:pt x="39910" y="54962"/>
                      <a:pt x="39910" y="74108"/>
                    </a:cubicBezTo>
                    <a:lnTo>
                      <a:pt x="2667" y="74108"/>
                    </a:lnTo>
                    <a:cubicBezTo>
                      <a:pt x="2667" y="56201"/>
                      <a:pt x="1810" y="38198"/>
                      <a:pt x="95" y="20577"/>
                    </a:cubicBezTo>
                    <a:cubicBezTo>
                      <a:pt x="95" y="19911"/>
                      <a:pt x="0" y="19339"/>
                      <a:pt x="0" y="18672"/>
                    </a:cubicBezTo>
                    <a:cubicBezTo>
                      <a:pt x="0" y="9242"/>
                      <a:pt x="7144" y="1146"/>
                      <a:pt x="16764" y="98"/>
                    </a:cubicBezTo>
                    <a:cubicBezTo>
                      <a:pt x="27051" y="-949"/>
                      <a:pt x="36195" y="6480"/>
                      <a:pt x="37147" y="167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1" name="Google Shape;6631;p53"/>
              <p:cNvSpPr/>
              <p:nvPr/>
            </p:nvSpPr>
            <p:spPr>
              <a:xfrm>
                <a:off x="6496049" y="2920907"/>
                <a:ext cx="38576" cy="69276"/>
              </a:xfrm>
              <a:custGeom>
                <a:avLst/>
                <a:gdLst/>
                <a:ahLst/>
                <a:cxnLst/>
                <a:rect l="l" t="t" r="r" b="b"/>
                <a:pathLst>
                  <a:path w="38576" h="69276" extrusionOk="0">
                    <a:moveTo>
                      <a:pt x="37243" y="17555"/>
                    </a:moveTo>
                    <a:cubicBezTo>
                      <a:pt x="38195" y="34700"/>
                      <a:pt x="38576" y="51941"/>
                      <a:pt x="38576" y="69276"/>
                    </a:cubicBezTo>
                    <a:lnTo>
                      <a:pt x="1238" y="69276"/>
                    </a:lnTo>
                    <a:cubicBezTo>
                      <a:pt x="1238" y="52703"/>
                      <a:pt x="953" y="36129"/>
                      <a:pt x="0" y="19746"/>
                    </a:cubicBezTo>
                    <a:cubicBezTo>
                      <a:pt x="0" y="19365"/>
                      <a:pt x="0" y="18984"/>
                      <a:pt x="0" y="18603"/>
                    </a:cubicBezTo>
                    <a:cubicBezTo>
                      <a:pt x="0" y="8792"/>
                      <a:pt x="7620" y="601"/>
                      <a:pt x="17526" y="29"/>
                    </a:cubicBezTo>
                    <a:cubicBezTo>
                      <a:pt x="27813" y="-542"/>
                      <a:pt x="36671" y="7268"/>
                      <a:pt x="37243" y="175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2" name="Google Shape;6632;p53"/>
              <p:cNvSpPr/>
              <p:nvPr/>
            </p:nvSpPr>
            <p:spPr>
              <a:xfrm>
                <a:off x="6282784" y="2914012"/>
                <a:ext cx="39624" cy="76171"/>
              </a:xfrm>
              <a:custGeom>
                <a:avLst/>
                <a:gdLst/>
                <a:ahLst/>
                <a:cxnLst/>
                <a:rect l="l" t="t" r="r" b="b"/>
                <a:pathLst>
                  <a:path w="39624" h="76171" extrusionOk="0">
                    <a:moveTo>
                      <a:pt x="37148" y="17021"/>
                    </a:moveTo>
                    <a:cubicBezTo>
                      <a:pt x="38862" y="36642"/>
                      <a:pt x="39624" y="56455"/>
                      <a:pt x="39624" y="76171"/>
                    </a:cubicBezTo>
                    <a:lnTo>
                      <a:pt x="2381" y="76171"/>
                    </a:lnTo>
                    <a:cubicBezTo>
                      <a:pt x="2381" y="57502"/>
                      <a:pt x="1619" y="38738"/>
                      <a:pt x="0" y="20259"/>
                    </a:cubicBezTo>
                    <a:cubicBezTo>
                      <a:pt x="0" y="19688"/>
                      <a:pt x="0" y="19117"/>
                      <a:pt x="0" y="18640"/>
                    </a:cubicBezTo>
                    <a:cubicBezTo>
                      <a:pt x="0" y="9115"/>
                      <a:pt x="7334" y="924"/>
                      <a:pt x="17050" y="67"/>
                    </a:cubicBezTo>
                    <a:cubicBezTo>
                      <a:pt x="27337" y="-791"/>
                      <a:pt x="36386" y="6734"/>
                      <a:pt x="37243" y="170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3" name="Google Shape;6633;p53"/>
              <p:cNvSpPr/>
              <p:nvPr/>
            </p:nvSpPr>
            <p:spPr>
              <a:xfrm>
                <a:off x="5654706" y="2959226"/>
                <a:ext cx="30956" cy="30956"/>
              </a:xfrm>
              <a:custGeom>
                <a:avLst/>
                <a:gdLst/>
                <a:ahLst/>
                <a:cxnLst/>
                <a:rect l="l" t="t" r="r" b="b"/>
                <a:pathLst>
                  <a:path w="30956" h="30956" extrusionOk="0">
                    <a:moveTo>
                      <a:pt x="30956" y="30956"/>
                    </a:moveTo>
                    <a:lnTo>
                      <a:pt x="6286" y="30956"/>
                    </a:lnTo>
                    <a:cubicBezTo>
                      <a:pt x="6286" y="27527"/>
                      <a:pt x="3429" y="24670"/>
                      <a:pt x="0" y="24670"/>
                    </a:cubicBezTo>
                    <a:lnTo>
                      <a:pt x="0" y="2467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7050" y="0"/>
                      <a:pt x="30956" y="13907"/>
                      <a:pt x="30956" y="309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4" name="Google Shape;6634;p53"/>
              <p:cNvSpPr/>
              <p:nvPr/>
            </p:nvSpPr>
            <p:spPr>
              <a:xfrm>
                <a:off x="6044183" y="2613429"/>
                <a:ext cx="87589" cy="104297"/>
              </a:xfrm>
              <a:custGeom>
                <a:avLst/>
                <a:gdLst/>
                <a:ahLst/>
                <a:cxnLst/>
                <a:rect l="l" t="t" r="r" b="b"/>
                <a:pathLst>
                  <a:path w="87589" h="104297" extrusionOk="0">
                    <a:moveTo>
                      <a:pt x="53245" y="95671"/>
                    </a:moveTo>
                    <a:cubicBezTo>
                      <a:pt x="38767" y="73001"/>
                      <a:pt x="22479" y="51189"/>
                      <a:pt x="4667" y="30901"/>
                    </a:cubicBezTo>
                    <a:cubicBezTo>
                      <a:pt x="1524" y="27376"/>
                      <a:pt x="0" y="22995"/>
                      <a:pt x="0" y="18613"/>
                    </a:cubicBezTo>
                    <a:cubicBezTo>
                      <a:pt x="0" y="13470"/>
                      <a:pt x="2191" y="8231"/>
                      <a:pt x="6382" y="4612"/>
                    </a:cubicBezTo>
                    <a:cubicBezTo>
                      <a:pt x="14097" y="-2151"/>
                      <a:pt x="25908" y="-1389"/>
                      <a:pt x="32671" y="6326"/>
                    </a:cubicBezTo>
                    <a:cubicBezTo>
                      <a:pt x="51721" y="28043"/>
                      <a:pt x="69247" y="51380"/>
                      <a:pt x="84677" y="75668"/>
                    </a:cubicBezTo>
                    <a:cubicBezTo>
                      <a:pt x="90202" y="84336"/>
                      <a:pt x="87630" y="95861"/>
                      <a:pt x="78962" y="101386"/>
                    </a:cubicBezTo>
                    <a:cubicBezTo>
                      <a:pt x="70295" y="106910"/>
                      <a:pt x="58769" y="104338"/>
                      <a:pt x="53245" y="956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5" name="Google Shape;6635;p53"/>
              <p:cNvSpPr/>
              <p:nvPr/>
            </p:nvSpPr>
            <p:spPr>
              <a:xfrm>
                <a:off x="5765196" y="2666949"/>
                <a:ext cx="109600" cy="79456"/>
              </a:xfrm>
              <a:custGeom>
                <a:avLst/>
                <a:gdLst/>
                <a:ahLst/>
                <a:cxnLst/>
                <a:rect l="l" t="t" r="r" b="b"/>
                <a:pathLst>
                  <a:path w="109600" h="79456" extrusionOk="0">
                    <a:moveTo>
                      <a:pt x="105632" y="72155"/>
                    </a:moveTo>
                    <a:cubicBezTo>
                      <a:pt x="99346" y="80346"/>
                      <a:pt x="87630" y="81870"/>
                      <a:pt x="79438" y="75584"/>
                    </a:cubicBezTo>
                    <a:cubicBezTo>
                      <a:pt x="58484" y="59487"/>
                      <a:pt x="35528" y="46056"/>
                      <a:pt x="11335" y="35769"/>
                    </a:cubicBezTo>
                    <a:cubicBezTo>
                      <a:pt x="4191" y="32721"/>
                      <a:pt x="0" y="25863"/>
                      <a:pt x="0" y="18624"/>
                    </a:cubicBezTo>
                    <a:cubicBezTo>
                      <a:pt x="0" y="16148"/>
                      <a:pt x="476" y="13767"/>
                      <a:pt x="1524" y="11385"/>
                    </a:cubicBezTo>
                    <a:cubicBezTo>
                      <a:pt x="5525" y="1860"/>
                      <a:pt x="16478" y="-2521"/>
                      <a:pt x="26003" y="1479"/>
                    </a:cubicBezTo>
                    <a:cubicBezTo>
                      <a:pt x="53150" y="13005"/>
                      <a:pt x="78867" y="28054"/>
                      <a:pt x="102299" y="46056"/>
                    </a:cubicBezTo>
                    <a:cubicBezTo>
                      <a:pt x="110490" y="52343"/>
                      <a:pt x="112014" y="64059"/>
                      <a:pt x="105728" y="722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6" name="Google Shape;6636;p53"/>
              <p:cNvSpPr/>
              <p:nvPr/>
            </p:nvSpPr>
            <p:spPr>
              <a:xfrm>
                <a:off x="5654611" y="2640615"/>
                <a:ext cx="67263" cy="40878"/>
              </a:xfrm>
              <a:custGeom>
                <a:avLst/>
                <a:gdLst/>
                <a:ahLst/>
                <a:cxnLst/>
                <a:rect l="l" t="t" r="r" b="b"/>
                <a:pathLst>
                  <a:path w="67263" h="40878" extrusionOk="0">
                    <a:moveTo>
                      <a:pt x="0" y="95"/>
                    </a:moveTo>
                    <a:lnTo>
                      <a:pt x="0" y="95"/>
                    </a:lnTo>
                    <a:cubicBezTo>
                      <a:pt x="17240" y="95"/>
                      <a:pt x="34480" y="1333"/>
                      <a:pt x="51340" y="3810"/>
                    </a:cubicBezTo>
                    <a:cubicBezTo>
                      <a:pt x="61531" y="5334"/>
                      <a:pt x="68580" y="14764"/>
                      <a:pt x="67056" y="24956"/>
                    </a:cubicBezTo>
                    <a:cubicBezTo>
                      <a:pt x="65532" y="35147"/>
                      <a:pt x="56102" y="42196"/>
                      <a:pt x="45911" y="40672"/>
                    </a:cubicBezTo>
                    <a:cubicBezTo>
                      <a:pt x="30861" y="38481"/>
                      <a:pt x="15335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7" name="Google Shape;6637;p53"/>
              <p:cNvSpPr/>
              <p:nvPr/>
            </p:nvSpPr>
            <p:spPr>
              <a:xfrm>
                <a:off x="5910833" y="2631987"/>
                <a:ext cx="97032" cy="96079"/>
              </a:xfrm>
              <a:custGeom>
                <a:avLst/>
                <a:gdLst/>
                <a:ahLst/>
                <a:cxnLst/>
                <a:rect l="l" t="t" r="r" b="b"/>
                <a:pathLst>
                  <a:path w="97032" h="96079" extrusionOk="0">
                    <a:moveTo>
                      <a:pt x="64198" y="89305"/>
                    </a:moveTo>
                    <a:cubicBezTo>
                      <a:pt x="46958" y="68826"/>
                      <a:pt x="27718" y="49871"/>
                      <a:pt x="6953" y="33107"/>
                    </a:cubicBezTo>
                    <a:cubicBezTo>
                      <a:pt x="2381" y="29393"/>
                      <a:pt x="0" y="24059"/>
                      <a:pt x="0" y="18629"/>
                    </a:cubicBezTo>
                    <a:cubicBezTo>
                      <a:pt x="0" y="14534"/>
                      <a:pt x="1334" y="10343"/>
                      <a:pt x="4191" y="6914"/>
                    </a:cubicBezTo>
                    <a:cubicBezTo>
                      <a:pt x="10668" y="-1087"/>
                      <a:pt x="22384" y="-2326"/>
                      <a:pt x="30385" y="4151"/>
                    </a:cubicBezTo>
                    <a:cubicBezTo>
                      <a:pt x="52959" y="22439"/>
                      <a:pt x="73914" y="43109"/>
                      <a:pt x="92678" y="65397"/>
                    </a:cubicBezTo>
                    <a:cubicBezTo>
                      <a:pt x="99251" y="73303"/>
                      <a:pt x="98298" y="85019"/>
                      <a:pt x="90392" y="91686"/>
                    </a:cubicBezTo>
                    <a:cubicBezTo>
                      <a:pt x="82487" y="98354"/>
                      <a:pt x="70771" y="97306"/>
                      <a:pt x="64103" y="894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8" name="Google Shape;6638;p53"/>
              <p:cNvSpPr/>
              <p:nvPr/>
            </p:nvSpPr>
            <p:spPr>
              <a:xfrm>
                <a:off x="5654611" y="2746819"/>
                <a:ext cx="70132" cy="43271"/>
              </a:xfrm>
              <a:custGeom>
                <a:avLst/>
                <a:gdLst/>
                <a:ahLst/>
                <a:cxnLst/>
                <a:rect l="l" t="t" r="r" b="b"/>
                <a:pathLst>
                  <a:path w="70132" h="43271" extrusionOk="0">
                    <a:moveTo>
                      <a:pt x="55721" y="6477"/>
                    </a:moveTo>
                    <a:cubicBezTo>
                      <a:pt x="65722" y="8858"/>
                      <a:pt x="72009" y="18859"/>
                      <a:pt x="69628" y="28861"/>
                    </a:cubicBezTo>
                    <a:cubicBezTo>
                      <a:pt x="67246" y="38862"/>
                      <a:pt x="57245" y="45148"/>
                      <a:pt x="47244" y="42767"/>
                    </a:cubicBezTo>
                    <a:cubicBezTo>
                      <a:pt x="31813" y="39148"/>
                      <a:pt x="16002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ubicBezTo>
                      <a:pt x="18764" y="0"/>
                      <a:pt x="37529" y="2191"/>
                      <a:pt x="55721" y="63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9" name="Google Shape;6639;p53"/>
              <p:cNvSpPr/>
              <p:nvPr/>
            </p:nvSpPr>
            <p:spPr>
              <a:xfrm>
                <a:off x="6412610" y="2597992"/>
                <a:ext cx="69905" cy="114623"/>
              </a:xfrm>
              <a:custGeom>
                <a:avLst/>
                <a:gdLst/>
                <a:ahLst/>
                <a:cxnLst/>
                <a:rect l="l" t="t" r="r" b="b"/>
                <a:pathLst>
                  <a:path w="69905" h="114623" extrusionOk="0">
                    <a:moveTo>
                      <a:pt x="35433" y="10619"/>
                    </a:moveTo>
                    <a:cubicBezTo>
                      <a:pt x="47816" y="36241"/>
                      <a:pt x="59055" y="62816"/>
                      <a:pt x="68771" y="89581"/>
                    </a:cubicBezTo>
                    <a:cubicBezTo>
                      <a:pt x="72295" y="99201"/>
                      <a:pt x="67342" y="109965"/>
                      <a:pt x="57626" y="113489"/>
                    </a:cubicBezTo>
                    <a:cubicBezTo>
                      <a:pt x="47911" y="117013"/>
                      <a:pt x="37243" y="112060"/>
                      <a:pt x="33719" y="102345"/>
                    </a:cubicBezTo>
                    <a:cubicBezTo>
                      <a:pt x="24384" y="76722"/>
                      <a:pt x="13621" y="51291"/>
                      <a:pt x="1810" y="26812"/>
                    </a:cubicBezTo>
                    <a:cubicBezTo>
                      <a:pt x="571" y="24240"/>
                      <a:pt x="0" y="21477"/>
                      <a:pt x="0" y="18715"/>
                    </a:cubicBezTo>
                    <a:cubicBezTo>
                      <a:pt x="0" y="11762"/>
                      <a:pt x="3905" y="5094"/>
                      <a:pt x="10573" y="1856"/>
                    </a:cubicBezTo>
                    <a:cubicBezTo>
                      <a:pt x="19812" y="-2621"/>
                      <a:pt x="30956" y="1285"/>
                      <a:pt x="35433" y="10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0" name="Google Shape;6640;p53"/>
              <p:cNvSpPr/>
              <p:nvPr/>
            </p:nvSpPr>
            <p:spPr>
              <a:xfrm>
                <a:off x="6357651" y="2747409"/>
                <a:ext cx="57600" cy="118610"/>
              </a:xfrm>
              <a:custGeom>
                <a:avLst/>
                <a:gdLst/>
                <a:ahLst/>
                <a:cxnLst/>
                <a:rect l="l" t="t" r="r" b="b"/>
                <a:pathLst>
                  <a:path w="57600" h="118610" extrusionOk="0">
                    <a:moveTo>
                      <a:pt x="36386" y="13126"/>
                    </a:moveTo>
                    <a:cubicBezTo>
                      <a:pt x="44863" y="40367"/>
                      <a:pt x="51816" y="68466"/>
                      <a:pt x="57245" y="96470"/>
                    </a:cubicBezTo>
                    <a:cubicBezTo>
                      <a:pt x="59246" y="106566"/>
                      <a:pt x="52578" y="116377"/>
                      <a:pt x="42481" y="118282"/>
                    </a:cubicBezTo>
                    <a:cubicBezTo>
                      <a:pt x="32385" y="120187"/>
                      <a:pt x="22574" y="113615"/>
                      <a:pt x="20669" y="103518"/>
                    </a:cubicBezTo>
                    <a:cubicBezTo>
                      <a:pt x="15526" y="76848"/>
                      <a:pt x="8858" y="50178"/>
                      <a:pt x="857" y="24175"/>
                    </a:cubicBezTo>
                    <a:cubicBezTo>
                      <a:pt x="286" y="22365"/>
                      <a:pt x="0" y="20460"/>
                      <a:pt x="0" y="18650"/>
                    </a:cubicBezTo>
                    <a:cubicBezTo>
                      <a:pt x="0" y="10649"/>
                      <a:pt x="5144" y="3315"/>
                      <a:pt x="13145" y="839"/>
                    </a:cubicBezTo>
                    <a:cubicBezTo>
                      <a:pt x="22955" y="-2209"/>
                      <a:pt x="33433" y="3315"/>
                      <a:pt x="36481" y="131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1" name="Google Shape;6641;p53"/>
              <p:cNvSpPr/>
              <p:nvPr/>
            </p:nvSpPr>
            <p:spPr>
              <a:xfrm>
                <a:off x="6470141" y="2755558"/>
                <a:ext cx="54240" cy="119320"/>
              </a:xfrm>
              <a:custGeom>
                <a:avLst/>
                <a:gdLst/>
                <a:ahLst/>
                <a:cxnLst/>
                <a:rect l="l" t="t" r="r" b="b"/>
                <a:pathLst>
                  <a:path w="54240" h="119320" extrusionOk="0">
                    <a:moveTo>
                      <a:pt x="36671" y="13835"/>
                    </a:moveTo>
                    <a:cubicBezTo>
                      <a:pt x="43815" y="41362"/>
                      <a:pt x="49625" y="69651"/>
                      <a:pt x="54007" y="97750"/>
                    </a:cubicBezTo>
                    <a:cubicBezTo>
                      <a:pt x="55626" y="107942"/>
                      <a:pt x="48673" y="117467"/>
                      <a:pt x="38481" y="119086"/>
                    </a:cubicBezTo>
                    <a:cubicBezTo>
                      <a:pt x="28289" y="120705"/>
                      <a:pt x="18764" y="113752"/>
                      <a:pt x="17145" y="103560"/>
                    </a:cubicBezTo>
                    <a:cubicBezTo>
                      <a:pt x="12954" y="76605"/>
                      <a:pt x="7334" y="49649"/>
                      <a:pt x="571" y="23265"/>
                    </a:cubicBezTo>
                    <a:cubicBezTo>
                      <a:pt x="190" y="21741"/>
                      <a:pt x="0" y="20121"/>
                      <a:pt x="0" y="18597"/>
                    </a:cubicBezTo>
                    <a:cubicBezTo>
                      <a:pt x="0" y="10311"/>
                      <a:pt x="5620" y="2691"/>
                      <a:pt x="14002" y="595"/>
                    </a:cubicBezTo>
                    <a:cubicBezTo>
                      <a:pt x="24003" y="-1977"/>
                      <a:pt x="34099" y="4024"/>
                      <a:pt x="36767" y="14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2" name="Google Shape;6642;p53"/>
              <p:cNvSpPr/>
              <p:nvPr/>
            </p:nvSpPr>
            <p:spPr>
              <a:xfrm>
                <a:off x="6133909" y="2754411"/>
                <a:ext cx="64704" cy="116548"/>
              </a:xfrm>
              <a:custGeom>
                <a:avLst/>
                <a:gdLst/>
                <a:ahLst/>
                <a:cxnLst/>
                <a:rect l="l" t="t" r="r" b="b"/>
                <a:pathLst>
                  <a:path w="64704" h="116548" extrusionOk="0">
                    <a:moveTo>
                      <a:pt x="28099" y="102612"/>
                    </a:moveTo>
                    <a:cubicBezTo>
                      <a:pt x="21241" y="76514"/>
                      <a:pt x="12382" y="50796"/>
                      <a:pt x="1524" y="26126"/>
                    </a:cubicBezTo>
                    <a:cubicBezTo>
                      <a:pt x="476" y="23650"/>
                      <a:pt x="0" y="21173"/>
                      <a:pt x="0" y="18697"/>
                    </a:cubicBezTo>
                    <a:cubicBezTo>
                      <a:pt x="0" y="11553"/>
                      <a:pt x="4191" y="4695"/>
                      <a:pt x="11144" y="1552"/>
                    </a:cubicBezTo>
                    <a:cubicBezTo>
                      <a:pt x="20574" y="-2544"/>
                      <a:pt x="31623" y="1742"/>
                      <a:pt x="35719" y="11172"/>
                    </a:cubicBezTo>
                    <a:cubicBezTo>
                      <a:pt x="47244" y="37652"/>
                      <a:pt x="56864" y="65179"/>
                      <a:pt x="64103" y="93182"/>
                    </a:cubicBezTo>
                    <a:cubicBezTo>
                      <a:pt x="66675" y="103088"/>
                      <a:pt x="60769" y="113375"/>
                      <a:pt x="50768" y="115947"/>
                    </a:cubicBezTo>
                    <a:cubicBezTo>
                      <a:pt x="40767" y="118519"/>
                      <a:pt x="30575" y="112613"/>
                      <a:pt x="28004" y="1026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3" name="Google Shape;6643;p53"/>
              <p:cNvSpPr/>
              <p:nvPr/>
            </p:nvSpPr>
            <p:spPr>
              <a:xfrm>
                <a:off x="6018180" y="2759644"/>
                <a:ext cx="70719" cy="114092"/>
              </a:xfrm>
              <a:custGeom>
                <a:avLst/>
                <a:gdLst/>
                <a:ahLst/>
                <a:cxnLst/>
                <a:rect l="l" t="t" r="r" b="b"/>
                <a:pathLst>
                  <a:path w="70719" h="114092" extrusionOk="0">
                    <a:moveTo>
                      <a:pt x="34385" y="101189"/>
                    </a:moveTo>
                    <a:cubicBezTo>
                      <a:pt x="26099" y="75757"/>
                      <a:pt x="15335" y="51088"/>
                      <a:pt x="2381" y="27656"/>
                    </a:cubicBezTo>
                    <a:cubicBezTo>
                      <a:pt x="762" y="24799"/>
                      <a:pt x="0" y="21656"/>
                      <a:pt x="0" y="18607"/>
                    </a:cubicBezTo>
                    <a:cubicBezTo>
                      <a:pt x="0" y="12035"/>
                      <a:pt x="3429" y="5654"/>
                      <a:pt x="9620" y="2320"/>
                    </a:cubicBezTo>
                    <a:cubicBezTo>
                      <a:pt x="18574" y="-2633"/>
                      <a:pt x="30004" y="605"/>
                      <a:pt x="34957" y="9559"/>
                    </a:cubicBezTo>
                    <a:cubicBezTo>
                      <a:pt x="49149" y="35086"/>
                      <a:pt x="60865" y="62042"/>
                      <a:pt x="69818" y="89664"/>
                    </a:cubicBezTo>
                    <a:cubicBezTo>
                      <a:pt x="72962" y="99475"/>
                      <a:pt x="67628" y="109952"/>
                      <a:pt x="57817" y="113191"/>
                    </a:cubicBezTo>
                    <a:cubicBezTo>
                      <a:pt x="48006" y="116334"/>
                      <a:pt x="37529" y="111000"/>
                      <a:pt x="34290" y="1011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4" name="Google Shape;6644;p53"/>
              <p:cNvSpPr/>
              <p:nvPr/>
            </p:nvSpPr>
            <p:spPr>
              <a:xfrm>
                <a:off x="6246589" y="2750457"/>
                <a:ext cx="60633" cy="117764"/>
              </a:xfrm>
              <a:custGeom>
                <a:avLst/>
                <a:gdLst/>
                <a:ahLst/>
                <a:cxnLst/>
                <a:rect l="l" t="t" r="r" b="b"/>
                <a:pathLst>
                  <a:path w="60633" h="117764" extrusionOk="0">
                    <a:moveTo>
                      <a:pt x="23813" y="103327"/>
                    </a:moveTo>
                    <a:cubicBezTo>
                      <a:pt x="18002" y="76848"/>
                      <a:pt x="10382" y="50559"/>
                      <a:pt x="1143" y="25032"/>
                    </a:cubicBezTo>
                    <a:cubicBezTo>
                      <a:pt x="381" y="22936"/>
                      <a:pt x="0" y="20746"/>
                      <a:pt x="0" y="18650"/>
                    </a:cubicBezTo>
                    <a:cubicBezTo>
                      <a:pt x="0" y="11030"/>
                      <a:pt x="4763" y="3886"/>
                      <a:pt x="12287" y="1124"/>
                    </a:cubicBezTo>
                    <a:cubicBezTo>
                      <a:pt x="22003" y="-2400"/>
                      <a:pt x="32671" y="2648"/>
                      <a:pt x="36195" y="12268"/>
                    </a:cubicBezTo>
                    <a:cubicBezTo>
                      <a:pt x="46006" y="39224"/>
                      <a:pt x="54007" y="67132"/>
                      <a:pt x="60198" y="95136"/>
                    </a:cubicBezTo>
                    <a:cubicBezTo>
                      <a:pt x="62389" y="105232"/>
                      <a:pt x="56102" y="115138"/>
                      <a:pt x="46006" y="117329"/>
                    </a:cubicBezTo>
                    <a:cubicBezTo>
                      <a:pt x="35909" y="119520"/>
                      <a:pt x="26003" y="113233"/>
                      <a:pt x="23813" y="1031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45" name="Google Shape;6645;p53"/>
            <p:cNvGrpSpPr/>
            <p:nvPr/>
          </p:nvGrpSpPr>
          <p:grpSpPr>
            <a:xfrm>
              <a:off x="367063" y="2999423"/>
              <a:ext cx="637306" cy="637306"/>
              <a:chOff x="5654611" y="4750022"/>
              <a:chExt cx="880014" cy="880014"/>
            </a:xfrm>
          </p:grpSpPr>
          <p:sp>
            <p:nvSpPr>
              <p:cNvPr id="6646" name="Google Shape;6646;p53"/>
              <p:cNvSpPr/>
              <p:nvPr/>
            </p:nvSpPr>
            <p:spPr>
              <a:xfrm>
                <a:off x="5654611" y="4750022"/>
                <a:ext cx="880014" cy="88001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7" name="Google Shape;6647;p53"/>
              <p:cNvSpPr/>
              <p:nvPr/>
            </p:nvSpPr>
            <p:spPr>
              <a:xfrm>
                <a:off x="5654611" y="4750022"/>
                <a:ext cx="872394" cy="872490"/>
              </a:xfrm>
              <a:custGeom>
                <a:avLst/>
                <a:gdLst/>
                <a:ahLst/>
                <a:cxnLst/>
                <a:rect l="l" t="t" r="r" b="b"/>
                <a:pathLst>
                  <a:path w="872394" h="872490" extrusionOk="0">
                    <a:moveTo>
                      <a:pt x="872395" y="0"/>
                    </a:moveTo>
                    <a:lnTo>
                      <a:pt x="0" y="0"/>
                    </a:lnTo>
                    <a:lnTo>
                      <a:pt x="0" y="872490"/>
                    </a:lnTo>
                    <a:cubicBezTo>
                      <a:pt x="4000" y="392430"/>
                      <a:pt x="392430" y="4000"/>
                      <a:pt x="8723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48" name="Google Shape;6648;p53"/>
            <p:cNvGrpSpPr/>
            <p:nvPr/>
          </p:nvGrpSpPr>
          <p:grpSpPr>
            <a:xfrm>
              <a:off x="367063" y="450334"/>
              <a:ext cx="637306" cy="637306"/>
              <a:chOff x="5654611" y="1230153"/>
              <a:chExt cx="880014" cy="880014"/>
            </a:xfrm>
          </p:grpSpPr>
          <p:sp>
            <p:nvSpPr>
              <p:cNvPr id="6649" name="Google Shape;6649;p53"/>
              <p:cNvSpPr/>
              <p:nvPr/>
            </p:nvSpPr>
            <p:spPr>
              <a:xfrm>
                <a:off x="5654611" y="1230153"/>
                <a:ext cx="880014" cy="88001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0" name="Google Shape;6650;p53"/>
              <p:cNvSpPr/>
              <p:nvPr/>
            </p:nvSpPr>
            <p:spPr>
              <a:xfrm>
                <a:off x="5654992" y="1230534"/>
                <a:ext cx="879157" cy="879157"/>
              </a:xfrm>
              <a:custGeom>
                <a:avLst/>
                <a:gdLst/>
                <a:ahLst/>
                <a:cxnLst/>
                <a:rect l="l" t="t" r="r" b="b"/>
                <a:pathLst>
                  <a:path w="879157" h="879157" extrusionOk="0">
                    <a:moveTo>
                      <a:pt x="879158" y="439579"/>
                    </a:moveTo>
                    <a:cubicBezTo>
                      <a:pt x="879158" y="682351"/>
                      <a:pt x="682352" y="879158"/>
                      <a:pt x="439579" y="879158"/>
                    </a:cubicBezTo>
                    <a:cubicBezTo>
                      <a:pt x="196806" y="879158"/>
                      <a:pt x="0" y="682351"/>
                      <a:pt x="0" y="439579"/>
                    </a:cubicBezTo>
                    <a:cubicBezTo>
                      <a:pt x="0" y="196806"/>
                      <a:pt x="196806" y="0"/>
                      <a:pt x="439579" y="0"/>
                    </a:cubicBezTo>
                    <a:cubicBezTo>
                      <a:pt x="682352" y="0"/>
                      <a:pt x="879158" y="196806"/>
                      <a:pt x="879158" y="43957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651" name="Google Shape;6651;p53"/>
            <p:cNvSpPr/>
            <p:nvPr/>
          </p:nvSpPr>
          <p:spPr>
            <a:xfrm>
              <a:off x="365312" y="4273471"/>
              <a:ext cx="635810" cy="635810"/>
            </a:xfrm>
            <a:custGeom>
              <a:avLst/>
              <a:gdLst/>
              <a:ahLst/>
              <a:cxnLst/>
              <a:rect l="l" t="t" r="r" b="b"/>
              <a:pathLst>
                <a:path w="880014" h="880014" extrusionOk="0">
                  <a:moveTo>
                    <a:pt x="0" y="0"/>
                  </a:moveTo>
                  <a:lnTo>
                    <a:pt x="880015" y="0"/>
                  </a:lnTo>
                  <a:lnTo>
                    <a:pt x="880015" y="880015"/>
                  </a:lnTo>
                  <a:lnTo>
                    <a:pt x="0" y="8800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52" name="Google Shape;6652;p53"/>
            <p:cNvGrpSpPr/>
            <p:nvPr/>
          </p:nvGrpSpPr>
          <p:grpSpPr>
            <a:xfrm>
              <a:off x="365427" y="3636237"/>
              <a:ext cx="637444" cy="637307"/>
              <a:chOff x="7414354" y="1230058"/>
              <a:chExt cx="880205" cy="880015"/>
            </a:xfrm>
          </p:grpSpPr>
          <p:sp>
            <p:nvSpPr>
              <p:cNvPr id="6653" name="Google Shape;6653;p53"/>
              <p:cNvSpPr/>
              <p:nvPr/>
            </p:nvSpPr>
            <p:spPr>
              <a:xfrm>
                <a:off x="7653864" y="1639919"/>
                <a:ext cx="88672" cy="103582"/>
              </a:xfrm>
              <a:custGeom>
                <a:avLst/>
                <a:gdLst/>
                <a:ahLst/>
                <a:cxnLst/>
                <a:rect l="l" t="t" r="r" b="b"/>
                <a:pathLst>
                  <a:path w="88672" h="103582" extrusionOk="0">
                    <a:moveTo>
                      <a:pt x="84055" y="72771"/>
                    </a:moveTo>
                    <a:cubicBezTo>
                      <a:pt x="66243" y="52197"/>
                      <a:pt x="49383" y="30480"/>
                      <a:pt x="33953" y="8096"/>
                    </a:cubicBezTo>
                    <a:cubicBezTo>
                      <a:pt x="30333" y="2858"/>
                      <a:pt x="24523" y="0"/>
                      <a:pt x="18618" y="0"/>
                    </a:cubicBezTo>
                    <a:cubicBezTo>
                      <a:pt x="14998" y="0"/>
                      <a:pt x="11283" y="1048"/>
                      <a:pt x="8045" y="3334"/>
                    </a:cubicBezTo>
                    <a:cubicBezTo>
                      <a:pt x="-432" y="9144"/>
                      <a:pt x="-2528" y="20765"/>
                      <a:pt x="3282" y="29242"/>
                    </a:cubicBezTo>
                    <a:cubicBezTo>
                      <a:pt x="19475" y="52769"/>
                      <a:pt x="37191" y="75533"/>
                      <a:pt x="55956" y="97155"/>
                    </a:cubicBezTo>
                    <a:cubicBezTo>
                      <a:pt x="62719" y="104966"/>
                      <a:pt x="74434" y="105728"/>
                      <a:pt x="82245" y="99060"/>
                    </a:cubicBezTo>
                    <a:cubicBezTo>
                      <a:pt x="90055" y="92297"/>
                      <a:pt x="90817" y="80486"/>
                      <a:pt x="84150" y="727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4" name="Google Shape;6654;p53"/>
              <p:cNvSpPr/>
              <p:nvPr/>
            </p:nvSpPr>
            <p:spPr>
              <a:xfrm>
                <a:off x="7690628" y="1492853"/>
                <a:ext cx="78523" cy="110195"/>
              </a:xfrm>
              <a:custGeom>
                <a:avLst/>
                <a:gdLst/>
                <a:ahLst/>
                <a:cxnLst/>
                <a:rect l="l" t="t" r="r" b="b"/>
                <a:pathLst>
                  <a:path w="78523" h="110195" extrusionOk="0">
                    <a:moveTo>
                      <a:pt x="70055" y="107252"/>
                    </a:moveTo>
                    <a:cubicBezTo>
                      <a:pt x="78723" y="101632"/>
                      <a:pt x="81104" y="90106"/>
                      <a:pt x="75484" y="81439"/>
                    </a:cubicBezTo>
                    <a:cubicBezTo>
                      <a:pt x="60721" y="58769"/>
                      <a:pt x="47195" y="34957"/>
                      <a:pt x="35479" y="10573"/>
                    </a:cubicBezTo>
                    <a:cubicBezTo>
                      <a:pt x="32241" y="3905"/>
                      <a:pt x="25573" y="0"/>
                      <a:pt x="18620" y="0"/>
                    </a:cubicBezTo>
                    <a:cubicBezTo>
                      <a:pt x="15953" y="0"/>
                      <a:pt x="13191" y="572"/>
                      <a:pt x="10524" y="1810"/>
                    </a:cubicBezTo>
                    <a:cubicBezTo>
                      <a:pt x="1284" y="6286"/>
                      <a:pt x="-2621" y="17431"/>
                      <a:pt x="1856" y="26670"/>
                    </a:cubicBezTo>
                    <a:cubicBezTo>
                      <a:pt x="14334" y="52483"/>
                      <a:pt x="28526" y="77724"/>
                      <a:pt x="44242" y="101727"/>
                    </a:cubicBezTo>
                    <a:cubicBezTo>
                      <a:pt x="49862" y="110395"/>
                      <a:pt x="61387" y="112776"/>
                      <a:pt x="70055" y="1071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5" name="Google Shape;6655;p53"/>
              <p:cNvSpPr/>
              <p:nvPr/>
            </p:nvSpPr>
            <p:spPr>
              <a:xfrm>
                <a:off x="7574570" y="1492567"/>
                <a:ext cx="72783" cy="113269"/>
              </a:xfrm>
              <a:custGeom>
                <a:avLst/>
                <a:gdLst/>
                <a:ahLst/>
                <a:cxnLst/>
                <a:rect l="l" t="t" r="r" b="b"/>
                <a:pathLst>
                  <a:path w="72783" h="113269" extrusionOk="0">
                    <a:moveTo>
                      <a:pt x="62955" y="110966"/>
                    </a:moveTo>
                    <a:cubicBezTo>
                      <a:pt x="72004" y="106108"/>
                      <a:pt x="75433" y="94774"/>
                      <a:pt x="70576" y="85725"/>
                    </a:cubicBezTo>
                    <a:cubicBezTo>
                      <a:pt x="57717" y="61817"/>
                      <a:pt x="46096" y="36862"/>
                      <a:pt x="36000" y="11716"/>
                    </a:cubicBezTo>
                    <a:cubicBezTo>
                      <a:pt x="33047" y="4477"/>
                      <a:pt x="26094" y="0"/>
                      <a:pt x="18664" y="0"/>
                    </a:cubicBezTo>
                    <a:cubicBezTo>
                      <a:pt x="16378" y="0"/>
                      <a:pt x="13997" y="476"/>
                      <a:pt x="11711" y="1333"/>
                    </a:cubicBezTo>
                    <a:cubicBezTo>
                      <a:pt x="2186" y="5143"/>
                      <a:pt x="-2481" y="16002"/>
                      <a:pt x="1329" y="25622"/>
                    </a:cubicBezTo>
                    <a:cubicBezTo>
                      <a:pt x="11902" y="52102"/>
                      <a:pt x="24189" y="78295"/>
                      <a:pt x="37714" y="103442"/>
                    </a:cubicBezTo>
                    <a:cubicBezTo>
                      <a:pt x="42572" y="112490"/>
                      <a:pt x="53907" y="115919"/>
                      <a:pt x="62955" y="1110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6" name="Google Shape;6656;p53"/>
              <p:cNvSpPr/>
              <p:nvPr/>
            </p:nvSpPr>
            <p:spPr>
              <a:xfrm>
                <a:off x="7536160" y="1653159"/>
                <a:ext cx="83769" cy="107087"/>
              </a:xfrm>
              <a:custGeom>
                <a:avLst/>
                <a:gdLst/>
                <a:ahLst/>
                <a:cxnLst/>
                <a:rect l="l" t="t" r="r" b="b"/>
                <a:pathLst>
                  <a:path w="83769" h="107087" extrusionOk="0">
                    <a:moveTo>
                      <a:pt x="50120" y="99536"/>
                    </a:moveTo>
                    <a:cubicBezTo>
                      <a:pt x="56216" y="107823"/>
                      <a:pt x="67932" y="109538"/>
                      <a:pt x="76219" y="103441"/>
                    </a:cubicBezTo>
                    <a:cubicBezTo>
                      <a:pt x="84506" y="97345"/>
                      <a:pt x="86220" y="85630"/>
                      <a:pt x="80124" y="77343"/>
                    </a:cubicBezTo>
                    <a:cubicBezTo>
                      <a:pt x="63932" y="55435"/>
                      <a:pt x="48596" y="32385"/>
                      <a:pt x="34595" y="9049"/>
                    </a:cubicBezTo>
                    <a:cubicBezTo>
                      <a:pt x="31070" y="3239"/>
                      <a:pt x="24879" y="0"/>
                      <a:pt x="18593" y="0"/>
                    </a:cubicBezTo>
                    <a:cubicBezTo>
                      <a:pt x="15354" y="0"/>
                      <a:pt x="12020" y="857"/>
                      <a:pt x="9068" y="2667"/>
                    </a:cubicBezTo>
                    <a:cubicBezTo>
                      <a:pt x="209" y="8001"/>
                      <a:pt x="-2648" y="19431"/>
                      <a:pt x="2686" y="28289"/>
                    </a:cubicBezTo>
                    <a:cubicBezTo>
                      <a:pt x="17259" y="52673"/>
                      <a:pt x="33261" y="76676"/>
                      <a:pt x="50216" y="996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7" name="Google Shape;6657;p53"/>
              <p:cNvSpPr/>
              <p:nvPr/>
            </p:nvSpPr>
            <p:spPr>
              <a:xfrm>
                <a:off x="7530039" y="1331118"/>
                <a:ext cx="55078" cy="119233"/>
              </a:xfrm>
              <a:custGeom>
                <a:avLst/>
                <a:gdLst/>
                <a:ahLst/>
                <a:cxnLst/>
                <a:rect l="l" t="t" r="r" b="b"/>
                <a:pathLst>
                  <a:path w="55078" h="119233" extrusionOk="0">
                    <a:moveTo>
                      <a:pt x="41382" y="118586"/>
                    </a:moveTo>
                    <a:cubicBezTo>
                      <a:pt x="51288" y="115824"/>
                      <a:pt x="57098" y="105537"/>
                      <a:pt x="54431" y="95631"/>
                    </a:cubicBezTo>
                    <a:cubicBezTo>
                      <a:pt x="47193" y="69437"/>
                      <a:pt x="41382" y="42577"/>
                      <a:pt x="37096" y="15716"/>
                    </a:cubicBezTo>
                    <a:cubicBezTo>
                      <a:pt x="35667" y="6572"/>
                      <a:pt x="27666" y="0"/>
                      <a:pt x="18713" y="0"/>
                    </a:cubicBezTo>
                    <a:cubicBezTo>
                      <a:pt x="17760" y="0"/>
                      <a:pt x="16712" y="0"/>
                      <a:pt x="15760" y="191"/>
                    </a:cubicBezTo>
                    <a:cubicBezTo>
                      <a:pt x="5568" y="1810"/>
                      <a:pt x="-1385" y="11335"/>
                      <a:pt x="234" y="21527"/>
                    </a:cubicBezTo>
                    <a:cubicBezTo>
                      <a:pt x="4711" y="49721"/>
                      <a:pt x="10902" y="78010"/>
                      <a:pt x="18427" y="105537"/>
                    </a:cubicBezTo>
                    <a:cubicBezTo>
                      <a:pt x="21189" y="115443"/>
                      <a:pt x="31476" y="121253"/>
                      <a:pt x="41382" y="1185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8" name="Google Shape;6658;p53"/>
              <p:cNvSpPr/>
              <p:nvPr/>
            </p:nvSpPr>
            <p:spPr>
              <a:xfrm>
                <a:off x="7759433" y="1900999"/>
                <a:ext cx="106645" cy="84249"/>
              </a:xfrm>
              <a:custGeom>
                <a:avLst/>
                <a:gdLst/>
                <a:ahLst/>
                <a:cxnLst/>
                <a:rect l="l" t="t" r="r" b="b"/>
                <a:pathLst>
                  <a:path w="106645" h="84249" extrusionOk="0">
                    <a:moveTo>
                      <a:pt x="7347" y="33528"/>
                    </a:moveTo>
                    <a:cubicBezTo>
                      <a:pt x="30111" y="50578"/>
                      <a:pt x="54019" y="66770"/>
                      <a:pt x="78308" y="81534"/>
                    </a:cubicBezTo>
                    <a:cubicBezTo>
                      <a:pt x="87071" y="86868"/>
                      <a:pt x="98596" y="84106"/>
                      <a:pt x="103930" y="75343"/>
                    </a:cubicBezTo>
                    <a:cubicBezTo>
                      <a:pt x="109264" y="66580"/>
                      <a:pt x="106502" y="55054"/>
                      <a:pt x="97739" y="49721"/>
                    </a:cubicBezTo>
                    <a:cubicBezTo>
                      <a:pt x="74498" y="35528"/>
                      <a:pt x="51638" y="20098"/>
                      <a:pt x="29825" y="3715"/>
                    </a:cubicBezTo>
                    <a:cubicBezTo>
                      <a:pt x="26492" y="1238"/>
                      <a:pt x="22587" y="0"/>
                      <a:pt x="18681" y="0"/>
                    </a:cubicBezTo>
                    <a:cubicBezTo>
                      <a:pt x="12966" y="0"/>
                      <a:pt x="7442" y="2572"/>
                      <a:pt x="3727" y="7429"/>
                    </a:cubicBezTo>
                    <a:cubicBezTo>
                      <a:pt x="-2464" y="15716"/>
                      <a:pt x="-750" y="27337"/>
                      <a:pt x="7442" y="335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9" name="Google Shape;6659;p53"/>
              <p:cNvSpPr/>
              <p:nvPr/>
            </p:nvSpPr>
            <p:spPr>
              <a:xfrm>
                <a:off x="7906204" y="1745170"/>
                <a:ext cx="109182" cy="80586"/>
              </a:xfrm>
              <a:custGeom>
                <a:avLst/>
                <a:gdLst/>
                <a:ahLst/>
                <a:cxnLst/>
                <a:rect l="l" t="t" r="r" b="b"/>
                <a:pathLst>
                  <a:path w="109182" h="80586" extrusionOk="0">
                    <a:moveTo>
                      <a:pt x="8023" y="34004"/>
                    </a:moveTo>
                    <a:cubicBezTo>
                      <a:pt x="31549" y="50387"/>
                      <a:pt x="56505" y="65342"/>
                      <a:pt x="81937" y="78486"/>
                    </a:cubicBezTo>
                    <a:cubicBezTo>
                      <a:pt x="91080" y="83248"/>
                      <a:pt x="102320" y="79629"/>
                      <a:pt x="107082" y="70485"/>
                    </a:cubicBezTo>
                    <a:cubicBezTo>
                      <a:pt x="111845" y="61341"/>
                      <a:pt x="108225" y="50101"/>
                      <a:pt x="99082" y="45339"/>
                    </a:cubicBezTo>
                    <a:cubicBezTo>
                      <a:pt x="75078" y="32861"/>
                      <a:pt x="51552" y="18764"/>
                      <a:pt x="29263" y="3334"/>
                    </a:cubicBezTo>
                    <a:cubicBezTo>
                      <a:pt x="26025" y="1048"/>
                      <a:pt x="22310" y="0"/>
                      <a:pt x="18691" y="0"/>
                    </a:cubicBezTo>
                    <a:cubicBezTo>
                      <a:pt x="12785" y="0"/>
                      <a:pt x="6975" y="2762"/>
                      <a:pt x="3355" y="8001"/>
                    </a:cubicBezTo>
                    <a:cubicBezTo>
                      <a:pt x="-2550" y="16478"/>
                      <a:pt x="-455" y="28099"/>
                      <a:pt x="8023" y="339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0" name="Google Shape;6660;p53"/>
              <p:cNvSpPr/>
              <p:nvPr/>
            </p:nvSpPr>
            <p:spPr>
              <a:xfrm>
                <a:off x="7858056" y="1339119"/>
                <a:ext cx="69310" cy="114676"/>
              </a:xfrm>
              <a:custGeom>
                <a:avLst/>
                <a:gdLst/>
                <a:ahLst/>
                <a:cxnLst/>
                <a:rect l="l" t="t" r="r" b="b"/>
                <a:pathLst>
                  <a:path w="69310" h="114676" extrusionOk="0">
                    <a:moveTo>
                      <a:pt x="59409" y="112586"/>
                    </a:moveTo>
                    <a:cubicBezTo>
                      <a:pt x="68457" y="107728"/>
                      <a:pt x="71982" y="96488"/>
                      <a:pt x="67124" y="87344"/>
                    </a:cubicBezTo>
                    <a:cubicBezTo>
                      <a:pt x="54551" y="63722"/>
                      <a:pt x="44264" y="38767"/>
                      <a:pt x="36454" y="13240"/>
                    </a:cubicBezTo>
                    <a:cubicBezTo>
                      <a:pt x="33977" y="5239"/>
                      <a:pt x="26643" y="0"/>
                      <a:pt x="18642" y="0"/>
                    </a:cubicBezTo>
                    <a:cubicBezTo>
                      <a:pt x="16832" y="0"/>
                      <a:pt x="15022" y="286"/>
                      <a:pt x="13213" y="857"/>
                    </a:cubicBezTo>
                    <a:cubicBezTo>
                      <a:pt x="3402" y="3905"/>
                      <a:pt x="-2218" y="14288"/>
                      <a:pt x="830" y="24098"/>
                    </a:cubicBezTo>
                    <a:cubicBezTo>
                      <a:pt x="9307" y="51911"/>
                      <a:pt x="20547" y="79057"/>
                      <a:pt x="34263" y="104775"/>
                    </a:cubicBezTo>
                    <a:cubicBezTo>
                      <a:pt x="39120" y="113824"/>
                      <a:pt x="50360" y="117348"/>
                      <a:pt x="59504" y="1124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1" name="Google Shape;6661;p53"/>
              <p:cNvSpPr/>
              <p:nvPr/>
            </p:nvSpPr>
            <p:spPr>
              <a:xfrm>
                <a:off x="7810427" y="1491424"/>
                <a:ext cx="85920" cy="105565"/>
              </a:xfrm>
              <a:custGeom>
                <a:avLst/>
                <a:gdLst/>
                <a:ahLst/>
                <a:cxnLst/>
                <a:rect l="l" t="t" r="r" b="b"/>
                <a:pathLst>
                  <a:path w="85920" h="105565" extrusionOk="0">
                    <a:moveTo>
                      <a:pt x="81701" y="74962"/>
                    </a:moveTo>
                    <a:cubicBezTo>
                      <a:pt x="64366" y="54292"/>
                      <a:pt x="48554" y="32099"/>
                      <a:pt x="34648" y="9049"/>
                    </a:cubicBezTo>
                    <a:cubicBezTo>
                      <a:pt x="31124" y="3239"/>
                      <a:pt x="25027" y="0"/>
                      <a:pt x="18646" y="0"/>
                    </a:cubicBezTo>
                    <a:cubicBezTo>
                      <a:pt x="15407" y="0"/>
                      <a:pt x="12074" y="857"/>
                      <a:pt x="9025" y="2667"/>
                    </a:cubicBezTo>
                    <a:cubicBezTo>
                      <a:pt x="167" y="8001"/>
                      <a:pt x="-2595" y="19431"/>
                      <a:pt x="2644" y="28289"/>
                    </a:cubicBezTo>
                    <a:cubicBezTo>
                      <a:pt x="17503" y="52959"/>
                      <a:pt x="34457" y="76676"/>
                      <a:pt x="52936" y="98869"/>
                    </a:cubicBezTo>
                    <a:cubicBezTo>
                      <a:pt x="59508" y="106775"/>
                      <a:pt x="71319" y="107823"/>
                      <a:pt x="79225" y="101251"/>
                    </a:cubicBezTo>
                    <a:cubicBezTo>
                      <a:pt x="87131" y="94679"/>
                      <a:pt x="88178" y="82867"/>
                      <a:pt x="81606" y="749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2" name="Google Shape;6662;p53"/>
              <p:cNvSpPr/>
              <p:nvPr/>
            </p:nvSpPr>
            <p:spPr>
              <a:xfrm>
                <a:off x="7782150" y="1632965"/>
                <a:ext cx="95752" cy="97406"/>
              </a:xfrm>
              <a:custGeom>
                <a:avLst/>
                <a:gdLst/>
                <a:ahLst/>
                <a:cxnLst/>
                <a:rect l="l" t="t" r="r" b="b"/>
                <a:pathLst>
                  <a:path w="95752" h="97406" extrusionOk="0">
                    <a:moveTo>
                      <a:pt x="89595" y="64960"/>
                    </a:moveTo>
                    <a:cubicBezTo>
                      <a:pt x="69497" y="46768"/>
                      <a:pt x="50447" y="27146"/>
                      <a:pt x="32826" y="6572"/>
                    </a:cubicBezTo>
                    <a:cubicBezTo>
                      <a:pt x="29111" y="2286"/>
                      <a:pt x="23872" y="0"/>
                      <a:pt x="18634" y="0"/>
                    </a:cubicBezTo>
                    <a:cubicBezTo>
                      <a:pt x="14347" y="0"/>
                      <a:pt x="10061" y="1429"/>
                      <a:pt x="6537" y="4477"/>
                    </a:cubicBezTo>
                    <a:cubicBezTo>
                      <a:pt x="-1273" y="11144"/>
                      <a:pt x="-2226" y="22955"/>
                      <a:pt x="4441" y="30766"/>
                    </a:cubicBezTo>
                    <a:cubicBezTo>
                      <a:pt x="23111" y="52578"/>
                      <a:pt x="43304" y="73343"/>
                      <a:pt x="64544" y="92583"/>
                    </a:cubicBezTo>
                    <a:cubicBezTo>
                      <a:pt x="72164" y="99536"/>
                      <a:pt x="83975" y="98870"/>
                      <a:pt x="90929" y="91250"/>
                    </a:cubicBezTo>
                    <a:cubicBezTo>
                      <a:pt x="97882" y="83630"/>
                      <a:pt x="97215" y="71819"/>
                      <a:pt x="89595" y="648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3" name="Google Shape;6663;p53"/>
              <p:cNvSpPr/>
              <p:nvPr/>
            </p:nvSpPr>
            <p:spPr>
              <a:xfrm>
                <a:off x="8157399" y="1230153"/>
                <a:ext cx="49926" cy="71833"/>
              </a:xfrm>
              <a:custGeom>
                <a:avLst/>
                <a:gdLst/>
                <a:ahLst/>
                <a:cxnLst/>
                <a:rect l="l" t="t" r="r" b="b"/>
                <a:pathLst>
                  <a:path w="49926" h="7183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21622"/>
                      <a:pt x="4858" y="42291"/>
                      <a:pt x="14574" y="61532"/>
                    </a:cubicBezTo>
                    <a:cubicBezTo>
                      <a:pt x="19241" y="70771"/>
                      <a:pt x="30385" y="74486"/>
                      <a:pt x="39624" y="69818"/>
                    </a:cubicBezTo>
                    <a:cubicBezTo>
                      <a:pt x="48863" y="65151"/>
                      <a:pt x="52578" y="54007"/>
                      <a:pt x="47911" y="44768"/>
                    </a:cubicBezTo>
                    <a:cubicBezTo>
                      <a:pt x="40863" y="30766"/>
                      <a:pt x="37338" y="15716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4" name="Google Shape;6664;p53"/>
              <p:cNvSpPr/>
              <p:nvPr/>
            </p:nvSpPr>
            <p:spPr>
              <a:xfrm>
                <a:off x="7747505" y="1336833"/>
                <a:ext cx="62770" cy="117124"/>
              </a:xfrm>
              <a:custGeom>
                <a:avLst/>
                <a:gdLst/>
                <a:ahLst/>
                <a:cxnLst/>
                <a:rect l="l" t="t" r="r" b="b"/>
                <a:pathLst>
                  <a:path w="62770" h="117124" extrusionOk="0">
                    <a:moveTo>
                      <a:pt x="51183" y="115729"/>
                    </a:moveTo>
                    <a:cubicBezTo>
                      <a:pt x="60708" y="111824"/>
                      <a:pt x="65280" y="100965"/>
                      <a:pt x="61374" y="91440"/>
                    </a:cubicBezTo>
                    <a:cubicBezTo>
                      <a:pt x="51183" y="66484"/>
                      <a:pt x="42896" y="40576"/>
                      <a:pt x="36705" y="14383"/>
                    </a:cubicBezTo>
                    <a:cubicBezTo>
                      <a:pt x="34704" y="5810"/>
                      <a:pt x="26989" y="0"/>
                      <a:pt x="18607" y="0"/>
                    </a:cubicBezTo>
                    <a:cubicBezTo>
                      <a:pt x="17178" y="0"/>
                      <a:pt x="15750" y="190"/>
                      <a:pt x="14321" y="476"/>
                    </a:cubicBezTo>
                    <a:cubicBezTo>
                      <a:pt x="4320" y="2857"/>
                      <a:pt x="-1872" y="12859"/>
                      <a:pt x="510" y="22955"/>
                    </a:cubicBezTo>
                    <a:cubicBezTo>
                      <a:pt x="7177" y="51054"/>
                      <a:pt x="16035" y="78772"/>
                      <a:pt x="26989" y="105537"/>
                    </a:cubicBezTo>
                    <a:cubicBezTo>
                      <a:pt x="30894" y="115062"/>
                      <a:pt x="41753" y="119634"/>
                      <a:pt x="51278" y="1157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5" name="Google Shape;6665;p53"/>
              <p:cNvSpPr/>
              <p:nvPr/>
            </p:nvSpPr>
            <p:spPr>
              <a:xfrm>
                <a:off x="7464571" y="1501616"/>
                <a:ext cx="69348" cy="114897"/>
              </a:xfrm>
              <a:custGeom>
                <a:avLst/>
                <a:gdLst/>
                <a:ahLst/>
                <a:cxnLst/>
                <a:rect l="l" t="t" r="r" b="b"/>
                <a:pathLst>
                  <a:path w="69348" h="114897" extrusionOk="0">
                    <a:moveTo>
                      <a:pt x="33794" y="104204"/>
                    </a:moveTo>
                    <a:cubicBezTo>
                      <a:pt x="38176" y="113538"/>
                      <a:pt x="49320" y="117539"/>
                      <a:pt x="58654" y="113062"/>
                    </a:cubicBezTo>
                    <a:cubicBezTo>
                      <a:pt x="67989" y="108680"/>
                      <a:pt x="71989" y="97536"/>
                      <a:pt x="67512" y="88202"/>
                    </a:cubicBezTo>
                    <a:cubicBezTo>
                      <a:pt x="55892" y="63532"/>
                      <a:pt x="45319" y="38005"/>
                      <a:pt x="36175" y="12383"/>
                    </a:cubicBezTo>
                    <a:cubicBezTo>
                      <a:pt x="33413" y="4763"/>
                      <a:pt x="26269" y="0"/>
                      <a:pt x="18649" y="0"/>
                    </a:cubicBezTo>
                    <a:cubicBezTo>
                      <a:pt x="16554" y="0"/>
                      <a:pt x="14458" y="381"/>
                      <a:pt x="12363" y="1048"/>
                    </a:cubicBezTo>
                    <a:cubicBezTo>
                      <a:pt x="2647" y="4477"/>
                      <a:pt x="-2401" y="15240"/>
                      <a:pt x="1123" y="24860"/>
                    </a:cubicBezTo>
                    <a:cubicBezTo>
                      <a:pt x="10744" y="51626"/>
                      <a:pt x="21697" y="78295"/>
                      <a:pt x="33889" y="1040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6" name="Google Shape;6666;p53"/>
              <p:cNvSpPr/>
              <p:nvPr/>
            </p:nvSpPr>
            <p:spPr>
              <a:xfrm>
                <a:off x="7414354" y="1230153"/>
                <a:ext cx="38501" cy="62980"/>
              </a:xfrm>
              <a:custGeom>
                <a:avLst/>
                <a:gdLst/>
                <a:ahLst/>
                <a:cxnLst/>
                <a:rect l="l" t="t" r="r" b="b"/>
                <a:pathLst>
                  <a:path w="38501" h="62980" extrusionOk="0">
                    <a:moveTo>
                      <a:pt x="20764" y="62865"/>
                    </a:moveTo>
                    <a:cubicBezTo>
                      <a:pt x="31052" y="62389"/>
                      <a:pt x="38957" y="53626"/>
                      <a:pt x="38481" y="43339"/>
                    </a:cubicBezTo>
                    <a:cubicBezTo>
                      <a:pt x="37719" y="28956"/>
                      <a:pt x="37338" y="14383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lnTo>
                      <a:pt x="0" y="0"/>
                    </a:lnTo>
                    <a:cubicBezTo>
                      <a:pt x="0" y="15050"/>
                      <a:pt x="381" y="30194"/>
                      <a:pt x="1143" y="45244"/>
                    </a:cubicBezTo>
                    <a:cubicBezTo>
                      <a:pt x="1619" y="55531"/>
                      <a:pt x="10478" y="63437"/>
                      <a:pt x="20669" y="62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7" name="Google Shape;6667;p53"/>
              <p:cNvSpPr/>
              <p:nvPr/>
            </p:nvSpPr>
            <p:spPr>
              <a:xfrm>
                <a:off x="7763669" y="1766506"/>
                <a:ext cx="101910" cy="90704"/>
              </a:xfrm>
              <a:custGeom>
                <a:avLst/>
                <a:gdLst/>
                <a:ahLst/>
                <a:cxnLst/>
                <a:rect l="l" t="t" r="r" b="b"/>
                <a:pathLst>
                  <a:path w="101910" h="90704" extrusionOk="0">
                    <a:moveTo>
                      <a:pt x="5873" y="32290"/>
                    </a:moveTo>
                    <a:cubicBezTo>
                      <a:pt x="26828" y="51721"/>
                      <a:pt x="49116" y="70104"/>
                      <a:pt x="72167" y="87058"/>
                    </a:cubicBezTo>
                    <a:cubicBezTo>
                      <a:pt x="80454" y="93154"/>
                      <a:pt x="92169" y="91440"/>
                      <a:pt x="98265" y="83153"/>
                    </a:cubicBezTo>
                    <a:cubicBezTo>
                      <a:pt x="104361" y="74867"/>
                      <a:pt x="102647" y="63151"/>
                      <a:pt x="94360" y="57055"/>
                    </a:cubicBezTo>
                    <a:cubicBezTo>
                      <a:pt x="72453" y="40957"/>
                      <a:pt x="51307" y="23431"/>
                      <a:pt x="31305" y="4953"/>
                    </a:cubicBezTo>
                    <a:cubicBezTo>
                      <a:pt x="27685" y="1619"/>
                      <a:pt x="23208" y="0"/>
                      <a:pt x="18636" y="0"/>
                    </a:cubicBezTo>
                    <a:cubicBezTo>
                      <a:pt x="13588" y="0"/>
                      <a:pt x="8635" y="2000"/>
                      <a:pt x="4920" y="6001"/>
                    </a:cubicBezTo>
                    <a:cubicBezTo>
                      <a:pt x="-2033" y="13526"/>
                      <a:pt x="-1556" y="25336"/>
                      <a:pt x="5968" y="323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8" name="Google Shape;6668;p53"/>
              <p:cNvSpPr/>
              <p:nvPr/>
            </p:nvSpPr>
            <p:spPr>
              <a:xfrm>
                <a:off x="7898298" y="1865756"/>
                <a:ext cx="112158" cy="75180"/>
              </a:xfrm>
              <a:custGeom>
                <a:avLst/>
                <a:gdLst/>
                <a:ahLst/>
                <a:cxnLst/>
                <a:rect l="l" t="t" r="r" b="b"/>
                <a:pathLst>
                  <a:path w="112158" h="75180" extrusionOk="0">
                    <a:moveTo>
                      <a:pt x="9356" y="34862"/>
                    </a:moveTo>
                    <a:cubicBezTo>
                      <a:pt x="34121" y="49149"/>
                      <a:pt x="59934" y="62198"/>
                      <a:pt x="86032" y="73628"/>
                    </a:cubicBezTo>
                    <a:cubicBezTo>
                      <a:pt x="95462" y="77724"/>
                      <a:pt x="106416" y="73438"/>
                      <a:pt x="110607" y="64008"/>
                    </a:cubicBezTo>
                    <a:cubicBezTo>
                      <a:pt x="114703" y="54578"/>
                      <a:pt x="110416" y="43529"/>
                      <a:pt x="100987" y="39433"/>
                    </a:cubicBezTo>
                    <a:cubicBezTo>
                      <a:pt x="76127" y="28575"/>
                      <a:pt x="51552" y="16097"/>
                      <a:pt x="28025" y="2477"/>
                    </a:cubicBezTo>
                    <a:cubicBezTo>
                      <a:pt x="25072" y="762"/>
                      <a:pt x="21834" y="0"/>
                      <a:pt x="18691" y="0"/>
                    </a:cubicBezTo>
                    <a:cubicBezTo>
                      <a:pt x="12214" y="0"/>
                      <a:pt x="6022" y="3334"/>
                      <a:pt x="2498" y="9335"/>
                    </a:cubicBezTo>
                    <a:cubicBezTo>
                      <a:pt x="-2645" y="18288"/>
                      <a:pt x="403" y="29623"/>
                      <a:pt x="9356" y="347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9" name="Google Shape;6669;p53"/>
              <p:cNvSpPr/>
              <p:nvPr/>
            </p:nvSpPr>
            <p:spPr>
              <a:xfrm>
                <a:off x="7838979" y="1230153"/>
                <a:ext cx="39722" cy="64296"/>
              </a:xfrm>
              <a:custGeom>
                <a:avLst/>
                <a:gdLst/>
                <a:ahLst/>
                <a:cxnLst/>
                <a:rect l="l" t="t" r="r" b="b"/>
                <a:pathLst>
                  <a:path w="39722" h="6429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5907"/>
                      <a:pt x="857" y="31909"/>
                      <a:pt x="2477" y="47530"/>
                    </a:cubicBezTo>
                    <a:cubicBezTo>
                      <a:pt x="3524" y="57817"/>
                      <a:pt x="12668" y="65246"/>
                      <a:pt x="22955" y="64199"/>
                    </a:cubicBezTo>
                    <a:cubicBezTo>
                      <a:pt x="33242" y="63151"/>
                      <a:pt x="40672" y="54007"/>
                      <a:pt x="39624" y="43720"/>
                    </a:cubicBezTo>
                    <a:cubicBezTo>
                      <a:pt x="38100" y="29337"/>
                      <a:pt x="37338" y="14573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0" name="Google Shape;6670;p53"/>
              <p:cNvSpPr/>
              <p:nvPr/>
            </p:nvSpPr>
            <p:spPr>
              <a:xfrm>
                <a:off x="7520463" y="1230058"/>
                <a:ext cx="38215" cy="54997"/>
              </a:xfrm>
              <a:custGeom>
                <a:avLst/>
                <a:gdLst/>
                <a:ahLst/>
                <a:cxnLst/>
                <a:rect l="l" t="t" r="r" b="b"/>
                <a:pathLst>
                  <a:path w="38215" h="54997" extrusionOk="0">
                    <a:moveTo>
                      <a:pt x="953" y="37243"/>
                    </a:moveTo>
                    <a:cubicBezTo>
                      <a:pt x="1429" y="47530"/>
                      <a:pt x="10096" y="55626"/>
                      <a:pt x="20479" y="54959"/>
                    </a:cubicBezTo>
                    <a:cubicBezTo>
                      <a:pt x="30766" y="54483"/>
                      <a:pt x="38671" y="45720"/>
                      <a:pt x="38195" y="35433"/>
                    </a:cubicBezTo>
                    <a:cubicBezTo>
                      <a:pt x="37624" y="23717"/>
                      <a:pt x="37338" y="11811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lnTo>
                      <a:pt x="0" y="0"/>
                    </a:lnTo>
                    <a:cubicBezTo>
                      <a:pt x="0" y="12383"/>
                      <a:pt x="286" y="24956"/>
                      <a:pt x="858" y="371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1" name="Google Shape;6671;p53"/>
              <p:cNvSpPr/>
              <p:nvPr/>
            </p:nvSpPr>
            <p:spPr>
              <a:xfrm>
                <a:off x="7423767" y="1339119"/>
                <a:ext cx="53659" cy="119556"/>
              </a:xfrm>
              <a:custGeom>
                <a:avLst/>
                <a:gdLst/>
                <a:ahLst/>
                <a:cxnLst/>
                <a:rect l="l" t="t" r="r" b="b"/>
                <a:pathLst>
                  <a:path w="53659" h="119556" extrusionOk="0">
                    <a:moveTo>
                      <a:pt x="15923" y="286"/>
                    </a:moveTo>
                    <a:cubicBezTo>
                      <a:pt x="5732" y="1810"/>
                      <a:pt x="-1317" y="11240"/>
                      <a:pt x="207" y="21431"/>
                    </a:cubicBezTo>
                    <a:cubicBezTo>
                      <a:pt x="4398" y="49625"/>
                      <a:pt x="10018" y="77915"/>
                      <a:pt x="16971" y="105442"/>
                    </a:cubicBezTo>
                    <a:cubicBezTo>
                      <a:pt x="19448" y="115443"/>
                      <a:pt x="29639" y="121539"/>
                      <a:pt x="39545" y="118967"/>
                    </a:cubicBezTo>
                    <a:cubicBezTo>
                      <a:pt x="49547" y="116491"/>
                      <a:pt x="55642" y="106299"/>
                      <a:pt x="53071" y="96393"/>
                    </a:cubicBezTo>
                    <a:cubicBezTo>
                      <a:pt x="46499" y="70009"/>
                      <a:pt x="41069" y="42958"/>
                      <a:pt x="37069" y="15907"/>
                    </a:cubicBezTo>
                    <a:cubicBezTo>
                      <a:pt x="35735" y="6667"/>
                      <a:pt x="27734" y="0"/>
                      <a:pt x="18685" y="0"/>
                    </a:cubicBezTo>
                    <a:cubicBezTo>
                      <a:pt x="17733" y="0"/>
                      <a:pt x="16876" y="0"/>
                      <a:pt x="15923" y="1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2" name="Google Shape;6672;p53"/>
              <p:cNvSpPr/>
              <p:nvPr/>
            </p:nvSpPr>
            <p:spPr>
              <a:xfrm>
                <a:off x="7638248" y="1333976"/>
                <a:ext cx="58290" cy="118544"/>
              </a:xfrm>
              <a:custGeom>
                <a:avLst/>
                <a:gdLst/>
                <a:ahLst/>
                <a:cxnLst/>
                <a:rect l="l" t="t" r="r" b="b"/>
                <a:pathLst>
                  <a:path w="58290" h="118544" extrusionOk="0">
                    <a:moveTo>
                      <a:pt x="18708" y="0"/>
                    </a:moveTo>
                    <a:cubicBezTo>
                      <a:pt x="17565" y="0"/>
                      <a:pt x="16327" y="95"/>
                      <a:pt x="15184" y="381"/>
                    </a:cubicBezTo>
                    <a:cubicBezTo>
                      <a:pt x="5087" y="2286"/>
                      <a:pt x="-1580" y="12097"/>
                      <a:pt x="325" y="22193"/>
                    </a:cubicBezTo>
                    <a:cubicBezTo>
                      <a:pt x="5659" y="50387"/>
                      <a:pt x="12993" y="78486"/>
                      <a:pt x="21947" y="105727"/>
                    </a:cubicBezTo>
                    <a:cubicBezTo>
                      <a:pt x="25185" y="115538"/>
                      <a:pt x="35758" y="120777"/>
                      <a:pt x="45473" y="117634"/>
                    </a:cubicBezTo>
                    <a:cubicBezTo>
                      <a:pt x="55284" y="114395"/>
                      <a:pt x="60523" y="103823"/>
                      <a:pt x="57380" y="94107"/>
                    </a:cubicBezTo>
                    <a:cubicBezTo>
                      <a:pt x="48902" y="68389"/>
                      <a:pt x="42044" y="41910"/>
                      <a:pt x="36901" y="15335"/>
                    </a:cubicBezTo>
                    <a:cubicBezTo>
                      <a:pt x="35186" y="6382"/>
                      <a:pt x="27376" y="190"/>
                      <a:pt x="18613" y="1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3" name="Google Shape;6673;p53"/>
              <p:cNvSpPr/>
              <p:nvPr/>
            </p:nvSpPr>
            <p:spPr>
              <a:xfrm>
                <a:off x="7732775" y="1230058"/>
                <a:ext cx="39009" cy="61203"/>
              </a:xfrm>
              <a:custGeom>
                <a:avLst/>
                <a:gdLst/>
                <a:ahLst/>
                <a:cxnLst/>
                <a:rect l="l" t="t" r="r" b="b"/>
                <a:pathLst>
                  <a:path w="39009" h="61203" extrusionOk="0">
                    <a:moveTo>
                      <a:pt x="1810" y="44006"/>
                    </a:moveTo>
                    <a:cubicBezTo>
                      <a:pt x="2572" y="54293"/>
                      <a:pt x="11621" y="61913"/>
                      <a:pt x="21812" y="61151"/>
                    </a:cubicBezTo>
                    <a:cubicBezTo>
                      <a:pt x="32099" y="60389"/>
                      <a:pt x="39719" y="51340"/>
                      <a:pt x="38957" y="41148"/>
                    </a:cubicBezTo>
                    <a:cubicBezTo>
                      <a:pt x="37910" y="27527"/>
                      <a:pt x="37338" y="13716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lnTo>
                      <a:pt x="0" y="0"/>
                    </a:lnTo>
                    <a:cubicBezTo>
                      <a:pt x="0" y="14668"/>
                      <a:pt x="571" y="29432"/>
                      <a:pt x="1714" y="440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4" name="Google Shape;6674;p53"/>
              <p:cNvSpPr/>
              <p:nvPr/>
            </p:nvSpPr>
            <p:spPr>
              <a:xfrm>
                <a:off x="7626667" y="1230153"/>
                <a:ext cx="38510" cy="58036"/>
              </a:xfrm>
              <a:custGeom>
                <a:avLst/>
                <a:gdLst/>
                <a:ahLst/>
                <a:cxnLst/>
                <a:rect l="l" t="t" r="r" b="b"/>
                <a:pathLst>
                  <a:path w="38510" h="58036" extrusionOk="0">
                    <a:moveTo>
                      <a:pt x="20955" y="57912"/>
                    </a:moveTo>
                    <a:cubicBezTo>
                      <a:pt x="31242" y="57341"/>
                      <a:pt x="39052" y="48482"/>
                      <a:pt x="38481" y="38195"/>
                    </a:cubicBezTo>
                    <a:cubicBezTo>
                      <a:pt x="37719" y="25527"/>
                      <a:pt x="37338" y="12668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cubicBezTo>
                      <a:pt x="0" y="13430"/>
                      <a:pt x="381" y="27051"/>
                      <a:pt x="1238" y="40481"/>
                    </a:cubicBezTo>
                    <a:cubicBezTo>
                      <a:pt x="1810" y="50768"/>
                      <a:pt x="10573" y="58579"/>
                      <a:pt x="20955" y="580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5" name="Google Shape;6675;p53"/>
              <p:cNvSpPr/>
              <p:nvPr/>
            </p:nvSpPr>
            <p:spPr>
              <a:xfrm>
                <a:off x="7635844" y="1787937"/>
                <a:ext cx="96282" cy="96793"/>
              </a:xfrm>
              <a:custGeom>
                <a:avLst/>
                <a:gdLst/>
                <a:ahLst/>
                <a:cxnLst/>
                <a:rect l="l" t="t" r="r" b="b"/>
                <a:pathLst>
                  <a:path w="96282" h="96793" extrusionOk="0">
                    <a:moveTo>
                      <a:pt x="65022" y="91916"/>
                    </a:moveTo>
                    <a:cubicBezTo>
                      <a:pt x="72642" y="98869"/>
                      <a:pt x="84453" y="98298"/>
                      <a:pt x="91406" y="90773"/>
                    </a:cubicBezTo>
                    <a:cubicBezTo>
                      <a:pt x="98359" y="83153"/>
                      <a:pt x="97788" y="71342"/>
                      <a:pt x="90263" y="64389"/>
                    </a:cubicBezTo>
                    <a:cubicBezTo>
                      <a:pt x="70165" y="46006"/>
                      <a:pt x="50639" y="26384"/>
                      <a:pt x="32446" y="6191"/>
                    </a:cubicBezTo>
                    <a:cubicBezTo>
                      <a:pt x="28732" y="2096"/>
                      <a:pt x="23683" y="0"/>
                      <a:pt x="18635" y="0"/>
                    </a:cubicBezTo>
                    <a:cubicBezTo>
                      <a:pt x="14158" y="0"/>
                      <a:pt x="9682" y="1619"/>
                      <a:pt x="6157" y="4763"/>
                    </a:cubicBezTo>
                    <a:cubicBezTo>
                      <a:pt x="-1463" y="11621"/>
                      <a:pt x="-2129" y="23431"/>
                      <a:pt x="4824" y="31052"/>
                    </a:cubicBezTo>
                    <a:cubicBezTo>
                      <a:pt x="23874" y="52197"/>
                      <a:pt x="44162" y="72676"/>
                      <a:pt x="65212" y="918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6" name="Google Shape;6676;p53"/>
              <p:cNvSpPr/>
              <p:nvPr/>
            </p:nvSpPr>
            <p:spPr>
              <a:xfrm>
                <a:off x="8226973" y="1430750"/>
                <a:ext cx="67586" cy="42386"/>
              </a:xfrm>
              <a:custGeom>
                <a:avLst/>
                <a:gdLst/>
                <a:ahLst/>
                <a:cxnLst/>
                <a:rect l="l" t="t" r="r" b="b"/>
                <a:pathLst>
                  <a:path w="67586" h="42386" extrusionOk="0">
                    <a:moveTo>
                      <a:pt x="14723" y="36862"/>
                    </a:moveTo>
                    <a:cubicBezTo>
                      <a:pt x="31963" y="40672"/>
                      <a:pt x="49775" y="42386"/>
                      <a:pt x="67587" y="42386"/>
                    </a:cubicBezTo>
                    <a:lnTo>
                      <a:pt x="67587" y="5144"/>
                    </a:lnTo>
                    <a:cubicBezTo>
                      <a:pt x="52442" y="5144"/>
                      <a:pt x="37392" y="3715"/>
                      <a:pt x="22724" y="476"/>
                    </a:cubicBezTo>
                    <a:cubicBezTo>
                      <a:pt x="21390" y="191"/>
                      <a:pt x="19962" y="0"/>
                      <a:pt x="18628" y="0"/>
                    </a:cubicBezTo>
                    <a:cubicBezTo>
                      <a:pt x="10056" y="0"/>
                      <a:pt x="2340" y="5906"/>
                      <a:pt x="435" y="14573"/>
                    </a:cubicBezTo>
                    <a:cubicBezTo>
                      <a:pt x="-1756" y="24670"/>
                      <a:pt x="4531" y="34576"/>
                      <a:pt x="14628" y="368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7" name="Google Shape;6677;p53"/>
              <p:cNvSpPr/>
              <p:nvPr/>
            </p:nvSpPr>
            <p:spPr>
              <a:xfrm>
                <a:off x="8224795" y="1538478"/>
                <a:ext cx="69764" cy="40957"/>
              </a:xfrm>
              <a:custGeom>
                <a:avLst/>
                <a:gdLst/>
                <a:ahLst/>
                <a:cxnLst/>
                <a:rect l="l" t="t" r="r" b="b"/>
                <a:pathLst>
                  <a:path w="69764" h="40957" extrusionOk="0">
                    <a:moveTo>
                      <a:pt x="15758" y="36957"/>
                    </a:moveTo>
                    <a:cubicBezTo>
                      <a:pt x="33474" y="39719"/>
                      <a:pt x="51666" y="40957"/>
                      <a:pt x="69764" y="40957"/>
                    </a:cubicBezTo>
                    <a:lnTo>
                      <a:pt x="69764" y="3715"/>
                    </a:lnTo>
                    <a:cubicBezTo>
                      <a:pt x="53572" y="3715"/>
                      <a:pt x="37379" y="2667"/>
                      <a:pt x="21472" y="191"/>
                    </a:cubicBezTo>
                    <a:cubicBezTo>
                      <a:pt x="20520" y="0"/>
                      <a:pt x="19567" y="0"/>
                      <a:pt x="18615" y="0"/>
                    </a:cubicBezTo>
                    <a:cubicBezTo>
                      <a:pt x="9566" y="0"/>
                      <a:pt x="1660" y="6572"/>
                      <a:pt x="232" y="15811"/>
                    </a:cubicBezTo>
                    <a:cubicBezTo>
                      <a:pt x="-1388" y="26003"/>
                      <a:pt x="5661" y="35528"/>
                      <a:pt x="15758" y="371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8" name="Google Shape;6678;p53"/>
              <p:cNvSpPr/>
              <p:nvPr/>
            </p:nvSpPr>
            <p:spPr>
              <a:xfrm>
                <a:off x="8222603" y="1645253"/>
                <a:ext cx="71956" cy="40290"/>
              </a:xfrm>
              <a:custGeom>
                <a:avLst/>
                <a:gdLst/>
                <a:ahLst/>
                <a:cxnLst/>
                <a:rect l="l" t="t" r="r" b="b"/>
                <a:pathLst>
                  <a:path w="71956" h="40290" extrusionOk="0">
                    <a:moveTo>
                      <a:pt x="16425" y="37052"/>
                    </a:moveTo>
                    <a:cubicBezTo>
                      <a:pt x="34713" y="39243"/>
                      <a:pt x="53382" y="40291"/>
                      <a:pt x="71956" y="40291"/>
                    </a:cubicBezTo>
                    <a:lnTo>
                      <a:pt x="71956" y="3048"/>
                    </a:lnTo>
                    <a:cubicBezTo>
                      <a:pt x="54907" y="3048"/>
                      <a:pt x="37761" y="2096"/>
                      <a:pt x="20902" y="95"/>
                    </a:cubicBezTo>
                    <a:cubicBezTo>
                      <a:pt x="20140" y="95"/>
                      <a:pt x="19378" y="0"/>
                      <a:pt x="18616" y="0"/>
                    </a:cubicBezTo>
                    <a:cubicBezTo>
                      <a:pt x="9281" y="0"/>
                      <a:pt x="1281" y="6953"/>
                      <a:pt x="138" y="16383"/>
                    </a:cubicBezTo>
                    <a:cubicBezTo>
                      <a:pt x="-1100" y="26575"/>
                      <a:pt x="6138" y="35909"/>
                      <a:pt x="16425" y="371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9" name="Google Shape;6679;p53"/>
              <p:cNvSpPr/>
              <p:nvPr/>
            </p:nvSpPr>
            <p:spPr>
              <a:xfrm>
                <a:off x="8229943" y="1320736"/>
                <a:ext cx="64521" cy="46386"/>
              </a:xfrm>
              <a:custGeom>
                <a:avLst/>
                <a:gdLst/>
                <a:ahLst/>
                <a:cxnLst/>
                <a:rect l="l" t="t" r="r" b="b"/>
                <a:pathLst>
                  <a:path w="64521" h="46386" extrusionOk="0">
                    <a:moveTo>
                      <a:pt x="18706" y="0"/>
                    </a:moveTo>
                    <a:cubicBezTo>
                      <a:pt x="11467" y="0"/>
                      <a:pt x="4514" y="4286"/>
                      <a:pt x="1466" y="11430"/>
                    </a:cubicBezTo>
                    <a:cubicBezTo>
                      <a:pt x="-2534" y="20955"/>
                      <a:pt x="1942" y="31814"/>
                      <a:pt x="11372" y="35814"/>
                    </a:cubicBezTo>
                    <a:cubicBezTo>
                      <a:pt x="28231" y="42863"/>
                      <a:pt x="46329" y="46292"/>
                      <a:pt x="64521" y="46387"/>
                    </a:cubicBezTo>
                    <a:lnTo>
                      <a:pt x="64521" y="9144"/>
                    </a:lnTo>
                    <a:cubicBezTo>
                      <a:pt x="51282" y="9144"/>
                      <a:pt x="38042" y="6667"/>
                      <a:pt x="25850" y="1524"/>
                    </a:cubicBezTo>
                    <a:cubicBezTo>
                      <a:pt x="23469" y="572"/>
                      <a:pt x="20992" y="95"/>
                      <a:pt x="18611" y="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0" name="Google Shape;6680;p53"/>
              <p:cNvSpPr/>
              <p:nvPr/>
            </p:nvSpPr>
            <p:spPr>
              <a:xfrm>
                <a:off x="8072481" y="1472279"/>
                <a:ext cx="109315" cy="80036"/>
              </a:xfrm>
              <a:custGeom>
                <a:avLst/>
                <a:gdLst/>
                <a:ahLst/>
                <a:cxnLst/>
                <a:rect l="l" t="t" r="r" b="b"/>
                <a:pathLst>
                  <a:path w="109315" h="80036" extrusionOk="0">
                    <a:moveTo>
                      <a:pt x="97968" y="44291"/>
                    </a:moveTo>
                    <a:cubicBezTo>
                      <a:pt x="73774" y="33814"/>
                      <a:pt x="50914" y="20193"/>
                      <a:pt x="30054" y="3905"/>
                    </a:cubicBezTo>
                    <a:cubicBezTo>
                      <a:pt x="26626" y="1238"/>
                      <a:pt x="22625" y="0"/>
                      <a:pt x="18625" y="0"/>
                    </a:cubicBezTo>
                    <a:cubicBezTo>
                      <a:pt x="13100" y="0"/>
                      <a:pt x="7576" y="2477"/>
                      <a:pt x="3956" y="7144"/>
                    </a:cubicBezTo>
                    <a:cubicBezTo>
                      <a:pt x="-2426" y="15240"/>
                      <a:pt x="-902" y="26956"/>
                      <a:pt x="7195" y="33338"/>
                    </a:cubicBezTo>
                    <a:cubicBezTo>
                      <a:pt x="30531" y="51530"/>
                      <a:pt x="56153" y="66770"/>
                      <a:pt x="83204" y="78486"/>
                    </a:cubicBezTo>
                    <a:cubicBezTo>
                      <a:pt x="92634" y="82582"/>
                      <a:pt x="103683" y="78296"/>
                      <a:pt x="107779" y="68771"/>
                    </a:cubicBezTo>
                    <a:cubicBezTo>
                      <a:pt x="111874" y="59341"/>
                      <a:pt x="107493" y="48387"/>
                      <a:pt x="98063" y="441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1" name="Google Shape;6681;p53"/>
              <p:cNvSpPr/>
              <p:nvPr/>
            </p:nvSpPr>
            <p:spPr>
              <a:xfrm>
                <a:off x="8091157" y="1339119"/>
                <a:ext cx="96605" cy="95894"/>
              </a:xfrm>
              <a:custGeom>
                <a:avLst/>
                <a:gdLst/>
                <a:ahLst/>
                <a:cxnLst/>
                <a:rect l="l" t="t" r="r" b="b"/>
                <a:pathLst>
                  <a:path w="96605" h="95894" extrusionOk="0">
                    <a:moveTo>
                      <a:pt x="93389" y="87725"/>
                    </a:moveTo>
                    <a:cubicBezTo>
                      <a:pt x="99199" y="79153"/>
                      <a:pt x="96913" y="67628"/>
                      <a:pt x="88341" y="61817"/>
                    </a:cubicBezTo>
                    <a:cubicBezTo>
                      <a:pt x="66909" y="47339"/>
                      <a:pt x="48622" y="29242"/>
                      <a:pt x="33953" y="8001"/>
                    </a:cubicBezTo>
                    <a:cubicBezTo>
                      <a:pt x="30334" y="2762"/>
                      <a:pt x="24523" y="0"/>
                      <a:pt x="18618" y="0"/>
                    </a:cubicBezTo>
                    <a:cubicBezTo>
                      <a:pt x="14998" y="0"/>
                      <a:pt x="11284" y="1048"/>
                      <a:pt x="8045" y="3334"/>
                    </a:cubicBezTo>
                    <a:cubicBezTo>
                      <a:pt x="-432" y="9239"/>
                      <a:pt x="-2528" y="20860"/>
                      <a:pt x="3283" y="29242"/>
                    </a:cubicBezTo>
                    <a:cubicBezTo>
                      <a:pt x="20618" y="54293"/>
                      <a:pt x="42240" y="75629"/>
                      <a:pt x="67481" y="92678"/>
                    </a:cubicBezTo>
                    <a:cubicBezTo>
                      <a:pt x="76054" y="98489"/>
                      <a:pt x="87579" y="96203"/>
                      <a:pt x="93389" y="876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2" name="Google Shape;6682;p53"/>
              <p:cNvSpPr/>
              <p:nvPr/>
            </p:nvSpPr>
            <p:spPr>
              <a:xfrm>
                <a:off x="8216307" y="1964626"/>
                <a:ext cx="78252" cy="39528"/>
              </a:xfrm>
              <a:custGeom>
                <a:avLst/>
                <a:gdLst/>
                <a:ahLst/>
                <a:cxnLst/>
                <a:rect l="l" t="t" r="r" b="b"/>
                <a:pathLst>
                  <a:path w="78252" h="39528" extrusionOk="0">
                    <a:moveTo>
                      <a:pt x="17197" y="37148"/>
                    </a:moveTo>
                    <a:cubicBezTo>
                      <a:pt x="37391" y="38767"/>
                      <a:pt x="57869" y="39433"/>
                      <a:pt x="78253" y="39529"/>
                    </a:cubicBezTo>
                    <a:lnTo>
                      <a:pt x="78253" y="2191"/>
                    </a:lnTo>
                    <a:cubicBezTo>
                      <a:pt x="58822" y="2191"/>
                      <a:pt x="39295" y="1429"/>
                      <a:pt x="20055" y="0"/>
                    </a:cubicBezTo>
                    <a:cubicBezTo>
                      <a:pt x="19579" y="0"/>
                      <a:pt x="19102" y="0"/>
                      <a:pt x="18626" y="0"/>
                    </a:cubicBezTo>
                    <a:cubicBezTo>
                      <a:pt x="9006" y="0"/>
                      <a:pt x="815" y="7429"/>
                      <a:pt x="52" y="17240"/>
                    </a:cubicBezTo>
                    <a:cubicBezTo>
                      <a:pt x="-709" y="27527"/>
                      <a:pt x="6911" y="36481"/>
                      <a:pt x="17197" y="372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3" name="Google Shape;6683;p53"/>
              <p:cNvSpPr/>
              <p:nvPr/>
            </p:nvSpPr>
            <p:spPr>
              <a:xfrm>
                <a:off x="8220452" y="1751742"/>
                <a:ext cx="74107" cy="40005"/>
              </a:xfrm>
              <a:custGeom>
                <a:avLst/>
                <a:gdLst/>
                <a:ahLst/>
                <a:cxnLst/>
                <a:rect l="l" t="t" r="r" b="b"/>
                <a:pathLst>
                  <a:path w="74107" h="40005" extrusionOk="0">
                    <a:moveTo>
                      <a:pt x="16863" y="37243"/>
                    </a:moveTo>
                    <a:cubicBezTo>
                      <a:pt x="35722" y="39148"/>
                      <a:pt x="54963" y="40005"/>
                      <a:pt x="74108" y="40005"/>
                    </a:cubicBezTo>
                    <a:lnTo>
                      <a:pt x="74108" y="2667"/>
                    </a:lnTo>
                    <a:cubicBezTo>
                      <a:pt x="56201" y="2667"/>
                      <a:pt x="38198" y="1810"/>
                      <a:pt x="20577" y="95"/>
                    </a:cubicBezTo>
                    <a:cubicBezTo>
                      <a:pt x="19911" y="95"/>
                      <a:pt x="19339" y="0"/>
                      <a:pt x="18672" y="0"/>
                    </a:cubicBezTo>
                    <a:cubicBezTo>
                      <a:pt x="9243" y="0"/>
                      <a:pt x="1146" y="7144"/>
                      <a:pt x="98" y="16764"/>
                    </a:cubicBezTo>
                    <a:cubicBezTo>
                      <a:pt x="-949" y="27051"/>
                      <a:pt x="6480" y="36195"/>
                      <a:pt x="16767" y="371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4" name="Google Shape;6684;p53"/>
              <p:cNvSpPr/>
              <p:nvPr/>
            </p:nvSpPr>
            <p:spPr>
              <a:xfrm>
                <a:off x="8225283" y="2071497"/>
                <a:ext cx="69276" cy="38576"/>
              </a:xfrm>
              <a:custGeom>
                <a:avLst/>
                <a:gdLst/>
                <a:ahLst/>
                <a:cxnLst/>
                <a:rect l="l" t="t" r="r" b="b"/>
                <a:pathLst>
                  <a:path w="69276" h="38576" extrusionOk="0">
                    <a:moveTo>
                      <a:pt x="17556" y="37243"/>
                    </a:moveTo>
                    <a:cubicBezTo>
                      <a:pt x="34701" y="38195"/>
                      <a:pt x="51941" y="38576"/>
                      <a:pt x="69276" y="38576"/>
                    </a:cubicBezTo>
                    <a:lnTo>
                      <a:pt x="69276" y="1238"/>
                    </a:lnTo>
                    <a:cubicBezTo>
                      <a:pt x="52703" y="1238"/>
                      <a:pt x="36130" y="952"/>
                      <a:pt x="19746" y="0"/>
                    </a:cubicBezTo>
                    <a:cubicBezTo>
                      <a:pt x="19365" y="0"/>
                      <a:pt x="18984" y="0"/>
                      <a:pt x="18603" y="0"/>
                    </a:cubicBezTo>
                    <a:cubicBezTo>
                      <a:pt x="8792" y="0"/>
                      <a:pt x="601" y="7620"/>
                      <a:pt x="29" y="17526"/>
                    </a:cubicBezTo>
                    <a:cubicBezTo>
                      <a:pt x="-542" y="27813"/>
                      <a:pt x="7269" y="36671"/>
                      <a:pt x="17556" y="372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5" name="Google Shape;6685;p53"/>
              <p:cNvSpPr/>
              <p:nvPr/>
            </p:nvSpPr>
            <p:spPr>
              <a:xfrm>
                <a:off x="8218388" y="1858232"/>
                <a:ext cx="76171" cy="39624"/>
              </a:xfrm>
              <a:custGeom>
                <a:avLst/>
                <a:gdLst/>
                <a:ahLst/>
                <a:cxnLst/>
                <a:rect l="l" t="t" r="r" b="b"/>
                <a:pathLst>
                  <a:path w="76171" h="39624" extrusionOk="0">
                    <a:moveTo>
                      <a:pt x="17021" y="37148"/>
                    </a:moveTo>
                    <a:cubicBezTo>
                      <a:pt x="36547" y="38862"/>
                      <a:pt x="56454" y="39624"/>
                      <a:pt x="76171" y="39624"/>
                    </a:cubicBezTo>
                    <a:lnTo>
                      <a:pt x="76171" y="2381"/>
                    </a:lnTo>
                    <a:cubicBezTo>
                      <a:pt x="57502" y="2381"/>
                      <a:pt x="38738" y="1619"/>
                      <a:pt x="20260" y="0"/>
                    </a:cubicBezTo>
                    <a:cubicBezTo>
                      <a:pt x="19688" y="0"/>
                      <a:pt x="19117" y="0"/>
                      <a:pt x="18640" y="0"/>
                    </a:cubicBezTo>
                    <a:cubicBezTo>
                      <a:pt x="9115" y="0"/>
                      <a:pt x="923" y="7334"/>
                      <a:pt x="67" y="17050"/>
                    </a:cubicBezTo>
                    <a:cubicBezTo>
                      <a:pt x="-791" y="27337"/>
                      <a:pt x="6734" y="36386"/>
                      <a:pt x="17021" y="372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6" name="Google Shape;6686;p53"/>
              <p:cNvSpPr/>
              <p:nvPr/>
            </p:nvSpPr>
            <p:spPr>
              <a:xfrm>
                <a:off x="8263603" y="1230153"/>
                <a:ext cx="30956" cy="30956"/>
              </a:xfrm>
              <a:custGeom>
                <a:avLst/>
                <a:gdLst/>
                <a:ahLst/>
                <a:cxnLst/>
                <a:rect l="l" t="t" r="r" b="b"/>
                <a:pathLst>
                  <a:path w="30956" h="30956" extrusionOk="0">
                    <a:moveTo>
                      <a:pt x="30956" y="30956"/>
                    </a:moveTo>
                    <a:lnTo>
                      <a:pt x="30956" y="6287"/>
                    </a:lnTo>
                    <a:cubicBezTo>
                      <a:pt x="27527" y="6287"/>
                      <a:pt x="24669" y="3429"/>
                      <a:pt x="24669" y="0"/>
                    </a:cubicBezTo>
                    <a:lnTo>
                      <a:pt x="24669" y="0"/>
                    </a:lnTo>
                    <a:cubicBezTo>
                      <a:pt x="24669" y="0"/>
                      <a:pt x="0" y="0"/>
                      <a:pt x="0" y="0"/>
                    </a:cubicBezTo>
                    <a:lnTo>
                      <a:pt x="0" y="0"/>
                    </a:lnTo>
                    <a:cubicBezTo>
                      <a:pt x="0" y="17050"/>
                      <a:pt x="13907" y="30956"/>
                      <a:pt x="30956" y="309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7" name="Google Shape;6687;p53"/>
              <p:cNvSpPr/>
              <p:nvPr/>
            </p:nvSpPr>
            <p:spPr>
              <a:xfrm>
                <a:off x="7917806" y="1619631"/>
                <a:ext cx="104297" cy="87589"/>
              </a:xfrm>
              <a:custGeom>
                <a:avLst/>
                <a:gdLst/>
                <a:ahLst/>
                <a:cxnLst/>
                <a:rect l="l" t="t" r="r" b="b"/>
                <a:pathLst>
                  <a:path w="104297" h="87589" extrusionOk="0">
                    <a:moveTo>
                      <a:pt x="95671" y="53245"/>
                    </a:moveTo>
                    <a:cubicBezTo>
                      <a:pt x="73001" y="38767"/>
                      <a:pt x="51189" y="22479"/>
                      <a:pt x="30901" y="4667"/>
                    </a:cubicBezTo>
                    <a:cubicBezTo>
                      <a:pt x="27377" y="1524"/>
                      <a:pt x="22995" y="0"/>
                      <a:pt x="18613" y="0"/>
                    </a:cubicBezTo>
                    <a:cubicBezTo>
                      <a:pt x="13470" y="0"/>
                      <a:pt x="8231" y="2191"/>
                      <a:pt x="4612" y="6382"/>
                    </a:cubicBezTo>
                    <a:cubicBezTo>
                      <a:pt x="-2151" y="14097"/>
                      <a:pt x="-1389" y="25908"/>
                      <a:pt x="6326" y="32671"/>
                    </a:cubicBezTo>
                    <a:cubicBezTo>
                      <a:pt x="28043" y="51721"/>
                      <a:pt x="51379" y="69247"/>
                      <a:pt x="75668" y="84677"/>
                    </a:cubicBezTo>
                    <a:cubicBezTo>
                      <a:pt x="84336" y="90202"/>
                      <a:pt x="95861" y="87630"/>
                      <a:pt x="101386" y="78962"/>
                    </a:cubicBezTo>
                    <a:cubicBezTo>
                      <a:pt x="106910" y="70294"/>
                      <a:pt x="104338" y="58769"/>
                      <a:pt x="95671" y="532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8" name="Google Shape;6688;p53"/>
              <p:cNvSpPr/>
              <p:nvPr/>
            </p:nvSpPr>
            <p:spPr>
              <a:xfrm>
                <a:off x="7971421" y="1340739"/>
                <a:ext cx="79456" cy="109600"/>
              </a:xfrm>
              <a:custGeom>
                <a:avLst/>
                <a:gdLst/>
                <a:ahLst/>
                <a:cxnLst/>
                <a:rect l="l" t="t" r="r" b="b"/>
                <a:pathLst>
                  <a:path w="79456" h="109600" extrusionOk="0">
                    <a:moveTo>
                      <a:pt x="72155" y="105632"/>
                    </a:moveTo>
                    <a:cubicBezTo>
                      <a:pt x="80347" y="99346"/>
                      <a:pt x="81870" y="87630"/>
                      <a:pt x="75584" y="79439"/>
                    </a:cubicBezTo>
                    <a:cubicBezTo>
                      <a:pt x="59487" y="58483"/>
                      <a:pt x="46056" y="35528"/>
                      <a:pt x="35770" y="11335"/>
                    </a:cubicBezTo>
                    <a:cubicBezTo>
                      <a:pt x="32722" y="4191"/>
                      <a:pt x="25863" y="0"/>
                      <a:pt x="18624" y="0"/>
                    </a:cubicBezTo>
                    <a:cubicBezTo>
                      <a:pt x="16148" y="0"/>
                      <a:pt x="13767" y="476"/>
                      <a:pt x="11386" y="1524"/>
                    </a:cubicBezTo>
                    <a:cubicBezTo>
                      <a:pt x="1861" y="5524"/>
                      <a:pt x="-2521" y="16478"/>
                      <a:pt x="1479" y="26003"/>
                    </a:cubicBezTo>
                    <a:cubicBezTo>
                      <a:pt x="13005" y="53150"/>
                      <a:pt x="28054" y="78867"/>
                      <a:pt x="46056" y="102299"/>
                    </a:cubicBezTo>
                    <a:cubicBezTo>
                      <a:pt x="52343" y="110490"/>
                      <a:pt x="64059" y="112014"/>
                      <a:pt x="72250" y="1057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9" name="Google Shape;6689;p53"/>
              <p:cNvSpPr/>
              <p:nvPr/>
            </p:nvSpPr>
            <p:spPr>
              <a:xfrm>
                <a:off x="7945087" y="1230153"/>
                <a:ext cx="40879" cy="67263"/>
              </a:xfrm>
              <a:custGeom>
                <a:avLst/>
                <a:gdLst/>
                <a:ahLst/>
                <a:cxnLst/>
                <a:rect l="l" t="t" r="r" b="b"/>
                <a:pathLst>
                  <a:path w="40879" h="67263" extrusionOk="0">
                    <a:moveTo>
                      <a:pt x="95" y="0"/>
                    </a:moveTo>
                    <a:lnTo>
                      <a:pt x="95" y="0"/>
                    </a:lnTo>
                    <a:cubicBezTo>
                      <a:pt x="95" y="17240"/>
                      <a:pt x="1334" y="34481"/>
                      <a:pt x="3810" y="51340"/>
                    </a:cubicBezTo>
                    <a:cubicBezTo>
                      <a:pt x="5334" y="61532"/>
                      <a:pt x="14764" y="68580"/>
                      <a:pt x="24955" y="67056"/>
                    </a:cubicBezTo>
                    <a:cubicBezTo>
                      <a:pt x="35147" y="65532"/>
                      <a:pt x="42196" y="56102"/>
                      <a:pt x="40672" y="45910"/>
                    </a:cubicBezTo>
                    <a:cubicBezTo>
                      <a:pt x="38481" y="30861"/>
                      <a:pt x="37338" y="15335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0" name="Google Shape;6690;p53"/>
              <p:cNvSpPr/>
              <p:nvPr/>
            </p:nvSpPr>
            <p:spPr>
              <a:xfrm>
                <a:off x="7936364" y="1486376"/>
                <a:ext cx="96079" cy="97032"/>
              </a:xfrm>
              <a:custGeom>
                <a:avLst/>
                <a:gdLst/>
                <a:ahLst/>
                <a:cxnLst/>
                <a:rect l="l" t="t" r="r" b="b"/>
                <a:pathLst>
                  <a:path w="96079" h="97032" extrusionOk="0">
                    <a:moveTo>
                      <a:pt x="89305" y="64199"/>
                    </a:moveTo>
                    <a:cubicBezTo>
                      <a:pt x="68826" y="46958"/>
                      <a:pt x="49872" y="27718"/>
                      <a:pt x="33108" y="6953"/>
                    </a:cubicBezTo>
                    <a:cubicBezTo>
                      <a:pt x="29393" y="2381"/>
                      <a:pt x="24059" y="0"/>
                      <a:pt x="18629" y="0"/>
                    </a:cubicBezTo>
                    <a:cubicBezTo>
                      <a:pt x="14534" y="0"/>
                      <a:pt x="10343" y="1334"/>
                      <a:pt x="6914" y="4191"/>
                    </a:cubicBezTo>
                    <a:cubicBezTo>
                      <a:pt x="-1087" y="10668"/>
                      <a:pt x="-2326" y="22384"/>
                      <a:pt x="4152" y="30385"/>
                    </a:cubicBezTo>
                    <a:cubicBezTo>
                      <a:pt x="22440" y="52959"/>
                      <a:pt x="43109" y="73914"/>
                      <a:pt x="65398" y="92678"/>
                    </a:cubicBezTo>
                    <a:cubicBezTo>
                      <a:pt x="73303" y="99251"/>
                      <a:pt x="85019" y="98298"/>
                      <a:pt x="91687" y="90392"/>
                    </a:cubicBezTo>
                    <a:cubicBezTo>
                      <a:pt x="98354" y="82487"/>
                      <a:pt x="97306" y="70771"/>
                      <a:pt x="89400" y="641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1" name="Google Shape;6691;p53"/>
              <p:cNvSpPr/>
              <p:nvPr/>
            </p:nvSpPr>
            <p:spPr>
              <a:xfrm>
                <a:off x="8051196" y="1230153"/>
                <a:ext cx="43271" cy="70132"/>
              </a:xfrm>
              <a:custGeom>
                <a:avLst/>
                <a:gdLst/>
                <a:ahLst/>
                <a:cxnLst/>
                <a:rect l="l" t="t" r="r" b="b"/>
                <a:pathLst>
                  <a:path w="43271" h="70132" extrusionOk="0">
                    <a:moveTo>
                      <a:pt x="6477" y="55721"/>
                    </a:moveTo>
                    <a:cubicBezTo>
                      <a:pt x="8858" y="65723"/>
                      <a:pt x="18859" y="72009"/>
                      <a:pt x="28860" y="69628"/>
                    </a:cubicBezTo>
                    <a:cubicBezTo>
                      <a:pt x="38862" y="67247"/>
                      <a:pt x="45148" y="57245"/>
                      <a:pt x="42767" y="47244"/>
                    </a:cubicBezTo>
                    <a:cubicBezTo>
                      <a:pt x="39148" y="31814"/>
                      <a:pt x="37338" y="16002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cubicBezTo>
                      <a:pt x="0" y="18764"/>
                      <a:pt x="2191" y="37529"/>
                      <a:pt x="6382" y="557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2" name="Google Shape;6692;p53"/>
              <p:cNvSpPr/>
              <p:nvPr/>
            </p:nvSpPr>
            <p:spPr>
              <a:xfrm>
                <a:off x="7902464" y="1988058"/>
                <a:ext cx="114623" cy="69905"/>
              </a:xfrm>
              <a:custGeom>
                <a:avLst/>
                <a:gdLst/>
                <a:ahLst/>
                <a:cxnLst/>
                <a:rect l="l" t="t" r="r" b="b"/>
                <a:pathLst>
                  <a:path w="114623" h="69905" extrusionOk="0">
                    <a:moveTo>
                      <a:pt x="10619" y="35433"/>
                    </a:moveTo>
                    <a:cubicBezTo>
                      <a:pt x="36242" y="47815"/>
                      <a:pt x="62816" y="59055"/>
                      <a:pt x="89581" y="68771"/>
                    </a:cubicBezTo>
                    <a:cubicBezTo>
                      <a:pt x="99202" y="72295"/>
                      <a:pt x="109965" y="67342"/>
                      <a:pt x="113489" y="57626"/>
                    </a:cubicBezTo>
                    <a:cubicBezTo>
                      <a:pt x="117013" y="47911"/>
                      <a:pt x="112060" y="37243"/>
                      <a:pt x="102345" y="33719"/>
                    </a:cubicBezTo>
                    <a:cubicBezTo>
                      <a:pt x="76723" y="24384"/>
                      <a:pt x="51291" y="13621"/>
                      <a:pt x="26811" y="1810"/>
                    </a:cubicBezTo>
                    <a:cubicBezTo>
                      <a:pt x="24240" y="571"/>
                      <a:pt x="21477" y="0"/>
                      <a:pt x="18715" y="0"/>
                    </a:cubicBezTo>
                    <a:cubicBezTo>
                      <a:pt x="11762" y="0"/>
                      <a:pt x="5095" y="3905"/>
                      <a:pt x="1856" y="10573"/>
                    </a:cubicBezTo>
                    <a:cubicBezTo>
                      <a:pt x="-2621" y="19812"/>
                      <a:pt x="1284" y="30956"/>
                      <a:pt x="10524" y="354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3" name="Google Shape;6693;p53"/>
              <p:cNvSpPr/>
              <p:nvPr/>
            </p:nvSpPr>
            <p:spPr>
              <a:xfrm>
                <a:off x="8051786" y="1933098"/>
                <a:ext cx="118610" cy="57599"/>
              </a:xfrm>
              <a:custGeom>
                <a:avLst/>
                <a:gdLst/>
                <a:ahLst/>
                <a:cxnLst/>
                <a:rect l="l" t="t" r="r" b="b"/>
                <a:pathLst>
                  <a:path w="118610" h="57599" extrusionOk="0">
                    <a:moveTo>
                      <a:pt x="13126" y="36385"/>
                    </a:moveTo>
                    <a:cubicBezTo>
                      <a:pt x="40368" y="44863"/>
                      <a:pt x="68467" y="51816"/>
                      <a:pt x="96470" y="57245"/>
                    </a:cubicBezTo>
                    <a:cubicBezTo>
                      <a:pt x="106567" y="59246"/>
                      <a:pt x="116377" y="52578"/>
                      <a:pt x="118282" y="42482"/>
                    </a:cubicBezTo>
                    <a:cubicBezTo>
                      <a:pt x="120187" y="32385"/>
                      <a:pt x="113615" y="22574"/>
                      <a:pt x="103518" y="20669"/>
                    </a:cubicBezTo>
                    <a:cubicBezTo>
                      <a:pt x="76849" y="15526"/>
                      <a:pt x="50178" y="8858"/>
                      <a:pt x="24175" y="857"/>
                    </a:cubicBezTo>
                    <a:cubicBezTo>
                      <a:pt x="22365" y="286"/>
                      <a:pt x="20460" y="0"/>
                      <a:pt x="18650" y="0"/>
                    </a:cubicBezTo>
                    <a:cubicBezTo>
                      <a:pt x="10745" y="0"/>
                      <a:pt x="3315" y="5144"/>
                      <a:pt x="839" y="13145"/>
                    </a:cubicBezTo>
                    <a:cubicBezTo>
                      <a:pt x="-2209" y="22955"/>
                      <a:pt x="3315" y="33433"/>
                      <a:pt x="13126" y="364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4" name="Google Shape;6694;p53"/>
              <p:cNvSpPr/>
              <p:nvPr/>
            </p:nvSpPr>
            <p:spPr>
              <a:xfrm>
                <a:off x="8059935" y="2045684"/>
                <a:ext cx="119320" cy="54240"/>
              </a:xfrm>
              <a:custGeom>
                <a:avLst/>
                <a:gdLst/>
                <a:ahLst/>
                <a:cxnLst/>
                <a:rect l="l" t="t" r="r" b="b"/>
                <a:pathLst>
                  <a:path w="119320" h="54240" extrusionOk="0">
                    <a:moveTo>
                      <a:pt x="13835" y="36671"/>
                    </a:moveTo>
                    <a:cubicBezTo>
                      <a:pt x="41362" y="43815"/>
                      <a:pt x="69651" y="49625"/>
                      <a:pt x="97750" y="54007"/>
                    </a:cubicBezTo>
                    <a:cubicBezTo>
                      <a:pt x="107942" y="55626"/>
                      <a:pt x="117467" y="48673"/>
                      <a:pt x="119086" y="38481"/>
                    </a:cubicBezTo>
                    <a:cubicBezTo>
                      <a:pt x="120705" y="28289"/>
                      <a:pt x="113752" y="18764"/>
                      <a:pt x="103560" y="17145"/>
                    </a:cubicBezTo>
                    <a:cubicBezTo>
                      <a:pt x="76604" y="12954"/>
                      <a:pt x="49649" y="7334"/>
                      <a:pt x="23265" y="572"/>
                    </a:cubicBezTo>
                    <a:cubicBezTo>
                      <a:pt x="21740" y="191"/>
                      <a:pt x="20121" y="0"/>
                      <a:pt x="18598" y="0"/>
                    </a:cubicBezTo>
                    <a:cubicBezTo>
                      <a:pt x="10311" y="0"/>
                      <a:pt x="2690" y="5620"/>
                      <a:pt x="595" y="14002"/>
                    </a:cubicBezTo>
                    <a:cubicBezTo>
                      <a:pt x="-1977" y="24003"/>
                      <a:pt x="4024" y="34100"/>
                      <a:pt x="14025" y="367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5" name="Google Shape;6695;p53"/>
              <p:cNvSpPr/>
              <p:nvPr/>
            </p:nvSpPr>
            <p:spPr>
              <a:xfrm>
                <a:off x="8058788" y="1709356"/>
                <a:ext cx="116548" cy="64799"/>
              </a:xfrm>
              <a:custGeom>
                <a:avLst/>
                <a:gdLst/>
                <a:ahLst/>
                <a:cxnLst/>
                <a:rect l="l" t="t" r="r" b="b"/>
                <a:pathLst>
                  <a:path w="116548" h="64799" extrusionOk="0">
                    <a:moveTo>
                      <a:pt x="102613" y="28099"/>
                    </a:moveTo>
                    <a:cubicBezTo>
                      <a:pt x="76514" y="21241"/>
                      <a:pt x="50797" y="12382"/>
                      <a:pt x="26127" y="1524"/>
                    </a:cubicBezTo>
                    <a:cubicBezTo>
                      <a:pt x="23650" y="476"/>
                      <a:pt x="21173" y="0"/>
                      <a:pt x="18697" y="0"/>
                    </a:cubicBezTo>
                    <a:cubicBezTo>
                      <a:pt x="11554" y="0"/>
                      <a:pt x="4695" y="4191"/>
                      <a:pt x="1552" y="11240"/>
                    </a:cubicBezTo>
                    <a:cubicBezTo>
                      <a:pt x="-2544" y="20669"/>
                      <a:pt x="1743" y="31718"/>
                      <a:pt x="11172" y="35814"/>
                    </a:cubicBezTo>
                    <a:cubicBezTo>
                      <a:pt x="37652" y="47339"/>
                      <a:pt x="65179" y="56959"/>
                      <a:pt x="93182" y="64199"/>
                    </a:cubicBezTo>
                    <a:cubicBezTo>
                      <a:pt x="103089" y="66770"/>
                      <a:pt x="113375" y="60865"/>
                      <a:pt x="115947" y="50864"/>
                    </a:cubicBezTo>
                    <a:cubicBezTo>
                      <a:pt x="118519" y="40862"/>
                      <a:pt x="112614" y="30671"/>
                      <a:pt x="102613" y="280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6" name="Google Shape;6696;p53"/>
              <p:cNvSpPr/>
              <p:nvPr/>
            </p:nvSpPr>
            <p:spPr>
              <a:xfrm>
                <a:off x="8064116" y="1593627"/>
                <a:ext cx="114092" cy="70719"/>
              </a:xfrm>
              <a:custGeom>
                <a:avLst/>
                <a:gdLst/>
                <a:ahLst/>
                <a:cxnLst/>
                <a:rect l="l" t="t" r="r" b="b"/>
                <a:pathLst>
                  <a:path w="114092" h="70719" extrusionOk="0">
                    <a:moveTo>
                      <a:pt x="101189" y="34385"/>
                    </a:moveTo>
                    <a:cubicBezTo>
                      <a:pt x="75758" y="26098"/>
                      <a:pt x="51088" y="15335"/>
                      <a:pt x="27657" y="2381"/>
                    </a:cubicBezTo>
                    <a:cubicBezTo>
                      <a:pt x="24799" y="762"/>
                      <a:pt x="21656" y="0"/>
                      <a:pt x="18608" y="0"/>
                    </a:cubicBezTo>
                    <a:cubicBezTo>
                      <a:pt x="12035" y="0"/>
                      <a:pt x="5653" y="3429"/>
                      <a:pt x="2320" y="9620"/>
                    </a:cubicBezTo>
                    <a:cubicBezTo>
                      <a:pt x="-2633" y="18574"/>
                      <a:pt x="605" y="30004"/>
                      <a:pt x="9559" y="34957"/>
                    </a:cubicBezTo>
                    <a:cubicBezTo>
                      <a:pt x="35086" y="49149"/>
                      <a:pt x="62042" y="60865"/>
                      <a:pt x="89664" y="69818"/>
                    </a:cubicBezTo>
                    <a:cubicBezTo>
                      <a:pt x="99475" y="72962"/>
                      <a:pt x="109952" y="67627"/>
                      <a:pt x="113191" y="57817"/>
                    </a:cubicBezTo>
                    <a:cubicBezTo>
                      <a:pt x="116334" y="48006"/>
                      <a:pt x="111000" y="37528"/>
                      <a:pt x="101189" y="342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7" name="Google Shape;6697;p53"/>
              <p:cNvSpPr/>
              <p:nvPr/>
            </p:nvSpPr>
            <p:spPr>
              <a:xfrm>
                <a:off x="8054834" y="1822037"/>
                <a:ext cx="117764" cy="60633"/>
              </a:xfrm>
              <a:custGeom>
                <a:avLst/>
                <a:gdLst/>
                <a:ahLst/>
                <a:cxnLst/>
                <a:rect l="l" t="t" r="r" b="b"/>
                <a:pathLst>
                  <a:path w="117764" h="60633" extrusionOk="0">
                    <a:moveTo>
                      <a:pt x="103327" y="23813"/>
                    </a:moveTo>
                    <a:cubicBezTo>
                      <a:pt x="76847" y="18002"/>
                      <a:pt x="50559" y="10382"/>
                      <a:pt x="25032" y="1143"/>
                    </a:cubicBezTo>
                    <a:cubicBezTo>
                      <a:pt x="22936" y="381"/>
                      <a:pt x="20841" y="0"/>
                      <a:pt x="18650" y="0"/>
                    </a:cubicBezTo>
                    <a:cubicBezTo>
                      <a:pt x="11030" y="0"/>
                      <a:pt x="3886" y="4763"/>
                      <a:pt x="1124" y="12287"/>
                    </a:cubicBezTo>
                    <a:cubicBezTo>
                      <a:pt x="-2400" y="22003"/>
                      <a:pt x="2648" y="32671"/>
                      <a:pt x="12268" y="36195"/>
                    </a:cubicBezTo>
                    <a:cubicBezTo>
                      <a:pt x="39224" y="46006"/>
                      <a:pt x="67132" y="54007"/>
                      <a:pt x="95136" y="60198"/>
                    </a:cubicBezTo>
                    <a:cubicBezTo>
                      <a:pt x="105232" y="62389"/>
                      <a:pt x="115138" y="56102"/>
                      <a:pt x="117329" y="46006"/>
                    </a:cubicBezTo>
                    <a:cubicBezTo>
                      <a:pt x="119520" y="35909"/>
                      <a:pt x="113233" y="26003"/>
                      <a:pt x="103137" y="238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9333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080A5B-B076-9363-0179-67F539D6208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391886" y="445026"/>
            <a:ext cx="8164285" cy="4097946"/>
          </a:xfrm>
          <a:prstGeom prst="rect">
            <a:avLst/>
          </a:prstGeom>
        </p:spPr>
      </p:pic>
      <p:sp>
        <p:nvSpPr>
          <p:cNvPr id="6033" name="Google Shape;6033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6034" name="Google Shape;6034;p42"/>
          <p:cNvSpPr txBox="1">
            <a:spLocks noGrp="1"/>
          </p:cNvSpPr>
          <p:nvPr>
            <p:ph type="subTitle" idx="1"/>
          </p:nvPr>
        </p:nvSpPr>
        <p:spPr>
          <a:xfrm>
            <a:off x="921544" y="1128713"/>
            <a:ext cx="7115175" cy="3145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IN" sz="1800" dirty="0"/>
              <a:t>The telecom industry experiences churn in the range of 21-49%, with a record rate of 31% in 2021.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IN" sz="1800" dirty="0"/>
              <a:t>In the competitive industry of telecom, </a:t>
            </a:r>
            <a:r>
              <a:rPr lang="en-IN" sz="1800" u="sng" dirty="0"/>
              <a:t>tackling churn</a:t>
            </a:r>
            <a:r>
              <a:rPr lang="en-IN" sz="1800" dirty="0"/>
              <a:t> is very important for a telecom provider to survive in business.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IN" sz="1800" dirty="0"/>
              <a:t>In the course of the analysis, it became apparent that customers exhibiting specific </a:t>
            </a:r>
            <a:r>
              <a:rPr lang="en-IN" sz="1800" u="sng" dirty="0"/>
              <a:t>demographics</a:t>
            </a:r>
            <a:r>
              <a:rPr lang="en-IN" sz="1800" dirty="0"/>
              <a:t>, </a:t>
            </a:r>
            <a:r>
              <a:rPr lang="en-IN" sz="1800" u="sng" dirty="0"/>
              <a:t>contract preferences</a:t>
            </a:r>
            <a:r>
              <a:rPr lang="en-IN" sz="1800" dirty="0"/>
              <a:t>, and </a:t>
            </a:r>
            <a:r>
              <a:rPr lang="en-IN" sz="1800" u="sng" dirty="0"/>
              <a:t>plan selections</a:t>
            </a:r>
            <a:r>
              <a:rPr lang="en-IN" sz="1800" dirty="0"/>
              <a:t> were particularly susceptible to churning within </a:t>
            </a:r>
            <a:r>
              <a:rPr lang="en-IN" sz="1800" dirty="0" err="1"/>
              <a:t>Databel's</a:t>
            </a:r>
            <a:r>
              <a:rPr lang="en-IN" sz="1800" dirty="0"/>
              <a:t> customer base.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IN" sz="1800" dirty="0"/>
              <a:t>However, implementation of the </a:t>
            </a:r>
            <a:r>
              <a:rPr lang="en-IN" sz="1800" u="sng" dirty="0"/>
              <a:t>provided recommendations </a:t>
            </a:r>
            <a:r>
              <a:rPr lang="en-IN" sz="1800" dirty="0"/>
              <a:t>(based on robust analysis) has the potential to effectively mitigate customer churn for the </a:t>
            </a:r>
            <a:r>
              <a:rPr lang="en-IN" sz="1800" b="1" dirty="0" err="1"/>
              <a:t>Databel</a:t>
            </a:r>
            <a:r>
              <a:rPr lang="en-IN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594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2" name="Google Shape;7432;p70"/>
          <p:cNvSpPr txBox="1">
            <a:spLocks noGrp="1"/>
          </p:cNvSpPr>
          <p:nvPr>
            <p:ph type="title"/>
          </p:nvPr>
        </p:nvSpPr>
        <p:spPr>
          <a:xfrm>
            <a:off x="1059543" y="844563"/>
            <a:ext cx="6887028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for your patience!</a:t>
            </a:r>
            <a:endParaRPr dirty="0"/>
          </a:p>
        </p:txBody>
      </p:sp>
      <p:sp>
        <p:nvSpPr>
          <p:cNvPr id="7433" name="Google Shape;7433;p70"/>
          <p:cNvSpPr txBox="1">
            <a:spLocks noGrp="1"/>
          </p:cNvSpPr>
          <p:nvPr>
            <p:ph type="subTitle" idx="1"/>
          </p:nvPr>
        </p:nvSpPr>
        <p:spPr>
          <a:xfrm>
            <a:off x="2632031" y="1903261"/>
            <a:ext cx="3879900" cy="2395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 sz="1600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To view the full report, visit:</a:t>
            </a:r>
            <a:br>
              <a:rPr lang="en-IN" sz="1600" b="1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</a:br>
            <a:r>
              <a:rPr lang="en-IN" sz="1600" b="1" u="sng" dirty="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  <a:hlinkClick r:id="rId3"/>
              </a:rPr>
              <a:t>Power BI | Project | Case Study - Telecom Customer Churn Analysis</a:t>
            </a:r>
            <a:endParaRPr lang="en-IN" sz="1600" b="1" u="sng" dirty="0">
              <a:solidFill>
                <a:schemeClr val="dk1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The report users can explore data further!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Suggestions and feedback are welcome!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I would respond to feedback and refine the report based on it.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2" name="Google Shape;7432;p70"/>
          <p:cNvSpPr txBox="1">
            <a:spLocks noGrp="1"/>
          </p:cNvSpPr>
          <p:nvPr>
            <p:ph type="title"/>
          </p:nvPr>
        </p:nvSpPr>
        <p:spPr>
          <a:xfrm>
            <a:off x="2632064" y="844563"/>
            <a:ext cx="38799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7433" name="Google Shape;7433;p70"/>
          <p:cNvSpPr txBox="1">
            <a:spLocks noGrp="1"/>
          </p:cNvSpPr>
          <p:nvPr>
            <p:ph type="subTitle" idx="1"/>
          </p:nvPr>
        </p:nvSpPr>
        <p:spPr>
          <a:xfrm>
            <a:off x="2632031" y="1903262"/>
            <a:ext cx="38799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Ignore this page </a:t>
            </a:r>
            <a:r>
              <a:rPr lang="en-IN" sz="2000" dirty="0">
                <a:sym typeface="Wingdings" panose="05000000000000000000" pitchFamily="2" charset="2"/>
              </a:rPr>
              <a:t></a:t>
            </a:r>
            <a:endParaRPr sz="2000" dirty="0"/>
          </a:p>
        </p:txBody>
      </p:sp>
      <p:sp>
        <p:nvSpPr>
          <p:cNvPr id="7434" name="Google Shape;7434;p70"/>
          <p:cNvSpPr txBox="1"/>
          <p:nvPr/>
        </p:nvSpPr>
        <p:spPr>
          <a:xfrm>
            <a:off x="2632013" y="2885763"/>
            <a:ext cx="38799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CREDITS:</a:t>
            </a:r>
            <a:r>
              <a:rPr lang="en" sz="100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endParaRPr sz="1000" b="1" u="sng">
              <a:solidFill>
                <a:schemeClr val="dk1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sp>
        <p:nvSpPr>
          <p:cNvPr id="7435" name="Google Shape;7435;p70"/>
          <p:cNvSpPr txBox="1"/>
          <p:nvPr/>
        </p:nvSpPr>
        <p:spPr>
          <a:xfrm>
            <a:off x="3376525" y="3940447"/>
            <a:ext cx="2391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Please keep this slide for attribution</a:t>
            </a:r>
            <a:endParaRPr sz="1000">
              <a:solidFill>
                <a:schemeClr val="dk1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sp>
        <p:nvSpPr>
          <p:cNvPr id="7436" name="Google Shape;7436;p70"/>
          <p:cNvSpPr/>
          <p:nvPr/>
        </p:nvSpPr>
        <p:spPr>
          <a:xfrm>
            <a:off x="3949720" y="3518174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37" name="Google Shape;7437;p70"/>
          <p:cNvGrpSpPr/>
          <p:nvPr/>
        </p:nvGrpSpPr>
        <p:grpSpPr>
          <a:xfrm>
            <a:off x="4399192" y="3518365"/>
            <a:ext cx="346056" cy="345674"/>
            <a:chOff x="3303268" y="3817349"/>
            <a:chExt cx="346056" cy="345674"/>
          </a:xfrm>
        </p:grpSpPr>
        <p:sp>
          <p:nvSpPr>
            <p:cNvPr id="7438" name="Google Shape;7438;p70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9" name="Google Shape;7439;p70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0" name="Google Shape;7440;p70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1" name="Google Shape;7441;p70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2" name="Google Shape;7442;p70"/>
          <p:cNvGrpSpPr/>
          <p:nvPr/>
        </p:nvGrpSpPr>
        <p:grpSpPr>
          <a:xfrm>
            <a:off x="4848281" y="3518365"/>
            <a:ext cx="346056" cy="345674"/>
            <a:chOff x="3752358" y="3817349"/>
            <a:chExt cx="346056" cy="345674"/>
          </a:xfrm>
        </p:grpSpPr>
        <p:sp>
          <p:nvSpPr>
            <p:cNvPr id="7443" name="Google Shape;7443;p70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4" name="Google Shape;7444;p70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5" name="Google Shape;7445;p70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6" name="Google Shape;7446;p70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" name="Google Shape;5918;p41"/>
          <p:cNvSpPr txBox="1">
            <a:spLocks noGrp="1"/>
          </p:cNvSpPr>
          <p:nvPr>
            <p:ph type="title"/>
          </p:nvPr>
        </p:nvSpPr>
        <p:spPr>
          <a:xfrm>
            <a:off x="3393281" y="2587025"/>
            <a:ext cx="2267419" cy="1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5919" name="Google Shape;5919;p41"/>
          <p:cNvSpPr txBox="1">
            <a:spLocks noGrp="1"/>
          </p:cNvSpPr>
          <p:nvPr>
            <p:ph type="title" idx="2"/>
          </p:nvPr>
        </p:nvSpPr>
        <p:spPr>
          <a:xfrm>
            <a:off x="3947975" y="1367400"/>
            <a:ext cx="1248300" cy="110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5920" name="Google Shape;5920;p41"/>
          <p:cNvGrpSpPr/>
          <p:nvPr/>
        </p:nvGrpSpPr>
        <p:grpSpPr>
          <a:xfrm>
            <a:off x="7932616" y="451939"/>
            <a:ext cx="637710" cy="4457396"/>
            <a:chOff x="7932616" y="451939"/>
            <a:chExt cx="637710" cy="4457396"/>
          </a:xfrm>
        </p:grpSpPr>
        <p:sp>
          <p:nvSpPr>
            <p:cNvPr id="5921" name="Google Shape;5921;p41"/>
            <p:cNvSpPr/>
            <p:nvPr/>
          </p:nvSpPr>
          <p:spPr>
            <a:xfrm flipH="1">
              <a:off x="7934727" y="451939"/>
              <a:ext cx="635599" cy="635673"/>
            </a:xfrm>
            <a:custGeom>
              <a:avLst/>
              <a:gdLst/>
              <a:ahLst/>
              <a:cxnLst/>
              <a:rect l="l" t="t" r="r" b="b"/>
              <a:pathLst>
                <a:path w="882776" h="879824" extrusionOk="0">
                  <a:moveTo>
                    <a:pt x="882777" y="833628"/>
                  </a:moveTo>
                  <a:lnTo>
                    <a:pt x="882777" y="879824"/>
                  </a:lnTo>
                  <a:lnTo>
                    <a:pt x="0" y="879824"/>
                  </a:lnTo>
                  <a:lnTo>
                    <a:pt x="0" y="833628"/>
                  </a:lnTo>
                  <a:lnTo>
                    <a:pt x="882777" y="833628"/>
                  </a:lnTo>
                  <a:close/>
                  <a:moveTo>
                    <a:pt x="0" y="729424"/>
                  </a:moveTo>
                  <a:lnTo>
                    <a:pt x="0" y="775621"/>
                  </a:lnTo>
                  <a:lnTo>
                    <a:pt x="882777" y="775621"/>
                  </a:lnTo>
                  <a:lnTo>
                    <a:pt x="882777" y="729424"/>
                  </a:lnTo>
                  <a:lnTo>
                    <a:pt x="0" y="729424"/>
                  </a:lnTo>
                  <a:close/>
                  <a:moveTo>
                    <a:pt x="0" y="625221"/>
                  </a:moveTo>
                  <a:lnTo>
                    <a:pt x="0" y="671417"/>
                  </a:lnTo>
                  <a:lnTo>
                    <a:pt x="882777" y="671417"/>
                  </a:lnTo>
                  <a:lnTo>
                    <a:pt x="882777" y="625221"/>
                  </a:lnTo>
                  <a:lnTo>
                    <a:pt x="0" y="625221"/>
                  </a:lnTo>
                  <a:close/>
                  <a:moveTo>
                    <a:pt x="0" y="521017"/>
                  </a:moveTo>
                  <a:lnTo>
                    <a:pt x="0" y="567214"/>
                  </a:lnTo>
                  <a:lnTo>
                    <a:pt x="882777" y="567214"/>
                  </a:lnTo>
                  <a:lnTo>
                    <a:pt x="882777" y="521017"/>
                  </a:lnTo>
                  <a:lnTo>
                    <a:pt x="0" y="521017"/>
                  </a:lnTo>
                  <a:close/>
                  <a:moveTo>
                    <a:pt x="0" y="416814"/>
                  </a:moveTo>
                  <a:lnTo>
                    <a:pt x="0" y="463010"/>
                  </a:lnTo>
                  <a:lnTo>
                    <a:pt x="882777" y="463010"/>
                  </a:lnTo>
                  <a:lnTo>
                    <a:pt x="882777" y="416814"/>
                  </a:lnTo>
                  <a:lnTo>
                    <a:pt x="0" y="416814"/>
                  </a:lnTo>
                  <a:close/>
                  <a:moveTo>
                    <a:pt x="0" y="312611"/>
                  </a:moveTo>
                  <a:lnTo>
                    <a:pt x="0" y="358807"/>
                  </a:lnTo>
                  <a:lnTo>
                    <a:pt x="882777" y="358807"/>
                  </a:lnTo>
                  <a:lnTo>
                    <a:pt x="882777" y="312611"/>
                  </a:lnTo>
                  <a:lnTo>
                    <a:pt x="0" y="312611"/>
                  </a:lnTo>
                  <a:close/>
                  <a:moveTo>
                    <a:pt x="0" y="208407"/>
                  </a:moveTo>
                  <a:lnTo>
                    <a:pt x="0" y="254603"/>
                  </a:lnTo>
                  <a:lnTo>
                    <a:pt x="882777" y="254603"/>
                  </a:lnTo>
                  <a:lnTo>
                    <a:pt x="882777" y="208407"/>
                  </a:lnTo>
                  <a:lnTo>
                    <a:pt x="0" y="208407"/>
                  </a:lnTo>
                  <a:close/>
                  <a:moveTo>
                    <a:pt x="0" y="104204"/>
                  </a:moveTo>
                  <a:lnTo>
                    <a:pt x="0" y="150400"/>
                  </a:lnTo>
                  <a:lnTo>
                    <a:pt x="882777" y="150400"/>
                  </a:lnTo>
                  <a:lnTo>
                    <a:pt x="882777" y="104204"/>
                  </a:lnTo>
                  <a:lnTo>
                    <a:pt x="0" y="104204"/>
                  </a:lnTo>
                  <a:close/>
                  <a:moveTo>
                    <a:pt x="0" y="0"/>
                  </a:moveTo>
                  <a:lnTo>
                    <a:pt x="0" y="46196"/>
                  </a:lnTo>
                  <a:lnTo>
                    <a:pt x="882777" y="46196"/>
                  </a:lnTo>
                  <a:lnTo>
                    <a:pt x="8827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2" name="Google Shape;5922;p41"/>
            <p:cNvSpPr/>
            <p:nvPr/>
          </p:nvSpPr>
          <p:spPr>
            <a:xfrm flipH="1">
              <a:off x="7935754" y="1088319"/>
              <a:ext cx="633542" cy="635810"/>
            </a:xfrm>
            <a:custGeom>
              <a:avLst/>
              <a:gdLst/>
              <a:ahLst/>
              <a:cxnLst/>
              <a:rect l="l" t="t" r="r" b="b"/>
              <a:pathLst>
                <a:path w="879919" h="880014" extrusionOk="0">
                  <a:moveTo>
                    <a:pt x="0" y="0"/>
                  </a:moveTo>
                  <a:lnTo>
                    <a:pt x="0" y="880015"/>
                  </a:lnTo>
                  <a:lnTo>
                    <a:pt x="7525" y="880015"/>
                  </a:lnTo>
                  <a:cubicBezTo>
                    <a:pt x="487490" y="876014"/>
                    <a:pt x="875919" y="487585"/>
                    <a:pt x="879920" y="7525"/>
                  </a:cubicBezTo>
                  <a:lnTo>
                    <a:pt x="8799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3" name="Google Shape;5923;p41"/>
            <p:cNvSpPr/>
            <p:nvPr/>
          </p:nvSpPr>
          <p:spPr>
            <a:xfrm flipH="1">
              <a:off x="7932616" y="1724855"/>
              <a:ext cx="633610" cy="1271552"/>
            </a:xfrm>
            <a:custGeom>
              <a:avLst/>
              <a:gdLst/>
              <a:ahLst/>
              <a:cxnLst/>
              <a:rect l="l" t="t" r="r" b="b"/>
              <a:pathLst>
                <a:path w="880014" h="1759934" extrusionOk="0">
                  <a:moveTo>
                    <a:pt x="880015" y="879920"/>
                  </a:moveTo>
                  <a:lnTo>
                    <a:pt x="880015" y="0"/>
                  </a:lnTo>
                  <a:lnTo>
                    <a:pt x="872490" y="0"/>
                  </a:lnTo>
                  <a:cubicBezTo>
                    <a:pt x="392430" y="4000"/>
                    <a:pt x="4000" y="392430"/>
                    <a:pt x="0" y="872395"/>
                  </a:cubicBezTo>
                  <a:lnTo>
                    <a:pt x="0" y="887444"/>
                  </a:lnTo>
                  <a:cubicBezTo>
                    <a:pt x="4000" y="1367504"/>
                    <a:pt x="392430" y="1755934"/>
                    <a:pt x="872490" y="1759934"/>
                  </a:cubicBezTo>
                  <a:lnTo>
                    <a:pt x="880015" y="1759934"/>
                  </a:lnTo>
                  <a:lnTo>
                    <a:pt x="880015" y="8799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4" name="Google Shape;5924;p41"/>
            <p:cNvSpPr/>
            <p:nvPr/>
          </p:nvSpPr>
          <p:spPr>
            <a:xfrm flipH="1">
              <a:off x="7934750" y="1090685"/>
              <a:ext cx="628734" cy="631071"/>
            </a:xfrm>
            <a:custGeom>
              <a:avLst/>
              <a:gdLst/>
              <a:ahLst/>
              <a:cxnLst/>
              <a:rect l="l" t="t" r="r" b="b"/>
              <a:pathLst>
                <a:path w="872394" h="872489" extrusionOk="0">
                  <a:moveTo>
                    <a:pt x="0" y="872490"/>
                  </a:moveTo>
                  <a:lnTo>
                    <a:pt x="872395" y="872490"/>
                  </a:lnTo>
                  <a:lnTo>
                    <a:pt x="872395" y="0"/>
                  </a:lnTo>
                  <a:cubicBezTo>
                    <a:pt x="868394" y="480060"/>
                    <a:pt x="479965" y="868490"/>
                    <a:pt x="0" y="8724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5" name="Google Shape;5925;p41"/>
            <p:cNvSpPr/>
            <p:nvPr/>
          </p:nvSpPr>
          <p:spPr>
            <a:xfrm>
              <a:off x="7935021" y="4272752"/>
              <a:ext cx="634226" cy="636514"/>
            </a:xfrm>
            <a:custGeom>
              <a:avLst/>
              <a:gdLst/>
              <a:ahLst/>
              <a:cxnLst/>
              <a:rect l="l" t="t" r="r" b="b"/>
              <a:pathLst>
                <a:path w="880014" h="880014" extrusionOk="0">
                  <a:moveTo>
                    <a:pt x="0" y="0"/>
                  </a:moveTo>
                  <a:lnTo>
                    <a:pt x="880015" y="0"/>
                  </a:lnTo>
                  <a:lnTo>
                    <a:pt x="880015" y="880015"/>
                  </a:lnTo>
                  <a:lnTo>
                    <a:pt x="0" y="8800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26" name="Google Shape;5926;p41"/>
            <p:cNvGrpSpPr/>
            <p:nvPr/>
          </p:nvGrpSpPr>
          <p:grpSpPr>
            <a:xfrm>
              <a:off x="7935021" y="4272615"/>
              <a:ext cx="634226" cy="636721"/>
              <a:chOff x="4774596" y="3869912"/>
              <a:chExt cx="880014" cy="880300"/>
            </a:xfrm>
          </p:grpSpPr>
          <p:sp>
            <p:nvSpPr>
              <p:cNvPr id="5927" name="Google Shape;5927;p41"/>
              <p:cNvSpPr/>
              <p:nvPr/>
            </p:nvSpPr>
            <p:spPr>
              <a:xfrm>
                <a:off x="5184457" y="4422030"/>
                <a:ext cx="103582" cy="88672"/>
              </a:xfrm>
              <a:custGeom>
                <a:avLst/>
                <a:gdLst/>
                <a:ahLst/>
                <a:cxnLst/>
                <a:rect l="l" t="t" r="r" b="b"/>
                <a:pathLst>
                  <a:path w="103582" h="88672" extrusionOk="0">
                    <a:moveTo>
                      <a:pt x="72771" y="4618"/>
                    </a:moveTo>
                    <a:cubicBezTo>
                      <a:pt x="52197" y="22430"/>
                      <a:pt x="30480" y="39289"/>
                      <a:pt x="8096" y="54720"/>
                    </a:cubicBezTo>
                    <a:cubicBezTo>
                      <a:pt x="2858" y="58339"/>
                      <a:pt x="0" y="64149"/>
                      <a:pt x="0" y="70055"/>
                    </a:cubicBezTo>
                    <a:cubicBezTo>
                      <a:pt x="0" y="73674"/>
                      <a:pt x="1048" y="77389"/>
                      <a:pt x="3334" y="80628"/>
                    </a:cubicBezTo>
                    <a:cubicBezTo>
                      <a:pt x="9144" y="89105"/>
                      <a:pt x="20764" y="91200"/>
                      <a:pt x="29242" y="85390"/>
                    </a:cubicBezTo>
                    <a:cubicBezTo>
                      <a:pt x="52768" y="69197"/>
                      <a:pt x="75533" y="51481"/>
                      <a:pt x="97155" y="32717"/>
                    </a:cubicBezTo>
                    <a:cubicBezTo>
                      <a:pt x="104966" y="25954"/>
                      <a:pt x="105727" y="14238"/>
                      <a:pt x="99060" y="6428"/>
                    </a:cubicBezTo>
                    <a:cubicBezTo>
                      <a:pt x="92297" y="-1383"/>
                      <a:pt x="80486" y="-2145"/>
                      <a:pt x="72771" y="4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8" name="Google Shape;5928;p41"/>
              <p:cNvSpPr/>
              <p:nvPr/>
            </p:nvSpPr>
            <p:spPr>
              <a:xfrm>
                <a:off x="5037391" y="4395415"/>
                <a:ext cx="110195" cy="78523"/>
              </a:xfrm>
              <a:custGeom>
                <a:avLst/>
                <a:gdLst/>
                <a:ahLst/>
                <a:cxnLst/>
                <a:rect l="l" t="t" r="r" b="b"/>
                <a:pathLst>
                  <a:path w="110195" h="78523" extrusionOk="0">
                    <a:moveTo>
                      <a:pt x="107251" y="8468"/>
                    </a:moveTo>
                    <a:cubicBezTo>
                      <a:pt x="101632" y="-199"/>
                      <a:pt x="90107" y="-2581"/>
                      <a:pt x="81439" y="3039"/>
                    </a:cubicBezTo>
                    <a:cubicBezTo>
                      <a:pt x="58769" y="17803"/>
                      <a:pt x="34957" y="31328"/>
                      <a:pt x="10573" y="43044"/>
                    </a:cubicBezTo>
                    <a:cubicBezTo>
                      <a:pt x="3905" y="46283"/>
                      <a:pt x="0" y="52950"/>
                      <a:pt x="0" y="59903"/>
                    </a:cubicBezTo>
                    <a:cubicBezTo>
                      <a:pt x="0" y="62570"/>
                      <a:pt x="571" y="65333"/>
                      <a:pt x="1810" y="68000"/>
                    </a:cubicBezTo>
                    <a:cubicBezTo>
                      <a:pt x="6287" y="77239"/>
                      <a:pt x="17431" y="81144"/>
                      <a:pt x="26670" y="76668"/>
                    </a:cubicBezTo>
                    <a:cubicBezTo>
                      <a:pt x="52483" y="64190"/>
                      <a:pt x="77724" y="49997"/>
                      <a:pt x="101727" y="34281"/>
                    </a:cubicBezTo>
                    <a:cubicBezTo>
                      <a:pt x="110395" y="28661"/>
                      <a:pt x="112776" y="17136"/>
                      <a:pt x="107156" y="846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9" name="Google Shape;5929;p41"/>
              <p:cNvSpPr/>
              <p:nvPr/>
            </p:nvSpPr>
            <p:spPr>
              <a:xfrm>
                <a:off x="5037105" y="4517118"/>
                <a:ext cx="113269" cy="72783"/>
              </a:xfrm>
              <a:custGeom>
                <a:avLst/>
                <a:gdLst/>
                <a:ahLst/>
                <a:cxnLst/>
                <a:rect l="l" t="t" r="r" b="b"/>
                <a:pathLst>
                  <a:path w="113269" h="72783" extrusionOk="0">
                    <a:moveTo>
                      <a:pt x="110966" y="9828"/>
                    </a:moveTo>
                    <a:cubicBezTo>
                      <a:pt x="106108" y="779"/>
                      <a:pt x="94774" y="-2650"/>
                      <a:pt x="85725" y="2208"/>
                    </a:cubicBezTo>
                    <a:cubicBezTo>
                      <a:pt x="61817" y="15067"/>
                      <a:pt x="36862" y="26688"/>
                      <a:pt x="11716" y="36784"/>
                    </a:cubicBezTo>
                    <a:cubicBezTo>
                      <a:pt x="4477" y="39737"/>
                      <a:pt x="0" y="46690"/>
                      <a:pt x="0" y="54120"/>
                    </a:cubicBezTo>
                    <a:cubicBezTo>
                      <a:pt x="0" y="56405"/>
                      <a:pt x="476" y="58787"/>
                      <a:pt x="1333" y="61073"/>
                    </a:cubicBezTo>
                    <a:cubicBezTo>
                      <a:pt x="5143" y="70598"/>
                      <a:pt x="16002" y="75265"/>
                      <a:pt x="25622" y="71455"/>
                    </a:cubicBezTo>
                    <a:cubicBezTo>
                      <a:pt x="52102" y="60882"/>
                      <a:pt x="78296" y="48595"/>
                      <a:pt x="103442" y="35070"/>
                    </a:cubicBezTo>
                    <a:cubicBezTo>
                      <a:pt x="112490" y="30212"/>
                      <a:pt x="115919" y="18877"/>
                      <a:pt x="111062" y="98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0" name="Google Shape;5930;p41"/>
              <p:cNvSpPr/>
              <p:nvPr/>
            </p:nvSpPr>
            <p:spPr>
              <a:xfrm>
                <a:off x="5197696" y="4544637"/>
                <a:ext cx="107087" cy="83769"/>
              </a:xfrm>
              <a:custGeom>
                <a:avLst/>
                <a:gdLst/>
                <a:ahLst/>
                <a:cxnLst/>
                <a:rect l="l" t="t" r="r" b="b"/>
                <a:pathLst>
                  <a:path w="107087" h="83769" extrusionOk="0">
                    <a:moveTo>
                      <a:pt x="99536" y="33649"/>
                    </a:moveTo>
                    <a:cubicBezTo>
                      <a:pt x="107823" y="27553"/>
                      <a:pt x="109538" y="15838"/>
                      <a:pt x="103442" y="7551"/>
                    </a:cubicBezTo>
                    <a:cubicBezTo>
                      <a:pt x="97346" y="-736"/>
                      <a:pt x="85630" y="-2450"/>
                      <a:pt x="77343" y="3646"/>
                    </a:cubicBezTo>
                    <a:cubicBezTo>
                      <a:pt x="55435" y="19838"/>
                      <a:pt x="32385" y="35173"/>
                      <a:pt x="9049" y="49175"/>
                    </a:cubicBezTo>
                    <a:cubicBezTo>
                      <a:pt x="3238" y="52699"/>
                      <a:pt x="0" y="58891"/>
                      <a:pt x="0" y="65177"/>
                    </a:cubicBezTo>
                    <a:cubicBezTo>
                      <a:pt x="0" y="68416"/>
                      <a:pt x="857" y="71749"/>
                      <a:pt x="2667" y="74702"/>
                    </a:cubicBezTo>
                    <a:cubicBezTo>
                      <a:pt x="7906" y="83560"/>
                      <a:pt x="19431" y="86418"/>
                      <a:pt x="28289" y="81084"/>
                    </a:cubicBezTo>
                    <a:cubicBezTo>
                      <a:pt x="52673" y="66511"/>
                      <a:pt x="76676" y="50509"/>
                      <a:pt x="99631" y="335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1" name="Google Shape;5931;p41"/>
              <p:cNvSpPr/>
              <p:nvPr/>
            </p:nvSpPr>
            <p:spPr>
              <a:xfrm>
                <a:off x="4875656" y="4579448"/>
                <a:ext cx="119233" cy="55078"/>
              </a:xfrm>
              <a:custGeom>
                <a:avLst/>
                <a:gdLst/>
                <a:ahLst/>
                <a:cxnLst/>
                <a:rect l="l" t="t" r="r" b="b"/>
                <a:pathLst>
                  <a:path w="119233" h="55078" extrusionOk="0">
                    <a:moveTo>
                      <a:pt x="118586" y="13697"/>
                    </a:moveTo>
                    <a:cubicBezTo>
                      <a:pt x="115824" y="3791"/>
                      <a:pt x="105537" y="-2020"/>
                      <a:pt x="95631" y="647"/>
                    </a:cubicBezTo>
                    <a:cubicBezTo>
                      <a:pt x="69437" y="7886"/>
                      <a:pt x="42577" y="13697"/>
                      <a:pt x="15716" y="17983"/>
                    </a:cubicBezTo>
                    <a:cubicBezTo>
                      <a:pt x="6572" y="19412"/>
                      <a:pt x="0" y="27413"/>
                      <a:pt x="0" y="36366"/>
                    </a:cubicBezTo>
                    <a:cubicBezTo>
                      <a:pt x="0" y="37319"/>
                      <a:pt x="0" y="38366"/>
                      <a:pt x="190" y="39319"/>
                    </a:cubicBezTo>
                    <a:cubicBezTo>
                      <a:pt x="1810" y="49511"/>
                      <a:pt x="11335" y="56464"/>
                      <a:pt x="21526" y="54845"/>
                    </a:cubicBezTo>
                    <a:cubicBezTo>
                      <a:pt x="49721" y="50368"/>
                      <a:pt x="78010" y="44177"/>
                      <a:pt x="105537" y="36652"/>
                    </a:cubicBezTo>
                    <a:cubicBezTo>
                      <a:pt x="115443" y="33890"/>
                      <a:pt x="121253" y="23603"/>
                      <a:pt x="118586" y="13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2" name="Google Shape;5932;p41"/>
              <p:cNvSpPr/>
              <p:nvPr/>
            </p:nvSpPr>
            <p:spPr>
              <a:xfrm>
                <a:off x="5445537" y="4298488"/>
                <a:ext cx="84249" cy="106645"/>
              </a:xfrm>
              <a:custGeom>
                <a:avLst/>
                <a:gdLst/>
                <a:ahLst/>
                <a:cxnLst/>
                <a:rect l="l" t="t" r="r" b="b"/>
                <a:pathLst>
                  <a:path w="84249" h="106645" extrusionOk="0">
                    <a:moveTo>
                      <a:pt x="33528" y="99299"/>
                    </a:moveTo>
                    <a:cubicBezTo>
                      <a:pt x="50578" y="76535"/>
                      <a:pt x="66770" y="52627"/>
                      <a:pt x="81534" y="28338"/>
                    </a:cubicBezTo>
                    <a:cubicBezTo>
                      <a:pt x="86868" y="19575"/>
                      <a:pt x="84106" y="8050"/>
                      <a:pt x="75343" y="2716"/>
                    </a:cubicBezTo>
                    <a:cubicBezTo>
                      <a:pt x="66580" y="-2618"/>
                      <a:pt x="55054" y="144"/>
                      <a:pt x="49720" y="8907"/>
                    </a:cubicBezTo>
                    <a:cubicBezTo>
                      <a:pt x="35528" y="32148"/>
                      <a:pt x="20098" y="55008"/>
                      <a:pt x="3715" y="76820"/>
                    </a:cubicBezTo>
                    <a:cubicBezTo>
                      <a:pt x="1238" y="80154"/>
                      <a:pt x="0" y="84059"/>
                      <a:pt x="0" y="87964"/>
                    </a:cubicBezTo>
                    <a:cubicBezTo>
                      <a:pt x="0" y="93679"/>
                      <a:pt x="2572" y="99204"/>
                      <a:pt x="7429" y="102919"/>
                    </a:cubicBezTo>
                    <a:cubicBezTo>
                      <a:pt x="15716" y="109110"/>
                      <a:pt x="27337" y="107395"/>
                      <a:pt x="33528" y="992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3" name="Google Shape;5933;p41"/>
              <p:cNvSpPr/>
              <p:nvPr/>
            </p:nvSpPr>
            <p:spPr>
              <a:xfrm>
                <a:off x="5289708" y="4149180"/>
                <a:ext cx="80586" cy="109183"/>
              </a:xfrm>
              <a:custGeom>
                <a:avLst/>
                <a:gdLst/>
                <a:ahLst/>
                <a:cxnLst/>
                <a:rect l="l" t="t" r="r" b="b"/>
                <a:pathLst>
                  <a:path w="80586" h="109183" extrusionOk="0">
                    <a:moveTo>
                      <a:pt x="34004" y="101160"/>
                    </a:moveTo>
                    <a:cubicBezTo>
                      <a:pt x="50387" y="77634"/>
                      <a:pt x="65342" y="52678"/>
                      <a:pt x="78486" y="27246"/>
                    </a:cubicBezTo>
                    <a:cubicBezTo>
                      <a:pt x="83248" y="18102"/>
                      <a:pt x="79629" y="6863"/>
                      <a:pt x="70485" y="2100"/>
                    </a:cubicBezTo>
                    <a:cubicBezTo>
                      <a:pt x="61341" y="-2662"/>
                      <a:pt x="50101" y="957"/>
                      <a:pt x="45339" y="10102"/>
                    </a:cubicBezTo>
                    <a:cubicBezTo>
                      <a:pt x="32861" y="34104"/>
                      <a:pt x="18764" y="57631"/>
                      <a:pt x="3334" y="79920"/>
                    </a:cubicBezTo>
                    <a:cubicBezTo>
                      <a:pt x="1048" y="83158"/>
                      <a:pt x="0" y="86873"/>
                      <a:pt x="0" y="90492"/>
                    </a:cubicBezTo>
                    <a:cubicBezTo>
                      <a:pt x="0" y="96398"/>
                      <a:pt x="2762" y="102208"/>
                      <a:pt x="8001" y="105828"/>
                    </a:cubicBezTo>
                    <a:cubicBezTo>
                      <a:pt x="16478" y="111733"/>
                      <a:pt x="28099" y="109638"/>
                      <a:pt x="33909" y="1011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4" name="Google Shape;5934;p41"/>
              <p:cNvSpPr/>
              <p:nvPr/>
            </p:nvSpPr>
            <p:spPr>
              <a:xfrm>
                <a:off x="4883657" y="4237200"/>
                <a:ext cx="114676" cy="69310"/>
              </a:xfrm>
              <a:custGeom>
                <a:avLst/>
                <a:gdLst/>
                <a:ahLst/>
                <a:cxnLst/>
                <a:rect l="l" t="t" r="r" b="b"/>
                <a:pathLst>
                  <a:path w="114676" h="69310" extrusionOk="0">
                    <a:moveTo>
                      <a:pt x="112585" y="9902"/>
                    </a:moveTo>
                    <a:cubicBezTo>
                      <a:pt x="107728" y="853"/>
                      <a:pt x="96488" y="-2671"/>
                      <a:pt x="87344" y="2187"/>
                    </a:cubicBezTo>
                    <a:cubicBezTo>
                      <a:pt x="63722" y="14760"/>
                      <a:pt x="38767" y="25047"/>
                      <a:pt x="13240" y="32857"/>
                    </a:cubicBezTo>
                    <a:cubicBezTo>
                      <a:pt x="5239" y="35334"/>
                      <a:pt x="0" y="42668"/>
                      <a:pt x="0" y="50669"/>
                    </a:cubicBezTo>
                    <a:cubicBezTo>
                      <a:pt x="0" y="52479"/>
                      <a:pt x="286" y="54288"/>
                      <a:pt x="857" y="56098"/>
                    </a:cubicBezTo>
                    <a:cubicBezTo>
                      <a:pt x="3905" y="65909"/>
                      <a:pt x="14288" y="71529"/>
                      <a:pt x="24098" y="68481"/>
                    </a:cubicBezTo>
                    <a:cubicBezTo>
                      <a:pt x="51911" y="60003"/>
                      <a:pt x="79058" y="48764"/>
                      <a:pt x="104775" y="35048"/>
                    </a:cubicBezTo>
                    <a:cubicBezTo>
                      <a:pt x="113824" y="30190"/>
                      <a:pt x="117348" y="18951"/>
                      <a:pt x="112490" y="980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5" name="Google Shape;5935;p41"/>
              <p:cNvSpPr/>
              <p:nvPr/>
            </p:nvSpPr>
            <p:spPr>
              <a:xfrm>
                <a:off x="5035962" y="4268219"/>
                <a:ext cx="105565" cy="85920"/>
              </a:xfrm>
              <a:custGeom>
                <a:avLst/>
                <a:gdLst/>
                <a:ahLst/>
                <a:cxnLst/>
                <a:rect l="l" t="t" r="r" b="b"/>
                <a:pathLst>
                  <a:path w="105565" h="85920" extrusionOk="0">
                    <a:moveTo>
                      <a:pt x="74962" y="4219"/>
                    </a:moveTo>
                    <a:cubicBezTo>
                      <a:pt x="54292" y="21555"/>
                      <a:pt x="32099" y="37366"/>
                      <a:pt x="9049" y="51273"/>
                    </a:cubicBezTo>
                    <a:cubicBezTo>
                      <a:pt x="3238" y="54797"/>
                      <a:pt x="0" y="60893"/>
                      <a:pt x="0" y="67275"/>
                    </a:cubicBezTo>
                    <a:cubicBezTo>
                      <a:pt x="0" y="70513"/>
                      <a:pt x="857" y="73847"/>
                      <a:pt x="2667" y="76895"/>
                    </a:cubicBezTo>
                    <a:cubicBezTo>
                      <a:pt x="8001" y="85753"/>
                      <a:pt x="19431" y="88516"/>
                      <a:pt x="28289" y="83277"/>
                    </a:cubicBezTo>
                    <a:cubicBezTo>
                      <a:pt x="52959" y="68418"/>
                      <a:pt x="76676" y="51463"/>
                      <a:pt x="98869" y="32985"/>
                    </a:cubicBezTo>
                    <a:cubicBezTo>
                      <a:pt x="106775" y="26413"/>
                      <a:pt x="107823" y="14602"/>
                      <a:pt x="101251" y="6696"/>
                    </a:cubicBezTo>
                    <a:cubicBezTo>
                      <a:pt x="94678" y="-1210"/>
                      <a:pt x="82867" y="-2258"/>
                      <a:pt x="74962" y="43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6" name="Google Shape;5936;p41"/>
              <p:cNvSpPr/>
              <p:nvPr/>
            </p:nvSpPr>
            <p:spPr>
              <a:xfrm>
                <a:off x="5177408" y="4286664"/>
                <a:ext cx="97406" cy="95752"/>
              </a:xfrm>
              <a:custGeom>
                <a:avLst/>
                <a:gdLst/>
                <a:ahLst/>
                <a:cxnLst/>
                <a:rect l="l" t="t" r="r" b="b"/>
                <a:pathLst>
                  <a:path w="97406" h="95752" extrusionOk="0">
                    <a:moveTo>
                      <a:pt x="64961" y="6157"/>
                    </a:moveTo>
                    <a:cubicBezTo>
                      <a:pt x="46768" y="26255"/>
                      <a:pt x="27146" y="45305"/>
                      <a:pt x="6572" y="62926"/>
                    </a:cubicBezTo>
                    <a:cubicBezTo>
                      <a:pt x="2286" y="66641"/>
                      <a:pt x="0" y="71880"/>
                      <a:pt x="0" y="77119"/>
                    </a:cubicBezTo>
                    <a:cubicBezTo>
                      <a:pt x="0" y="81405"/>
                      <a:pt x="1429" y="85691"/>
                      <a:pt x="4477" y="89215"/>
                    </a:cubicBezTo>
                    <a:cubicBezTo>
                      <a:pt x="11144" y="97026"/>
                      <a:pt x="22955" y="97978"/>
                      <a:pt x="30766" y="91311"/>
                    </a:cubicBezTo>
                    <a:cubicBezTo>
                      <a:pt x="52578" y="72642"/>
                      <a:pt x="73342" y="52449"/>
                      <a:pt x="92583" y="31208"/>
                    </a:cubicBezTo>
                    <a:cubicBezTo>
                      <a:pt x="99536" y="23588"/>
                      <a:pt x="98870" y="11777"/>
                      <a:pt x="91250" y="4824"/>
                    </a:cubicBezTo>
                    <a:cubicBezTo>
                      <a:pt x="83629" y="-2129"/>
                      <a:pt x="71819" y="-1462"/>
                      <a:pt x="64865" y="61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7" name="Google Shape;5937;p41"/>
              <p:cNvSpPr/>
              <p:nvPr/>
            </p:nvSpPr>
            <p:spPr>
              <a:xfrm>
                <a:off x="4774596" y="3957241"/>
                <a:ext cx="71833" cy="49926"/>
              </a:xfrm>
              <a:custGeom>
                <a:avLst/>
                <a:gdLst/>
                <a:ahLst/>
                <a:cxnLst/>
                <a:rect l="l" t="t" r="r" b="b"/>
                <a:pathLst>
                  <a:path w="71833" h="49926" extrusionOk="0">
                    <a:moveTo>
                      <a:pt x="0" y="49926"/>
                    </a:moveTo>
                    <a:lnTo>
                      <a:pt x="0" y="49926"/>
                    </a:lnTo>
                    <a:cubicBezTo>
                      <a:pt x="21622" y="49926"/>
                      <a:pt x="42291" y="45069"/>
                      <a:pt x="61531" y="35353"/>
                    </a:cubicBezTo>
                    <a:cubicBezTo>
                      <a:pt x="70771" y="30686"/>
                      <a:pt x="74485" y="19542"/>
                      <a:pt x="69818" y="10302"/>
                    </a:cubicBezTo>
                    <a:cubicBezTo>
                      <a:pt x="65151" y="1063"/>
                      <a:pt x="54007" y="-2652"/>
                      <a:pt x="44767" y="2016"/>
                    </a:cubicBezTo>
                    <a:cubicBezTo>
                      <a:pt x="30861" y="9064"/>
                      <a:pt x="15716" y="12588"/>
                      <a:pt x="0" y="12588"/>
                    </a:cubicBezTo>
                    <a:lnTo>
                      <a:pt x="0" y="12588"/>
                    </a:lnTo>
                    <a:lnTo>
                      <a:pt x="0" y="499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8" name="Google Shape;5938;p41"/>
              <p:cNvSpPr/>
              <p:nvPr/>
            </p:nvSpPr>
            <p:spPr>
              <a:xfrm>
                <a:off x="4881371" y="4354291"/>
                <a:ext cx="117124" cy="62770"/>
              </a:xfrm>
              <a:custGeom>
                <a:avLst/>
                <a:gdLst/>
                <a:ahLst/>
                <a:cxnLst/>
                <a:rect l="l" t="t" r="r" b="b"/>
                <a:pathLst>
                  <a:path w="117124" h="62770" extrusionOk="0">
                    <a:moveTo>
                      <a:pt x="115729" y="11587"/>
                    </a:moveTo>
                    <a:cubicBezTo>
                      <a:pt x="111824" y="2062"/>
                      <a:pt x="100965" y="-2509"/>
                      <a:pt x="91440" y="1396"/>
                    </a:cubicBezTo>
                    <a:cubicBezTo>
                      <a:pt x="66485" y="11587"/>
                      <a:pt x="40577" y="19874"/>
                      <a:pt x="14383" y="26066"/>
                    </a:cubicBezTo>
                    <a:cubicBezTo>
                      <a:pt x="5810" y="28066"/>
                      <a:pt x="0" y="35781"/>
                      <a:pt x="0" y="44163"/>
                    </a:cubicBezTo>
                    <a:cubicBezTo>
                      <a:pt x="0" y="45592"/>
                      <a:pt x="191" y="47020"/>
                      <a:pt x="476" y="48449"/>
                    </a:cubicBezTo>
                    <a:cubicBezTo>
                      <a:pt x="2858" y="58450"/>
                      <a:pt x="12859" y="64642"/>
                      <a:pt x="22955" y="62260"/>
                    </a:cubicBezTo>
                    <a:cubicBezTo>
                      <a:pt x="51054" y="55593"/>
                      <a:pt x="78867" y="46735"/>
                      <a:pt x="105537" y="35781"/>
                    </a:cubicBezTo>
                    <a:cubicBezTo>
                      <a:pt x="115062" y="31876"/>
                      <a:pt x="119634" y="21017"/>
                      <a:pt x="115729" y="114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9" name="Google Shape;5939;p41"/>
              <p:cNvSpPr/>
              <p:nvPr/>
            </p:nvSpPr>
            <p:spPr>
              <a:xfrm>
                <a:off x="5046153" y="4630552"/>
                <a:ext cx="114897" cy="69348"/>
              </a:xfrm>
              <a:custGeom>
                <a:avLst/>
                <a:gdLst/>
                <a:ahLst/>
                <a:cxnLst/>
                <a:rect l="l" t="t" r="r" b="b"/>
                <a:pathLst>
                  <a:path w="114897" h="69348" extrusionOk="0">
                    <a:moveTo>
                      <a:pt x="104204" y="35554"/>
                    </a:moveTo>
                    <a:cubicBezTo>
                      <a:pt x="113538" y="31173"/>
                      <a:pt x="117538" y="20028"/>
                      <a:pt x="113062" y="10694"/>
                    </a:cubicBezTo>
                    <a:cubicBezTo>
                      <a:pt x="108680" y="1360"/>
                      <a:pt x="97536" y="-2641"/>
                      <a:pt x="88201" y="1836"/>
                    </a:cubicBezTo>
                    <a:cubicBezTo>
                      <a:pt x="63532" y="13456"/>
                      <a:pt x="38005" y="24029"/>
                      <a:pt x="12383" y="33173"/>
                    </a:cubicBezTo>
                    <a:cubicBezTo>
                      <a:pt x="4763" y="35935"/>
                      <a:pt x="0" y="43079"/>
                      <a:pt x="0" y="50699"/>
                    </a:cubicBezTo>
                    <a:cubicBezTo>
                      <a:pt x="0" y="52794"/>
                      <a:pt x="381" y="54890"/>
                      <a:pt x="1048" y="56985"/>
                    </a:cubicBezTo>
                    <a:cubicBezTo>
                      <a:pt x="4477" y="66701"/>
                      <a:pt x="15240" y="71749"/>
                      <a:pt x="24860" y="68225"/>
                    </a:cubicBezTo>
                    <a:cubicBezTo>
                      <a:pt x="51625" y="58605"/>
                      <a:pt x="78296" y="47651"/>
                      <a:pt x="104013" y="354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0" name="Google Shape;5940;p41"/>
              <p:cNvSpPr/>
              <p:nvPr/>
            </p:nvSpPr>
            <p:spPr>
              <a:xfrm>
                <a:off x="4774691" y="4711711"/>
                <a:ext cx="62980" cy="38501"/>
              </a:xfrm>
              <a:custGeom>
                <a:avLst/>
                <a:gdLst/>
                <a:ahLst/>
                <a:cxnLst/>
                <a:rect l="l" t="t" r="r" b="b"/>
                <a:pathLst>
                  <a:path w="62980" h="38501" extrusionOk="0">
                    <a:moveTo>
                      <a:pt x="62865" y="17737"/>
                    </a:moveTo>
                    <a:cubicBezTo>
                      <a:pt x="62389" y="7450"/>
                      <a:pt x="53626" y="-456"/>
                      <a:pt x="43339" y="20"/>
                    </a:cubicBezTo>
                    <a:cubicBezTo>
                      <a:pt x="28956" y="782"/>
                      <a:pt x="14383" y="1163"/>
                      <a:pt x="0" y="1163"/>
                    </a:cubicBezTo>
                    <a:lnTo>
                      <a:pt x="0" y="1163"/>
                    </a:lnTo>
                    <a:lnTo>
                      <a:pt x="0" y="38501"/>
                    </a:lnTo>
                    <a:lnTo>
                      <a:pt x="0" y="38501"/>
                    </a:lnTo>
                    <a:cubicBezTo>
                      <a:pt x="15050" y="38501"/>
                      <a:pt x="30194" y="38120"/>
                      <a:pt x="45244" y="37358"/>
                    </a:cubicBezTo>
                    <a:cubicBezTo>
                      <a:pt x="55531" y="36882"/>
                      <a:pt x="63437" y="28024"/>
                      <a:pt x="62960" y="1783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1" name="Google Shape;5941;p41"/>
              <p:cNvSpPr/>
              <p:nvPr/>
            </p:nvSpPr>
            <p:spPr>
              <a:xfrm>
                <a:off x="5311044" y="4298987"/>
                <a:ext cx="90704" cy="101911"/>
              </a:xfrm>
              <a:custGeom>
                <a:avLst/>
                <a:gdLst/>
                <a:ahLst/>
                <a:cxnLst/>
                <a:rect l="l" t="t" r="r" b="b"/>
                <a:pathLst>
                  <a:path w="90704" h="101911" extrusionOk="0">
                    <a:moveTo>
                      <a:pt x="32290" y="96038"/>
                    </a:moveTo>
                    <a:cubicBezTo>
                      <a:pt x="51721" y="75083"/>
                      <a:pt x="70104" y="52795"/>
                      <a:pt x="87058" y="29744"/>
                    </a:cubicBezTo>
                    <a:cubicBezTo>
                      <a:pt x="93154" y="21457"/>
                      <a:pt x="91440" y="9742"/>
                      <a:pt x="83153" y="3646"/>
                    </a:cubicBezTo>
                    <a:cubicBezTo>
                      <a:pt x="74867" y="-2450"/>
                      <a:pt x="63151" y="-736"/>
                      <a:pt x="57055" y="7551"/>
                    </a:cubicBezTo>
                    <a:cubicBezTo>
                      <a:pt x="40958" y="29458"/>
                      <a:pt x="23432" y="50604"/>
                      <a:pt x="4953" y="70606"/>
                    </a:cubicBezTo>
                    <a:cubicBezTo>
                      <a:pt x="1619" y="74226"/>
                      <a:pt x="0" y="78703"/>
                      <a:pt x="0" y="83275"/>
                    </a:cubicBezTo>
                    <a:cubicBezTo>
                      <a:pt x="0" y="88323"/>
                      <a:pt x="2000" y="93276"/>
                      <a:pt x="6001" y="96991"/>
                    </a:cubicBezTo>
                    <a:cubicBezTo>
                      <a:pt x="13525" y="103944"/>
                      <a:pt x="25337" y="103468"/>
                      <a:pt x="32385" y="959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2" name="Google Shape;5942;p41"/>
              <p:cNvSpPr/>
              <p:nvPr/>
            </p:nvSpPr>
            <p:spPr>
              <a:xfrm>
                <a:off x="5410294" y="4154110"/>
                <a:ext cx="75180" cy="112158"/>
              </a:xfrm>
              <a:custGeom>
                <a:avLst/>
                <a:gdLst/>
                <a:ahLst/>
                <a:cxnLst/>
                <a:rect l="l" t="t" r="r" b="b"/>
                <a:pathLst>
                  <a:path w="75180" h="112158" extrusionOk="0">
                    <a:moveTo>
                      <a:pt x="34862" y="102803"/>
                    </a:moveTo>
                    <a:cubicBezTo>
                      <a:pt x="49149" y="78038"/>
                      <a:pt x="62198" y="52225"/>
                      <a:pt x="73628" y="26126"/>
                    </a:cubicBezTo>
                    <a:cubicBezTo>
                      <a:pt x="77724" y="16697"/>
                      <a:pt x="73438" y="5743"/>
                      <a:pt x="64008" y="1552"/>
                    </a:cubicBezTo>
                    <a:cubicBezTo>
                      <a:pt x="54578" y="-2544"/>
                      <a:pt x="43529" y="1742"/>
                      <a:pt x="39433" y="11172"/>
                    </a:cubicBezTo>
                    <a:cubicBezTo>
                      <a:pt x="28575" y="36032"/>
                      <a:pt x="16097" y="60607"/>
                      <a:pt x="2477" y="84134"/>
                    </a:cubicBezTo>
                    <a:cubicBezTo>
                      <a:pt x="762" y="87086"/>
                      <a:pt x="0" y="90325"/>
                      <a:pt x="0" y="93468"/>
                    </a:cubicBezTo>
                    <a:cubicBezTo>
                      <a:pt x="0" y="99945"/>
                      <a:pt x="3334" y="106136"/>
                      <a:pt x="9335" y="109661"/>
                    </a:cubicBezTo>
                    <a:cubicBezTo>
                      <a:pt x="18288" y="114804"/>
                      <a:pt x="29623" y="111756"/>
                      <a:pt x="34766" y="1028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3" name="Google Shape;5943;p41"/>
              <p:cNvSpPr/>
              <p:nvPr/>
            </p:nvSpPr>
            <p:spPr>
              <a:xfrm>
                <a:off x="4774596" y="4285865"/>
                <a:ext cx="64296" cy="39722"/>
              </a:xfrm>
              <a:custGeom>
                <a:avLst/>
                <a:gdLst/>
                <a:ahLst/>
                <a:cxnLst/>
                <a:rect l="l" t="t" r="r" b="b"/>
                <a:pathLst>
                  <a:path w="64296" h="39722" extrusionOk="0">
                    <a:moveTo>
                      <a:pt x="0" y="39723"/>
                    </a:moveTo>
                    <a:lnTo>
                      <a:pt x="0" y="39723"/>
                    </a:lnTo>
                    <a:cubicBezTo>
                      <a:pt x="15907" y="39723"/>
                      <a:pt x="31909" y="38865"/>
                      <a:pt x="47530" y="37246"/>
                    </a:cubicBezTo>
                    <a:cubicBezTo>
                      <a:pt x="57817" y="36198"/>
                      <a:pt x="65246" y="27054"/>
                      <a:pt x="64198" y="16767"/>
                    </a:cubicBezTo>
                    <a:cubicBezTo>
                      <a:pt x="63151" y="6480"/>
                      <a:pt x="54007" y="-949"/>
                      <a:pt x="43720" y="99"/>
                    </a:cubicBezTo>
                    <a:cubicBezTo>
                      <a:pt x="29337" y="1623"/>
                      <a:pt x="14573" y="2384"/>
                      <a:pt x="0" y="2384"/>
                    </a:cubicBezTo>
                    <a:lnTo>
                      <a:pt x="0" y="2384"/>
                    </a:lnTo>
                    <a:lnTo>
                      <a:pt x="0" y="397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4" name="Google Shape;5944;p41"/>
              <p:cNvSpPr/>
              <p:nvPr/>
            </p:nvSpPr>
            <p:spPr>
              <a:xfrm>
                <a:off x="4774596" y="4605888"/>
                <a:ext cx="54997" cy="38215"/>
              </a:xfrm>
              <a:custGeom>
                <a:avLst/>
                <a:gdLst/>
                <a:ahLst/>
                <a:cxnLst/>
                <a:rect l="l" t="t" r="r" b="b"/>
                <a:pathLst>
                  <a:path w="54997" h="38215" extrusionOk="0">
                    <a:moveTo>
                      <a:pt x="37243" y="37263"/>
                    </a:moveTo>
                    <a:cubicBezTo>
                      <a:pt x="47530" y="36787"/>
                      <a:pt x="55626" y="28119"/>
                      <a:pt x="54959" y="17737"/>
                    </a:cubicBezTo>
                    <a:cubicBezTo>
                      <a:pt x="54483" y="7450"/>
                      <a:pt x="45720" y="-456"/>
                      <a:pt x="35433" y="20"/>
                    </a:cubicBezTo>
                    <a:cubicBezTo>
                      <a:pt x="23717" y="592"/>
                      <a:pt x="11811" y="878"/>
                      <a:pt x="0" y="878"/>
                    </a:cubicBezTo>
                    <a:lnTo>
                      <a:pt x="0" y="878"/>
                    </a:lnTo>
                    <a:lnTo>
                      <a:pt x="0" y="38216"/>
                    </a:lnTo>
                    <a:lnTo>
                      <a:pt x="0" y="38216"/>
                    </a:lnTo>
                    <a:cubicBezTo>
                      <a:pt x="12383" y="38216"/>
                      <a:pt x="24955" y="37930"/>
                      <a:pt x="37147" y="373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5" name="Google Shape;5945;p41"/>
              <p:cNvSpPr/>
              <p:nvPr/>
            </p:nvSpPr>
            <p:spPr>
              <a:xfrm>
                <a:off x="4883657" y="4687044"/>
                <a:ext cx="119556" cy="53659"/>
              </a:xfrm>
              <a:custGeom>
                <a:avLst/>
                <a:gdLst/>
                <a:ahLst/>
                <a:cxnLst/>
                <a:rect l="l" t="t" r="r" b="b"/>
                <a:pathLst>
                  <a:path w="119556" h="53659" extrusionOk="0">
                    <a:moveTo>
                      <a:pt x="286" y="37736"/>
                    </a:moveTo>
                    <a:cubicBezTo>
                      <a:pt x="1810" y="47928"/>
                      <a:pt x="11239" y="54977"/>
                      <a:pt x="21431" y="53453"/>
                    </a:cubicBezTo>
                    <a:cubicBezTo>
                      <a:pt x="49625" y="49262"/>
                      <a:pt x="77914" y="43642"/>
                      <a:pt x="105442" y="36688"/>
                    </a:cubicBezTo>
                    <a:cubicBezTo>
                      <a:pt x="115443" y="34212"/>
                      <a:pt x="121539" y="24020"/>
                      <a:pt x="118967" y="14114"/>
                    </a:cubicBezTo>
                    <a:cubicBezTo>
                      <a:pt x="116491" y="4113"/>
                      <a:pt x="106299" y="-1983"/>
                      <a:pt x="96393" y="589"/>
                    </a:cubicBezTo>
                    <a:cubicBezTo>
                      <a:pt x="70009" y="7161"/>
                      <a:pt x="42958" y="12590"/>
                      <a:pt x="15907" y="16591"/>
                    </a:cubicBezTo>
                    <a:cubicBezTo>
                      <a:pt x="6667" y="17924"/>
                      <a:pt x="0" y="25925"/>
                      <a:pt x="0" y="34974"/>
                    </a:cubicBezTo>
                    <a:cubicBezTo>
                      <a:pt x="0" y="35927"/>
                      <a:pt x="0" y="36784"/>
                      <a:pt x="191" y="377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6" name="Google Shape;5946;p41"/>
              <p:cNvSpPr/>
              <p:nvPr/>
            </p:nvSpPr>
            <p:spPr>
              <a:xfrm>
                <a:off x="4878513" y="4468028"/>
                <a:ext cx="118544" cy="58290"/>
              </a:xfrm>
              <a:custGeom>
                <a:avLst/>
                <a:gdLst/>
                <a:ahLst/>
                <a:cxnLst/>
                <a:rect l="l" t="t" r="r" b="b"/>
                <a:pathLst>
                  <a:path w="118544" h="58290" extrusionOk="0">
                    <a:moveTo>
                      <a:pt x="0" y="39582"/>
                    </a:moveTo>
                    <a:cubicBezTo>
                      <a:pt x="0" y="40725"/>
                      <a:pt x="95" y="41964"/>
                      <a:pt x="381" y="43107"/>
                    </a:cubicBezTo>
                    <a:cubicBezTo>
                      <a:pt x="2286" y="53203"/>
                      <a:pt x="12097" y="59871"/>
                      <a:pt x="22193" y="57966"/>
                    </a:cubicBezTo>
                    <a:cubicBezTo>
                      <a:pt x="50387" y="52536"/>
                      <a:pt x="78486" y="45297"/>
                      <a:pt x="105728" y="36344"/>
                    </a:cubicBezTo>
                    <a:cubicBezTo>
                      <a:pt x="115538" y="33105"/>
                      <a:pt x="120777" y="22533"/>
                      <a:pt x="117634" y="12817"/>
                    </a:cubicBezTo>
                    <a:cubicBezTo>
                      <a:pt x="114395" y="3006"/>
                      <a:pt x="103823" y="-2232"/>
                      <a:pt x="94107" y="911"/>
                    </a:cubicBezTo>
                    <a:cubicBezTo>
                      <a:pt x="68390" y="9388"/>
                      <a:pt x="41910" y="16246"/>
                      <a:pt x="15335" y="21390"/>
                    </a:cubicBezTo>
                    <a:cubicBezTo>
                      <a:pt x="6382" y="23104"/>
                      <a:pt x="191" y="30915"/>
                      <a:pt x="191" y="396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7" name="Google Shape;5947;p41"/>
              <p:cNvSpPr/>
              <p:nvPr/>
            </p:nvSpPr>
            <p:spPr>
              <a:xfrm>
                <a:off x="4774596" y="4392782"/>
                <a:ext cx="61202" cy="39009"/>
              </a:xfrm>
              <a:custGeom>
                <a:avLst/>
                <a:gdLst/>
                <a:ahLst/>
                <a:cxnLst/>
                <a:rect l="l" t="t" r="r" b="b"/>
                <a:pathLst>
                  <a:path w="61202" h="39009" extrusionOk="0">
                    <a:moveTo>
                      <a:pt x="44005" y="37200"/>
                    </a:moveTo>
                    <a:cubicBezTo>
                      <a:pt x="54292" y="36438"/>
                      <a:pt x="61913" y="27389"/>
                      <a:pt x="61150" y="17197"/>
                    </a:cubicBezTo>
                    <a:cubicBezTo>
                      <a:pt x="60388" y="6911"/>
                      <a:pt x="51340" y="-710"/>
                      <a:pt x="41148" y="53"/>
                    </a:cubicBezTo>
                    <a:cubicBezTo>
                      <a:pt x="27527" y="1100"/>
                      <a:pt x="13716" y="1672"/>
                      <a:pt x="0" y="1672"/>
                    </a:cubicBezTo>
                    <a:lnTo>
                      <a:pt x="0" y="1672"/>
                    </a:lnTo>
                    <a:lnTo>
                      <a:pt x="0" y="39010"/>
                    </a:lnTo>
                    <a:lnTo>
                      <a:pt x="0" y="39010"/>
                    </a:lnTo>
                    <a:cubicBezTo>
                      <a:pt x="14668" y="39010"/>
                      <a:pt x="29432" y="38438"/>
                      <a:pt x="44005" y="372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8" name="Google Shape;5948;p41"/>
              <p:cNvSpPr/>
              <p:nvPr/>
            </p:nvSpPr>
            <p:spPr>
              <a:xfrm>
                <a:off x="4774691" y="4499390"/>
                <a:ext cx="58036" cy="38510"/>
              </a:xfrm>
              <a:custGeom>
                <a:avLst/>
                <a:gdLst/>
                <a:ahLst/>
                <a:cxnLst/>
                <a:rect l="l" t="t" r="r" b="b"/>
                <a:pathLst>
                  <a:path w="58036" h="38510" extrusionOk="0">
                    <a:moveTo>
                      <a:pt x="57912" y="17555"/>
                    </a:moveTo>
                    <a:cubicBezTo>
                      <a:pt x="57341" y="7269"/>
                      <a:pt x="48482" y="-542"/>
                      <a:pt x="38195" y="29"/>
                    </a:cubicBezTo>
                    <a:cubicBezTo>
                      <a:pt x="25527" y="791"/>
                      <a:pt x="12668" y="1172"/>
                      <a:pt x="0" y="1172"/>
                    </a:cubicBezTo>
                    <a:lnTo>
                      <a:pt x="0" y="1172"/>
                    </a:lnTo>
                    <a:lnTo>
                      <a:pt x="0" y="38511"/>
                    </a:lnTo>
                    <a:cubicBezTo>
                      <a:pt x="13430" y="38511"/>
                      <a:pt x="27051" y="38129"/>
                      <a:pt x="40481" y="37272"/>
                    </a:cubicBezTo>
                    <a:cubicBezTo>
                      <a:pt x="50768" y="36701"/>
                      <a:pt x="58579" y="27938"/>
                      <a:pt x="58007" y="175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9" name="Google Shape;5949;p41"/>
              <p:cNvSpPr/>
              <p:nvPr/>
            </p:nvSpPr>
            <p:spPr>
              <a:xfrm>
                <a:off x="5332475" y="4432439"/>
                <a:ext cx="96793" cy="96378"/>
              </a:xfrm>
              <a:custGeom>
                <a:avLst/>
                <a:gdLst/>
                <a:ahLst/>
                <a:cxnLst/>
                <a:rect l="l" t="t" r="r" b="b"/>
                <a:pathLst>
                  <a:path w="96793" h="96378" extrusionOk="0">
                    <a:moveTo>
                      <a:pt x="91916" y="31261"/>
                    </a:moveTo>
                    <a:cubicBezTo>
                      <a:pt x="98870" y="23641"/>
                      <a:pt x="98298" y="11830"/>
                      <a:pt x="90773" y="4877"/>
                    </a:cubicBezTo>
                    <a:cubicBezTo>
                      <a:pt x="83153" y="-2076"/>
                      <a:pt x="71342" y="-1505"/>
                      <a:pt x="64389" y="6020"/>
                    </a:cubicBezTo>
                    <a:cubicBezTo>
                      <a:pt x="46006" y="26117"/>
                      <a:pt x="26384" y="45644"/>
                      <a:pt x="6191" y="63836"/>
                    </a:cubicBezTo>
                    <a:cubicBezTo>
                      <a:pt x="2096" y="67551"/>
                      <a:pt x="0" y="72600"/>
                      <a:pt x="0" y="77743"/>
                    </a:cubicBezTo>
                    <a:cubicBezTo>
                      <a:pt x="0" y="82220"/>
                      <a:pt x="1619" y="86697"/>
                      <a:pt x="4763" y="90221"/>
                    </a:cubicBezTo>
                    <a:cubicBezTo>
                      <a:pt x="11621" y="97841"/>
                      <a:pt x="23432" y="98508"/>
                      <a:pt x="31052" y="91554"/>
                    </a:cubicBezTo>
                    <a:cubicBezTo>
                      <a:pt x="52197" y="72504"/>
                      <a:pt x="72676" y="52216"/>
                      <a:pt x="91821" y="311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0" name="Google Shape;5950;p41"/>
              <p:cNvSpPr/>
              <p:nvPr/>
            </p:nvSpPr>
            <p:spPr>
              <a:xfrm>
                <a:off x="4975287" y="3870007"/>
                <a:ext cx="42386" cy="67586"/>
              </a:xfrm>
              <a:custGeom>
                <a:avLst/>
                <a:gdLst/>
                <a:ahLst/>
                <a:cxnLst/>
                <a:rect l="l" t="t" r="r" b="b"/>
                <a:pathLst>
                  <a:path w="42386" h="67586" extrusionOk="0">
                    <a:moveTo>
                      <a:pt x="36862" y="52864"/>
                    </a:moveTo>
                    <a:cubicBezTo>
                      <a:pt x="40672" y="35624"/>
                      <a:pt x="42386" y="17812"/>
                      <a:pt x="42386" y="0"/>
                    </a:cubicBezTo>
                    <a:lnTo>
                      <a:pt x="5144" y="0"/>
                    </a:lnTo>
                    <a:cubicBezTo>
                      <a:pt x="5144" y="15145"/>
                      <a:pt x="3715" y="30194"/>
                      <a:pt x="476" y="44863"/>
                    </a:cubicBezTo>
                    <a:cubicBezTo>
                      <a:pt x="191" y="46196"/>
                      <a:pt x="0" y="47625"/>
                      <a:pt x="0" y="48959"/>
                    </a:cubicBezTo>
                    <a:cubicBezTo>
                      <a:pt x="0" y="57531"/>
                      <a:pt x="5906" y="65246"/>
                      <a:pt x="14573" y="67151"/>
                    </a:cubicBezTo>
                    <a:cubicBezTo>
                      <a:pt x="24670" y="69342"/>
                      <a:pt x="34576" y="63056"/>
                      <a:pt x="36862" y="529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1" name="Google Shape;5951;p41"/>
              <p:cNvSpPr/>
              <p:nvPr/>
            </p:nvSpPr>
            <p:spPr>
              <a:xfrm>
                <a:off x="5082920" y="3870007"/>
                <a:ext cx="40957" cy="69764"/>
              </a:xfrm>
              <a:custGeom>
                <a:avLst/>
                <a:gdLst/>
                <a:ahLst/>
                <a:cxnLst/>
                <a:rect l="l" t="t" r="r" b="b"/>
                <a:pathLst>
                  <a:path w="40957" h="69764" extrusionOk="0">
                    <a:moveTo>
                      <a:pt x="36957" y="54007"/>
                    </a:moveTo>
                    <a:cubicBezTo>
                      <a:pt x="39719" y="36290"/>
                      <a:pt x="40958" y="18098"/>
                      <a:pt x="40958" y="0"/>
                    </a:cubicBezTo>
                    <a:lnTo>
                      <a:pt x="3715" y="0"/>
                    </a:lnTo>
                    <a:cubicBezTo>
                      <a:pt x="3715" y="16193"/>
                      <a:pt x="2667" y="32385"/>
                      <a:pt x="191" y="48292"/>
                    </a:cubicBezTo>
                    <a:cubicBezTo>
                      <a:pt x="0" y="49244"/>
                      <a:pt x="0" y="50197"/>
                      <a:pt x="0" y="51149"/>
                    </a:cubicBezTo>
                    <a:cubicBezTo>
                      <a:pt x="0" y="60198"/>
                      <a:pt x="6572" y="68104"/>
                      <a:pt x="15812" y="69533"/>
                    </a:cubicBezTo>
                    <a:cubicBezTo>
                      <a:pt x="26003" y="71152"/>
                      <a:pt x="35528" y="64103"/>
                      <a:pt x="37147" y="5400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2" name="Google Shape;5952;p41"/>
              <p:cNvSpPr/>
              <p:nvPr/>
            </p:nvSpPr>
            <p:spPr>
              <a:xfrm>
                <a:off x="5189791" y="3870007"/>
                <a:ext cx="40290" cy="71956"/>
              </a:xfrm>
              <a:custGeom>
                <a:avLst/>
                <a:gdLst/>
                <a:ahLst/>
                <a:cxnLst/>
                <a:rect l="l" t="t" r="r" b="b"/>
                <a:pathLst>
                  <a:path w="40290" h="71956" extrusionOk="0">
                    <a:moveTo>
                      <a:pt x="37052" y="55531"/>
                    </a:moveTo>
                    <a:cubicBezTo>
                      <a:pt x="39243" y="37243"/>
                      <a:pt x="40291" y="18574"/>
                      <a:pt x="40291" y="0"/>
                    </a:cubicBezTo>
                    <a:lnTo>
                      <a:pt x="3048" y="0"/>
                    </a:lnTo>
                    <a:cubicBezTo>
                      <a:pt x="3048" y="17050"/>
                      <a:pt x="2096" y="34195"/>
                      <a:pt x="95" y="51054"/>
                    </a:cubicBezTo>
                    <a:cubicBezTo>
                      <a:pt x="95" y="51816"/>
                      <a:pt x="0" y="52578"/>
                      <a:pt x="0" y="53340"/>
                    </a:cubicBezTo>
                    <a:cubicBezTo>
                      <a:pt x="0" y="62675"/>
                      <a:pt x="6953" y="70676"/>
                      <a:pt x="16383" y="71819"/>
                    </a:cubicBezTo>
                    <a:cubicBezTo>
                      <a:pt x="26575" y="73057"/>
                      <a:pt x="35909" y="65818"/>
                      <a:pt x="37147" y="5553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3" name="Google Shape;5953;p41"/>
              <p:cNvSpPr/>
              <p:nvPr/>
            </p:nvSpPr>
            <p:spPr>
              <a:xfrm>
                <a:off x="4865274" y="3870102"/>
                <a:ext cx="46386" cy="64521"/>
              </a:xfrm>
              <a:custGeom>
                <a:avLst/>
                <a:gdLst/>
                <a:ahLst/>
                <a:cxnLst/>
                <a:rect l="l" t="t" r="r" b="b"/>
                <a:pathLst>
                  <a:path w="46386" h="64521" extrusionOk="0">
                    <a:moveTo>
                      <a:pt x="0" y="45815"/>
                    </a:moveTo>
                    <a:cubicBezTo>
                      <a:pt x="0" y="53054"/>
                      <a:pt x="4286" y="60007"/>
                      <a:pt x="11430" y="63055"/>
                    </a:cubicBezTo>
                    <a:cubicBezTo>
                      <a:pt x="20955" y="67056"/>
                      <a:pt x="31814" y="62579"/>
                      <a:pt x="35814" y="53150"/>
                    </a:cubicBezTo>
                    <a:cubicBezTo>
                      <a:pt x="42863" y="36290"/>
                      <a:pt x="46292" y="18193"/>
                      <a:pt x="46387" y="0"/>
                    </a:cubicBezTo>
                    <a:lnTo>
                      <a:pt x="9144" y="0"/>
                    </a:lnTo>
                    <a:cubicBezTo>
                      <a:pt x="9144" y="13240"/>
                      <a:pt x="6668" y="26479"/>
                      <a:pt x="1524" y="38671"/>
                    </a:cubicBezTo>
                    <a:cubicBezTo>
                      <a:pt x="572" y="41053"/>
                      <a:pt x="95" y="43529"/>
                      <a:pt x="95" y="459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4" name="Google Shape;5954;p41"/>
              <p:cNvSpPr/>
              <p:nvPr/>
            </p:nvSpPr>
            <p:spPr>
              <a:xfrm>
                <a:off x="5016816" y="3982771"/>
                <a:ext cx="80036" cy="109315"/>
              </a:xfrm>
              <a:custGeom>
                <a:avLst/>
                <a:gdLst/>
                <a:ahLst/>
                <a:cxnLst/>
                <a:rect l="l" t="t" r="r" b="b"/>
                <a:pathLst>
                  <a:path w="80036" h="109315" extrusionOk="0">
                    <a:moveTo>
                      <a:pt x="44291" y="11347"/>
                    </a:moveTo>
                    <a:cubicBezTo>
                      <a:pt x="33814" y="35541"/>
                      <a:pt x="20193" y="58401"/>
                      <a:pt x="3905" y="79260"/>
                    </a:cubicBezTo>
                    <a:cubicBezTo>
                      <a:pt x="1238" y="82690"/>
                      <a:pt x="0" y="86690"/>
                      <a:pt x="0" y="90691"/>
                    </a:cubicBezTo>
                    <a:cubicBezTo>
                      <a:pt x="0" y="96215"/>
                      <a:pt x="2477" y="101740"/>
                      <a:pt x="7144" y="105359"/>
                    </a:cubicBezTo>
                    <a:cubicBezTo>
                      <a:pt x="15240" y="111741"/>
                      <a:pt x="26956" y="110217"/>
                      <a:pt x="33338" y="102120"/>
                    </a:cubicBezTo>
                    <a:cubicBezTo>
                      <a:pt x="51530" y="78784"/>
                      <a:pt x="66770" y="53162"/>
                      <a:pt x="78486" y="26111"/>
                    </a:cubicBezTo>
                    <a:cubicBezTo>
                      <a:pt x="82582" y="16681"/>
                      <a:pt x="78296" y="5632"/>
                      <a:pt x="68771" y="1536"/>
                    </a:cubicBezTo>
                    <a:cubicBezTo>
                      <a:pt x="59341" y="-2559"/>
                      <a:pt x="48387" y="1822"/>
                      <a:pt x="44196" y="112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5" name="Google Shape;5955;p41"/>
              <p:cNvSpPr/>
              <p:nvPr/>
            </p:nvSpPr>
            <p:spPr>
              <a:xfrm>
                <a:off x="4883657" y="3976804"/>
                <a:ext cx="95894" cy="96605"/>
              </a:xfrm>
              <a:custGeom>
                <a:avLst/>
                <a:gdLst/>
                <a:ahLst/>
                <a:cxnLst/>
                <a:rect l="l" t="t" r="r" b="b"/>
                <a:pathLst>
                  <a:path w="95894" h="96605" extrusionOk="0">
                    <a:moveTo>
                      <a:pt x="87725" y="3216"/>
                    </a:moveTo>
                    <a:cubicBezTo>
                      <a:pt x="79153" y="-2594"/>
                      <a:pt x="67628" y="-308"/>
                      <a:pt x="61817" y="8265"/>
                    </a:cubicBezTo>
                    <a:cubicBezTo>
                      <a:pt x="47339" y="29696"/>
                      <a:pt x="29242" y="47984"/>
                      <a:pt x="8001" y="62652"/>
                    </a:cubicBezTo>
                    <a:cubicBezTo>
                      <a:pt x="2762" y="66272"/>
                      <a:pt x="0" y="72082"/>
                      <a:pt x="0" y="77988"/>
                    </a:cubicBezTo>
                    <a:cubicBezTo>
                      <a:pt x="0" y="81607"/>
                      <a:pt x="1048" y="85322"/>
                      <a:pt x="3334" y="88560"/>
                    </a:cubicBezTo>
                    <a:cubicBezTo>
                      <a:pt x="9239" y="97038"/>
                      <a:pt x="20860" y="99133"/>
                      <a:pt x="29242" y="93323"/>
                    </a:cubicBezTo>
                    <a:cubicBezTo>
                      <a:pt x="54292" y="75987"/>
                      <a:pt x="75629" y="54366"/>
                      <a:pt x="92678" y="29124"/>
                    </a:cubicBezTo>
                    <a:cubicBezTo>
                      <a:pt x="98488" y="20552"/>
                      <a:pt x="96203" y="9027"/>
                      <a:pt x="87630" y="32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6" name="Google Shape;5956;p41"/>
              <p:cNvSpPr/>
              <p:nvPr/>
            </p:nvSpPr>
            <p:spPr>
              <a:xfrm>
                <a:off x="5509164" y="3870007"/>
                <a:ext cx="39528" cy="78252"/>
              </a:xfrm>
              <a:custGeom>
                <a:avLst/>
                <a:gdLst/>
                <a:ahLst/>
                <a:cxnLst/>
                <a:rect l="l" t="t" r="r" b="b"/>
                <a:pathLst>
                  <a:path w="39528" h="78252" extrusionOk="0">
                    <a:moveTo>
                      <a:pt x="37147" y="61055"/>
                    </a:moveTo>
                    <a:cubicBezTo>
                      <a:pt x="38767" y="40862"/>
                      <a:pt x="39433" y="20384"/>
                      <a:pt x="39529" y="0"/>
                    </a:cubicBezTo>
                    <a:lnTo>
                      <a:pt x="2191" y="0"/>
                    </a:lnTo>
                    <a:cubicBezTo>
                      <a:pt x="2191" y="19431"/>
                      <a:pt x="1429" y="38958"/>
                      <a:pt x="0" y="58198"/>
                    </a:cubicBezTo>
                    <a:cubicBezTo>
                      <a:pt x="0" y="58674"/>
                      <a:pt x="0" y="59150"/>
                      <a:pt x="0" y="59627"/>
                    </a:cubicBezTo>
                    <a:cubicBezTo>
                      <a:pt x="0" y="69247"/>
                      <a:pt x="7429" y="77438"/>
                      <a:pt x="17240" y="78200"/>
                    </a:cubicBezTo>
                    <a:cubicBezTo>
                      <a:pt x="27527" y="78962"/>
                      <a:pt x="36481" y="71342"/>
                      <a:pt x="37242" y="610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7" name="Google Shape;5957;p41"/>
              <p:cNvSpPr/>
              <p:nvPr/>
            </p:nvSpPr>
            <p:spPr>
              <a:xfrm>
                <a:off x="5296375" y="3870007"/>
                <a:ext cx="39814" cy="74107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74107" extrusionOk="0">
                    <a:moveTo>
                      <a:pt x="37052" y="57245"/>
                    </a:moveTo>
                    <a:cubicBezTo>
                      <a:pt x="38957" y="38386"/>
                      <a:pt x="39814" y="19145"/>
                      <a:pt x="39814" y="0"/>
                    </a:cubicBezTo>
                    <a:lnTo>
                      <a:pt x="2572" y="0"/>
                    </a:lnTo>
                    <a:cubicBezTo>
                      <a:pt x="2572" y="17907"/>
                      <a:pt x="1714" y="35909"/>
                      <a:pt x="0" y="53531"/>
                    </a:cubicBezTo>
                    <a:cubicBezTo>
                      <a:pt x="0" y="54197"/>
                      <a:pt x="0" y="54769"/>
                      <a:pt x="0" y="55436"/>
                    </a:cubicBezTo>
                    <a:cubicBezTo>
                      <a:pt x="0" y="64865"/>
                      <a:pt x="7144" y="72962"/>
                      <a:pt x="16764" y="74009"/>
                    </a:cubicBezTo>
                    <a:cubicBezTo>
                      <a:pt x="27051" y="75057"/>
                      <a:pt x="36195" y="67628"/>
                      <a:pt x="37147" y="5734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8" name="Google Shape;5958;p41"/>
              <p:cNvSpPr/>
              <p:nvPr/>
            </p:nvSpPr>
            <p:spPr>
              <a:xfrm>
                <a:off x="5616034" y="3869912"/>
                <a:ext cx="38576" cy="69276"/>
              </a:xfrm>
              <a:custGeom>
                <a:avLst/>
                <a:gdLst/>
                <a:ahLst/>
                <a:cxnLst/>
                <a:rect l="l" t="t" r="r" b="b"/>
                <a:pathLst>
                  <a:path w="38576" h="69276" extrusionOk="0">
                    <a:moveTo>
                      <a:pt x="37243" y="51721"/>
                    </a:moveTo>
                    <a:cubicBezTo>
                      <a:pt x="38195" y="34576"/>
                      <a:pt x="38576" y="17335"/>
                      <a:pt x="38576" y="0"/>
                    </a:cubicBezTo>
                    <a:lnTo>
                      <a:pt x="1238" y="0"/>
                    </a:lnTo>
                    <a:cubicBezTo>
                      <a:pt x="1238" y="16573"/>
                      <a:pt x="953" y="33147"/>
                      <a:pt x="0" y="49530"/>
                    </a:cubicBezTo>
                    <a:cubicBezTo>
                      <a:pt x="0" y="49911"/>
                      <a:pt x="0" y="50292"/>
                      <a:pt x="0" y="50673"/>
                    </a:cubicBezTo>
                    <a:cubicBezTo>
                      <a:pt x="0" y="60484"/>
                      <a:pt x="7620" y="68675"/>
                      <a:pt x="17526" y="69247"/>
                    </a:cubicBezTo>
                    <a:cubicBezTo>
                      <a:pt x="27813" y="69818"/>
                      <a:pt x="36671" y="62008"/>
                      <a:pt x="37243" y="517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9" name="Google Shape;5959;p41"/>
              <p:cNvSpPr/>
              <p:nvPr/>
            </p:nvSpPr>
            <p:spPr>
              <a:xfrm>
                <a:off x="5402770" y="3870007"/>
                <a:ext cx="39624" cy="76171"/>
              </a:xfrm>
              <a:custGeom>
                <a:avLst/>
                <a:gdLst/>
                <a:ahLst/>
                <a:cxnLst/>
                <a:rect l="l" t="t" r="r" b="b"/>
                <a:pathLst>
                  <a:path w="39624" h="76171" extrusionOk="0">
                    <a:moveTo>
                      <a:pt x="37147" y="59150"/>
                    </a:moveTo>
                    <a:cubicBezTo>
                      <a:pt x="38862" y="39624"/>
                      <a:pt x="39624" y="19717"/>
                      <a:pt x="39624" y="0"/>
                    </a:cubicBezTo>
                    <a:lnTo>
                      <a:pt x="2381" y="0"/>
                    </a:lnTo>
                    <a:cubicBezTo>
                      <a:pt x="2381" y="18669"/>
                      <a:pt x="1619" y="37433"/>
                      <a:pt x="0" y="55912"/>
                    </a:cubicBezTo>
                    <a:cubicBezTo>
                      <a:pt x="0" y="56483"/>
                      <a:pt x="0" y="57055"/>
                      <a:pt x="0" y="57531"/>
                    </a:cubicBezTo>
                    <a:cubicBezTo>
                      <a:pt x="0" y="67056"/>
                      <a:pt x="7334" y="75248"/>
                      <a:pt x="17050" y="76105"/>
                    </a:cubicBezTo>
                    <a:cubicBezTo>
                      <a:pt x="27337" y="76962"/>
                      <a:pt x="36385" y="69437"/>
                      <a:pt x="37243" y="5915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0" name="Google Shape;5960;p41"/>
              <p:cNvSpPr/>
              <p:nvPr/>
            </p:nvSpPr>
            <p:spPr>
              <a:xfrm>
                <a:off x="4774691" y="3870007"/>
                <a:ext cx="30956" cy="30956"/>
              </a:xfrm>
              <a:custGeom>
                <a:avLst/>
                <a:gdLst/>
                <a:ahLst/>
                <a:cxnLst/>
                <a:rect l="l" t="t" r="r" b="b"/>
                <a:pathLst>
                  <a:path w="30956" h="30956" extrusionOk="0">
                    <a:moveTo>
                      <a:pt x="30956" y="0"/>
                    </a:moveTo>
                    <a:lnTo>
                      <a:pt x="6287" y="0"/>
                    </a:lnTo>
                    <a:cubicBezTo>
                      <a:pt x="6287" y="3429"/>
                      <a:pt x="3429" y="6287"/>
                      <a:pt x="0" y="6287"/>
                    </a:cubicBezTo>
                    <a:lnTo>
                      <a:pt x="0" y="6287"/>
                    </a:lnTo>
                    <a:lnTo>
                      <a:pt x="0" y="30956"/>
                    </a:lnTo>
                    <a:lnTo>
                      <a:pt x="0" y="30956"/>
                    </a:lnTo>
                    <a:cubicBezTo>
                      <a:pt x="17050" y="30956"/>
                      <a:pt x="30956" y="17050"/>
                      <a:pt x="309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1" name="Google Shape;5961;p41"/>
              <p:cNvSpPr/>
              <p:nvPr/>
            </p:nvSpPr>
            <p:spPr>
              <a:xfrm>
                <a:off x="5164168" y="4142463"/>
                <a:ext cx="87589" cy="104297"/>
              </a:xfrm>
              <a:custGeom>
                <a:avLst/>
                <a:gdLst/>
                <a:ahLst/>
                <a:cxnLst/>
                <a:rect l="l" t="t" r="r" b="b"/>
                <a:pathLst>
                  <a:path w="87589" h="104297" extrusionOk="0">
                    <a:moveTo>
                      <a:pt x="53245" y="8627"/>
                    </a:moveTo>
                    <a:cubicBezTo>
                      <a:pt x="38767" y="31297"/>
                      <a:pt x="22479" y="53109"/>
                      <a:pt x="4667" y="73397"/>
                    </a:cubicBezTo>
                    <a:cubicBezTo>
                      <a:pt x="1524" y="76922"/>
                      <a:pt x="0" y="81303"/>
                      <a:pt x="0" y="85684"/>
                    </a:cubicBezTo>
                    <a:cubicBezTo>
                      <a:pt x="0" y="90828"/>
                      <a:pt x="2191" y="96067"/>
                      <a:pt x="6382" y="99686"/>
                    </a:cubicBezTo>
                    <a:cubicBezTo>
                      <a:pt x="14097" y="106449"/>
                      <a:pt x="25908" y="105687"/>
                      <a:pt x="32671" y="97972"/>
                    </a:cubicBezTo>
                    <a:cubicBezTo>
                      <a:pt x="51721" y="76255"/>
                      <a:pt x="69247" y="52918"/>
                      <a:pt x="84677" y="28630"/>
                    </a:cubicBezTo>
                    <a:cubicBezTo>
                      <a:pt x="90202" y="19962"/>
                      <a:pt x="87630" y="8437"/>
                      <a:pt x="78962" y="2912"/>
                    </a:cubicBezTo>
                    <a:cubicBezTo>
                      <a:pt x="70295" y="-2612"/>
                      <a:pt x="58769" y="-41"/>
                      <a:pt x="53245" y="86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2" name="Google Shape;5962;p41"/>
              <p:cNvSpPr/>
              <p:nvPr/>
            </p:nvSpPr>
            <p:spPr>
              <a:xfrm>
                <a:off x="4885181" y="4113689"/>
                <a:ext cx="109600" cy="79456"/>
              </a:xfrm>
              <a:custGeom>
                <a:avLst/>
                <a:gdLst/>
                <a:ahLst/>
                <a:cxnLst/>
                <a:rect l="l" t="t" r="r" b="b"/>
                <a:pathLst>
                  <a:path w="109600" h="79456" extrusionOk="0">
                    <a:moveTo>
                      <a:pt x="105632" y="7302"/>
                    </a:moveTo>
                    <a:cubicBezTo>
                      <a:pt x="99346" y="-890"/>
                      <a:pt x="87630" y="-2414"/>
                      <a:pt x="79438" y="3873"/>
                    </a:cubicBezTo>
                    <a:cubicBezTo>
                      <a:pt x="58483" y="19970"/>
                      <a:pt x="35528" y="33400"/>
                      <a:pt x="11335" y="43687"/>
                    </a:cubicBezTo>
                    <a:cubicBezTo>
                      <a:pt x="4191" y="46735"/>
                      <a:pt x="0" y="53593"/>
                      <a:pt x="0" y="60832"/>
                    </a:cubicBezTo>
                    <a:cubicBezTo>
                      <a:pt x="0" y="63309"/>
                      <a:pt x="476" y="65690"/>
                      <a:pt x="1524" y="68071"/>
                    </a:cubicBezTo>
                    <a:cubicBezTo>
                      <a:pt x="5525" y="77596"/>
                      <a:pt x="16478" y="81978"/>
                      <a:pt x="26003" y="77977"/>
                    </a:cubicBezTo>
                    <a:cubicBezTo>
                      <a:pt x="53150" y="66452"/>
                      <a:pt x="78867" y="51403"/>
                      <a:pt x="102298" y="33400"/>
                    </a:cubicBezTo>
                    <a:cubicBezTo>
                      <a:pt x="110490" y="27114"/>
                      <a:pt x="112014" y="15398"/>
                      <a:pt x="105727" y="720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3" name="Google Shape;5963;p41"/>
              <p:cNvSpPr/>
              <p:nvPr/>
            </p:nvSpPr>
            <p:spPr>
              <a:xfrm>
                <a:off x="4774596" y="4178600"/>
                <a:ext cx="67263" cy="40878"/>
              </a:xfrm>
              <a:custGeom>
                <a:avLst/>
                <a:gdLst/>
                <a:ahLst/>
                <a:cxnLst/>
                <a:rect l="l" t="t" r="r" b="b"/>
                <a:pathLst>
                  <a:path w="67263" h="40878" extrusionOk="0">
                    <a:moveTo>
                      <a:pt x="0" y="40784"/>
                    </a:moveTo>
                    <a:lnTo>
                      <a:pt x="0" y="40784"/>
                    </a:lnTo>
                    <a:cubicBezTo>
                      <a:pt x="17240" y="40784"/>
                      <a:pt x="34480" y="39545"/>
                      <a:pt x="51340" y="37069"/>
                    </a:cubicBezTo>
                    <a:cubicBezTo>
                      <a:pt x="61531" y="35545"/>
                      <a:pt x="68580" y="26115"/>
                      <a:pt x="67056" y="15923"/>
                    </a:cubicBezTo>
                    <a:cubicBezTo>
                      <a:pt x="65532" y="5732"/>
                      <a:pt x="56102" y="-1317"/>
                      <a:pt x="45910" y="207"/>
                    </a:cubicBezTo>
                    <a:cubicBezTo>
                      <a:pt x="30861" y="2398"/>
                      <a:pt x="15335" y="3541"/>
                      <a:pt x="0" y="3541"/>
                    </a:cubicBezTo>
                    <a:lnTo>
                      <a:pt x="0" y="3541"/>
                    </a:lnTo>
                    <a:lnTo>
                      <a:pt x="0" y="4087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4" name="Google Shape;5964;p41"/>
              <p:cNvSpPr/>
              <p:nvPr/>
            </p:nvSpPr>
            <p:spPr>
              <a:xfrm>
                <a:off x="5030818" y="4132123"/>
                <a:ext cx="97032" cy="96079"/>
              </a:xfrm>
              <a:custGeom>
                <a:avLst/>
                <a:gdLst/>
                <a:ahLst/>
                <a:cxnLst/>
                <a:rect l="l" t="t" r="r" b="b"/>
                <a:pathLst>
                  <a:path w="97032" h="96079" extrusionOk="0">
                    <a:moveTo>
                      <a:pt x="64199" y="6775"/>
                    </a:moveTo>
                    <a:cubicBezTo>
                      <a:pt x="46958" y="27253"/>
                      <a:pt x="27718" y="46208"/>
                      <a:pt x="6953" y="62972"/>
                    </a:cubicBezTo>
                    <a:cubicBezTo>
                      <a:pt x="2381" y="66687"/>
                      <a:pt x="0" y="72021"/>
                      <a:pt x="0" y="77450"/>
                    </a:cubicBezTo>
                    <a:cubicBezTo>
                      <a:pt x="0" y="81546"/>
                      <a:pt x="1333" y="85737"/>
                      <a:pt x="4191" y="89166"/>
                    </a:cubicBezTo>
                    <a:cubicBezTo>
                      <a:pt x="10668" y="97167"/>
                      <a:pt x="22384" y="98405"/>
                      <a:pt x="30385" y="91928"/>
                    </a:cubicBezTo>
                    <a:cubicBezTo>
                      <a:pt x="52959" y="73640"/>
                      <a:pt x="73914" y="52971"/>
                      <a:pt x="92678" y="30682"/>
                    </a:cubicBezTo>
                    <a:cubicBezTo>
                      <a:pt x="99250" y="22777"/>
                      <a:pt x="98298" y="11061"/>
                      <a:pt x="90392" y="4393"/>
                    </a:cubicBezTo>
                    <a:cubicBezTo>
                      <a:pt x="82487" y="-2274"/>
                      <a:pt x="70771" y="-1226"/>
                      <a:pt x="64103" y="66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5" name="Google Shape;5965;p41"/>
              <p:cNvSpPr/>
              <p:nvPr/>
            </p:nvSpPr>
            <p:spPr>
              <a:xfrm>
                <a:off x="4774691" y="4070099"/>
                <a:ext cx="70132" cy="43271"/>
              </a:xfrm>
              <a:custGeom>
                <a:avLst/>
                <a:gdLst/>
                <a:ahLst/>
                <a:cxnLst/>
                <a:rect l="l" t="t" r="r" b="b"/>
                <a:pathLst>
                  <a:path w="70132" h="43271" extrusionOk="0">
                    <a:moveTo>
                      <a:pt x="55721" y="36795"/>
                    </a:moveTo>
                    <a:cubicBezTo>
                      <a:pt x="65722" y="34414"/>
                      <a:pt x="72009" y="24412"/>
                      <a:pt x="69628" y="14411"/>
                    </a:cubicBezTo>
                    <a:cubicBezTo>
                      <a:pt x="67246" y="4410"/>
                      <a:pt x="57245" y="-1877"/>
                      <a:pt x="47244" y="504"/>
                    </a:cubicBezTo>
                    <a:cubicBezTo>
                      <a:pt x="31813" y="4124"/>
                      <a:pt x="16002" y="5934"/>
                      <a:pt x="0" y="5934"/>
                    </a:cubicBezTo>
                    <a:lnTo>
                      <a:pt x="0" y="5934"/>
                    </a:lnTo>
                    <a:lnTo>
                      <a:pt x="0" y="43272"/>
                    </a:lnTo>
                    <a:cubicBezTo>
                      <a:pt x="18764" y="43272"/>
                      <a:pt x="37529" y="41081"/>
                      <a:pt x="55721" y="368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6" name="Google Shape;5966;p41"/>
              <p:cNvSpPr/>
              <p:nvPr/>
            </p:nvSpPr>
            <p:spPr>
              <a:xfrm>
                <a:off x="5532595" y="4147478"/>
                <a:ext cx="69905" cy="114623"/>
              </a:xfrm>
              <a:custGeom>
                <a:avLst/>
                <a:gdLst/>
                <a:ahLst/>
                <a:cxnLst/>
                <a:rect l="l" t="t" r="r" b="b"/>
                <a:pathLst>
                  <a:path w="69905" h="114623" extrusionOk="0">
                    <a:moveTo>
                      <a:pt x="35433" y="104005"/>
                    </a:moveTo>
                    <a:cubicBezTo>
                      <a:pt x="47815" y="78383"/>
                      <a:pt x="59055" y="51808"/>
                      <a:pt x="68771" y="25043"/>
                    </a:cubicBezTo>
                    <a:cubicBezTo>
                      <a:pt x="72295" y="15422"/>
                      <a:pt x="67342" y="4659"/>
                      <a:pt x="57626" y="1135"/>
                    </a:cubicBezTo>
                    <a:cubicBezTo>
                      <a:pt x="47911" y="-2390"/>
                      <a:pt x="37243" y="2564"/>
                      <a:pt x="33719" y="12279"/>
                    </a:cubicBezTo>
                    <a:cubicBezTo>
                      <a:pt x="24384" y="37901"/>
                      <a:pt x="13621" y="63333"/>
                      <a:pt x="1810" y="87812"/>
                    </a:cubicBezTo>
                    <a:cubicBezTo>
                      <a:pt x="571" y="90384"/>
                      <a:pt x="0" y="93146"/>
                      <a:pt x="0" y="95909"/>
                    </a:cubicBezTo>
                    <a:cubicBezTo>
                      <a:pt x="0" y="102862"/>
                      <a:pt x="3905" y="109529"/>
                      <a:pt x="10573" y="112768"/>
                    </a:cubicBezTo>
                    <a:cubicBezTo>
                      <a:pt x="19812" y="117244"/>
                      <a:pt x="30956" y="113339"/>
                      <a:pt x="35433" y="1041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7" name="Google Shape;5967;p41"/>
              <p:cNvSpPr/>
              <p:nvPr/>
            </p:nvSpPr>
            <p:spPr>
              <a:xfrm>
                <a:off x="5477636" y="3994170"/>
                <a:ext cx="57600" cy="118610"/>
              </a:xfrm>
              <a:custGeom>
                <a:avLst/>
                <a:gdLst/>
                <a:ahLst/>
                <a:cxnLst/>
                <a:rect l="l" t="t" r="r" b="b"/>
                <a:pathLst>
                  <a:path w="57600" h="118610" extrusionOk="0">
                    <a:moveTo>
                      <a:pt x="36386" y="105485"/>
                    </a:moveTo>
                    <a:cubicBezTo>
                      <a:pt x="44863" y="78243"/>
                      <a:pt x="51816" y="50144"/>
                      <a:pt x="57245" y="22141"/>
                    </a:cubicBezTo>
                    <a:cubicBezTo>
                      <a:pt x="59246" y="12044"/>
                      <a:pt x="52578" y="2234"/>
                      <a:pt x="42482" y="328"/>
                    </a:cubicBezTo>
                    <a:cubicBezTo>
                      <a:pt x="32385" y="-1576"/>
                      <a:pt x="22574" y="4996"/>
                      <a:pt x="20669" y="15092"/>
                    </a:cubicBezTo>
                    <a:cubicBezTo>
                      <a:pt x="15526" y="41762"/>
                      <a:pt x="8858" y="68432"/>
                      <a:pt x="858" y="94435"/>
                    </a:cubicBezTo>
                    <a:cubicBezTo>
                      <a:pt x="286" y="96245"/>
                      <a:pt x="0" y="98150"/>
                      <a:pt x="0" y="99960"/>
                    </a:cubicBezTo>
                    <a:cubicBezTo>
                      <a:pt x="0" y="107961"/>
                      <a:pt x="5144" y="115295"/>
                      <a:pt x="13145" y="117772"/>
                    </a:cubicBezTo>
                    <a:cubicBezTo>
                      <a:pt x="22955" y="120820"/>
                      <a:pt x="33433" y="115295"/>
                      <a:pt x="36481" y="10548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8" name="Google Shape;5968;p41"/>
              <p:cNvSpPr/>
              <p:nvPr/>
            </p:nvSpPr>
            <p:spPr>
              <a:xfrm>
                <a:off x="5590221" y="3985311"/>
                <a:ext cx="54240" cy="119320"/>
              </a:xfrm>
              <a:custGeom>
                <a:avLst/>
                <a:gdLst/>
                <a:ahLst/>
                <a:cxnLst/>
                <a:rect l="l" t="t" r="r" b="b"/>
                <a:pathLst>
                  <a:path w="54240" h="119320" extrusionOk="0">
                    <a:moveTo>
                      <a:pt x="36671" y="105485"/>
                    </a:moveTo>
                    <a:cubicBezTo>
                      <a:pt x="43815" y="77958"/>
                      <a:pt x="49625" y="49669"/>
                      <a:pt x="54007" y="21570"/>
                    </a:cubicBezTo>
                    <a:cubicBezTo>
                      <a:pt x="55626" y="11378"/>
                      <a:pt x="48673" y="1853"/>
                      <a:pt x="38481" y="234"/>
                    </a:cubicBezTo>
                    <a:cubicBezTo>
                      <a:pt x="28289" y="-1385"/>
                      <a:pt x="18764" y="5568"/>
                      <a:pt x="17145" y="15760"/>
                    </a:cubicBezTo>
                    <a:cubicBezTo>
                      <a:pt x="12954" y="42716"/>
                      <a:pt x="7334" y="69671"/>
                      <a:pt x="571" y="96056"/>
                    </a:cubicBezTo>
                    <a:cubicBezTo>
                      <a:pt x="191" y="97580"/>
                      <a:pt x="0" y="99199"/>
                      <a:pt x="0" y="100723"/>
                    </a:cubicBezTo>
                    <a:cubicBezTo>
                      <a:pt x="0" y="109010"/>
                      <a:pt x="5620" y="116630"/>
                      <a:pt x="14002" y="118725"/>
                    </a:cubicBezTo>
                    <a:cubicBezTo>
                      <a:pt x="24003" y="121297"/>
                      <a:pt x="34100" y="115296"/>
                      <a:pt x="36767" y="1052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9" name="Google Shape;5969;p41"/>
              <p:cNvSpPr/>
              <p:nvPr/>
            </p:nvSpPr>
            <p:spPr>
              <a:xfrm>
                <a:off x="5253894" y="3989230"/>
                <a:ext cx="64704" cy="116548"/>
              </a:xfrm>
              <a:custGeom>
                <a:avLst/>
                <a:gdLst/>
                <a:ahLst/>
                <a:cxnLst/>
                <a:rect l="l" t="t" r="r" b="b"/>
                <a:pathLst>
                  <a:path w="64704" h="116548" extrusionOk="0">
                    <a:moveTo>
                      <a:pt x="28099" y="13936"/>
                    </a:moveTo>
                    <a:cubicBezTo>
                      <a:pt x="21241" y="40035"/>
                      <a:pt x="12383" y="65752"/>
                      <a:pt x="1524" y="90422"/>
                    </a:cubicBezTo>
                    <a:cubicBezTo>
                      <a:pt x="476" y="92899"/>
                      <a:pt x="0" y="95375"/>
                      <a:pt x="0" y="97852"/>
                    </a:cubicBezTo>
                    <a:cubicBezTo>
                      <a:pt x="0" y="104995"/>
                      <a:pt x="4191" y="111853"/>
                      <a:pt x="11144" y="114997"/>
                    </a:cubicBezTo>
                    <a:cubicBezTo>
                      <a:pt x="20574" y="119093"/>
                      <a:pt x="31623" y="114806"/>
                      <a:pt x="35719" y="105376"/>
                    </a:cubicBezTo>
                    <a:cubicBezTo>
                      <a:pt x="47244" y="78897"/>
                      <a:pt x="56864" y="51370"/>
                      <a:pt x="64103" y="23366"/>
                    </a:cubicBezTo>
                    <a:cubicBezTo>
                      <a:pt x="66675" y="13460"/>
                      <a:pt x="60770" y="3173"/>
                      <a:pt x="50768" y="601"/>
                    </a:cubicBezTo>
                    <a:cubicBezTo>
                      <a:pt x="40767" y="-1970"/>
                      <a:pt x="30575" y="3935"/>
                      <a:pt x="28004" y="139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0" name="Google Shape;5970;p41"/>
              <p:cNvSpPr/>
              <p:nvPr/>
            </p:nvSpPr>
            <p:spPr>
              <a:xfrm>
                <a:off x="5138165" y="3986358"/>
                <a:ext cx="70719" cy="114092"/>
              </a:xfrm>
              <a:custGeom>
                <a:avLst/>
                <a:gdLst/>
                <a:ahLst/>
                <a:cxnLst/>
                <a:rect l="l" t="t" r="r" b="b"/>
                <a:pathLst>
                  <a:path w="70719" h="114092" extrusionOk="0">
                    <a:moveTo>
                      <a:pt x="34385" y="12903"/>
                    </a:moveTo>
                    <a:cubicBezTo>
                      <a:pt x="26098" y="38335"/>
                      <a:pt x="15335" y="63005"/>
                      <a:pt x="2381" y="86436"/>
                    </a:cubicBezTo>
                    <a:cubicBezTo>
                      <a:pt x="762" y="89294"/>
                      <a:pt x="0" y="92437"/>
                      <a:pt x="0" y="95485"/>
                    </a:cubicBezTo>
                    <a:cubicBezTo>
                      <a:pt x="0" y="102057"/>
                      <a:pt x="3429" y="108439"/>
                      <a:pt x="9620" y="111773"/>
                    </a:cubicBezTo>
                    <a:cubicBezTo>
                      <a:pt x="18574" y="116725"/>
                      <a:pt x="30004" y="113487"/>
                      <a:pt x="34957" y="104533"/>
                    </a:cubicBezTo>
                    <a:cubicBezTo>
                      <a:pt x="49149" y="79006"/>
                      <a:pt x="60865" y="52051"/>
                      <a:pt x="69818" y="24428"/>
                    </a:cubicBezTo>
                    <a:cubicBezTo>
                      <a:pt x="72962" y="14617"/>
                      <a:pt x="67627" y="4140"/>
                      <a:pt x="57817" y="901"/>
                    </a:cubicBezTo>
                    <a:cubicBezTo>
                      <a:pt x="48006" y="-2242"/>
                      <a:pt x="37529" y="3092"/>
                      <a:pt x="34290" y="129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1" name="Google Shape;5971;p41"/>
              <p:cNvSpPr/>
              <p:nvPr/>
            </p:nvSpPr>
            <p:spPr>
              <a:xfrm>
                <a:off x="5366574" y="3991968"/>
                <a:ext cx="60633" cy="117764"/>
              </a:xfrm>
              <a:custGeom>
                <a:avLst/>
                <a:gdLst/>
                <a:ahLst/>
                <a:cxnLst/>
                <a:rect l="l" t="t" r="r" b="b"/>
                <a:pathLst>
                  <a:path w="60633" h="117764" extrusionOk="0">
                    <a:moveTo>
                      <a:pt x="23813" y="14437"/>
                    </a:moveTo>
                    <a:cubicBezTo>
                      <a:pt x="18002" y="40916"/>
                      <a:pt x="10382" y="67206"/>
                      <a:pt x="1143" y="92732"/>
                    </a:cubicBezTo>
                    <a:cubicBezTo>
                      <a:pt x="381" y="94828"/>
                      <a:pt x="0" y="96924"/>
                      <a:pt x="0" y="99114"/>
                    </a:cubicBezTo>
                    <a:cubicBezTo>
                      <a:pt x="0" y="106734"/>
                      <a:pt x="4763" y="113878"/>
                      <a:pt x="12287" y="116640"/>
                    </a:cubicBezTo>
                    <a:cubicBezTo>
                      <a:pt x="22003" y="120165"/>
                      <a:pt x="32671" y="115116"/>
                      <a:pt x="36195" y="105496"/>
                    </a:cubicBezTo>
                    <a:cubicBezTo>
                      <a:pt x="46006" y="78540"/>
                      <a:pt x="54007" y="50632"/>
                      <a:pt x="60198" y="22629"/>
                    </a:cubicBezTo>
                    <a:cubicBezTo>
                      <a:pt x="62389" y="12532"/>
                      <a:pt x="56102" y="2626"/>
                      <a:pt x="46006" y="435"/>
                    </a:cubicBezTo>
                    <a:cubicBezTo>
                      <a:pt x="35909" y="-1755"/>
                      <a:pt x="26003" y="4531"/>
                      <a:pt x="23813" y="146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972" name="Google Shape;5972;p41"/>
            <p:cNvSpPr/>
            <p:nvPr/>
          </p:nvSpPr>
          <p:spPr>
            <a:xfrm>
              <a:off x="7933532" y="3639022"/>
              <a:ext cx="633610" cy="635810"/>
            </a:xfrm>
            <a:custGeom>
              <a:avLst/>
              <a:gdLst/>
              <a:ahLst/>
              <a:cxnLst/>
              <a:rect l="l" t="t" r="r" b="b"/>
              <a:pathLst>
                <a:path w="880014" h="880014" extrusionOk="0">
                  <a:moveTo>
                    <a:pt x="0" y="0"/>
                  </a:moveTo>
                  <a:lnTo>
                    <a:pt x="880015" y="0"/>
                  </a:lnTo>
                  <a:lnTo>
                    <a:pt x="880015" y="880015"/>
                  </a:lnTo>
                  <a:lnTo>
                    <a:pt x="0" y="8800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3" name="Google Shape;5973;p41"/>
            <p:cNvSpPr/>
            <p:nvPr/>
          </p:nvSpPr>
          <p:spPr>
            <a:xfrm>
              <a:off x="7933532" y="2998227"/>
              <a:ext cx="636765" cy="638976"/>
            </a:xfrm>
            <a:custGeom>
              <a:avLst/>
              <a:gdLst/>
              <a:ahLst/>
              <a:cxnLst/>
              <a:rect l="l" t="t" r="r" b="b"/>
              <a:pathLst>
                <a:path w="884396" h="884396" extrusionOk="0">
                  <a:moveTo>
                    <a:pt x="0" y="884396"/>
                  </a:moveTo>
                  <a:lnTo>
                    <a:pt x="321945" y="884396"/>
                  </a:lnTo>
                  <a:cubicBezTo>
                    <a:pt x="321945" y="573786"/>
                    <a:pt x="573786" y="321945"/>
                    <a:pt x="884396" y="321945"/>
                  </a:cubicBezTo>
                  <a:lnTo>
                    <a:pt x="884396" y="0"/>
                  </a:lnTo>
                  <a:cubicBezTo>
                    <a:pt x="395954" y="0"/>
                    <a:pt x="0" y="395954"/>
                    <a:pt x="0" y="8843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74" name="Google Shape;5974;p41"/>
          <p:cNvGrpSpPr/>
          <p:nvPr/>
        </p:nvGrpSpPr>
        <p:grpSpPr>
          <a:xfrm>
            <a:off x="263292" y="451899"/>
            <a:ext cx="843991" cy="4458541"/>
            <a:chOff x="263292" y="451899"/>
            <a:chExt cx="843991" cy="4458541"/>
          </a:xfrm>
        </p:grpSpPr>
        <p:sp>
          <p:nvSpPr>
            <p:cNvPr id="5975" name="Google Shape;5975;p41"/>
            <p:cNvSpPr/>
            <p:nvPr/>
          </p:nvSpPr>
          <p:spPr>
            <a:xfrm rot="-1482362">
              <a:off x="367143" y="2362341"/>
              <a:ext cx="636289" cy="636289"/>
            </a:xfrm>
            <a:custGeom>
              <a:avLst/>
              <a:gdLst/>
              <a:ahLst/>
              <a:cxnLst/>
              <a:rect l="l" t="t" r="r" b="b"/>
              <a:pathLst>
                <a:path w="879157" h="879157" extrusionOk="0">
                  <a:moveTo>
                    <a:pt x="879157" y="439579"/>
                  </a:moveTo>
                  <a:cubicBezTo>
                    <a:pt x="879157" y="682351"/>
                    <a:pt x="682351" y="879157"/>
                    <a:pt x="439579" y="879157"/>
                  </a:cubicBezTo>
                  <a:cubicBezTo>
                    <a:pt x="196806" y="879157"/>
                    <a:pt x="0" y="682351"/>
                    <a:pt x="0" y="439579"/>
                  </a:cubicBezTo>
                  <a:cubicBezTo>
                    <a:pt x="0" y="196806"/>
                    <a:pt x="196806" y="0"/>
                    <a:pt x="439579" y="0"/>
                  </a:cubicBezTo>
                  <a:cubicBezTo>
                    <a:pt x="682351" y="0"/>
                    <a:pt x="879157" y="196806"/>
                    <a:pt x="879157" y="4395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6" name="Google Shape;5976;p41"/>
            <p:cNvSpPr/>
            <p:nvPr/>
          </p:nvSpPr>
          <p:spPr>
            <a:xfrm>
              <a:off x="366869" y="4274699"/>
              <a:ext cx="635741" cy="635741"/>
            </a:xfrm>
            <a:custGeom>
              <a:avLst/>
              <a:gdLst/>
              <a:ahLst/>
              <a:cxnLst/>
              <a:rect l="l" t="t" r="r" b="b"/>
              <a:pathLst>
                <a:path w="879919" h="879919" extrusionOk="0">
                  <a:moveTo>
                    <a:pt x="0" y="879919"/>
                  </a:moveTo>
                  <a:lnTo>
                    <a:pt x="879920" y="879919"/>
                  </a:lnTo>
                  <a:lnTo>
                    <a:pt x="879920" y="872395"/>
                  </a:lnTo>
                  <a:cubicBezTo>
                    <a:pt x="875919" y="392430"/>
                    <a:pt x="487489" y="4000"/>
                    <a:pt x="7525" y="0"/>
                  </a:cubicBezTo>
                  <a:lnTo>
                    <a:pt x="0" y="0"/>
                  </a:lnTo>
                  <a:lnTo>
                    <a:pt x="0" y="87991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77" name="Google Shape;5977;p41"/>
            <p:cNvGrpSpPr/>
            <p:nvPr/>
          </p:nvGrpSpPr>
          <p:grpSpPr>
            <a:xfrm rot="10800000" flipH="1">
              <a:off x="366993" y="1087502"/>
              <a:ext cx="637376" cy="637445"/>
              <a:chOff x="5654515" y="2109977"/>
              <a:chExt cx="880110" cy="880206"/>
            </a:xfrm>
          </p:grpSpPr>
          <p:sp>
            <p:nvSpPr>
              <p:cNvPr id="5978" name="Google Shape;5978;p41"/>
              <p:cNvSpPr/>
              <p:nvPr/>
            </p:nvSpPr>
            <p:spPr>
              <a:xfrm>
                <a:off x="6064471" y="2349487"/>
                <a:ext cx="103582" cy="88672"/>
              </a:xfrm>
              <a:custGeom>
                <a:avLst/>
                <a:gdLst/>
                <a:ahLst/>
                <a:cxnLst/>
                <a:rect l="l" t="t" r="r" b="b"/>
                <a:pathLst>
                  <a:path w="103582" h="88672" extrusionOk="0">
                    <a:moveTo>
                      <a:pt x="72771" y="84055"/>
                    </a:moveTo>
                    <a:cubicBezTo>
                      <a:pt x="52197" y="66243"/>
                      <a:pt x="30480" y="49384"/>
                      <a:pt x="8096" y="33953"/>
                    </a:cubicBezTo>
                    <a:cubicBezTo>
                      <a:pt x="2857" y="30334"/>
                      <a:pt x="0" y="24523"/>
                      <a:pt x="0" y="18618"/>
                    </a:cubicBezTo>
                    <a:cubicBezTo>
                      <a:pt x="0" y="14998"/>
                      <a:pt x="1048" y="11284"/>
                      <a:pt x="3334" y="8045"/>
                    </a:cubicBezTo>
                    <a:cubicBezTo>
                      <a:pt x="9144" y="-432"/>
                      <a:pt x="20764" y="-2528"/>
                      <a:pt x="29242" y="3283"/>
                    </a:cubicBezTo>
                    <a:cubicBezTo>
                      <a:pt x="52769" y="19475"/>
                      <a:pt x="75533" y="37192"/>
                      <a:pt x="97155" y="55956"/>
                    </a:cubicBezTo>
                    <a:cubicBezTo>
                      <a:pt x="104965" y="62719"/>
                      <a:pt x="105728" y="74434"/>
                      <a:pt x="99060" y="82245"/>
                    </a:cubicBezTo>
                    <a:cubicBezTo>
                      <a:pt x="92297" y="90055"/>
                      <a:pt x="80486" y="90817"/>
                      <a:pt x="72771" y="841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9" name="Google Shape;5979;p41"/>
              <p:cNvSpPr/>
              <p:nvPr/>
            </p:nvSpPr>
            <p:spPr>
              <a:xfrm>
                <a:off x="5917405" y="2386252"/>
                <a:ext cx="110195" cy="78523"/>
              </a:xfrm>
              <a:custGeom>
                <a:avLst/>
                <a:gdLst/>
                <a:ahLst/>
                <a:cxnLst/>
                <a:rect l="l" t="t" r="r" b="b"/>
                <a:pathLst>
                  <a:path w="110195" h="78523" extrusionOk="0">
                    <a:moveTo>
                      <a:pt x="107252" y="70055"/>
                    </a:moveTo>
                    <a:cubicBezTo>
                      <a:pt x="101632" y="78723"/>
                      <a:pt x="90106" y="81104"/>
                      <a:pt x="81439" y="75484"/>
                    </a:cubicBezTo>
                    <a:cubicBezTo>
                      <a:pt x="58769" y="60720"/>
                      <a:pt x="34957" y="47195"/>
                      <a:pt x="10573" y="35479"/>
                    </a:cubicBezTo>
                    <a:cubicBezTo>
                      <a:pt x="3905" y="32241"/>
                      <a:pt x="0" y="25573"/>
                      <a:pt x="0" y="18620"/>
                    </a:cubicBezTo>
                    <a:cubicBezTo>
                      <a:pt x="0" y="15953"/>
                      <a:pt x="571" y="13191"/>
                      <a:pt x="1810" y="10524"/>
                    </a:cubicBezTo>
                    <a:cubicBezTo>
                      <a:pt x="6287" y="1285"/>
                      <a:pt x="17431" y="-2621"/>
                      <a:pt x="26670" y="1856"/>
                    </a:cubicBezTo>
                    <a:cubicBezTo>
                      <a:pt x="52483" y="14334"/>
                      <a:pt x="77724" y="28526"/>
                      <a:pt x="101727" y="44242"/>
                    </a:cubicBezTo>
                    <a:cubicBezTo>
                      <a:pt x="110395" y="49862"/>
                      <a:pt x="112776" y="61387"/>
                      <a:pt x="107156" y="700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0" name="Google Shape;5980;p41"/>
              <p:cNvSpPr/>
              <p:nvPr/>
            </p:nvSpPr>
            <p:spPr>
              <a:xfrm>
                <a:off x="5917120" y="2270193"/>
                <a:ext cx="113269" cy="72783"/>
              </a:xfrm>
              <a:custGeom>
                <a:avLst/>
                <a:gdLst/>
                <a:ahLst/>
                <a:cxnLst/>
                <a:rect l="l" t="t" r="r" b="b"/>
                <a:pathLst>
                  <a:path w="113269" h="72783" extrusionOk="0">
                    <a:moveTo>
                      <a:pt x="110966" y="62955"/>
                    </a:moveTo>
                    <a:cubicBezTo>
                      <a:pt x="106108" y="72004"/>
                      <a:pt x="94774" y="75433"/>
                      <a:pt x="85725" y="70575"/>
                    </a:cubicBezTo>
                    <a:cubicBezTo>
                      <a:pt x="61817" y="57717"/>
                      <a:pt x="36862" y="46096"/>
                      <a:pt x="11716" y="36000"/>
                    </a:cubicBezTo>
                    <a:cubicBezTo>
                      <a:pt x="4477" y="33047"/>
                      <a:pt x="0" y="26094"/>
                      <a:pt x="0" y="18664"/>
                    </a:cubicBezTo>
                    <a:cubicBezTo>
                      <a:pt x="0" y="16378"/>
                      <a:pt x="476" y="13997"/>
                      <a:pt x="1333" y="11711"/>
                    </a:cubicBezTo>
                    <a:cubicBezTo>
                      <a:pt x="5144" y="2186"/>
                      <a:pt x="16002" y="-2481"/>
                      <a:pt x="25622" y="1329"/>
                    </a:cubicBezTo>
                    <a:cubicBezTo>
                      <a:pt x="52102" y="11901"/>
                      <a:pt x="78296" y="24189"/>
                      <a:pt x="103441" y="37714"/>
                    </a:cubicBezTo>
                    <a:cubicBezTo>
                      <a:pt x="112490" y="42572"/>
                      <a:pt x="115919" y="53907"/>
                      <a:pt x="111062" y="629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1" name="Google Shape;5981;p41"/>
              <p:cNvSpPr/>
              <p:nvPr/>
            </p:nvSpPr>
            <p:spPr>
              <a:xfrm>
                <a:off x="6077711" y="2231783"/>
                <a:ext cx="107087" cy="83769"/>
              </a:xfrm>
              <a:custGeom>
                <a:avLst/>
                <a:gdLst/>
                <a:ahLst/>
                <a:cxnLst/>
                <a:rect l="l" t="t" r="r" b="b"/>
                <a:pathLst>
                  <a:path w="107087" h="83769" extrusionOk="0">
                    <a:moveTo>
                      <a:pt x="99536" y="50121"/>
                    </a:moveTo>
                    <a:cubicBezTo>
                      <a:pt x="107823" y="56217"/>
                      <a:pt x="109538" y="67932"/>
                      <a:pt x="103442" y="76219"/>
                    </a:cubicBezTo>
                    <a:cubicBezTo>
                      <a:pt x="97346" y="84506"/>
                      <a:pt x="85630" y="86220"/>
                      <a:pt x="77343" y="80124"/>
                    </a:cubicBezTo>
                    <a:cubicBezTo>
                      <a:pt x="55436" y="63932"/>
                      <a:pt x="32385" y="48597"/>
                      <a:pt x="9049" y="34595"/>
                    </a:cubicBezTo>
                    <a:cubicBezTo>
                      <a:pt x="3239" y="31071"/>
                      <a:pt x="0" y="24879"/>
                      <a:pt x="0" y="18593"/>
                    </a:cubicBezTo>
                    <a:cubicBezTo>
                      <a:pt x="0" y="15354"/>
                      <a:pt x="858" y="12021"/>
                      <a:pt x="2667" y="9068"/>
                    </a:cubicBezTo>
                    <a:cubicBezTo>
                      <a:pt x="7906" y="210"/>
                      <a:pt x="19431" y="-2648"/>
                      <a:pt x="28289" y="2686"/>
                    </a:cubicBezTo>
                    <a:cubicBezTo>
                      <a:pt x="52673" y="17259"/>
                      <a:pt x="76676" y="33261"/>
                      <a:pt x="99632" y="50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2" name="Google Shape;5982;p41"/>
              <p:cNvSpPr/>
              <p:nvPr/>
            </p:nvSpPr>
            <p:spPr>
              <a:xfrm>
                <a:off x="5755671" y="2225567"/>
                <a:ext cx="119233" cy="55078"/>
              </a:xfrm>
              <a:custGeom>
                <a:avLst/>
                <a:gdLst/>
                <a:ahLst/>
                <a:cxnLst/>
                <a:rect l="l" t="t" r="r" b="b"/>
                <a:pathLst>
                  <a:path w="119233" h="55078" extrusionOk="0">
                    <a:moveTo>
                      <a:pt x="118586" y="41382"/>
                    </a:moveTo>
                    <a:cubicBezTo>
                      <a:pt x="115824" y="51288"/>
                      <a:pt x="105537" y="57098"/>
                      <a:pt x="95631" y="54431"/>
                    </a:cubicBezTo>
                    <a:cubicBezTo>
                      <a:pt x="69437" y="47192"/>
                      <a:pt x="42577" y="41382"/>
                      <a:pt x="15716" y="37096"/>
                    </a:cubicBezTo>
                    <a:cubicBezTo>
                      <a:pt x="6572" y="35667"/>
                      <a:pt x="0" y="27666"/>
                      <a:pt x="0" y="18713"/>
                    </a:cubicBezTo>
                    <a:cubicBezTo>
                      <a:pt x="0" y="17760"/>
                      <a:pt x="0" y="16712"/>
                      <a:pt x="191" y="15760"/>
                    </a:cubicBezTo>
                    <a:cubicBezTo>
                      <a:pt x="1810" y="5568"/>
                      <a:pt x="11335" y="-1385"/>
                      <a:pt x="21527" y="234"/>
                    </a:cubicBezTo>
                    <a:cubicBezTo>
                      <a:pt x="49721" y="4711"/>
                      <a:pt x="78010" y="10902"/>
                      <a:pt x="105537" y="18427"/>
                    </a:cubicBezTo>
                    <a:cubicBezTo>
                      <a:pt x="115443" y="21189"/>
                      <a:pt x="121253" y="31476"/>
                      <a:pt x="118586" y="413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3" name="Google Shape;5983;p41"/>
              <p:cNvSpPr/>
              <p:nvPr/>
            </p:nvSpPr>
            <p:spPr>
              <a:xfrm>
                <a:off x="6325552" y="2455056"/>
                <a:ext cx="84249" cy="106645"/>
              </a:xfrm>
              <a:custGeom>
                <a:avLst/>
                <a:gdLst/>
                <a:ahLst/>
                <a:cxnLst/>
                <a:rect l="l" t="t" r="r" b="b"/>
                <a:pathLst>
                  <a:path w="84249" h="106645" extrusionOk="0">
                    <a:moveTo>
                      <a:pt x="33528" y="7347"/>
                    </a:moveTo>
                    <a:cubicBezTo>
                      <a:pt x="50578" y="30111"/>
                      <a:pt x="66770" y="54019"/>
                      <a:pt x="81534" y="78308"/>
                    </a:cubicBezTo>
                    <a:cubicBezTo>
                      <a:pt x="86868" y="87071"/>
                      <a:pt x="84106" y="98596"/>
                      <a:pt x="75343" y="103930"/>
                    </a:cubicBezTo>
                    <a:cubicBezTo>
                      <a:pt x="66580" y="109264"/>
                      <a:pt x="55054" y="106502"/>
                      <a:pt x="49721" y="97739"/>
                    </a:cubicBezTo>
                    <a:cubicBezTo>
                      <a:pt x="35528" y="74498"/>
                      <a:pt x="20098" y="51638"/>
                      <a:pt x="3715" y="29826"/>
                    </a:cubicBezTo>
                    <a:cubicBezTo>
                      <a:pt x="1238" y="26492"/>
                      <a:pt x="0" y="22587"/>
                      <a:pt x="0" y="18681"/>
                    </a:cubicBezTo>
                    <a:cubicBezTo>
                      <a:pt x="0" y="12966"/>
                      <a:pt x="2572" y="7442"/>
                      <a:pt x="7429" y="3727"/>
                    </a:cubicBezTo>
                    <a:cubicBezTo>
                      <a:pt x="15716" y="-2464"/>
                      <a:pt x="27337" y="-750"/>
                      <a:pt x="33528" y="74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4" name="Google Shape;5984;p41"/>
              <p:cNvSpPr/>
              <p:nvPr/>
            </p:nvSpPr>
            <p:spPr>
              <a:xfrm>
                <a:off x="6169722" y="2601827"/>
                <a:ext cx="80586" cy="109182"/>
              </a:xfrm>
              <a:custGeom>
                <a:avLst/>
                <a:gdLst/>
                <a:ahLst/>
                <a:cxnLst/>
                <a:rect l="l" t="t" r="r" b="b"/>
                <a:pathLst>
                  <a:path w="80586" h="109182" extrusionOk="0">
                    <a:moveTo>
                      <a:pt x="34004" y="8023"/>
                    </a:moveTo>
                    <a:cubicBezTo>
                      <a:pt x="50387" y="31549"/>
                      <a:pt x="65342" y="56505"/>
                      <a:pt x="78486" y="81937"/>
                    </a:cubicBezTo>
                    <a:cubicBezTo>
                      <a:pt x="83249" y="91081"/>
                      <a:pt x="79629" y="102320"/>
                      <a:pt x="70485" y="107083"/>
                    </a:cubicBezTo>
                    <a:cubicBezTo>
                      <a:pt x="61341" y="111845"/>
                      <a:pt x="50102" y="108226"/>
                      <a:pt x="45339" y="99082"/>
                    </a:cubicBezTo>
                    <a:cubicBezTo>
                      <a:pt x="32861" y="75079"/>
                      <a:pt x="18764" y="51552"/>
                      <a:pt x="3334" y="29263"/>
                    </a:cubicBezTo>
                    <a:cubicBezTo>
                      <a:pt x="1048" y="26025"/>
                      <a:pt x="0" y="22310"/>
                      <a:pt x="0" y="18691"/>
                    </a:cubicBezTo>
                    <a:cubicBezTo>
                      <a:pt x="0" y="12785"/>
                      <a:pt x="2762" y="6975"/>
                      <a:pt x="8001" y="3355"/>
                    </a:cubicBezTo>
                    <a:cubicBezTo>
                      <a:pt x="16478" y="-2550"/>
                      <a:pt x="28099" y="-455"/>
                      <a:pt x="33909" y="80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5" name="Google Shape;5985;p41"/>
              <p:cNvSpPr/>
              <p:nvPr/>
            </p:nvSpPr>
            <p:spPr>
              <a:xfrm>
                <a:off x="5763577" y="2553679"/>
                <a:ext cx="114676" cy="69310"/>
              </a:xfrm>
              <a:custGeom>
                <a:avLst/>
                <a:gdLst/>
                <a:ahLst/>
                <a:cxnLst/>
                <a:rect l="l" t="t" r="r" b="b"/>
                <a:pathLst>
                  <a:path w="114676" h="69310" extrusionOk="0">
                    <a:moveTo>
                      <a:pt x="112586" y="59409"/>
                    </a:moveTo>
                    <a:cubicBezTo>
                      <a:pt x="107728" y="68457"/>
                      <a:pt x="96488" y="71982"/>
                      <a:pt x="87344" y="67124"/>
                    </a:cubicBezTo>
                    <a:cubicBezTo>
                      <a:pt x="63722" y="54551"/>
                      <a:pt x="38862" y="44264"/>
                      <a:pt x="13240" y="36453"/>
                    </a:cubicBezTo>
                    <a:cubicBezTo>
                      <a:pt x="5239" y="33977"/>
                      <a:pt x="0" y="26643"/>
                      <a:pt x="0" y="18642"/>
                    </a:cubicBezTo>
                    <a:cubicBezTo>
                      <a:pt x="0" y="16832"/>
                      <a:pt x="286" y="15022"/>
                      <a:pt x="857" y="13213"/>
                    </a:cubicBezTo>
                    <a:cubicBezTo>
                      <a:pt x="3905" y="3402"/>
                      <a:pt x="14288" y="-2218"/>
                      <a:pt x="24098" y="830"/>
                    </a:cubicBezTo>
                    <a:cubicBezTo>
                      <a:pt x="51911" y="9307"/>
                      <a:pt x="79057" y="20547"/>
                      <a:pt x="104775" y="34263"/>
                    </a:cubicBezTo>
                    <a:cubicBezTo>
                      <a:pt x="113824" y="39121"/>
                      <a:pt x="117348" y="50360"/>
                      <a:pt x="112490" y="595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6" name="Google Shape;5986;p41"/>
              <p:cNvSpPr/>
              <p:nvPr/>
            </p:nvSpPr>
            <p:spPr>
              <a:xfrm>
                <a:off x="5915977" y="2506050"/>
                <a:ext cx="105565" cy="85920"/>
              </a:xfrm>
              <a:custGeom>
                <a:avLst/>
                <a:gdLst/>
                <a:ahLst/>
                <a:cxnLst/>
                <a:rect l="l" t="t" r="r" b="b"/>
                <a:pathLst>
                  <a:path w="105565" h="85920" extrusionOk="0">
                    <a:moveTo>
                      <a:pt x="74962" y="81701"/>
                    </a:moveTo>
                    <a:cubicBezTo>
                      <a:pt x="54292" y="64366"/>
                      <a:pt x="32099" y="48554"/>
                      <a:pt x="9049" y="34648"/>
                    </a:cubicBezTo>
                    <a:cubicBezTo>
                      <a:pt x="3238" y="31123"/>
                      <a:pt x="0" y="25027"/>
                      <a:pt x="0" y="18646"/>
                    </a:cubicBezTo>
                    <a:cubicBezTo>
                      <a:pt x="0" y="15407"/>
                      <a:pt x="857" y="12073"/>
                      <a:pt x="2667" y="9025"/>
                    </a:cubicBezTo>
                    <a:cubicBezTo>
                      <a:pt x="8001" y="167"/>
                      <a:pt x="19431" y="-2595"/>
                      <a:pt x="28289" y="2644"/>
                    </a:cubicBezTo>
                    <a:cubicBezTo>
                      <a:pt x="52959" y="17503"/>
                      <a:pt x="76676" y="34457"/>
                      <a:pt x="98870" y="52936"/>
                    </a:cubicBezTo>
                    <a:cubicBezTo>
                      <a:pt x="106775" y="59603"/>
                      <a:pt x="107823" y="71319"/>
                      <a:pt x="101251" y="79225"/>
                    </a:cubicBezTo>
                    <a:cubicBezTo>
                      <a:pt x="94679" y="87130"/>
                      <a:pt x="82867" y="88178"/>
                      <a:pt x="74962" y="816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7" name="Google Shape;5987;p41"/>
              <p:cNvSpPr/>
              <p:nvPr/>
            </p:nvSpPr>
            <p:spPr>
              <a:xfrm>
                <a:off x="6057423" y="2477678"/>
                <a:ext cx="97406" cy="95752"/>
              </a:xfrm>
              <a:custGeom>
                <a:avLst/>
                <a:gdLst/>
                <a:ahLst/>
                <a:cxnLst/>
                <a:rect l="l" t="t" r="r" b="b"/>
                <a:pathLst>
                  <a:path w="97406" h="95752" extrusionOk="0">
                    <a:moveTo>
                      <a:pt x="64960" y="89595"/>
                    </a:moveTo>
                    <a:cubicBezTo>
                      <a:pt x="46767" y="69497"/>
                      <a:pt x="27146" y="50447"/>
                      <a:pt x="6572" y="32826"/>
                    </a:cubicBezTo>
                    <a:cubicBezTo>
                      <a:pt x="2286" y="29111"/>
                      <a:pt x="0" y="23873"/>
                      <a:pt x="0" y="18634"/>
                    </a:cubicBezTo>
                    <a:cubicBezTo>
                      <a:pt x="0" y="14348"/>
                      <a:pt x="1429" y="10061"/>
                      <a:pt x="4477" y="6537"/>
                    </a:cubicBezTo>
                    <a:cubicBezTo>
                      <a:pt x="11144" y="-1273"/>
                      <a:pt x="22955" y="-2226"/>
                      <a:pt x="30766" y="4442"/>
                    </a:cubicBezTo>
                    <a:cubicBezTo>
                      <a:pt x="52578" y="23111"/>
                      <a:pt x="73342" y="43304"/>
                      <a:pt x="92583" y="64544"/>
                    </a:cubicBezTo>
                    <a:cubicBezTo>
                      <a:pt x="99536" y="72164"/>
                      <a:pt x="98869" y="83975"/>
                      <a:pt x="91249" y="90929"/>
                    </a:cubicBezTo>
                    <a:cubicBezTo>
                      <a:pt x="83629" y="97882"/>
                      <a:pt x="71818" y="97215"/>
                      <a:pt x="64865" y="895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8" name="Google Shape;5988;p41"/>
              <p:cNvSpPr/>
              <p:nvPr/>
            </p:nvSpPr>
            <p:spPr>
              <a:xfrm>
                <a:off x="5654611" y="2853023"/>
                <a:ext cx="71833" cy="49926"/>
              </a:xfrm>
              <a:custGeom>
                <a:avLst/>
                <a:gdLst/>
                <a:ahLst/>
                <a:cxnLst/>
                <a:rect l="l" t="t" r="r" b="b"/>
                <a:pathLst>
                  <a:path w="71833" h="4992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622" y="0"/>
                      <a:pt x="42291" y="4858"/>
                      <a:pt x="61531" y="14573"/>
                    </a:cubicBezTo>
                    <a:cubicBezTo>
                      <a:pt x="70771" y="19241"/>
                      <a:pt x="74486" y="30385"/>
                      <a:pt x="69818" y="39624"/>
                    </a:cubicBezTo>
                    <a:cubicBezTo>
                      <a:pt x="65151" y="48863"/>
                      <a:pt x="54007" y="52578"/>
                      <a:pt x="44767" y="47911"/>
                    </a:cubicBezTo>
                    <a:cubicBezTo>
                      <a:pt x="30766" y="40862"/>
                      <a:pt x="15716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9" name="Google Shape;5989;p41"/>
              <p:cNvSpPr/>
              <p:nvPr/>
            </p:nvSpPr>
            <p:spPr>
              <a:xfrm>
                <a:off x="5761290" y="2443033"/>
                <a:ext cx="117124" cy="62770"/>
              </a:xfrm>
              <a:custGeom>
                <a:avLst/>
                <a:gdLst/>
                <a:ahLst/>
                <a:cxnLst/>
                <a:rect l="l" t="t" r="r" b="b"/>
                <a:pathLst>
                  <a:path w="117124" h="62770" extrusionOk="0">
                    <a:moveTo>
                      <a:pt x="115729" y="51183"/>
                    </a:moveTo>
                    <a:cubicBezTo>
                      <a:pt x="111824" y="60708"/>
                      <a:pt x="100965" y="65280"/>
                      <a:pt x="91440" y="61374"/>
                    </a:cubicBezTo>
                    <a:cubicBezTo>
                      <a:pt x="66485" y="51183"/>
                      <a:pt x="40577" y="42896"/>
                      <a:pt x="14383" y="36705"/>
                    </a:cubicBezTo>
                    <a:cubicBezTo>
                      <a:pt x="5810" y="34704"/>
                      <a:pt x="0" y="26989"/>
                      <a:pt x="0" y="18607"/>
                    </a:cubicBezTo>
                    <a:cubicBezTo>
                      <a:pt x="0" y="17178"/>
                      <a:pt x="191" y="15750"/>
                      <a:pt x="476" y="14321"/>
                    </a:cubicBezTo>
                    <a:cubicBezTo>
                      <a:pt x="2858" y="4320"/>
                      <a:pt x="12859" y="-1872"/>
                      <a:pt x="22955" y="510"/>
                    </a:cubicBezTo>
                    <a:cubicBezTo>
                      <a:pt x="51054" y="7177"/>
                      <a:pt x="78867" y="16035"/>
                      <a:pt x="105537" y="26989"/>
                    </a:cubicBezTo>
                    <a:cubicBezTo>
                      <a:pt x="115062" y="30894"/>
                      <a:pt x="119634" y="41753"/>
                      <a:pt x="115729" y="512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0" name="Google Shape;5990;p41"/>
              <p:cNvSpPr/>
              <p:nvPr/>
            </p:nvSpPr>
            <p:spPr>
              <a:xfrm>
                <a:off x="5926073" y="2160194"/>
                <a:ext cx="114897" cy="69348"/>
              </a:xfrm>
              <a:custGeom>
                <a:avLst/>
                <a:gdLst/>
                <a:ahLst/>
                <a:cxnLst/>
                <a:rect l="l" t="t" r="r" b="b"/>
                <a:pathLst>
                  <a:path w="114897" h="69348" extrusionOk="0">
                    <a:moveTo>
                      <a:pt x="104204" y="33794"/>
                    </a:moveTo>
                    <a:cubicBezTo>
                      <a:pt x="113538" y="38175"/>
                      <a:pt x="117538" y="49320"/>
                      <a:pt x="113062" y="58654"/>
                    </a:cubicBezTo>
                    <a:cubicBezTo>
                      <a:pt x="108680" y="67989"/>
                      <a:pt x="97536" y="71989"/>
                      <a:pt x="88202" y="67512"/>
                    </a:cubicBezTo>
                    <a:cubicBezTo>
                      <a:pt x="63532" y="55892"/>
                      <a:pt x="38005" y="45319"/>
                      <a:pt x="12382" y="36175"/>
                    </a:cubicBezTo>
                    <a:cubicBezTo>
                      <a:pt x="4763" y="33413"/>
                      <a:pt x="0" y="26269"/>
                      <a:pt x="0" y="18649"/>
                    </a:cubicBezTo>
                    <a:cubicBezTo>
                      <a:pt x="0" y="16554"/>
                      <a:pt x="381" y="14458"/>
                      <a:pt x="1048" y="12363"/>
                    </a:cubicBezTo>
                    <a:cubicBezTo>
                      <a:pt x="4477" y="2647"/>
                      <a:pt x="15240" y="-2401"/>
                      <a:pt x="24860" y="1123"/>
                    </a:cubicBezTo>
                    <a:cubicBezTo>
                      <a:pt x="51625" y="10743"/>
                      <a:pt x="78296" y="21697"/>
                      <a:pt x="104013" y="338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1" name="Google Shape;5991;p41"/>
              <p:cNvSpPr/>
              <p:nvPr/>
            </p:nvSpPr>
            <p:spPr>
              <a:xfrm>
                <a:off x="5654706" y="2109977"/>
                <a:ext cx="62980" cy="38501"/>
              </a:xfrm>
              <a:custGeom>
                <a:avLst/>
                <a:gdLst/>
                <a:ahLst/>
                <a:cxnLst/>
                <a:rect l="l" t="t" r="r" b="b"/>
                <a:pathLst>
                  <a:path w="62980" h="38501" extrusionOk="0">
                    <a:moveTo>
                      <a:pt x="62865" y="20765"/>
                    </a:moveTo>
                    <a:cubicBezTo>
                      <a:pt x="62389" y="31052"/>
                      <a:pt x="53626" y="38957"/>
                      <a:pt x="43339" y="38481"/>
                    </a:cubicBezTo>
                    <a:cubicBezTo>
                      <a:pt x="28956" y="37719"/>
                      <a:pt x="14383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5049" y="0"/>
                      <a:pt x="30194" y="381"/>
                      <a:pt x="45244" y="1143"/>
                    </a:cubicBezTo>
                    <a:cubicBezTo>
                      <a:pt x="55531" y="1715"/>
                      <a:pt x="63436" y="10478"/>
                      <a:pt x="62960" y="206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2" name="Google Shape;5992;p41"/>
              <p:cNvSpPr/>
              <p:nvPr/>
            </p:nvSpPr>
            <p:spPr>
              <a:xfrm>
                <a:off x="6191059" y="2459292"/>
                <a:ext cx="90704" cy="101911"/>
              </a:xfrm>
              <a:custGeom>
                <a:avLst/>
                <a:gdLst/>
                <a:ahLst/>
                <a:cxnLst/>
                <a:rect l="l" t="t" r="r" b="b"/>
                <a:pathLst>
                  <a:path w="90704" h="101911" extrusionOk="0">
                    <a:moveTo>
                      <a:pt x="32290" y="5873"/>
                    </a:moveTo>
                    <a:cubicBezTo>
                      <a:pt x="51721" y="26828"/>
                      <a:pt x="70104" y="49116"/>
                      <a:pt x="87058" y="72167"/>
                    </a:cubicBezTo>
                    <a:cubicBezTo>
                      <a:pt x="93154" y="80454"/>
                      <a:pt x="91440" y="92169"/>
                      <a:pt x="83153" y="98265"/>
                    </a:cubicBezTo>
                    <a:cubicBezTo>
                      <a:pt x="74866" y="104361"/>
                      <a:pt x="63151" y="102647"/>
                      <a:pt x="57055" y="94360"/>
                    </a:cubicBezTo>
                    <a:cubicBezTo>
                      <a:pt x="40957" y="72453"/>
                      <a:pt x="23431" y="51307"/>
                      <a:pt x="4953" y="31305"/>
                    </a:cubicBezTo>
                    <a:cubicBezTo>
                      <a:pt x="1619" y="27685"/>
                      <a:pt x="0" y="23208"/>
                      <a:pt x="0" y="18636"/>
                    </a:cubicBezTo>
                    <a:cubicBezTo>
                      <a:pt x="0" y="13588"/>
                      <a:pt x="2000" y="8635"/>
                      <a:pt x="6001" y="4920"/>
                    </a:cubicBezTo>
                    <a:cubicBezTo>
                      <a:pt x="13525" y="-2033"/>
                      <a:pt x="25337" y="-1557"/>
                      <a:pt x="32385" y="59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3" name="Google Shape;5993;p41"/>
              <p:cNvSpPr/>
              <p:nvPr/>
            </p:nvSpPr>
            <p:spPr>
              <a:xfrm>
                <a:off x="6290309" y="2593921"/>
                <a:ext cx="75180" cy="112158"/>
              </a:xfrm>
              <a:custGeom>
                <a:avLst/>
                <a:gdLst/>
                <a:ahLst/>
                <a:cxnLst/>
                <a:rect l="l" t="t" r="r" b="b"/>
                <a:pathLst>
                  <a:path w="75180" h="112158" extrusionOk="0">
                    <a:moveTo>
                      <a:pt x="34862" y="9356"/>
                    </a:moveTo>
                    <a:cubicBezTo>
                      <a:pt x="49149" y="34121"/>
                      <a:pt x="62198" y="59934"/>
                      <a:pt x="73628" y="86032"/>
                    </a:cubicBezTo>
                    <a:cubicBezTo>
                      <a:pt x="77724" y="95462"/>
                      <a:pt x="73438" y="106416"/>
                      <a:pt x="64008" y="110607"/>
                    </a:cubicBezTo>
                    <a:cubicBezTo>
                      <a:pt x="54578" y="114703"/>
                      <a:pt x="43529" y="110416"/>
                      <a:pt x="39434" y="100987"/>
                    </a:cubicBezTo>
                    <a:cubicBezTo>
                      <a:pt x="28575" y="76126"/>
                      <a:pt x="16097" y="51552"/>
                      <a:pt x="2477" y="28025"/>
                    </a:cubicBezTo>
                    <a:cubicBezTo>
                      <a:pt x="762" y="25072"/>
                      <a:pt x="0" y="21834"/>
                      <a:pt x="0" y="18691"/>
                    </a:cubicBezTo>
                    <a:cubicBezTo>
                      <a:pt x="0" y="12214"/>
                      <a:pt x="3334" y="6022"/>
                      <a:pt x="9335" y="2498"/>
                    </a:cubicBezTo>
                    <a:cubicBezTo>
                      <a:pt x="18288" y="-2645"/>
                      <a:pt x="29623" y="403"/>
                      <a:pt x="34766" y="93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4" name="Google Shape;5994;p41"/>
              <p:cNvSpPr/>
              <p:nvPr/>
            </p:nvSpPr>
            <p:spPr>
              <a:xfrm>
                <a:off x="5654611" y="2534602"/>
                <a:ext cx="64296" cy="39722"/>
              </a:xfrm>
              <a:custGeom>
                <a:avLst/>
                <a:gdLst/>
                <a:ahLst/>
                <a:cxnLst/>
                <a:rect l="l" t="t" r="r" b="b"/>
                <a:pathLst>
                  <a:path w="64296" h="3972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5907" y="0"/>
                      <a:pt x="31909" y="857"/>
                      <a:pt x="47530" y="2476"/>
                    </a:cubicBezTo>
                    <a:cubicBezTo>
                      <a:pt x="57817" y="3524"/>
                      <a:pt x="65246" y="12668"/>
                      <a:pt x="64198" y="22955"/>
                    </a:cubicBezTo>
                    <a:cubicBezTo>
                      <a:pt x="63151" y="33242"/>
                      <a:pt x="54007" y="40672"/>
                      <a:pt x="43720" y="39624"/>
                    </a:cubicBezTo>
                    <a:cubicBezTo>
                      <a:pt x="29337" y="38100"/>
                      <a:pt x="14573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5" name="Google Shape;5995;p41"/>
              <p:cNvSpPr/>
              <p:nvPr/>
            </p:nvSpPr>
            <p:spPr>
              <a:xfrm>
                <a:off x="5654515" y="2216086"/>
                <a:ext cx="54997" cy="38215"/>
              </a:xfrm>
              <a:custGeom>
                <a:avLst/>
                <a:gdLst/>
                <a:ahLst/>
                <a:cxnLst/>
                <a:rect l="l" t="t" r="r" b="b"/>
                <a:pathLst>
                  <a:path w="54997" h="38215" extrusionOk="0">
                    <a:moveTo>
                      <a:pt x="37243" y="952"/>
                    </a:moveTo>
                    <a:cubicBezTo>
                      <a:pt x="47530" y="1429"/>
                      <a:pt x="55626" y="10096"/>
                      <a:pt x="54959" y="20479"/>
                    </a:cubicBezTo>
                    <a:cubicBezTo>
                      <a:pt x="54483" y="30766"/>
                      <a:pt x="45720" y="38671"/>
                      <a:pt x="35433" y="38195"/>
                    </a:cubicBezTo>
                    <a:cubicBezTo>
                      <a:pt x="23717" y="37624"/>
                      <a:pt x="11811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2383" y="0"/>
                      <a:pt x="24955" y="286"/>
                      <a:pt x="37147" y="8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6" name="Google Shape;5996;p41"/>
              <p:cNvSpPr/>
              <p:nvPr/>
            </p:nvSpPr>
            <p:spPr>
              <a:xfrm>
                <a:off x="5763672" y="2119391"/>
                <a:ext cx="119556" cy="53659"/>
              </a:xfrm>
              <a:custGeom>
                <a:avLst/>
                <a:gdLst/>
                <a:ahLst/>
                <a:cxnLst/>
                <a:rect l="l" t="t" r="r" b="b"/>
                <a:pathLst>
                  <a:path w="119556" h="53659" extrusionOk="0">
                    <a:moveTo>
                      <a:pt x="286" y="15923"/>
                    </a:moveTo>
                    <a:cubicBezTo>
                      <a:pt x="1810" y="5732"/>
                      <a:pt x="11240" y="-1317"/>
                      <a:pt x="21431" y="207"/>
                    </a:cubicBezTo>
                    <a:cubicBezTo>
                      <a:pt x="49625" y="4398"/>
                      <a:pt x="77915" y="10018"/>
                      <a:pt x="105442" y="16971"/>
                    </a:cubicBezTo>
                    <a:cubicBezTo>
                      <a:pt x="115443" y="19448"/>
                      <a:pt x="121539" y="29639"/>
                      <a:pt x="118967" y="39545"/>
                    </a:cubicBezTo>
                    <a:cubicBezTo>
                      <a:pt x="116491" y="49547"/>
                      <a:pt x="106299" y="55643"/>
                      <a:pt x="96393" y="53071"/>
                    </a:cubicBezTo>
                    <a:cubicBezTo>
                      <a:pt x="70009" y="46499"/>
                      <a:pt x="42958" y="41069"/>
                      <a:pt x="15907" y="37069"/>
                    </a:cubicBezTo>
                    <a:cubicBezTo>
                      <a:pt x="6668" y="35735"/>
                      <a:pt x="0" y="27734"/>
                      <a:pt x="0" y="18686"/>
                    </a:cubicBezTo>
                    <a:cubicBezTo>
                      <a:pt x="0" y="17733"/>
                      <a:pt x="0" y="16876"/>
                      <a:pt x="191" y="159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7" name="Google Shape;5997;p41"/>
              <p:cNvSpPr/>
              <p:nvPr/>
            </p:nvSpPr>
            <p:spPr>
              <a:xfrm>
                <a:off x="5758528" y="2333776"/>
                <a:ext cx="118544" cy="58290"/>
              </a:xfrm>
              <a:custGeom>
                <a:avLst/>
                <a:gdLst/>
                <a:ahLst/>
                <a:cxnLst/>
                <a:rect l="l" t="t" r="r" b="b"/>
                <a:pathLst>
                  <a:path w="118544" h="58290" extrusionOk="0">
                    <a:moveTo>
                      <a:pt x="0" y="18708"/>
                    </a:moveTo>
                    <a:cubicBezTo>
                      <a:pt x="0" y="17565"/>
                      <a:pt x="95" y="16327"/>
                      <a:pt x="381" y="15184"/>
                    </a:cubicBezTo>
                    <a:cubicBezTo>
                      <a:pt x="2286" y="5087"/>
                      <a:pt x="12097" y="-1580"/>
                      <a:pt x="22193" y="325"/>
                    </a:cubicBezTo>
                    <a:cubicBezTo>
                      <a:pt x="50387" y="5754"/>
                      <a:pt x="78486" y="12993"/>
                      <a:pt x="105728" y="21947"/>
                    </a:cubicBezTo>
                    <a:cubicBezTo>
                      <a:pt x="115538" y="25185"/>
                      <a:pt x="120777" y="35758"/>
                      <a:pt x="117634" y="45473"/>
                    </a:cubicBezTo>
                    <a:cubicBezTo>
                      <a:pt x="114395" y="55284"/>
                      <a:pt x="103822" y="60523"/>
                      <a:pt x="94107" y="57380"/>
                    </a:cubicBezTo>
                    <a:cubicBezTo>
                      <a:pt x="68389" y="48902"/>
                      <a:pt x="41910" y="42044"/>
                      <a:pt x="15335" y="36901"/>
                    </a:cubicBezTo>
                    <a:cubicBezTo>
                      <a:pt x="6382" y="35186"/>
                      <a:pt x="190" y="27376"/>
                      <a:pt x="190" y="186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8" name="Google Shape;5998;p41"/>
              <p:cNvSpPr/>
              <p:nvPr/>
            </p:nvSpPr>
            <p:spPr>
              <a:xfrm>
                <a:off x="5654611" y="2428303"/>
                <a:ext cx="61202" cy="39009"/>
              </a:xfrm>
              <a:custGeom>
                <a:avLst/>
                <a:gdLst/>
                <a:ahLst/>
                <a:cxnLst/>
                <a:rect l="l" t="t" r="r" b="b"/>
                <a:pathLst>
                  <a:path w="61202" h="39009" extrusionOk="0">
                    <a:moveTo>
                      <a:pt x="44005" y="1810"/>
                    </a:moveTo>
                    <a:cubicBezTo>
                      <a:pt x="54292" y="2572"/>
                      <a:pt x="61913" y="11621"/>
                      <a:pt x="61150" y="21812"/>
                    </a:cubicBezTo>
                    <a:cubicBezTo>
                      <a:pt x="60388" y="32099"/>
                      <a:pt x="51340" y="39719"/>
                      <a:pt x="41148" y="38957"/>
                    </a:cubicBezTo>
                    <a:cubicBezTo>
                      <a:pt x="27527" y="37909"/>
                      <a:pt x="13716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4669" y="0"/>
                      <a:pt x="29432" y="571"/>
                      <a:pt x="44005" y="1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9" name="Google Shape;5999;p41"/>
              <p:cNvSpPr/>
              <p:nvPr/>
            </p:nvSpPr>
            <p:spPr>
              <a:xfrm>
                <a:off x="5654706" y="2322290"/>
                <a:ext cx="58036" cy="38510"/>
              </a:xfrm>
              <a:custGeom>
                <a:avLst/>
                <a:gdLst/>
                <a:ahLst/>
                <a:cxnLst/>
                <a:rect l="l" t="t" r="r" b="b"/>
                <a:pathLst>
                  <a:path w="58036" h="38510" extrusionOk="0">
                    <a:moveTo>
                      <a:pt x="57912" y="20955"/>
                    </a:moveTo>
                    <a:cubicBezTo>
                      <a:pt x="57340" y="31242"/>
                      <a:pt x="48482" y="39053"/>
                      <a:pt x="38195" y="38481"/>
                    </a:cubicBezTo>
                    <a:cubicBezTo>
                      <a:pt x="25527" y="37719"/>
                      <a:pt x="12668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ubicBezTo>
                      <a:pt x="13430" y="0"/>
                      <a:pt x="27051" y="381"/>
                      <a:pt x="40481" y="1238"/>
                    </a:cubicBezTo>
                    <a:cubicBezTo>
                      <a:pt x="50768" y="1810"/>
                      <a:pt x="58579" y="10573"/>
                      <a:pt x="58007" y="209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0" name="Google Shape;6000;p41"/>
              <p:cNvSpPr/>
              <p:nvPr/>
            </p:nvSpPr>
            <p:spPr>
              <a:xfrm>
                <a:off x="6212490" y="2331372"/>
                <a:ext cx="96792" cy="96282"/>
              </a:xfrm>
              <a:custGeom>
                <a:avLst/>
                <a:gdLst/>
                <a:ahLst/>
                <a:cxnLst/>
                <a:rect l="l" t="t" r="r" b="b"/>
                <a:pathLst>
                  <a:path w="96792" h="96282" extrusionOk="0">
                    <a:moveTo>
                      <a:pt x="91916" y="65022"/>
                    </a:moveTo>
                    <a:cubicBezTo>
                      <a:pt x="98869" y="72642"/>
                      <a:pt x="98298" y="84453"/>
                      <a:pt x="90773" y="91406"/>
                    </a:cubicBezTo>
                    <a:cubicBezTo>
                      <a:pt x="83153" y="98359"/>
                      <a:pt x="71342" y="97788"/>
                      <a:pt x="64389" y="90263"/>
                    </a:cubicBezTo>
                    <a:cubicBezTo>
                      <a:pt x="46006" y="70165"/>
                      <a:pt x="26384" y="50639"/>
                      <a:pt x="6191" y="32446"/>
                    </a:cubicBezTo>
                    <a:cubicBezTo>
                      <a:pt x="2096" y="28732"/>
                      <a:pt x="0" y="23683"/>
                      <a:pt x="0" y="18635"/>
                    </a:cubicBezTo>
                    <a:cubicBezTo>
                      <a:pt x="0" y="14158"/>
                      <a:pt x="1619" y="9682"/>
                      <a:pt x="4763" y="6157"/>
                    </a:cubicBezTo>
                    <a:cubicBezTo>
                      <a:pt x="11621" y="-1463"/>
                      <a:pt x="23431" y="-2129"/>
                      <a:pt x="31051" y="4824"/>
                    </a:cubicBezTo>
                    <a:cubicBezTo>
                      <a:pt x="52197" y="23874"/>
                      <a:pt x="72676" y="44162"/>
                      <a:pt x="91821" y="652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1" name="Google Shape;6001;p41"/>
              <p:cNvSpPr/>
              <p:nvPr/>
            </p:nvSpPr>
            <p:spPr>
              <a:xfrm>
                <a:off x="5855302" y="2922501"/>
                <a:ext cx="42386" cy="67586"/>
              </a:xfrm>
              <a:custGeom>
                <a:avLst/>
                <a:gdLst/>
                <a:ahLst/>
                <a:cxnLst/>
                <a:rect l="l" t="t" r="r" b="b"/>
                <a:pathLst>
                  <a:path w="42386" h="67586" extrusionOk="0">
                    <a:moveTo>
                      <a:pt x="36862" y="14723"/>
                    </a:moveTo>
                    <a:cubicBezTo>
                      <a:pt x="40672" y="31963"/>
                      <a:pt x="42386" y="49775"/>
                      <a:pt x="42386" y="67587"/>
                    </a:cubicBezTo>
                    <a:lnTo>
                      <a:pt x="5143" y="67587"/>
                    </a:lnTo>
                    <a:cubicBezTo>
                      <a:pt x="5143" y="52442"/>
                      <a:pt x="3715" y="37392"/>
                      <a:pt x="476" y="22724"/>
                    </a:cubicBezTo>
                    <a:cubicBezTo>
                      <a:pt x="190" y="21390"/>
                      <a:pt x="0" y="19962"/>
                      <a:pt x="0" y="18628"/>
                    </a:cubicBezTo>
                    <a:cubicBezTo>
                      <a:pt x="0" y="10056"/>
                      <a:pt x="5905" y="2340"/>
                      <a:pt x="14573" y="435"/>
                    </a:cubicBezTo>
                    <a:cubicBezTo>
                      <a:pt x="24670" y="-1755"/>
                      <a:pt x="34576" y="4531"/>
                      <a:pt x="36862" y="146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2" name="Google Shape;6002;p41"/>
              <p:cNvSpPr/>
              <p:nvPr/>
            </p:nvSpPr>
            <p:spPr>
              <a:xfrm>
                <a:off x="5962935" y="2920419"/>
                <a:ext cx="40957" cy="69764"/>
              </a:xfrm>
              <a:custGeom>
                <a:avLst/>
                <a:gdLst/>
                <a:ahLst/>
                <a:cxnLst/>
                <a:rect l="l" t="t" r="r" b="b"/>
                <a:pathLst>
                  <a:path w="40957" h="69764" extrusionOk="0">
                    <a:moveTo>
                      <a:pt x="36957" y="15757"/>
                    </a:moveTo>
                    <a:cubicBezTo>
                      <a:pt x="39719" y="33474"/>
                      <a:pt x="40957" y="51667"/>
                      <a:pt x="40957" y="69764"/>
                    </a:cubicBezTo>
                    <a:lnTo>
                      <a:pt x="3715" y="69764"/>
                    </a:lnTo>
                    <a:cubicBezTo>
                      <a:pt x="3715" y="53572"/>
                      <a:pt x="2667" y="37379"/>
                      <a:pt x="190" y="21472"/>
                    </a:cubicBezTo>
                    <a:cubicBezTo>
                      <a:pt x="0" y="20520"/>
                      <a:pt x="0" y="19567"/>
                      <a:pt x="0" y="18615"/>
                    </a:cubicBezTo>
                    <a:cubicBezTo>
                      <a:pt x="0" y="9566"/>
                      <a:pt x="6572" y="1660"/>
                      <a:pt x="15812" y="232"/>
                    </a:cubicBezTo>
                    <a:cubicBezTo>
                      <a:pt x="26003" y="-1388"/>
                      <a:pt x="35528" y="5661"/>
                      <a:pt x="37147" y="157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3" name="Google Shape;6003;p41"/>
              <p:cNvSpPr/>
              <p:nvPr/>
            </p:nvSpPr>
            <p:spPr>
              <a:xfrm>
                <a:off x="6069805" y="2918226"/>
                <a:ext cx="40290" cy="71956"/>
              </a:xfrm>
              <a:custGeom>
                <a:avLst/>
                <a:gdLst/>
                <a:ahLst/>
                <a:cxnLst/>
                <a:rect l="l" t="t" r="r" b="b"/>
                <a:pathLst>
                  <a:path w="40290" h="71956" extrusionOk="0">
                    <a:moveTo>
                      <a:pt x="37052" y="16426"/>
                    </a:moveTo>
                    <a:cubicBezTo>
                      <a:pt x="39243" y="34714"/>
                      <a:pt x="40291" y="53383"/>
                      <a:pt x="40291" y="71956"/>
                    </a:cubicBezTo>
                    <a:lnTo>
                      <a:pt x="3048" y="71956"/>
                    </a:lnTo>
                    <a:cubicBezTo>
                      <a:pt x="3048" y="54907"/>
                      <a:pt x="2096" y="37762"/>
                      <a:pt x="95" y="20902"/>
                    </a:cubicBezTo>
                    <a:cubicBezTo>
                      <a:pt x="95" y="20140"/>
                      <a:pt x="0" y="19378"/>
                      <a:pt x="0" y="18616"/>
                    </a:cubicBezTo>
                    <a:cubicBezTo>
                      <a:pt x="0" y="9282"/>
                      <a:pt x="6953" y="1281"/>
                      <a:pt x="16383" y="138"/>
                    </a:cubicBezTo>
                    <a:cubicBezTo>
                      <a:pt x="26575" y="-1100"/>
                      <a:pt x="35909" y="6139"/>
                      <a:pt x="37147" y="16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4" name="Google Shape;6004;p41"/>
              <p:cNvSpPr/>
              <p:nvPr/>
            </p:nvSpPr>
            <p:spPr>
              <a:xfrm>
                <a:off x="5745193" y="2925566"/>
                <a:ext cx="46386" cy="64521"/>
              </a:xfrm>
              <a:custGeom>
                <a:avLst/>
                <a:gdLst/>
                <a:ahLst/>
                <a:cxnLst/>
                <a:rect l="l" t="t" r="r" b="b"/>
                <a:pathLst>
                  <a:path w="46386" h="64521" extrusionOk="0">
                    <a:moveTo>
                      <a:pt x="0" y="18706"/>
                    </a:moveTo>
                    <a:cubicBezTo>
                      <a:pt x="0" y="11467"/>
                      <a:pt x="4286" y="4514"/>
                      <a:pt x="11430" y="1466"/>
                    </a:cubicBezTo>
                    <a:cubicBezTo>
                      <a:pt x="20955" y="-2535"/>
                      <a:pt x="31813" y="1942"/>
                      <a:pt x="35814" y="11372"/>
                    </a:cubicBezTo>
                    <a:cubicBezTo>
                      <a:pt x="42863" y="28231"/>
                      <a:pt x="46291" y="46329"/>
                      <a:pt x="46387" y="64521"/>
                    </a:cubicBezTo>
                    <a:lnTo>
                      <a:pt x="9144" y="64521"/>
                    </a:lnTo>
                    <a:cubicBezTo>
                      <a:pt x="9144" y="51282"/>
                      <a:pt x="6667" y="38042"/>
                      <a:pt x="1524" y="25850"/>
                    </a:cubicBezTo>
                    <a:cubicBezTo>
                      <a:pt x="571" y="23469"/>
                      <a:pt x="95" y="20992"/>
                      <a:pt x="95" y="186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5" name="Google Shape;6005;p41"/>
              <p:cNvSpPr/>
              <p:nvPr/>
            </p:nvSpPr>
            <p:spPr>
              <a:xfrm>
                <a:off x="5896831" y="2768104"/>
                <a:ext cx="80036" cy="109315"/>
              </a:xfrm>
              <a:custGeom>
                <a:avLst/>
                <a:gdLst/>
                <a:ahLst/>
                <a:cxnLst/>
                <a:rect l="l" t="t" r="r" b="b"/>
                <a:pathLst>
                  <a:path w="80036" h="109315" extrusionOk="0">
                    <a:moveTo>
                      <a:pt x="44291" y="97968"/>
                    </a:moveTo>
                    <a:cubicBezTo>
                      <a:pt x="33814" y="73774"/>
                      <a:pt x="20193" y="50914"/>
                      <a:pt x="3905" y="30055"/>
                    </a:cubicBezTo>
                    <a:cubicBezTo>
                      <a:pt x="1238" y="26626"/>
                      <a:pt x="0" y="22625"/>
                      <a:pt x="0" y="18625"/>
                    </a:cubicBezTo>
                    <a:cubicBezTo>
                      <a:pt x="0" y="13100"/>
                      <a:pt x="2477" y="7576"/>
                      <a:pt x="7144" y="3956"/>
                    </a:cubicBezTo>
                    <a:cubicBezTo>
                      <a:pt x="15240" y="-2426"/>
                      <a:pt x="26956" y="-902"/>
                      <a:pt x="33338" y="7195"/>
                    </a:cubicBezTo>
                    <a:cubicBezTo>
                      <a:pt x="51530" y="30531"/>
                      <a:pt x="66770" y="56153"/>
                      <a:pt x="78486" y="83204"/>
                    </a:cubicBezTo>
                    <a:cubicBezTo>
                      <a:pt x="82582" y="92634"/>
                      <a:pt x="78296" y="103683"/>
                      <a:pt x="68771" y="107779"/>
                    </a:cubicBezTo>
                    <a:cubicBezTo>
                      <a:pt x="59341" y="111874"/>
                      <a:pt x="48387" y="107493"/>
                      <a:pt x="44196" y="980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6" name="Google Shape;6006;p41"/>
              <p:cNvSpPr/>
              <p:nvPr/>
            </p:nvSpPr>
            <p:spPr>
              <a:xfrm>
                <a:off x="5763672" y="2786685"/>
                <a:ext cx="95894" cy="96700"/>
              </a:xfrm>
              <a:custGeom>
                <a:avLst/>
                <a:gdLst/>
                <a:ahLst/>
                <a:cxnLst/>
                <a:rect l="l" t="t" r="r" b="b"/>
                <a:pathLst>
                  <a:path w="95894" h="96700" extrusionOk="0">
                    <a:moveTo>
                      <a:pt x="87725" y="93484"/>
                    </a:moveTo>
                    <a:cubicBezTo>
                      <a:pt x="79153" y="99295"/>
                      <a:pt x="67628" y="97009"/>
                      <a:pt x="61817" y="88436"/>
                    </a:cubicBezTo>
                    <a:cubicBezTo>
                      <a:pt x="47339" y="67005"/>
                      <a:pt x="29242" y="48717"/>
                      <a:pt x="8001" y="33953"/>
                    </a:cubicBezTo>
                    <a:cubicBezTo>
                      <a:pt x="2762" y="30334"/>
                      <a:pt x="0" y="24523"/>
                      <a:pt x="0" y="18618"/>
                    </a:cubicBezTo>
                    <a:cubicBezTo>
                      <a:pt x="0" y="14998"/>
                      <a:pt x="1048" y="11284"/>
                      <a:pt x="3334" y="8045"/>
                    </a:cubicBezTo>
                    <a:cubicBezTo>
                      <a:pt x="9239" y="-432"/>
                      <a:pt x="20860" y="-2528"/>
                      <a:pt x="29242" y="3283"/>
                    </a:cubicBezTo>
                    <a:cubicBezTo>
                      <a:pt x="54293" y="20618"/>
                      <a:pt x="75629" y="42240"/>
                      <a:pt x="92678" y="67481"/>
                    </a:cubicBezTo>
                    <a:cubicBezTo>
                      <a:pt x="98489" y="76054"/>
                      <a:pt x="96203" y="87579"/>
                      <a:pt x="87630" y="933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7" name="Google Shape;6007;p41"/>
              <p:cNvSpPr/>
              <p:nvPr/>
            </p:nvSpPr>
            <p:spPr>
              <a:xfrm>
                <a:off x="6389083" y="2911835"/>
                <a:ext cx="39528" cy="78252"/>
              </a:xfrm>
              <a:custGeom>
                <a:avLst/>
                <a:gdLst/>
                <a:ahLst/>
                <a:cxnLst/>
                <a:rect l="l" t="t" r="r" b="b"/>
                <a:pathLst>
                  <a:path w="39528" h="78252" extrusionOk="0">
                    <a:moveTo>
                      <a:pt x="37148" y="17197"/>
                    </a:moveTo>
                    <a:cubicBezTo>
                      <a:pt x="38767" y="37390"/>
                      <a:pt x="39434" y="57869"/>
                      <a:pt x="39529" y="78253"/>
                    </a:cubicBezTo>
                    <a:lnTo>
                      <a:pt x="2191" y="78253"/>
                    </a:lnTo>
                    <a:cubicBezTo>
                      <a:pt x="2191" y="58822"/>
                      <a:pt x="1429" y="39295"/>
                      <a:pt x="0" y="20055"/>
                    </a:cubicBezTo>
                    <a:cubicBezTo>
                      <a:pt x="0" y="19579"/>
                      <a:pt x="0" y="19103"/>
                      <a:pt x="0" y="18626"/>
                    </a:cubicBezTo>
                    <a:cubicBezTo>
                      <a:pt x="0" y="9006"/>
                      <a:pt x="7429" y="814"/>
                      <a:pt x="17240" y="53"/>
                    </a:cubicBezTo>
                    <a:cubicBezTo>
                      <a:pt x="27527" y="-710"/>
                      <a:pt x="36481" y="6910"/>
                      <a:pt x="37243" y="171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8" name="Google Shape;6008;p41"/>
              <p:cNvSpPr/>
              <p:nvPr/>
            </p:nvSpPr>
            <p:spPr>
              <a:xfrm>
                <a:off x="6176295" y="2916075"/>
                <a:ext cx="39909" cy="74107"/>
              </a:xfrm>
              <a:custGeom>
                <a:avLst/>
                <a:gdLst/>
                <a:ahLst/>
                <a:cxnLst/>
                <a:rect l="l" t="t" r="r" b="b"/>
                <a:pathLst>
                  <a:path w="39909" h="74107" extrusionOk="0">
                    <a:moveTo>
                      <a:pt x="37147" y="16862"/>
                    </a:moveTo>
                    <a:cubicBezTo>
                      <a:pt x="39053" y="35722"/>
                      <a:pt x="39910" y="54962"/>
                      <a:pt x="39910" y="74108"/>
                    </a:cubicBezTo>
                    <a:lnTo>
                      <a:pt x="2667" y="74108"/>
                    </a:lnTo>
                    <a:cubicBezTo>
                      <a:pt x="2667" y="56201"/>
                      <a:pt x="1810" y="38198"/>
                      <a:pt x="95" y="20577"/>
                    </a:cubicBezTo>
                    <a:cubicBezTo>
                      <a:pt x="95" y="19911"/>
                      <a:pt x="0" y="19339"/>
                      <a:pt x="0" y="18672"/>
                    </a:cubicBezTo>
                    <a:cubicBezTo>
                      <a:pt x="0" y="9242"/>
                      <a:pt x="7144" y="1146"/>
                      <a:pt x="16764" y="98"/>
                    </a:cubicBezTo>
                    <a:cubicBezTo>
                      <a:pt x="27051" y="-949"/>
                      <a:pt x="36195" y="6480"/>
                      <a:pt x="37147" y="167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9" name="Google Shape;6009;p41"/>
              <p:cNvSpPr/>
              <p:nvPr/>
            </p:nvSpPr>
            <p:spPr>
              <a:xfrm>
                <a:off x="6496049" y="2920907"/>
                <a:ext cx="38576" cy="69276"/>
              </a:xfrm>
              <a:custGeom>
                <a:avLst/>
                <a:gdLst/>
                <a:ahLst/>
                <a:cxnLst/>
                <a:rect l="l" t="t" r="r" b="b"/>
                <a:pathLst>
                  <a:path w="38576" h="69276" extrusionOk="0">
                    <a:moveTo>
                      <a:pt x="37243" y="17555"/>
                    </a:moveTo>
                    <a:cubicBezTo>
                      <a:pt x="38195" y="34700"/>
                      <a:pt x="38576" y="51941"/>
                      <a:pt x="38576" y="69276"/>
                    </a:cubicBezTo>
                    <a:lnTo>
                      <a:pt x="1238" y="69276"/>
                    </a:lnTo>
                    <a:cubicBezTo>
                      <a:pt x="1238" y="52703"/>
                      <a:pt x="953" y="36129"/>
                      <a:pt x="0" y="19746"/>
                    </a:cubicBezTo>
                    <a:cubicBezTo>
                      <a:pt x="0" y="19365"/>
                      <a:pt x="0" y="18984"/>
                      <a:pt x="0" y="18603"/>
                    </a:cubicBezTo>
                    <a:cubicBezTo>
                      <a:pt x="0" y="8792"/>
                      <a:pt x="7620" y="601"/>
                      <a:pt x="17526" y="29"/>
                    </a:cubicBezTo>
                    <a:cubicBezTo>
                      <a:pt x="27813" y="-542"/>
                      <a:pt x="36671" y="7268"/>
                      <a:pt x="37243" y="175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0" name="Google Shape;6010;p41"/>
              <p:cNvSpPr/>
              <p:nvPr/>
            </p:nvSpPr>
            <p:spPr>
              <a:xfrm>
                <a:off x="6282784" y="2914012"/>
                <a:ext cx="39624" cy="76171"/>
              </a:xfrm>
              <a:custGeom>
                <a:avLst/>
                <a:gdLst/>
                <a:ahLst/>
                <a:cxnLst/>
                <a:rect l="l" t="t" r="r" b="b"/>
                <a:pathLst>
                  <a:path w="39624" h="76171" extrusionOk="0">
                    <a:moveTo>
                      <a:pt x="37148" y="17021"/>
                    </a:moveTo>
                    <a:cubicBezTo>
                      <a:pt x="38862" y="36642"/>
                      <a:pt x="39624" y="56455"/>
                      <a:pt x="39624" y="76171"/>
                    </a:cubicBezTo>
                    <a:lnTo>
                      <a:pt x="2381" y="76171"/>
                    </a:lnTo>
                    <a:cubicBezTo>
                      <a:pt x="2381" y="57502"/>
                      <a:pt x="1619" y="38738"/>
                      <a:pt x="0" y="20259"/>
                    </a:cubicBezTo>
                    <a:cubicBezTo>
                      <a:pt x="0" y="19688"/>
                      <a:pt x="0" y="19117"/>
                      <a:pt x="0" y="18640"/>
                    </a:cubicBezTo>
                    <a:cubicBezTo>
                      <a:pt x="0" y="9115"/>
                      <a:pt x="7334" y="924"/>
                      <a:pt x="17050" y="67"/>
                    </a:cubicBezTo>
                    <a:cubicBezTo>
                      <a:pt x="27337" y="-791"/>
                      <a:pt x="36386" y="6734"/>
                      <a:pt x="37243" y="170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1" name="Google Shape;6011;p41"/>
              <p:cNvSpPr/>
              <p:nvPr/>
            </p:nvSpPr>
            <p:spPr>
              <a:xfrm>
                <a:off x="5654706" y="2959226"/>
                <a:ext cx="30956" cy="30956"/>
              </a:xfrm>
              <a:custGeom>
                <a:avLst/>
                <a:gdLst/>
                <a:ahLst/>
                <a:cxnLst/>
                <a:rect l="l" t="t" r="r" b="b"/>
                <a:pathLst>
                  <a:path w="30956" h="30956" extrusionOk="0">
                    <a:moveTo>
                      <a:pt x="30956" y="30956"/>
                    </a:moveTo>
                    <a:lnTo>
                      <a:pt x="6286" y="30956"/>
                    </a:lnTo>
                    <a:cubicBezTo>
                      <a:pt x="6286" y="27527"/>
                      <a:pt x="3429" y="24670"/>
                      <a:pt x="0" y="24670"/>
                    </a:cubicBezTo>
                    <a:lnTo>
                      <a:pt x="0" y="2467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7050" y="0"/>
                      <a:pt x="30956" y="13907"/>
                      <a:pt x="30956" y="309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2" name="Google Shape;6012;p41"/>
              <p:cNvSpPr/>
              <p:nvPr/>
            </p:nvSpPr>
            <p:spPr>
              <a:xfrm>
                <a:off x="6044183" y="2613429"/>
                <a:ext cx="87589" cy="104297"/>
              </a:xfrm>
              <a:custGeom>
                <a:avLst/>
                <a:gdLst/>
                <a:ahLst/>
                <a:cxnLst/>
                <a:rect l="l" t="t" r="r" b="b"/>
                <a:pathLst>
                  <a:path w="87589" h="104297" extrusionOk="0">
                    <a:moveTo>
                      <a:pt x="53245" y="95671"/>
                    </a:moveTo>
                    <a:cubicBezTo>
                      <a:pt x="38767" y="73001"/>
                      <a:pt x="22479" y="51189"/>
                      <a:pt x="4667" y="30901"/>
                    </a:cubicBezTo>
                    <a:cubicBezTo>
                      <a:pt x="1524" y="27376"/>
                      <a:pt x="0" y="22995"/>
                      <a:pt x="0" y="18613"/>
                    </a:cubicBezTo>
                    <a:cubicBezTo>
                      <a:pt x="0" y="13470"/>
                      <a:pt x="2191" y="8231"/>
                      <a:pt x="6382" y="4612"/>
                    </a:cubicBezTo>
                    <a:cubicBezTo>
                      <a:pt x="14097" y="-2151"/>
                      <a:pt x="25908" y="-1389"/>
                      <a:pt x="32671" y="6326"/>
                    </a:cubicBezTo>
                    <a:cubicBezTo>
                      <a:pt x="51721" y="28043"/>
                      <a:pt x="69247" y="51380"/>
                      <a:pt x="84677" y="75668"/>
                    </a:cubicBezTo>
                    <a:cubicBezTo>
                      <a:pt x="90202" y="84336"/>
                      <a:pt x="87630" y="95861"/>
                      <a:pt x="78962" y="101386"/>
                    </a:cubicBezTo>
                    <a:cubicBezTo>
                      <a:pt x="70295" y="106910"/>
                      <a:pt x="58769" y="104338"/>
                      <a:pt x="53245" y="956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3" name="Google Shape;6013;p41"/>
              <p:cNvSpPr/>
              <p:nvPr/>
            </p:nvSpPr>
            <p:spPr>
              <a:xfrm>
                <a:off x="5765196" y="2666949"/>
                <a:ext cx="109600" cy="79456"/>
              </a:xfrm>
              <a:custGeom>
                <a:avLst/>
                <a:gdLst/>
                <a:ahLst/>
                <a:cxnLst/>
                <a:rect l="l" t="t" r="r" b="b"/>
                <a:pathLst>
                  <a:path w="109600" h="79456" extrusionOk="0">
                    <a:moveTo>
                      <a:pt x="105632" y="72155"/>
                    </a:moveTo>
                    <a:cubicBezTo>
                      <a:pt x="99346" y="80346"/>
                      <a:pt x="87630" y="81870"/>
                      <a:pt x="79438" y="75584"/>
                    </a:cubicBezTo>
                    <a:cubicBezTo>
                      <a:pt x="58484" y="59487"/>
                      <a:pt x="35528" y="46056"/>
                      <a:pt x="11335" y="35769"/>
                    </a:cubicBezTo>
                    <a:cubicBezTo>
                      <a:pt x="4191" y="32721"/>
                      <a:pt x="0" y="25863"/>
                      <a:pt x="0" y="18624"/>
                    </a:cubicBezTo>
                    <a:cubicBezTo>
                      <a:pt x="0" y="16148"/>
                      <a:pt x="476" y="13767"/>
                      <a:pt x="1524" y="11385"/>
                    </a:cubicBezTo>
                    <a:cubicBezTo>
                      <a:pt x="5525" y="1860"/>
                      <a:pt x="16478" y="-2521"/>
                      <a:pt x="26003" y="1479"/>
                    </a:cubicBezTo>
                    <a:cubicBezTo>
                      <a:pt x="53150" y="13005"/>
                      <a:pt x="78867" y="28054"/>
                      <a:pt x="102299" y="46056"/>
                    </a:cubicBezTo>
                    <a:cubicBezTo>
                      <a:pt x="110490" y="52343"/>
                      <a:pt x="112014" y="64059"/>
                      <a:pt x="105728" y="722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4" name="Google Shape;6014;p41"/>
              <p:cNvSpPr/>
              <p:nvPr/>
            </p:nvSpPr>
            <p:spPr>
              <a:xfrm>
                <a:off x="5654611" y="2640615"/>
                <a:ext cx="67263" cy="40878"/>
              </a:xfrm>
              <a:custGeom>
                <a:avLst/>
                <a:gdLst/>
                <a:ahLst/>
                <a:cxnLst/>
                <a:rect l="l" t="t" r="r" b="b"/>
                <a:pathLst>
                  <a:path w="67263" h="40878" extrusionOk="0">
                    <a:moveTo>
                      <a:pt x="0" y="95"/>
                    </a:moveTo>
                    <a:lnTo>
                      <a:pt x="0" y="95"/>
                    </a:lnTo>
                    <a:cubicBezTo>
                      <a:pt x="17240" y="95"/>
                      <a:pt x="34480" y="1333"/>
                      <a:pt x="51340" y="3810"/>
                    </a:cubicBezTo>
                    <a:cubicBezTo>
                      <a:pt x="61531" y="5334"/>
                      <a:pt x="68580" y="14764"/>
                      <a:pt x="67056" y="24956"/>
                    </a:cubicBezTo>
                    <a:cubicBezTo>
                      <a:pt x="65532" y="35147"/>
                      <a:pt x="56102" y="42196"/>
                      <a:pt x="45911" y="40672"/>
                    </a:cubicBezTo>
                    <a:cubicBezTo>
                      <a:pt x="30861" y="38481"/>
                      <a:pt x="15335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5" name="Google Shape;6015;p41"/>
              <p:cNvSpPr/>
              <p:nvPr/>
            </p:nvSpPr>
            <p:spPr>
              <a:xfrm>
                <a:off x="5910833" y="2631987"/>
                <a:ext cx="97032" cy="96079"/>
              </a:xfrm>
              <a:custGeom>
                <a:avLst/>
                <a:gdLst/>
                <a:ahLst/>
                <a:cxnLst/>
                <a:rect l="l" t="t" r="r" b="b"/>
                <a:pathLst>
                  <a:path w="97032" h="96079" extrusionOk="0">
                    <a:moveTo>
                      <a:pt x="64198" y="89305"/>
                    </a:moveTo>
                    <a:cubicBezTo>
                      <a:pt x="46958" y="68826"/>
                      <a:pt x="27718" y="49871"/>
                      <a:pt x="6953" y="33107"/>
                    </a:cubicBezTo>
                    <a:cubicBezTo>
                      <a:pt x="2381" y="29393"/>
                      <a:pt x="0" y="24059"/>
                      <a:pt x="0" y="18629"/>
                    </a:cubicBezTo>
                    <a:cubicBezTo>
                      <a:pt x="0" y="14534"/>
                      <a:pt x="1334" y="10343"/>
                      <a:pt x="4191" y="6914"/>
                    </a:cubicBezTo>
                    <a:cubicBezTo>
                      <a:pt x="10668" y="-1087"/>
                      <a:pt x="22384" y="-2326"/>
                      <a:pt x="30385" y="4151"/>
                    </a:cubicBezTo>
                    <a:cubicBezTo>
                      <a:pt x="52959" y="22439"/>
                      <a:pt x="73914" y="43109"/>
                      <a:pt x="92678" y="65397"/>
                    </a:cubicBezTo>
                    <a:cubicBezTo>
                      <a:pt x="99251" y="73303"/>
                      <a:pt x="98298" y="85019"/>
                      <a:pt x="90392" y="91686"/>
                    </a:cubicBezTo>
                    <a:cubicBezTo>
                      <a:pt x="82487" y="98354"/>
                      <a:pt x="70771" y="97306"/>
                      <a:pt x="64103" y="894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6" name="Google Shape;6016;p41"/>
              <p:cNvSpPr/>
              <p:nvPr/>
            </p:nvSpPr>
            <p:spPr>
              <a:xfrm>
                <a:off x="5654611" y="2746819"/>
                <a:ext cx="70132" cy="43271"/>
              </a:xfrm>
              <a:custGeom>
                <a:avLst/>
                <a:gdLst/>
                <a:ahLst/>
                <a:cxnLst/>
                <a:rect l="l" t="t" r="r" b="b"/>
                <a:pathLst>
                  <a:path w="70132" h="43271" extrusionOk="0">
                    <a:moveTo>
                      <a:pt x="55721" y="6477"/>
                    </a:moveTo>
                    <a:cubicBezTo>
                      <a:pt x="65722" y="8858"/>
                      <a:pt x="72009" y="18859"/>
                      <a:pt x="69628" y="28861"/>
                    </a:cubicBezTo>
                    <a:cubicBezTo>
                      <a:pt x="67246" y="38862"/>
                      <a:pt x="57245" y="45148"/>
                      <a:pt x="47244" y="42767"/>
                    </a:cubicBezTo>
                    <a:cubicBezTo>
                      <a:pt x="31813" y="39148"/>
                      <a:pt x="16002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ubicBezTo>
                      <a:pt x="18764" y="0"/>
                      <a:pt x="37529" y="2191"/>
                      <a:pt x="55721" y="63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7" name="Google Shape;6017;p41"/>
              <p:cNvSpPr/>
              <p:nvPr/>
            </p:nvSpPr>
            <p:spPr>
              <a:xfrm>
                <a:off x="6412610" y="2597992"/>
                <a:ext cx="69905" cy="114623"/>
              </a:xfrm>
              <a:custGeom>
                <a:avLst/>
                <a:gdLst/>
                <a:ahLst/>
                <a:cxnLst/>
                <a:rect l="l" t="t" r="r" b="b"/>
                <a:pathLst>
                  <a:path w="69905" h="114623" extrusionOk="0">
                    <a:moveTo>
                      <a:pt x="35433" y="10619"/>
                    </a:moveTo>
                    <a:cubicBezTo>
                      <a:pt x="47816" y="36241"/>
                      <a:pt x="59055" y="62816"/>
                      <a:pt x="68771" y="89581"/>
                    </a:cubicBezTo>
                    <a:cubicBezTo>
                      <a:pt x="72295" y="99201"/>
                      <a:pt x="67342" y="109965"/>
                      <a:pt x="57626" y="113489"/>
                    </a:cubicBezTo>
                    <a:cubicBezTo>
                      <a:pt x="47911" y="117013"/>
                      <a:pt x="37243" y="112060"/>
                      <a:pt x="33719" y="102345"/>
                    </a:cubicBezTo>
                    <a:cubicBezTo>
                      <a:pt x="24384" y="76722"/>
                      <a:pt x="13621" y="51291"/>
                      <a:pt x="1810" y="26812"/>
                    </a:cubicBezTo>
                    <a:cubicBezTo>
                      <a:pt x="571" y="24240"/>
                      <a:pt x="0" y="21477"/>
                      <a:pt x="0" y="18715"/>
                    </a:cubicBezTo>
                    <a:cubicBezTo>
                      <a:pt x="0" y="11762"/>
                      <a:pt x="3905" y="5094"/>
                      <a:pt x="10573" y="1856"/>
                    </a:cubicBezTo>
                    <a:cubicBezTo>
                      <a:pt x="19812" y="-2621"/>
                      <a:pt x="30956" y="1285"/>
                      <a:pt x="35433" y="10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8" name="Google Shape;6018;p41"/>
              <p:cNvSpPr/>
              <p:nvPr/>
            </p:nvSpPr>
            <p:spPr>
              <a:xfrm>
                <a:off x="6357651" y="2747409"/>
                <a:ext cx="57600" cy="118610"/>
              </a:xfrm>
              <a:custGeom>
                <a:avLst/>
                <a:gdLst/>
                <a:ahLst/>
                <a:cxnLst/>
                <a:rect l="l" t="t" r="r" b="b"/>
                <a:pathLst>
                  <a:path w="57600" h="118610" extrusionOk="0">
                    <a:moveTo>
                      <a:pt x="36386" y="13126"/>
                    </a:moveTo>
                    <a:cubicBezTo>
                      <a:pt x="44863" y="40367"/>
                      <a:pt x="51816" y="68466"/>
                      <a:pt x="57245" y="96470"/>
                    </a:cubicBezTo>
                    <a:cubicBezTo>
                      <a:pt x="59246" y="106566"/>
                      <a:pt x="52578" y="116377"/>
                      <a:pt x="42481" y="118282"/>
                    </a:cubicBezTo>
                    <a:cubicBezTo>
                      <a:pt x="32385" y="120187"/>
                      <a:pt x="22574" y="113615"/>
                      <a:pt x="20669" y="103518"/>
                    </a:cubicBezTo>
                    <a:cubicBezTo>
                      <a:pt x="15526" y="76848"/>
                      <a:pt x="8858" y="50178"/>
                      <a:pt x="857" y="24175"/>
                    </a:cubicBezTo>
                    <a:cubicBezTo>
                      <a:pt x="286" y="22365"/>
                      <a:pt x="0" y="20460"/>
                      <a:pt x="0" y="18650"/>
                    </a:cubicBezTo>
                    <a:cubicBezTo>
                      <a:pt x="0" y="10649"/>
                      <a:pt x="5144" y="3315"/>
                      <a:pt x="13145" y="839"/>
                    </a:cubicBezTo>
                    <a:cubicBezTo>
                      <a:pt x="22955" y="-2209"/>
                      <a:pt x="33433" y="3315"/>
                      <a:pt x="36481" y="131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9" name="Google Shape;6019;p41"/>
              <p:cNvSpPr/>
              <p:nvPr/>
            </p:nvSpPr>
            <p:spPr>
              <a:xfrm>
                <a:off x="6470141" y="2755558"/>
                <a:ext cx="54240" cy="119320"/>
              </a:xfrm>
              <a:custGeom>
                <a:avLst/>
                <a:gdLst/>
                <a:ahLst/>
                <a:cxnLst/>
                <a:rect l="l" t="t" r="r" b="b"/>
                <a:pathLst>
                  <a:path w="54240" h="119320" extrusionOk="0">
                    <a:moveTo>
                      <a:pt x="36671" y="13835"/>
                    </a:moveTo>
                    <a:cubicBezTo>
                      <a:pt x="43815" y="41362"/>
                      <a:pt x="49625" y="69651"/>
                      <a:pt x="54007" y="97750"/>
                    </a:cubicBezTo>
                    <a:cubicBezTo>
                      <a:pt x="55626" y="107942"/>
                      <a:pt x="48673" y="117467"/>
                      <a:pt x="38481" y="119086"/>
                    </a:cubicBezTo>
                    <a:cubicBezTo>
                      <a:pt x="28289" y="120705"/>
                      <a:pt x="18764" y="113752"/>
                      <a:pt x="17145" y="103560"/>
                    </a:cubicBezTo>
                    <a:cubicBezTo>
                      <a:pt x="12954" y="76605"/>
                      <a:pt x="7334" y="49649"/>
                      <a:pt x="571" y="23265"/>
                    </a:cubicBezTo>
                    <a:cubicBezTo>
                      <a:pt x="190" y="21741"/>
                      <a:pt x="0" y="20121"/>
                      <a:pt x="0" y="18597"/>
                    </a:cubicBezTo>
                    <a:cubicBezTo>
                      <a:pt x="0" y="10311"/>
                      <a:pt x="5620" y="2691"/>
                      <a:pt x="14002" y="595"/>
                    </a:cubicBezTo>
                    <a:cubicBezTo>
                      <a:pt x="24003" y="-1977"/>
                      <a:pt x="34099" y="4024"/>
                      <a:pt x="36767" y="14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0" name="Google Shape;6020;p41"/>
              <p:cNvSpPr/>
              <p:nvPr/>
            </p:nvSpPr>
            <p:spPr>
              <a:xfrm>
                <a:off x="6133909" y="2754411"/>
                <a:ext cx="64704" cy="116548"/>
              </a:xfrm>
              <a:custGeom>
                <a:avLst/>
                <a:gdLst/>
                <a:ahLst/>
                <a:cxnLst/>
                <a:rect l="l" t="t" r="r" b="b"/>
                <a:pathLst>
                  <a:path w="64704" h="116548" extrusionOk="0">
                    <a:moveTo>
                      <a:pt x="28099" y="102612"/>
                    </a:moveTo>
                    <a:cubicBezTo>
                      <a:pt x="21241" y="76514"/>
                      <a:pt x="12382" y="50796"/>
                      <a:pt x="1524" y="26126"/>
                    </a:cubicBezTo>
                    <a:cubicBezTo>
                      <a:pt x="476" y="23650"/>
                      <a:pt x="0" y="21173"/>
                      <a:pt x="0" y="18697"/>
                    </a:cubicBezTo>
                    <a:cubicBezTo>
                      <a:pt x="0" y="11553"/>
                      <a:pt x="4191" y="4695"/>
                      <a:pt x="11144" y="1552"/>
                    </a:cubicBezTo>
                    <a:cubicBezTo>
                      <a:pt x="20574" y="-2544"/>
                      <a:pt x="31623" y="1742"/>
                      <a:pt x="35719" y="11172"/>
                    </a:cubicBezTo>
                    <a:cubicBezTo>
                      <a:pt x="47244" y="37652"/>
                      <a:pt x="56864" y="65179"/>
                      <a:pt x="64103" y="93182"/>
                    </a:cubicBezTo>
                    <a:cubicBezTo>
                      <a:pt x="66675" y="103088"/>
                      <a:pt x="60769" y="113375"/>
                      <a:pt x="50768" y="115947"/>
                    </a:cubicBezTo>
                    <a:cubicBezTo>
                      <a:pt x="40767" y="118519"/>
                      <a:pt x="30575" y="112613"/>
                      <a:pt x="28004" y="1026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1" name="Google Shape;6021;p41"/>
              <p:cNvSpPr/>
              <p:nvPr/>
            </p:nvSpPr>
            <p:spPr>
              <a:xfrm>
                <a:off x="6018180" y="2759644"/>
                <a:ext cx="70719" cy="114092"/>
              </a:xfrm>
              <a:custGeom>
                <a:avLst/>
                <a:gdLst/>
                <a:ahLst/>
                <a:cxnLst/>
                <a:rect l="l" t="t" r="r" b="b"/>
                <a:pathLst>
                  <a:path w="70719" h="114092" extrusionOk="0">
                    <a:moveTo>
                      <a:pt x="34385" y="101189"/>
                    </a:moveTo>
                    <a:cubicBezTo>
                      <a:pt x="26099" y="75757"/>
                      <a:pt x="15335" y="51088"/>
                      <a:pt x="2381" y="27656"/>
                    </a:cubicBezTo>
                    <a:cubicBezTo>
                      <a:pt x="762" y="24799"/>
                      <a:pt x="0" y="21656"/>
                      <a:pt x="0" y="18607"/>
                    </a:cubicBezTo>
                    <a:cubicBezTo>
                      <a:pt x="0" y="12035"/>
                      <a:pt x="3429" y="5654"/>
                      <a:pt x="9620" y="2320"/>
                    </a:cubicBezTo>
                    <a:cubicBezTo>
                      <a:pt x="18574" y="-2633"/>
                      <a:pt x="30004" y="605"/>
                      <a:pt x="34957" y="9559"/>
                    </a:cubicBezTo>
                    <a:cubicBezTo>
                      <a:pt x="49149" y="35086"/>
                      <a:pt x="60865" y="62042"/>
                      <a:pt x="69818" y="89664"/>
                    </a:cubicBezTo>
                    <a:cubicBezTo>
                      <a:pt x="72962" y="99475"/>
                      <a:pt x="67628" y="109952"/>
                      <a:pt x="57817" y="113191"/>
                    </a:cubicBezTo>
                    <a:cubicBezTo>
                      <a:pt x="48006" y="116334"/>
                      <a:pt x="37529" y="111000"/>
                      <a:pt x="34290" y="1011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2" name="Google Shape;6022;p41"/>
              <p:cNvSpPr/>
              <p:nvPr/>
            </p:nvSpPr>
            <p:spPr>
              <a:xfrm>
                <a:off x="6246589" y="2750457"/>
                <a:ext cx="60633" cy="117764"/>
              </a:xfrm>
              <a:custGeom>
                <a:avLst/>
                <a:gdLst/>
                <a:ahLst/>
                <a:cxnLst/>
                <a:rect l="l" t="t" r="r" b="b"/>
                <a:pathLst>
                  <a:path w="60633" h="117764" extrusionOk="0">
                    <a:moveTo>
                      <a:pt x="23813" y="103327"/>
                    </a:moveTo>
                    <a:cubicBezTo>
                      <a:pt x="18002" y="76848"/>
                      <a:pt x="10382" y="50559"/>
                      <a:pt x="1143" y="25032"/>
                    </a:cubicBezTo>
                    <a:cubicBezTo>
                      <a:pt x="381" y="22936"/>
                      <a:pt x="0" y="20746"/>
                      <a:pt x="0" y="18650"/>
                    </a:cubicBezTo>
                    <a:cubicBezTo>
                      <a:pt x="0" y="11030"/>
                      <a:pt x="4763" y="3886"/>
                      <a:pt x="12287" y="1124"/>
                    </a:cubicBezTo>
                    <a:cubicBezTo>
                      <a:pt x="22003" y="-2400"/>
                      <a:pt x="32671" y="2648"/>
                      <a:pt x="36195" y="12268"/>
                    </a:cubicBezTo>
                    <a:cubicBezTo>
                      <a:pt x="46006" y="39224"/>
                      <a:pt x="54007" y="67132"/>
                      <a:pt x="60198" y="95136"/>
                    </a:cubicBezTo>
                    <a:cubicBezTo>
                      <a:pt x="62389" y="105232"/>
                      <a:pt x="56102" y="115138"/>
                      <a:pt x="46006" y="117329"/>
                    </a:cubicBezTo>
                    <a:cubicBezTo>
                      <a:pt x="35909" y="119520"/>
                      <a:pt x="26003" y="113233"/>
                      <a:pt x="23813" y="1031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23" name="Google Shape;6023;p41"/>
            <p:cNvGrpSpPr/>
            <p:nvPr/>
          </p:nvGrpSpPr>
          <p:grpSpPr>
            <a:xfrm>
              <a:off x="367063" y="2999423"/>
              <a:ext cx="637306" cy="637306"/>
              <a:chOff x="5654611" y="4750022"/>
              <a:chExt cx="880014" cy="880014"/>
            </a:xfrm>
          </p:grpSpPr>
          <p:sp>
            <p:nvSpPr>
              <p:cNvPr id="6024" name="Google Shape;6024;p41"/>
              <p:cNvSpPr/>
              <p:nvPr/>
            </p:nvSpPr>
            <p:spPr>
              <a:xfrm>
                <a:off x="5654611" y="4750022"/>
                <a:ext cx="880014" cy="88001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5" name="Google Shape;6025;p41"/>
              <p:cNvSpPr/>
              <p:nvPr/>
            </p:nvSpPr>
            <p:spPr>
              <a:xfrm>
                <a:off x="5654611" y="4750022"/>
                <a:ext cx="872394" cy="872490"/>
              </a:xfrm>
              <a:custGeom>
                <a:avLst/>
                <a:gdLst/>
                <a:ahLst/>
                <a:cxnLst/>
                <a:rect l="l" t="t" r="r" b="b"/>
                <a:pathLst>
                  <a:path w="872394" h="872490" extrusionOk="0">
                    <a:moveTo>
                      <a:pt x="872395" y="0"/>
                    </a:moveTo>
                    <a:lnTo>
                      <a:pt x="0" y="0"/>
                    </a:lnTo>
                    <a:lnTo>
                      <a:pt x="0" y="872490"/>
                    </a:lnTo>
                    <a:cubicBezTo>
                      <a:pt x="4000" y="392430"/>
                      <a:pt x="392430" y="4000"/>
                      <a:pt x="8723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026" name="Google Shape;6026;p41"/>
            <p:cNvSpPr/>
            <p:nvPr/>
          </p:nvSpPr>
          <p:spPr>
            <a:xfrm>
              <a:off x="367339" y="3636035"/>
              <a:ext cx="637389" cy="637389"/>
            </a:xfrm>
            <a:custGeom>
              <a:avLst/>
              <a:gdLst/>
              <a:ahLst/>
              <a:cxnLst/>
              <a:rect l="l" t="t" r="r" b="b"/>
              <a:pathLst>
                <a:path w="879157" h="879157" extrusionOk="0">
                  <a:moveTo>
                    <a:pt x="879158" y="439579"/>
                  </a:moveTo>
                  <a:cubicBezTo>
                    <a:pt x="879158" y="682351"/>
                    <a:pt x="682352" y="879158"/>
                    <a:pt x="439579" y="879158"/>
                  </a:cubicBezTo>
                  <a:cubicBezTo>
                    <a:pt x="196806" y="879158"/>
                    <a:pt x="0" y="682351"/>
                    <a:pt x="0" y="439579"/>
                  </a:cubicBezTo>
                  <a:cubicBezTo>
                    <a:pt x="0" y="196806"/>
                    <a:pt x="196806" y="0"/>
                    <a:pt x="439579" y="0"/>
                  </a:cubicBezTo>
                  <a:cubicBezTo>
                    <a:pt x="682352" y="0"/>
                    <a:pt x="879158" y="196806"/>
                    <a:pt x="879158" y="4395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7" name="Google Shape;6027;p41"/>
            <p:cNvSpPr/>
            <p:nvPr/>
          </p:nvSpPr>
          <p:spPr>
            <a:xfrm>
              <a:off x="365312" y="1725634"/>
              <a:ext cx="635810" cy="635810"/>
            </a:xfrm>
            <a:custGeom>
              <a:avLst/>
              <a:gdLst/>
              <a:ahLst/>
              <a:cxnLst/>
              <a:rect l="l" t="t" r="r" b="b"/>
              <a:pathLst>
                <a:path w="880014" h="880014" extrusionOk="0">
                  <a:moveTo>
                    <a:pt x="0" y="0"/>
                  </a:moveTo>
                  <a:lnTo>
                    <a:pt x="880015" y="0"/>
                  </a:lnTo>
                  <a:lnTo>
                    <a:pt x="880015" y="880015"/>
                  </a:lnTo>
                  <a:lnTo>
                    <a:pt x="0" y="8800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8" name="Google Shape;6028;p41"/>
            <p:cNvSpPr/>
            <p:nvPr/>
          </p:nvSpPr>
          <p:spPr>
            <a:xfrm>
              <a:off x="366869" y="451899"/>
              <a:ext cx="635741" cy="635741"/>
            </a:xfrm>
            <a:custGeom>
              <a:avLst/>
              <a:gdLst/>
              <a:ahLst/>
              <a:cxnLst/>
              <a:rect l="l" t="t" r="r" b="b"/>
              <a:pathLst>
                <a:path w="879919" h="879919" extrusionOk="0">
                  <a:moveTo>
                    <a:pt x="0" y="879919"/>
                  </a:moveTo>
                  <a:lnTo>
                    <a:pt x="879920" y="879919"/>
                  </a:lnTo>
                  <a:lnTo>
                    <a:pt x="879920" y="872395"/>
                  </a:lnTo>
                  <a:cubicBezTo>
                    <a:pt x="875919" y="392430"/>
                    <a:pt x="487489" y="4000"/>
                    <a:pt x="7525" y="0"/>
                  </a:cubicBezTo>
                  <a:lnTo>
                    <a:pt x="0" y="0"/>
                  </a:lnTo>
                  <a:lnTo>
                    <a:pt x="0" y="8799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080A5B-B076-9363-0179-67F539D6208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391886" y="445026"/>
            <a:ext cx="8164285" cy="4097946"/>
          </a:xfrm>
          <a:prstGeom prst="rect">
            <a:avLst/>
          </a:prstGeom>
        </p:spPr>
      </p:pic>
      <p:sp>
        <p:nvSpPr>
          <p:cNvPr id="6033" name="Google Shape;6033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6034" name="Google Shape;6034;p42"/>
          <p:cNvSpPr txBox="1">
            <a:spLocks noGrp="1"/>
          </p:cNvSpPr>
          <p:nvPr>
            <p:ph type="subTitle" idx="1"/>
          </p:nvPr>
        </p:nvSpPr>
        <p:spPr>
          <a:xfrm>
            <a:off x="1233714" y="985903"/>
            <a:ext cx="6466115" cy="32885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IN" sz="1800" dirty="0"/>
              <a:t>The term “Customer Churn” can be understood as a “</a:t>
            </a:r>
            <a:r>
              <a:rPr lang="en-IN" sz="1800" b="1" dirty="0"/>
              <a:t>Silent Exodus</a:t>
            </a:r>
            <a:r>
              <a:rPr lang="en-IN" sz="1800" dirty="0"/>
              <a:t>” of customers from a business’s customer base.  The churn rate is defined as, the </a:t>
            </a:r>
            <a:r>
              <a:rPr lang="en-IN" sz="1800" b="1" u="sng" dirty="0"/>
              <a:t>percentage of customers</a:t>
            </a:r>
            <a:r>
              <a:rPr lang="en-IN" sz="1800" u="sng" dirty="0"/>
              <a:t> </a:t>
            </a:r>
            <a:r>
              <a:rPr lang="en-IN" sz="1800" dirty="0"/>
              <a:t>who stopped purchasing a business's products or services during a certain period of time.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IN" sz="1800" dirty="0"/>
              <a:t>The churn rate is one of the two primary factors that need to be balanced in order for a company’s sustainable growth, the other being </a:t>
            </a:r>
            <a:r>
              <a:rPr lang="en-IN" sz="1800" u="sng" dirty="0"/>
              <a:t>customer acquisition rate</a:t>
            </a:r>
            <a:r>
              <a:rPr lang="en-IN" sz="1800" dirty="0"/>
              <a:t>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IN" sz="1800" b="1" dirty="0"/>
              <a:t>Customer acquisition</a:t>
            </a:r>
            <a:r>
              <a:rPr lang="en-IN" sz="1800" dirty="0"/>
              <a:t> and </a:t>
            </a:r>
            <a:r>
              <a:rPr lang="en-IN" sz="1800" b="1" dirty="0"/>
              <a:t>churn</a:t>
            </a:r>
            <a:r>
              <a:rPr lang="en-IN" sz="1800" dirty="0"/>
              <a:t> are two sides of the growth coin. While acquisition brings new customers in, churn rate reflects those lost. A healthy balance is </a:t>
            </a:r>
            <a:r>
              <a:rPr lang="en-IN" sz="1800" b="1" dirty="0"/>
              <a:t>crucial</a:t>
            </a:r>
            <a:r>
              <a:rPr lang="en-IN" sz="1800" dirty="0"/>
              <a:t>: high acquisition alone can't offset churn's drain, while focusing solely on retention limits expansion.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3" name="Google Shape;6033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6034" name="Google Shape;6034;p42"/>
          <p:cNvSpPr txBox="1">
            <a:spLocks noGrp="1"/>
          </p:cNvSpPr>
          <p:nvPr>
            <p:ph type="subTitle" idx="1"/>
          </p:nvPr>
        </p:nvSpPr>
        <p:spPr>
          <a:xfrm>
            <a:off x="1531256" y="985903"/>
            <a:ext cx="5551715" cy="12386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IN" sz="1800" dirty="0"/>
              <a:t>Across all businesses in various industries, churn is a </a:t>
            </a:r>
            <a:r>
              <a:rPr lang="en-IN" sz="1800" u="sng" dirty="0"/>
              <a:t>big concern</a:t>
            </a:r>
            <a:r>
              <a:rPr lang="en-IN" sz="1800" dirty="0"/>
              <a:t> as it leads to the </a:t>
            </a:r>
            <a:r>
              <a:rPr lang="en-IN" sz="1800" b="1" dirty="0"/>
              <a:t>loss</a:t>
            </a:r>
            <a:r>
              <a:rPr lang="en-IN" sz="1800" dirty="0"/>
              <a:t> of loyal subscribers/customers and the </a:t>
            </a:r>
            <a:r>
              <a:rPr lang="en-IN" sz="1800" b="1" dirty="0"/>
              <a:t>erosion</a:t>
            </a:r>
            <a:r>
              <a:rPr lang="en-IN" sz="1800" dirty="0"/>
              <a:t> of revenue streams. It is especially critical in this industry (telecom) because of:</a:t>
            </a:r>
            <a:endParaRPr sz="180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1046D3B-ADBA-14D0-B46C-0EC6C92A00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9161554"/>
              </p:ext>
            </p:extLst>
          </p:nvPr>
        </p:nvGraphicFramePr>
        <p:xfrm>
          <a:off x="1233713" y="2224537"/>
          <a:ext cx="6480630" cy="2064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2044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6" name="Google Shape;6466;p51"/>
          <p:cNvSpPr txBox="1">
            <a:spLocks noGrp="1"/>
          </p:cNvSpPr>
          <p:nvPr>
            <p:ph type="title"/>
          </p:nvPr>
        </p:nvSpPr>
        <p:spPr>
          <a:xfrm>
            <a:off x="2536850" y="4014450"/>
            <a:ext cx="4070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grpSp>
        <p:nvGrpSpPr>
          <p:cNvPr id="6467" name="Google Shape;6467;p51"/>
          <p:cNvGrpSpPr/>
          <p:nvPr/>
        </p:nvGrpSpPr>
        <p:grpSpPr>
          <a:xfrm rot="10800000">
            <a:off x="8407000" y="14312"/>
            <a:ext cx="735223" cy="5143498"/>
            <a:chOff x="7933532" y="450300"/>
            <a:chExt cx="637384" cy="4459036"/>
          </a:xfrm>
        </p:grpSpPr>
        <p:sp>
          <p:nvSpPr>
            <p:cNvPr id="6468" name="Google Shape;6468;p51"/>
            <p:cNvSpPr/>
            <p:nvPr/>
          </p:nvSpPr>
          <p:spPr>
            <a:xfrm flipH="1">
              <a:off x="7934727" y="2359852"/>
              <a:ext cx="635599" cy="635673"/>
            </a:xfrm>
            <a:custGeom>
              <a:avLst/>
              <a:gdLst/>
              <a:ahLst/>
              <a:cxnLst/>
              <a:rect l="l" t="t" r="r" b="b"/>
              <a:pathLst>
                <a:path w="882776" h="879824" extrusionOk="0">
                  <a:moveTo>
                    <a:pt x="882777" y="833628"/>
                  </a:moveTo>
                  <a:lnTo>
                    <a:pt x="882777" y="879824"/>
                  </a:lnTo>
                  <a:lnTo>
                    <a:pt x="0" y="879824"/>
                  </a:lnTo>
                  <a:lnTo>
                    <a:pt x="0" y="833628"/>
                  </a:lnTo>
                  <a:lnTo>
                    <a:pt x="882777" y="833628"/>
                  </a:lnTo>
                  <a:close/>
                  <a:moveTo>
                    <a:pt x="0" y="729424"/>
                  </a:moveTo>
                  <a:lnTo>
                    <a:pt x="0" y="775621"/>
                  </a:lnTo>
                  <a:lnTo>
                    <a:pt x="882777" y="775621"/>
                  </a:lnTo>
                  <a:lnTo>
                    <a:pt x="882777" y="729424"/>
                  </a:lnTo>
                  <a:lnTo>
                    <a:pt x="0" y="729424"/>
                  </a:lnTo>
                  <a:close/>
                  <a:moveTo>
                    <a:pt x="0" y="625221"/>
                  </a:moveTo>
                  <a:lnTo>
                    <a:pt x="0" y="671417"/>
                  </a:lnTo>
                  <a:lnTo>
                    <a:pt x="882777" y="671417"/>
                  </a:lnTo>
                  <a:lnTo>
                    <a:pt x="882777" y="625221"/>
                  </a:lnTo>
                  <a:lnTo>
                    <a:pt x="0" y="625221"/>
                  </a:lnTo>
                  <a:close/>
                  <a:moveTo>
                    <a:pt x="0" y="521017"/>
                  </a:moveTo>
                  <a:lnTo>
                    <a:pt x="0" y="567214"/>
                  </a:lnTo>
                  <a:lnTo>
                    <a:pt x="882777" y="567214"/>
                  </a:lnTo>
                  <a:lnTo>
                    <a:pt x="882777" y="521017"/>
                  </a:lnTo>
                  <a:lnTo>
                    <a:pt x="0" y="521017"/>
                  </a:lnTo>
                  <a:close/>
                  <a:moveTo>
                    <a:pt x="0" y="416814"/>
                  </a:moveTo>
                  <a:lnTo>
                    <a:pt x="0" y="463010"/>
                  </a:lnTo>
                  <a:lnTo>
                    <a:pt x="882777" y="463010"/>
                  </a:lnTo>
                  <a:lnTo>
                    <a:pt x="882777" y="416814"/>
                  </a:lnTo>
                  <a:lnTo>
                    <a:pt x="0" y="416814"/>
                  </a:lnTo>
                  <a:close/>
                  <a:moveTo>
                    <a:pt x="0" y="312611"/>
                  </a:moveTo>
                  <a:lnTo>
                    <a:pt x="0" y="358807"/>
                  </a:lnTo>
                  <a:lnTo>
                    <a:pt x="882777" y="358807"/>
                  </a:lnTo>
                  <a:lnTo>
                    <a:pt x="882777" y="312611"/>
                  </a:lnTo>
                  <a:lnTo>
                    <a:pt x="0" y="312611"/>
                  </a:lnTo>
                  <a:close/>
                  <a:moveTo>
                    <a:pt x="0" y="208407"/>
                  </a:moveTo>
                  <a:lnTo>
                    <a:pt x="0" y="254603"/>
                  </a:lnTo>
                  <a:lnTo>
                    <a:pt x="882777" y="254603"/>
                  </a:lnTo>
                  <a:lnTo>
                    <a:pt x="882777" y="208407"/>
                  </a:lnTo>
                  <a:lnTo>
                    <a:pt x="0" y="208407"/>
                  </a:lnTo>
                  <a:close/>
                  <a:moveTo>
                    <a:pt x="0" y="104204"/>
                  </a:moveTo>
                  <a:lnTo>
                    <a:pt x="0" y="150400"/>
                  </a:lnTo>
                  <a:lnTo>
                    <a:pt x="882777" y="150400"/>
                  </a:lnTo>
                  <a:lnTo>
                    <a:pt x="882777" y="104204"/>
                  </a:lnTo>
                  <a:lnTo>
                    <a:pt x="0" y="104204"/>
                  </a:lnTo>
                  <a:close/>
                  <a:moveTo>
                    <a:pt x="0" y="0"/>
                  </a:moveTo>
                  <a:lnTo>
                    <a:pt x="0" y="46196"/>
                  </a:lnTo>
                  <a:lnTo>
                    <a:pt x="882777" y="46196"/>
                  </a:lnTo>
                  <a:lnTo>
                    <a:pt x="8827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9" name="Google Shape;6469;p51"/>
            <p:cNvSpPr/>
            <p:nvPr/>
          </p:nvSpPr>
          <p:spPr>
            <a:xfrm flipH="1">
              <a:off x="7935754" y="2996231"/>
              <a:ext cx="633542" cy="635810"/>
            </a:xfrm>
            <a:custGeom>
              <a:avLst/>
              <a:gdLst/>
              <a:ahLst/>
              <a:cxnLst/>
              <a:rect l="l" t="t" r="r" b="b"/>
              <a:pathLst>
                <a:path w="879919" h="880014" extrusionOk="0">
                  <a:moveTo>
                    <a:pt x="0" y="0"/>
                  </a:moveTo>
                  <a:lnTo>
                    <a:pt x="0" y="880015"/>
                  </a:lnTo>
                  <a:lnTo>
                    <a:pt x="7525" y="880015"/>
                  </a:lnTo>
                  <a:cubicBezTo>
                    <a:pt x="487490" y="876014"/>
                    <a:pt x="875919" y="487585"/>
                    <a:pt x="879920" y="7525"/>
                  </a:cubicBezTo>
                  <a:lnTo>
                    <a:pt x="8799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0" name="Google Shape;6470;p51"/>
            <p:cNvSpPr/>
            <p:nvPr/>
          </p:nvSpPr>
          <p:spPr>
            <a:xfrm flipH="1">
              <a:off x="7935686" y="450300"/>
              <a:ext cx="633610" cy="635810"/>
            </a:xfrm>
            <a:custGeom>
              <a:avLst/>
              <a:gdLst/>
              <a:ahLst/>
              <a:cxnLst/>
              <a:rect l="l" t="t" r="r" b="b"/>
              <a:pathLst>
                <a:path w="880014" h="880014" extrusionOk="0">
                  <a:moveTo>
                    <a:pt x="0" y="0"/>
                  </a:moveTo>
                  <a:lnTo>
                    <a:pt x="880015" y="0"/>
                  </a:lnTo>
                  <a:lnTo>
                    <a:pt x="880015" y="880015"/>
                  </a:lnTo>
                  <a:lnTo>
                    <a:pt x="0" y="8800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71" name="Google Shape;6471;p51"/>
            <p:cNvGrpSpPr/>
            <p:nvPr/>
          </p:nvGrpSpPr>
          <p:grpSpPr>
            <a:xfrm flipH="1">
              <a:off x="7934750" y="1086743"/>
              <a:ext cx="634226" cy="1272960"/>
              <a:chOff x="6534530" y="2110073"/>
              <a:chExt cx="880014" cy="1759934"/>
            </a:xfrm>
          </p:grpSpPr>
          <p:sp>
            <p:nvSpPr>
              <p:cNvPr id="6472" name="Google Shape;6472;p51"/>
              <p:cNvSpPr/>
              <p:nvPr/>
            </p:nvSpPr>
            <p:spPr>
              <a:xfrm>
                <a:off x="6534530" y="2110073"/>
                <a:ext cx="880014" cy="175993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1759934" extrusionOk="0">
                    <a:moveTo>
                      <a:pt x="880015" y="879920"/>
                    </a:moveTo>
                    <a:lnTo>
                      <a:pt x="880015" y="0"/>
                    </a:lnTo>
                    <a:lnTo>
                      <a:pt x="872490" y="0"/>
                    </a:lnTo>
                    <a:cubicBezTo>
                      <a:pt x="392430" y="4000"/>
                      <a:pt x="4000" y="392430"/>
                      <a:pt x="0" y="872395"/>
                    </a:cubicBezTo>
                    <a:lnTo>
                      <a:pt x="0" y="887444"/>
                    </a:lnTo>
                    <a:cubicBezTo>
                      <a:pt x="4000" y="1367504"/>
                      <a:pt x="392430" y="1755934"/>
                      <a:pt x="872490" y="1759934"/>
                    </a:cubicBezTo>
                    <a:lnTo>
                      <a:pt x="880015" y="1759934"/>
                    </a:lnTo>
                    <a:lnTo>
                      <a:pt x="880015" y="87992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3" name="Google Shape;6473;p51"/>
              <p:cNvSpPr/>
              <p:nvPr/>
            </p:nvSpPr>
            <p:spPr>
              <a:xfrm>
                <a:off x="6542150" y="2117597"/>
                <a:ext cx="872394" cy="872489"/>
              </a:xfrm>
              <a:custGeom>
                <a:avLst/>
                <a:gdLst/>
                <a:ahLst/>
                <a:cxnLst/>
                <a:rect l="l" t="t" r="r" b="b"/>
                <a:pathLst>
                  <a:path w="872394" h="872489" extrusionOk="0">
                    <a:moveTo>
                      <a:pt x="0" y="872490"/>
                    </a:moveTo>
                    <a:lnTo>
                      <a:pt x="872395" y="872490"/>
                    </a:lnTo>
                    <a:lnTo>
                      <a:pt x="872395" y="0"/>
                    </a:lnTo>
                    <a:cubicBezTo>
                      <a:pt x="868394" y="480060"/>
                      <a:pt x="479965" y="868490"/>
                      <a:pt x="0" y="8724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74" name="Google Shape;6474;p51"/>
            <p:cNvGrpSpPr/>
            <p:nvPr/>
          </p:nvGrpSpPr>
          <p:grpSpPr>
            <a:xfrm>
              <a:off x="7935021" y="4272615"/>
              <a:ext cx="634226" cy="636721"/>
              <a:chOff x="4774596" y="3869912"/>
              <a:chExt cx="880014" cy="880300"/>
            </a:xfrm>
          </p:grpSpPr>
          <p:sp>
            <p:nvSpPr>
              <p:cNvPr id="6475" name="Google Shape;6475;p51"/>
              <p:cNvSpPr/>
              <p:nvPr/>
            </p:nvSpPr>
            <p:spPr>
              <a:xfrm>
                <a:off x="4774596" y="3870102"/>
                <a:ext cx="880014" cy="88001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476" name="Google Shape;6476;p51"/>
              <p:cNvGrpSpPr/>
              <p:nvPr/>
            </p:nvGrpSpPr>
            <p:grpSpPr>
              <a:xfrm>
                <a:off x="4774596" y="3869912"/>
                <a:ext cx="880014" cy="880300"/>
                <a:chOff x="4774596" y="3869912"/>
                <a:chExt cx="880014" cy="880300"/>
              </a:xfrm>
            </p:grpSpPr>
            <p:sp>
              <p:nvSpPr>
                <p:cNvPr id="6477" name="Google Shape;6477;p51"/>
                <p:cNvSpPr/>
                <p:nvPr/>
              </p:nvSpPr>
              <p:spPr>
                <a:xfrm>
                  <a:off x="5184457" y="4422030"/>
                  <a:ext cx="103582" cy="88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82" h="88672" extrusionOk="0">
                      <a:moveTo>
                        <a:pt x="72771" y="4618"/>
                      </a:moveTo>
                      <a:cubicBezTo>
                        <a:pt x="52197" y="22430"/>
                        <a:pt x="30480" y="39289"/>
                        <a:pt x="8096" y="54720"/>
                      </a:cubicBezTo>
                      <a:cubicBezTo>
                        <a:pt x="2858" y="58339"/>
                        <a:pt x="0" y="64149"/>
                        <a:pt x="0" y="70055"/>
                      </a:cubicBezTo>
                      <a:cubicBezTo>
                        <a:pt x="0" y="73674"/>
                        <a:pt x="1048" y="77389"/>
                        <a:pt x="3334" y="80628"/>
                      </a:cubicBezTo>
                      <a:cubicBezTo>
                        <a:pt x="9144" y="89105"/>
                        <a:pt x="20764" y="91200"/>
                        <a:pt x="29242" y="85390"/>
                      </a:cubicBezTo>
                      <a:cubicBezTo>
                        <a:pt x="52768" y="69197"/>
                        <a:pt x="75533" y="51481"/>
                        <a:pt x="97155" y="32717"/>
                      </a:cubicBezTo>
                      <a:cubicBezTo>
                        <a:pt x="104966" y="25954"/>
                        <a:pt x="105727" y="14238"/>
                        <a:pt x="99060" y="6428"/>
                      </a:cubicBezTo>
                      <a:cubicBezTo>
                        <a:pt x="92297" y="-1383"/>
                        <a:pt x="80486" y="-2145"/>
                        <a:pt x="72771" y="452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8" name="Google Shape;6478;p51"/>
                <p:cNvSpPr/>
                <p:nvPr/>
              </p:nvSpPr>
              <p:spPr>
                <a:xfrm>
                  <a:off x="5037391" y="4395415"/>
                  <a:ext cx="110195" cy="78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95" h="78523" extrusionOk="0">
                      <a:moveTo>
                        <a:pt x="107251" y="8468"/>
                      </a:moveTo>
                      <a:cubicBezTo>
                        <a:pt x="101632" y="-199"/>
                        <a:pt x="90107" y="-2581"/>
                        <a:pt x="81439" y="3039"/>
                      </a:cubicBezTo>
                      <a:cubicBezTo>
                        <a:pt x="58769" y="17803"/>
                        <a:pt x="34957" y="31328"/>
                        <a:pt x="10573" y="43044"/>
                      </a:cubicBezTo>
                      <a:cubicBezTo>
                        <a:pt x="3905" y="46283"/>
                        <a:pt x="0" y="52950"/>
                        <a:pt x="0" y="59903"/>
                      </a:cubicBezTo>
                      <a:cubicBezTo>
                        <a:pt x="0" y="62570"/>
                        <a:pt x="571" y="65333"/>
                        <a:pt x="1810" y="68000"/>
                      </a:cubicBezTo>
                      <a:cubicBezTo>
                        <a:pt x="6287" y="77239"/>
                        <a:pt x="17431" y="81144"/>
                        <a:pt x="26670" y="76668"/>
                      </a:cubicBezTo>
                      <a:cubicBezTo>
                        <a:pt x="52483" y="64190"/>
                        <a:pt x="77724" y="49997"/>
                        <a:pt x="101727" y="34281"/>
                      </a:cubicBezTo>
                      <a:cubicBezTo>
                        <a:pt x="110395" y="28661"/>
                        <a:pt x="112776" y="17136"/>
                        <a:pt x="107156" y="846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9" name="Google Shape;6479;p51"/>
                <p:cNvSpPr/>
                <p:nvPr/>
              </p:nvSpPr>
              <p:spPr>
                <a:xfrm>
                  <a:off x="5037105" y="4517118"/>
                  <a:ext cx="113269" cy="72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269" h="72783" extrusionOk="0">
                      <a:moveTo>
                        <a:pt x="110966" y="9828"/>
                      </a:moveTo>
                      <a:cubicBezTo>
                        <a:pt x="106108" y="779"/>
                        <a:pt x="94774" y="-2650"/>
                        <a:pt x="85725" y="2208"/>
                      </a:cubicBezTo>
                      <a:cubicBezTo>
                        <a:pt x="61817" y="15067"/>
                        <a:pt x="36862" y="26688"/>
                        <a:pt x="11716" y="36784"/>
                      </a:cubicBezTo>
                      <a:cubicBezTo>
                        <a:pt x="4477" y="39737"/>
                        <a:pt x="0" y="46690"/>
                        <a:pt x="0" y="54120"/>
                      </a:cubicBezTo>
                      <a:cubicBezTo>
                        <a:pt x="0" y="56405"/>
                        <a:pt x="476" y="58787"/>
                        <a:pt x="1333" y="61073"/>
                      </a:cubicBezTo>
                      <a:cubicBezTo>
                        <a:pt x="5143" y="70598"/>
                        <a:pt x="16002" y="75265"/>
                        <a:pt x="25622" y="71455"/>
                      </a:cubicBezTo>
                      <a:cubicBezTo>
                        <a:pt x="52102" y="60882"/>
                        <a:pt x="78296" y="48595"/>
                        <a:pt x="103442" y="35070"/>
                      </a:cubicBezTo>
                      <a:cubicBezTo>
                        <a:pt x="112490" y="30212"/>
                        <a:pt x="115919" y="18877"/>
                        <a:pt x="111062" y="98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0" name="Google Shape;6480;p51"/>
                <p:cNvSpPr/>
                <p:nvPr/>
              </p:nvSpPr>
              <p:spPr>
                <a:xfrm>
                  <a:off x="5197696" y="4544637"/>
                  <a:ext cx="107087" cy="83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87" h="83769" extrusionOk="0">
                      <a:moveTo>
                        <a:pt x="99536" y="33649"/>
                      </a:moveTo>
                      <a:cubicBezTo>
                        <a:pt x="107823" y="27553"/>
                        <a:pt x="109538" y="15838"/>
                        <a:pt x="103442" y="7551"/>
                      </a:cubicBezTo>
                      <a:cubicBezTo>
                        <a:pt x="97346" y="-736"/>
                        <a:pt x="85630" y="-2450"/>
                        <a:pt x="77343" y="3646"/>
                      </a:cubicBezTo>
                      <a:cubicBezTo>
                        <a:pt x="55435" y="19838"/>
                        <a:pt x="32385" y="35173"/>
                        <a:pt x="9049" y="49175"/>
                      </a:cubicBezTo>
                      <a:cubicBezTo>
                        <a:pt x="3238" y="52699"/>
                        <a:pt x="0" y="58891"/>
                        <a:pt x="0" y="65177"/>
                      </a:cubicBezTo>
                      <a:cubicBezTo>
                        <a:pt x="0" y="68416"/>
                        <a:pt x="857" y="71749"/>
                        <a:pt x="2667" y="74702"/>
                      </a:cubicBezTo>
                      <a:cubicBezTo>
                        <a:pt x="7906" y="83560"/>
                        <a:pt x="19431" y="86418"/>
                        <a:pt x="28289" y="81084"/>
                      </a:cubicBezTo>
                      <a:cubicBezTo>
                        <a:pt x="52673" y="66511"/>
                        <a:pt x="76676" y="50509"/>
                        <a:pt x="99631" y="3355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1" name="Google Shape;6481;p51"/>
                <p:cNvSpPr/>
                <p:nvPr/>
              </p:nvSpPr>
              <p:spPr>
                <a:xfrm>
                  <a:off x="4875656" y="4579448"/>
                  <a:ext cx="119233" cy="55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33" h="55078" extrusionOk="0">
                      <a:moveTo>
                        <a:pt x="118586" y="13697"/>
                      </a:moveTo>
                      <a:cubicBezTo>
                        <a:pt x="115824" y="3791"/>
                        <a:pt x="105537" y="-2020"/>
                        <a:pt x="95631" y="647"/>
                      </a:cubicBezTo>
                      <a:cubicBezTo>
                        <a:pt x="69437" y="7886"/>
                        <a:pt x="42577" y="13697"/>
                        <a:pt x="15716" y="17983"/>
                      </a:cubicBezTo>
                      <a:cubicBezTo>
                        <a:pt x="6572" y="19412"/>
                        <a:pt x="0" y="27413"/>
                        <a:pt x="0" y="36366"/>
                      </a:cubicBezTo>
                      <a:cubicBezTo>
                        <a:pt x="0" y="37319"/>
                        <a:pt x="0" y="38366"/>
                        <a:pt x="190" y="39319"/>
                      </a:cubicBezTo>
                      <a:cubicBezTo>
                        <a:pt x="1810" y="49511"/>
                        <a:pt x="11335" y="56464"/>
                        <a:pt x="21526" y="54845"/>
                      </a:cubicBezTo>
                      <a:cubicBezTo>
                        <a:pt x="49721" y="50368"/>
                        <a:pt x="78010" y="44177"/>
                        <a:pt x="105537" y="36652"/>
                      </a:cubicBezTo>
                      <a:cubicBezTo>
                        <a:pt x="115443" y="33890"/>
                        <a:pt x="121253" y="23603"/>
                        <a:pt x="118586" y="1369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2" name="Google Shape;6482;p51"/>
                <p:cNvSpPr/>
                <p:nvPr/>
              </p:nvSpPr>
              <p:spPr>
                <a:xfrm>
                  <a:off x="5445537" y="4298488"/>
                  <a:ext cx="84249" cy="106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249" h="106645" extrusionOk="0">
                      <a:moveTo>
                        <a:pt x="33528" y="99299"/>
                      </a:moveTo>
                      <a:cubicBezTo>
                        <a:pt x="50578" y="76535"/>
                        <a:pt x="66770" y="52627"/>
                        <a:pt x="81534" y="28338"/>
                      </a:cubicBezTo>
                      <a:cubicBezTo>
                        <a:pt x="86868" y="19575"/>
                        <a:pt x="84106" y="8050"/>
                        <a:pt x="75343" y="2716"/>
                      </a:cubicBezTo>
                      <a:cubicBezTo>
                        <a:pt x="66580" y="-2618"/>
                        <a:pt x="55054" y="144"/>
                        <a:pt x="49720" y="8907"/>
                      </a:cubicBezTo>
                      <a:cubicBezTo>
                        <a:pt x="35528" y="32148"/>
                        <a:pt x="20098" y="55008"/>
                        <a:pt x="3715" y="76820"/>
                      </a:cubicBezTo>
                      <a:cubicBezTo>
                        <a:pt x="1238" y="80154"/>
                        <a:pt x="0" y="84059"/>
                        <a:pt x="0" y="87964"/>
                      </a:cubicBezTo>
                      <a:cubicBezTo>
                        <a:pt x="0" y="93679"/>
                        <a:pt x="2572" y="99204"/>
                        <a:pt x="7429" y="102919"/>
                      </a:cubicBezTo>
                      <a:cubicBezTo>
                        <a:pt x="15716" y="109110"/>
                        <a:pt x="27337" y="107395"/>
                        <a:pt x="33528" y="9920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3" name="Google Shape;6483;p51"/>
                <p:cNvSpPr/>
                <p:nvPr/>
              </p:nvSpPr>
              <p:spPr>
                <a:xfrm>
                  <a:off x="5289708" y="4149180"/>
                  <a:ext cx="80586" cy="109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586" h="109183" extrusionOk="0">
                      <a:moveTo>
                        <a:pt x="34004" y="101160"/>
                      </a:moveTo>
                      <a:cubicBezTo>
                        <a:pt x="50387" y="77634"/>
                        <a:pt x="65342" y="52678"/>
                        <a:pt x="78486" y="27246"/>
                      </a:cubicBezTo>
                      <a:cubicBezTo>
                        <a:pt x="83248" y="18102"/>
                        <a:pt x="79629" y="6863"/>
                        <a:pt x="70485" y="2100"/>
                      </a:cubicBezTo>
                      <a:cubicBezTo>
                        <a:pt x="61341" y="-2662"/>
                        <a:pt x="50101" y="957"/>
                        <a:pt x="45339" y="10102"/>
                      </a:cubicBezTo>
                      <a:cubicBezTo>
                        <a:pt x="32861" y="34104"/>
                        <a:pt x="18764" y="57631"/>
                        <a:pt x="3334" y="79920"/>
                      </a:cubicBezTo>
                      <a:cubicBezTo>
                        <a:pt x="1048" y="83158"/>
                        <a:pt x="0" y="86873"/>
                        <a:pt x="0" y="90492"/>
                      </a:cubicBezTo>
                      <a:cubicBezTo>
                        <a:pt x="0" y="96398"/>
                        <a:pt x="2762" y="102208"/>
                        <a:pt x="8001" y="105828"/>
                      </a:cubicBezTo>
                      <a:cubicBezTo>
                        <a:pt x="16478" y="111733"/>
                        <a:pt x="28099" y="109638"/>
                        <a:pt x="33909" y="10116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4" name="Google Shape;6484;p51"/>
                <p:cNvSpPr/>
                <p:nvPr/>
              </p:nvSpPr>
              <p:spPr>
                <a:xfrm>
                  <a:off x="4883657" y="4237200"/>
                  <a:ext cx="114676" cy="69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676" h="69310" extrusionOk="0">
                      <a:moveTo>
                        <a:pt x="112585" y="9902"/>
                      </a:moveTo>
                      <a:cubicBezTo>
                        <a:pt x="107728" y="853"/>
                        <a:pt x="96488" y="-2671"/>
                        <a:pt x="87344" y="2187"/>
                      </a:cubicBezTo>
                      <a:cubicBezTo>
                        <a:pt x="63722" y="14760"/>
                        <a:pt x="38767" y="25047"/>
                        <a:pt x="13240" y="32857"/>
                      </a:cubicBezTo>
                      <a:cubicBezTo>
                        <a:pt x="5239" y="35334"/>
                        <a:pt x="0" y="42668"/>
                        <a:pt x="0" y="50669"/>
                      </a:cubicBezTo>
                      <a:cubicBezTo>
                        <a:pt x="0" y="52479"/>
                        <a:pt x="286" y="54288"/>
                        <a:pt x="857" y="56098"/>
                      </a:cubicBezTo>
                      <a:cubicBezTo>
                        <a:pt x="3905" y="65909"/>
                        <a:pt x="14288" y="71529"/>
                        <a:pt x="24098" y="68481"/>
                      </a:cubicBezTo>
                      <a:cubicBezTo>
                        <a:pt x="51911" y="60003"/>
                        <a:pt x="79058" y="48764"/>
                        <a:pt x="104775" y="35048"/>
                      </a:cubicBezTo>
                      <a:cubicBezTo>
                        <a:pt x="113824" y="30190"/>
                        <a:pt x="117348" y="18951"/>
                        <a:pt x="112490" y="980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5" name="Google Shape;6485;p51"/>
                <p:cNvSpPr/>
                <p:nvPr/>
              </p:nvSpPr>
              <p:spPr>
                <a:xfrm>
                  <a:off x="5035962" y="4268219"/>
                  <a:ext cx="105565" cy="85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65" h="85920" extrusionOk="0">
                      <a:moveTo>
                        <a:pt x="74962" y="4219"/>
                      </a:moveTo>
                      <a:cubicBezTo>
                        <a:pt x="54292" y="21555"/>
                        <a:pt x="32099" y="37366"/>
                        <a:pt x="9049" y="51273"/>
                      </a:cubicBezTo>
                      <a:cubicBezTo>
                        <a:pt x="3238" y="54797"/>
                        <a:pt x="0" y="60893"/>
                        <a:pt x="0" y="67275"/>
                      </a:cubicBezTo>
                      <a:cubicBezTo>
                        <a:pt x="0" y="70513"/>
                        <a:pt x="857" y="73847"/>
                        <a:pt x="2667" y="76895"/>
                      </a:cubicBezTo>
                      <a:cubicBezTo>
                        <a:pt x="8001" y="85753"/>
                        <a:pt x="19431" y="88516"/>
                        <a:pt x="28289" y="83277"/>
                      </a:cubicBezTo>
                      <a:cubicBezTo>
                        <a:pt x="52959" y="68418"/>
                        <a:pt x="76676" y="51463"/>
                        <a:pt x="98869" y="32985"/>
                      </a:cubicBezTo>
                      <a:cubicBezTo>
                        <a:pt x="106775" y="26413"/>
                        <a:pt x="107823" y="14602"/>
                        <a:pt x="101251" y="6696"/>
                      </a:cubicBezTo>
                      <a:cubicBezTo>
                        <a:pt x="94678" y="-1210"/>
                        <a:pt x="82867" y="-2258"/>
                        <a:pt x="74962" y="431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6" name="Google Shape;6486;p51"/>
                <p:cNvSpPr/>
                <p:nvPr/>
              </p:nvSpPr>
              <p:spPr>
                <a:xfrm>
                  <a:off x="5177408" y="4286664"/>
                  <a:ext cx="97406" cy="95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06" h="95752" extrusionOk="0">
                      <a:moveTo>
                        <a:pt x="64961" y="6157"/>
                      </a:moveTo>
                      <a:cubicBezTo>
                        <a:pt x="46768" y="26255"/>
                        <a:pt x="27146" y="45305"/>
                        <a:pt x="6572" y="62926"/>
                      </a:cubicBezTo>
                      <a:cubicBezTo>
                        <a:pt x="2286" y="66641"/>
                        <a:pt x="0" y="71880"/>
                        <a:pt x="0" y="77119"/>
                      </a:cubicBezTo>
                      <a:cubicBezTo>
                        <a:pt x="0" y="81405"/>
                        <a:pt x="1429" y="85691"/>
                        <a:pt x="4477" y="89215"/>
                      </a:cubicBezTo>
                      <a:cubicBezTo>
                        <a:pt x="11144" y="97026"/>
                        <a:pt x="22955" y="97978"/>
                        <a:pt x="30766" y="91311"/>
                      </a:cubicBezTo>
                      <a:cubicBezTo>
                        <a:pt x="52578" y="72642"/>
                        <a:pt x="73342" y="52449"/>
                        <a:pt x="92583" y="31208"/>
                      </a:cubicBezTo>
                      <a:cubicBezTo>
                        <a:pt x="99536" y="23588"/>
                        <a:pt x="98870" y="11777"/>
                        <a:pt x="91250" y="4824"/>
                      </a:cubicBezTo>
                      <a:cubicBezTo>
                        <a:pt x="83629" y="-2129"/>
                        <a:pt x="71819" y="-1462"/>
                        <a:pt x="64865" y="615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7" name="Google Shape;6487;p51"/>
                <p:cNvSpPr/>
                <p:nvPr/>
              </p:nvSpPr>
              <p:spPr>
                <a:xfrm>
                  <a:off x="4774596" y="3957241"/>
                  <a:ext cx="71833" cy="49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33" h="49926" extrusionOk="0">
                      <a:moveTo>
                        <a:pt x="0" y="49926"/>
                      </a:moveTo>
                      <a:lnTo>
                        <a:pt x="0" y="49926"/>
                      </a:lnTo>
                      <a:cubicBezTo>
                        <a:pt x="21622" y="49926"/>
                        <a:pt x="42291" y="45069"/>
                        <a:pt x="61531" y="35353"/>
                      </a:cubicBezTo>
                      <a:cubicBezTo>
                        <a:pt x="70771" y="30686"/>
                        <a:pt x="74485" y="19542"/>
                        <a:pt x="69818" y="10302"/>
                      </a:cubicBezTo>
                      <a:cubicBezTo>
                        <a:pt x="65151" y="1063"/>
                        <a:pt x="54007" y="-2652"/>
                        <a:pt x="44767" y="2016"/>
                      </a:cubicBezTo>
                      <a:cubicBezTo>
                        <a:pt x="30861" y="9064"/>
                        <a:pt x="15716" y="12588"/>
                        <a:pt x="0" y="12588"/>
                      </a:cubicBezTo>
                      <a:lnTo>
                        <a:pt x="0" y="12588"/>
                      </a:lnTo>
                      <a:lnTo>
                        <a:pt x="0" y="4992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8" name="Google Shape;6488;p51"/>
                <p:cNvSpPr/>
                <p:nvPr/>
              </p:nvSpPr>
              <p:spPr>
                <a:xfrm>
                  <a:off x="4881371" y="4354291"/>
                  <a:ext cx="117124" cy="62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124" h="62770" extrusionOk="0">
                      <a:moveTo>
                        <a:pt x="115729" y="11587"/>
                      </a:moveTo>
                      <a:cubicBezTo>
                        <a:pt x="111824" y="2062"/>
                        <a:pt x="100965" y="-2509"/>
                        <a:pt x="91440" y="1396"/>
                      </a:cubicBezTo>
                      <a:cubicBezTo>
                        <a:pt x="66485" y="11587"/>
                        <a:pt x="40577" y="19874"/>
                        <a:pt x="14383" y="26066"/>
                      </a:cubicBezTo>
                      <a:cubicBezTo>
                        <a:pt x="5810" y="28066"/>
                        <a:pt x="0" y="35781"/>
                        <a:pt x="0" y="44163"/>
                      </a:cubicBezTo>
                      <a:cubicBezTo>
                        <a:pt x="0" y="45592"/>
                        <a:pt x="191" y="47020"/>
                        <a:pt x="476" y="48449"/>
                      </a:cubicBezTo>
                      <a:cubicBezTo>
                        <a:pt x="2858" y="58450"/>
                        <a:pt x="12859" y="64642"/>
                        <a:pt x="22955" y="62260"/>
                      </a:cubicBezTo>
                      <a:cubicBezTo>
                        <a:pt x="51054" y="55593"/>
                        <a:pt x="78867" y="46735"/>
                        <a:pt x="105537" y="35781"/>
                      </a:cubicBezTo>
                      <a:cubicBezTo>
                        <a:pt x="115062" y="31876"/>
                        <a:pt x="119634" y="21017"/>
                        <a:pt x="115729" y="1149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9" name="Google Shape;6489;p51"/>
                <p:cNvSpPr/>
                <p:nvPr/>
              </p:nvSpPr>
              <p:spPr>
                <a:xfrm>
                  <a:off x="5046153" y="4630552"/>
                  <a:ext cx="114897" cy="69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97" h="69348" extrusionOk="0">
                      <a:moveTo>
                        <a:pt x="104204" y="35554"/>
                      </a:moveTo>
                      <a:cubicBezTo>
                        <a:pt x="113538" y="31173"/>
                        <a:pt x="117538" y="20028"/>
                        <a:pt x="113062" y="10694"/>
                      </a:cubicBezTo>
                      <a:cubicBezTo>
                        <a:pt x="108680" y="1360"/>
                        <a:pt x="97536" y="-2641"/>
                        <a:pt x="88201" y="1836"/>
                      </a:cubicBezTo>
                      <a:cubicBezTo>
                        <a:pt x="63532" y="13456"/>
                        <a:pt x="38005" y="24029"/>
                        <a:pt x="12383" y="33173"/>
                      </a:cubicBezTo>
                      <a:cubicBezTo>
                        <a:pt x="4763" y="35935"/>
                        <a:pt x="0" y="43079"/>
                        <a:pt x="0" y="50699"/>
                      </a:cubicBezTo>
                      <a:cubicBezTo>
                        <a:pt x="0" y="52794"/>
                        <a:pt x="381" y="54890"/>
                        <a:pt x="1048" y="56985"/>
                      </a:cubicBezTo>
                      <a:cubicBezTo>
                        <a:pt x="4477" y="66701"/>
                        <a:pt x="15240" y="71749"/>
                        <a:pt x="24860" y="68225"/>
                      </a:cubicBezTo>
                      <a:cubicBezTo>
                        <a:pt x="51625" y="58605"/>
                        <a:pt x="78296" y="47651"/>
                        <a:pt x="104013" y="3545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0" name="Google Shape;6490;p51"/>
                <p:cNvSpPr/>
                <p:nvPr/>
              </p:nvSpPr>
              <p:spPr>
                <a:xfrm>
                  <a:off x="4774691" y="4711711"/>
                  <a:ext cx="62980" cy="38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80" h="38501" extrusionOk="0">
                      <a:moveTo>
                        <a:pt x="62865" y="17737"/>
                      </a:moveTo>
                      <a:cubicBezTo>
                        <a:pt x="62389" y="7450"/>
                        <a:pt x="53626" y="-456"/>
                        <a:pt x="43339" y="20"/>
                      </a:cubicBezTo>
                      <a:cubicBezTo>
                        <a:pt x="28956" y="782"/>
                        <a:pt x="14383" y="1163"/>
                        <a:pt x="0" y="1163"/>
                      </a:cubicBezTo>
                      <a:lnTo>
                        <a:pt x="0" y="1163"/>
                      </a:lnTo>
                      <a:lnTo>
                        <a:pt x="0" y="38501"/>
                      </a:lnTo>
                      <a:lnTo>
                        <a:pt x="0" y="38501"/>
                      </a:lnTo>
                      <a:cubicBezTo>
                        <a:pt x="15050" y="38501"/>
                        <a:pt x="30194" y="38120"/>
                        <a:pt x="45244" y="37358"/>
                      </a:cubicBezTo>
                      <a:cubicBezTo>
                        <a:pt x="55531" y="36882"/>
                        <a:pt x="63437" y="28024"/>
                        <a:pt x="62960" y="1783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1" name="Google Shape;6491;p51"/>
                <p:cNvSpPr/>
                <p:nvPr/>
              </p:nvSpPr>
              <p:spPr>
                <a:xfrm>
                  <a:off x="5311044" y="4298987"/>
                  <a:ext cx="90704" cy="101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04" h="101911" extrusionOk="0">
                      <a:moveTo>
                        <a:pt x="32290" y="96038"/>
                      </a:moveTo>
                      <a:cubicBezTo>
                        <a:pt x="51721" y="75083"/>
                        <a:pt x="70104" y="52795"/>
                        <a:pt x="87058" y="29744"/>
                      </a:cubicBezTo>
                      <a:cubicBezTo>
                        <a:pt x="93154" y="21457"/>
                        <a:pt x="91440" y="9742"/>
                        <a:pt x="83153" y="3646"/>
                      </a:cubicBezTo>
                      <a:cubicBezTo>
                        <a:pt x="74867" y="-2450"/>
                        <a:pt x="63151" y="-736"/>
                        <a:pt x="57055" y="7551"/>
                      </a:cubicBezTo>
                      <a:cubicBezTo>
                        <a:pt x="40958" y="29458"/>
                        <a:pt x="23432" y="50604"/>
                        <a:pt x="4953" y="70606"/>
                      </a:cubicBezTo>
                      <a:cubicBezTo>
                        <a:pt x="1619" y="74226"/>
                        <a:pt x="0" y="78703"/>
                        <a:pt x="0" y="83275"/>
                      </a:cubicBezTo>
                      <a:cubicBezTo>
                        <a:pt x="0" y="88323"/>
                        <a:pt x="2000" y="93276"/>
                        <a:pt x="6001" y="96991"/>
                      </a:cubicBezTo>
                      <a:cubicBezTo>
                        <a:pt x="13525" y="103944"/>
                        <a:pt x="25337" y="103468"/>
                        <a:pt x="32385" y="9594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2" name="Google Shape;6492;p51"/>
                <p:cNvSpPr/>
                <p:nvPr/>
              </p:nvSpPr>
              <p:spPr>
                <a:xfrm>
                  <a:off x="5410294" y="4154110"/>
                  <a:ext cx="75180" cy="112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180" h="112158" extrusionOk="0">
                      <a:moveTo>
                        <a:pt x="34862" y="102803"/>
                      </a:moveTo>
                      <a:cubicBezTo>
                        <a:pt x="49149" y="78038"/>
                        <a:pt x="62198" y="52225"/>
                        <a:pt x="73628" y="26126"/>
                      </a:cubicBezTo>
                      <a:cubicBezTo>
                        <a:pt x="77724" y="16697"/>
                        <a:pt x="73438" y="5743"/>
                        <a:pt x="64008" y="1552"/>
                      </a:cubicBezTo>
                      <a:cubicBezTo>
                        <a:pt x="54578" y="-2544"/>
                        <a:pt x="43529" y="1742"/>
                        <a:pt x="39433" y="11172"/>
                      </a:cubicBezTo>
                      <a:cubicBezTo>
                        <a:pt x="28575" y="36032"/>
                        <a:pt x="16097" y="60607"/>
                        <a:pt x="2477" y="84134"/>
                      </a:cubicBezTo>
                      <a:cubicBezTo>
                        <a:pt x="762" y="87086"/>
                        <a:pt x="0" y="90325"/>
                        <a:pt x="0" y="93468"/>
                      </a:cubicBezTo>
                      <a:cubicBezTo>
                        <a:pt x="0" y="99945"/>
                        <a:pt x="3334" y="106136"/>
                        <a:pt x="9335" y="109661"/>
                      </a:cubicBezTo>
                      <a:cubicBezTo>
                        <a:pt x="18288" y="114804"/>
                        <a:pt x="29623" y="111756"/>
                        <a:pt x="34766" y="10280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3" name="Google Shape;6493;p51"/>
                <p:cNvSpPr/>
                <p:nvPr/>
              </p:nvSpPr>
              <p:spPr>
                <a:xfrm>
                  <a:off x="4774596" y="4285865"/>
                  <a:ext cx="64296" cy="39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96" h="39722" extrusionOk="0">
                      <a:moveTo>
                        <a:pt x="0" y="39723"/>
                      </a:moveTo>
                      <a:lnTo>
                        <a:pt x="0" y="39723"/>
                      </a:lnTo>
                      <a:cubicBezTo>
                        <a:pt x="15907" y="39723"/>
                        <a:pt x="31909" y="38865"/>
                        <a:pt x="47530" y="37246"/>
                      </a:cubicBezTo>
                      <a:cubicBezTo>
                        <a:pt x="57817" y="36198"/>
                        <a:pt x="65246" y="27054"/>
                        <a:pt x="64198" y="16767"/>
                      </a:cubicBezTo>
                      <a:cubicBezTo>
                        <a:pt x="63151" y="6480"/>
                        <a:pt x="54007" y="-949"/>
                        <a:pt x="43720" y="99"/>
                      </a:cubicBezTo>
                      <a:cubicBezTo>
                        <a:pt x="29337" y="1623"/>
                        <a:pt x="14573" y="2384"/>
                        <a:pt x="0" y="2384"/>
                      </a:cubicBezTo>
                      <a:lnTo>
                        <a:pt x="0" y="2384"/>
                      </a:lnTo>
                      <a:lnTo>
                        <a:pt x="0" y="3972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4" name="Google Shape;6494;p51"/>
                <p:cNvSpPr/>
                <p:nvPr/>
              </p:nvSpPr>
              <p:spPr>
                <a:xfrm>
                  <a:off x="4774596" y="4605888"/>
                  <a:ext cx="54997" cy="38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97" h="38215" extrusionOk="0">
                      <a:moveTo>
                        <a:pt x="37243" y="37263"/>
                      </a:moveTo>
                      <a:cubicBezTo>
                        <a:pt x="47530" y="36787"/>
                        <a:pt x="55626" y="28119"/>
                        <a:pt x="54959" y="17737"/>
                      </a:cubicBezTo>
                      <a:cubicBezTo>
                        <a:pt x="54483" y="7450"/>
                        <a:pt x="45720" y="-456"/>
                        <a:pt x="35433" y="20"/>
                      </a:cubicBezTo>
                      <a:cubicBezTo>
                        <a:pt x="23717" y="592"/>
                        <a:pt x="11811" y="878"/>
                        <a:pt x="0" y="878"/>
                      </a:cubicBezTo>
                      <a:lnTo>
                        <a:pt x="0" y="878"/>
                      </a:lnTo>
                      <a:lnTo>
                        <a:pt x="0" y="38216"/>
                      </a:lnTo>
                      <a:lnTo>
                        <a:pt x="0" y="38216"/>
                      </a:lnTo>
                      <a:cubicBezTo>
                        <a:pt x="12383" y="38216"/>
                        <a:pt x="24955" y="37930"/>
                        <a:pt x="37147" y="3735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5" name="Google Shape;6495;p51"/>
                <p:cNvSpPr/>
                <p:nvPr/>
              </p:nvSpPr>
              <p:spPr>
                <a:xfrm>
                  <a:off x="4883657" y="4687044"/>
                  <a:ext cx="119556" cy="53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6" h="53659" extrusionOk="0">
                      <a:moveTo>
                        <a:pt x="286" y="37736"/>
                      </a:moveTo>
                      <a:cubicBezTo>
                        <a:pt x="1810" y="47928"/>
                        <a:pt x="11239" y="54977"/>
                        <a:pt x="21431" y="53453"/>
                      </a:cubicBezTo>
                      <a:cubicBezTo>
                        <a:pt x="49625" y="49262"/>
                        <a:pt x="77914" y="43642"/>
                        <a:pt x="105442" y="36688"/>
                      </a:cubicBezTo>
                      <a:cubicBezTo>
                        <a:pt x="115443" y="34212"/>
                        <a:pt x="121539" y="24020"/>
                        <a:pt x="118967" y="14114"/>
                      </a:cubicBezTo>
                      <a:cubicBezTo>
                        <a:pt x="116491" y="4113"/>
                        <a:pt x="106299" y="-1983"/>
                        <a:pt x="96393" y="589"/>
                      </a:cubicBezTo>
                      <a:cubicBezTo>
                        <a:pt x="70009" y="7161"/>
                        <a:pt x="42958" y="12590"/>
                        <a:pt x="15907" y="16591"/>
                      </a:cubicBezTo>
                      <a:cubicBezTo>
                        <a:pt x="6667" y="17924"/>
                        <a:pt x="0" y="25925"/>
                        <a:pt x="0" y="34974"/>
                      </a:cubicBezTo>
                      <a:cubicBezTo>
                        <a:pt x="0" y="35927"/>
                        <a:pt x="0" y="36784"/>
                        <a:pt x="191" y="377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6" name="Google Shape;6496;p51"/>
                <p:cNvSpPr/>
                <p:nvPr/>
              </p:nvSpPr>
              <p:spPr>
                <a:xfrm>
                  <a:off x="4878513" y="4468028"/>
                  <a:ext cx="118544" cy="58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44" h="58290" extrusionOk="0">
                      <a:moveTo>
                        <a:pt x="0" y="39582"/>
                      </a:moveTo>
                      <a:cubicBezTo>
                        <a:pt x="0" y="40725"/>
                        <a:pt x="95" y="41964"/>
                        <a:pt x="381" y="43107"/>
                      </a:cubicBezTo>
                      <a:cubicBezTo>
                        <a:pt x="2286" y="53203"/>
                        <a:pt x="12097" y="59871"/>
                        <a:pt x="22193" y="57966"/>
                      </a:cubicBezTo>
                      <a:cubicBezTo>
                        <a:pt x="50387" y="52536"/>
                        <a:pt x="78486" y="45297"/>
                        <a:pt x="105728" y="36344"/>
                      </a:cubicBezTo>
                      <a:cubicBezTo>
                        <a:pt x="115538" y="33105"/>
                        <a:pt x="120777" y="22533"/>
                        <a:pt x="117634" y="12817"/>
                      </a:cubicBezTo>
                      <a:cubicBezTo>
                        <a:pt x="114395" y="3006"/>
                        <a:pt x="103823" y="-2232"/>
                        <a:pt x="94107" y="911"/>
                      </a:cubicBezTo>
                      <a:cubicBezTo>
                        <a:pt x="68390" y="9388"/>
                        <a:pt x="41910" y="16246"/>
                        <a:pt x="15335" y="21390"/>
                      </a:cubicBezTo>
                      <a:cubicBezTo>
                        <a:pt x="6382" y="23104"/>
                        <a:pt x="191" y="30915"/>
                        <a:pt x="191" y="3967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7" name="Google Shape;6497;p51"/>
                <p:cNvSpPr/>
                <p:nvPr/>
              </p:nvSpPr>
              <p:spPr>
                <a:xfrm>
                  <a:off x="4774596" y="4392782"/>
                  <a:ext cx="61202" cy="39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02" h="39009" extrusionOk="0">
                      <a:moveTo>
                        <a:pt x="44005" y="37200"/>
                      </a:moveTo>
                      <a:cubicBezTo>
                        <a:pt x="54292" y="36438"/>
                        <a:pt x="61913" y="27389"/>
                        <a:pt x="61150" y="17197"/>
                      </a:cubicBezTo>
                      <a:cubicBezTo>
                        <a:pt x="60388" y="6911"/>
                        <a:pt x="51340" y="-710"/>
                        <a:pt x="41148" y="53"/>
                      </a:cubicBezTo>
                      <a:cubicBezTo>
                        <a:pt x="27527" y="1100"/>
                        <a:pt x="13716" y="1672"/>
                        <a:pt x="0" y="1672"/>
                      </a:cubicBezTo>
                      <a:lnTo>
                        <a:pt x="0" y="1672"/>
                      </a:lnTo>
                      <a:lnTo>
                        <a:pt x="0" y="39010"/>
                      </a:lnTo>
                      <a:lnTo>
                        <a:pt x="0" y="39010"/>
                      </a:lnTo>
                      <a:cubicBezTo>
                        <a:pt x="14668" y="39010"/>
                        <a:pt x="29432" y="38438"/>
                        <a:pt x="44005" y="372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8" name="Google Shape;6498;p51"/>
                <p:cNvSpPr/>
                <p:nvPr/>
              </p:nvSpPr>
              <p:spPr>
                <a:xfrm>
                  <a:off x="4774691" y="4499390"/>
                  <a:ext cx="58036" cy="38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36" h="38510" extrusionOk="0">
                      <a:moveTo>
                        <a:pt x="57912" y="17555"/>
                      </a:moveTo>
                      <a:cubicBezTo>
                        <a:pt x="57341" y="7269"/>
                        <a:pt x="48482" y="-542"/>
                        <a:pt x="38195" y="29"/>
                      </a:cubicBezTo>
                      <a:cubicBezTo>
                        <a:pt x="25527" y="791"/>
                        <a:pt x="12668" y="1172"/>
                        <a:pt x="0" y="1172"/>
                      </a:cubicBezTo>
                      <a:lnTo>
                        <a:pt x="0" y="1172"/>
                      </a:lnTo>
                      <a:lnTo>
                        <a:pt x="0" y="38511"/>
                      </a:lnTo>
                      <a:cubicBezTo>
                        <a:pt x="13430" y="38511"/>
                        <a:pt x="27051" y="38129"/>
                        <a:pt x="40481" y="37272"/>
                      </a:cubicBezTo>
                      <a:cubicBezTo>
                        <a:pt x="50768" y="36701"/>
                        <a:pt x="58579" y="27938"/>
                        <a:pt x="58007" y="1755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9" name="Google Shape;6499;p51"/>
                <p:cNvSpPr/>
                <p:nvPr/>
              </p:nvSpPr>
              <p:spPr>
                <a:xfrm>
                  <a:off x="5332475" y="4432439"/>
                  <a:ext cx="96793" cy="96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93" h="96378" extrusionOk="0">
                      <a:moveTo>
                        <a:pt x="91916" y="31261"/>
                      </a:moveTo>
                      <a:cubicBezTo>
                        <a:pt x="98870" y="23641"/>
                        <a:pt x="98298" y="11830"/>
                        <a:pt x="90773" y="4877"/>
                      </a:cubicBezTo>
                      <a:cubicBezTo>
                        <a:pt x="83153" y="-2076"/>
                        <a:pt x="71342" y="-1505"/>
                        <a:pt x="64389" y="6020"/>
                      </a:cubicBezTo>
                      <a:cubicBezTo>
                        <a:pt x="46006" y="26117"/>
                        <a:pt x="26384" y="45644"/>
                        <a:pt x="6191" y="63836"/>
                      </a:cubicBezTo>
                      <a:cubicBezTo>
                        <a:pt x="2096" y="67551"/>
                        <a:pt x="0" y="72600"/>
                        <a:pt x="0" y="77743"/>
                      </a:cubicBezTo>
                      <a:cubicBezTo>
                        <a:pt x="0" y="82220"/>
                        <a:pt x="1619" y="86697"/>
                        <a:pt x="4763" y="90221"/>
                      </a:cubicBezTo>
                      <a:cubicBezTo>
                        <a:pt x="11621" y="97841"/>
                        <a:pt x="23432" y="98508"/>
                        <a:pt x="31052" y="91554"/>
                      </a:cubicBezTo>
                      <a:cubicBezTo>
                        <a:pt x="52197" y="72504"/>
                        <a:pt x="72676" y="52216"/>
                        <a:pt x="91821" y="3116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0" name="Google Shape;6500;p51"/>
                <p:cNvSpPr/>
                <p:nvPr/>
              </p:nvSpPr>
              <p:spPr>
                <a:xfrm>
                  <a:off x="4975287" y="3870007"/>
                  <a:ext cx="42386" cy="67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86" h="67586" extrusionOk="0">
                      <a:moveTo>
                        <a:pt x="36862" y="52864"/>
                      </a:moveTo>
                      <a:cubicBezTo>
                        <a:pt x="40672" y="35624"/>
                        <a:pt x="42386" y="17812"/>
                        <a:pt x="42386" y="0"/>
                      </a:cubicBezTo>
                      <a:lnTo>
                        <a:pt x="5144" y="0"/>
                      </a:lnTo>
                      <a:cubicBezTo>
                        <a:pt x="5144" y="15145"/>
                        <a:pt x="3715" y="30194"/>
                        <a:pt x="476" y="44863"/>
                      </a:cubicBezTo>
                      <a:cubicBezTo>
                        <a:pt x="191" y="46196"/>
                        <a:pt x="0" y="47625"/>
                        <a:pt x="0" y="48959"/>
                      </a:cubicBezTo>
                      <a:cubicBezTo>
                        <a:pt x="0" y="57531"/>
                        <a:pt x="5906" y="65246"/>
                        <a:pt x="14573" y="67151"/>
                      </a:cubicBezTo>
                      <a:cubicBezTo>
                        <a:pt x="24670" y="69342"/>
                        <a:pt x="34576" y="63056"/>
                        <a:pt x="36862" y="5295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1" name="Google Shape;6501;p51"/>
                <p:cNvSpPr/>
                <p:nvPr/>
              </p:nvSpPr>
              <p:spPr>
                <a:xfrm>
                  <a:off x="5082920" y="3870007"/>
                  <a:ext cx="40957" cy="69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57" h="69764" extrusionOk="0">
                      <a:moveTo>
                        <a:pt x="36957" y="54007"/>
                      </a:moveTo>
                      <a:cubicBezTo>
                        <a:pt x="39719" y="36290"/>
                        <a:pt x="40958" y="18098"/>
                        <a:pt x="40958" y="0"/>
                      </a:cubicBezTo>
                      <a:lnTo>
                        <a:pt x="3715" y="0"/>
                      </a:lnTo>
                      <a:cubicBezTo>
                        <a:pt x="3715" y="16193"/>
                        <a:pt x="2667" y="32385"/>
                        <a:pt x="191" y="48292"/>
                      </a:cubicBezTo>
                      <a:cubicBezTo>
                        <a:pt x="0" y="49244"/>
                        <a:pt x="0" y="50197"/>
                        <a:pt x="0" y="51149"/>
                      </a:cubicBezTo>
                      <a:cubicBezTo>
                        <a:pt x="0" y="60198"/>
                        <a:pt x="6572" y="68104"/>
                        <a:pt x="15812" y="69533"/>
                      </a:cubicBezTo>
                      <a:cubicBezTo>
                        <a:pt x="26003" y="71152"/>
                        <a:pt x="35528" y="64103"/>
                        <a:pt x="37147" y="5400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2" name="Google Shape;6502;p51"/>
                <p:cNvSpPr/>
                <p:nvPr/>
              </p:nvSpPr>
              <p:spPr>
                <a:xfrm>
                  <a:off x="5189791" y="3870007"/>
                  <a:ext cx="40290" cy="71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90" h="71956" extrusionOk="0">
                      <a:moveTo>
                        <a:pt x="37052" y="55531"/>
                      </a:moveTo>
                      <a:cubicBezTo>
                        <a:pt x="39243" y="37243"/>
                        <a:pt x="40291" y="18574"/>
                        <a:pt x="40291" y="0"/>
                      </a:cubicBezTo>
                      <a:lnTo>
                        <a:pt x="3048" y="0"/>
                      </a:lnTo>
                      <a:cubicBezTo>
                        <a:pt x="3048" y="17050"/>
                        <a:pt x="2096" y="34195"/>
                        <a:pt x="95" y="51054"/>
                      </a:cubicBezTo>
                      <a:cubicBezTo>
                        <a:pt x="95" y="51816"/>
                        <a:pt x="0" y="52578"/>
                        <a:pt x="0" y="53340"/>
                      </a:cubicBezTo>
                      <a:cubicBezTo>
                        <a:pt x="0" y="62675"/>
                        <a:pt x="6953" y="70676"/>
                        <a:pt x="16383" y="71819"/>
                      </a:cubicBezTo>
                      <a:cubicBezTo>
                        <a:pt x="26575" y="73057"/>
                        <a:pt x="35909" y="65818"/>
                        <a:pt x="37147" y="555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3" name="Google Shape;6503;p51"/>
                <p:cNvSpPr/>
                <p:nvPr/>
              </p:nvSpPr>
              <p:spPr>
                <a:xfrm>
                  <a:off x="4865274" y="3870102"/>
                  <a:ext cx="46386" cy="6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86" h="64521" extrusionOk="0">
                      <a:moveTo>
                        <a:pt x="0" y="45815"/>
                      </a:moveTo>
                      <a:cubicBezTo>
                        <a:pt x="0" y="53054"/>
                        <a:pt x="4286" y="60007"/>
                        <a:pt x="11430" y="63055"/>
                      </a:cubicBezTo>
                      <a:cubicBezTo>
                        <a:pt x="20955" y="67056"/>
                        <a:pt x="31814" y="62579"/>
                        <a:pt x="35814" y="53150"/>
                      </a:cubicBezTo>
                      <a:cubicBezTo>
                        <a:pt x="42863" y="36290"/>
                        <a:pt x="46292" y="18193"/>
                        <a:pt x="46387" y="0"/>
                      </a:cubicBezTo>
                      <a:lnTo>
                        <a:pt x="9144" y="0"/>
                      </a:lnTo>
                      <a:cubicBezTo>
                        <a:pt x="9144" y="13240"/>
                        <a:pt x="6668" y="26479"/>
                        <a:pt x="1524" y="38671"/>
                      </a:cubicBezTo>
                      <a:cubicBezTo>
                        <a:pt x="572" y="41053"/>
                        <a:pt x="95" y="43529"/>
                        <a:pt x="95" y="459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4" name="Google Shape;6504;p51"/>
                <p:cNvSpPr/>
                <p:nvPr/>
              </p:nvSpPr>
              <p:spPr>
                <a:xfrm>
                  <a:off x="5016816" y="3982771"/>
                  <a:ext cx="80036" cy="109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36" h="109315" extrusionOk="0">
                      <a:moveTo>
                        <a:pt x="44291" y="11347"/>
                      </a:moveTo>
                      <a:cubicBezTo>
                        <a:pt x="33814" y="35541"/>
                        <a:pt x="20193" y="58401"/>
                        <a:pt x="3905" y="79260"/>
                      </a:cubicBezTo>
                      <a:cubicBezTo>
                        <a:pt x="1238" y="82690"/>
                        <a:pt x="0" y="86690"/>
                        <a:pt x="0" y="90691"/>
                      </a:cubicBezTo>
                      <a:cubicBezTo>
                        <a:pt x="0" y="96215"/>
                        <a:pt x="2477" y="101740"/>
                        <a:pt x="7144" y="105359"/>
                      </a:cubicBezTo>
                      <a:cubicBezTo>
                        <a:pt x="15240" y="111741"/>
                        <a:pt x="26956" y="110217"/>
                        <a:pt x="33338" y="102120"/>
                      </a:cubicBezTo>
                      <a:cubicBezTo>
                        <a:pt x="51530" y="78784"/>
                        <a:pt x="66770" y="53162"/>
                        <a:pt x="78486" y="26111"/>
                      </a:cubicBezTo>
                      <a:cubicBezTo>
                        <a:pt x="82582" y="16681"/>
                        <a:pt x="78296" y="5632"/>
                        <a:pt x="68771" y="1536"/>
                      </a:cubicBezTo>
                      <a:cubicBezTo>
                        <a:pt x="59341" y="-2559"/>
                        <a:pt x="48387" y="1822"/>
                        <a:pt x="44196" y="112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5" name="Google Shape;6505;p51"/>
                <p:cNvSpPr/>
                <p:nvPr/>
              </p:nvSpPr>
              <p:spPr>
                <a:xfrm>
                  <a:off x="4883657" y="3976804"/>
                  <a:ext cx="95894" cy="96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94" h="96605" extrusionOk="0">
                      <a:moveTo>
                        <a:pt x="87725" y="3216"/>
                      </a:moveTo>
                      <a:cubicBezTo>
                        <a:pt x="79153" y="-2594"/>
                        <a:pt x="67628" y="-308"/>
                        <a:pt x="61817" y="8265"/>
                      </a:cubicBezTo>
                      <a:cubicBezTo>
                        <a:pt x="47339" y="29696"/>
                        <a:pt x="29242" y="47984"/>
                        <a:pt x="8001" y="62652"/>
                      </a:cubicBezTo>
                      <a:cubicBezTo>
                        <a:pt x="2762" y="66272"/>
                        <a:pt x="0" y="72082"/>
                        <a:pt x="0" y="77988"/>
                      </a:cubicBezTo>
                      <a:cubicBezTo>
                        <a:pt x="0" y="81607"/>
                        <a:pt x="1048" y="85322"/>
                        <a:pt x="3334" y="88560"/>
                      </a:cubicBezTo>
                      <a:cubicBezTo>
                        <a:pt x="9239" y="97038"/>
                        <a:pt x="20860" y="99133"/>
                        <a:pt x="29242" y="93323"/>
                      </a:cubicBezTo>
                      <a:cubicBezTo>
                        <a:pt x="54292" y="75987"/>
                        <a:pt x="75629" y="54366"/>
                        <a:pt x="92678" y="29124"/>
                      </a:cubicBezTo>
                      <a:cubicBezTo>
                        <a:pt x="98488" y="20552"/>
                        <a:pt x="96203" y="9027"/>
                        <a:pt x="87630" y="321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6" name="Google Shape;6506;p51"/>
                <p:cNvSpPr/>
                <p:nvPr/>
              </p:nvSpPr>
              <p:spPr>
                <a:xfrm>
                  <a:off x="5509164" y="3870007"/>
                  <a:ext cx="39528" cy="78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28" h="78252" extrusionOk="0">
                      <a:moveTo>
                        <a:pt x="37147" y="61055"/>
                      </a:moveTo>
                      <a:cubicBezTo>
                        <a:pt x="38767" y="40862"/>
                        <a:pt x="39433" y="20384"/>
                        <a:pt x="39529" y="0"/>
                      </a:cubicBezTo>
                      <a:lnTo>
                        <a:pt x="2191" y="0"/>
                      </a:lnTo>
                      <a:cubicBezTo>
                        <a:pt x="2191" y="19431"/>
                        <a:pt x="1429" y="38958"/>
                        <a:pt x="0" y="58198"/>
                      </a:cubicBezTo>
                      <a:cubicBezTo>
                        <a:pt x="0" y="58674"/>
                        <a:pt x="0" y="59150"/>
                        <a:pt x="0" y="59627"/>
                      </a:cubicBezTo>
                      <a:cubicBezTo>
                        <a:pt x="0" y="69247"/>
                        <a:pt x="7429" y="77438"/>
                        <a:pt x="17240" y="78200"/>
                      </a:cubicBezTo>
                      <a:cubicBezTo>
                        <a:pt x="27527" y="78962"/>
                        <a:pt x="36481" y="71342"/>
                        <a:pt x="37242" y="6105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7" name="Google Shape;6507;p51"/>
                <p:cNvSpPr/>
                <p:nvPr/>
              </p:nvSpPr>
              <p:spPr>
                <a:xfrm>
                  <a:off x="5296375" y="3870007"/>
                  <a:ext cx="39814" cy="74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14" h="74107" extrusionOk="0">
                      <a:moveTo>
                        <a:pt x="37052" y="57245"/>
                      </a:moveTo>
                      <a:cubicBezTo>
                        <a:pt x="38957" y="38386"/>
                        <a:pt x="39814" y="19145"/>
                        <a:pt x="39814" y="0"/>
                      </a:cubicBezTo>
                      <a:lnTo>
                        <a:pt x="2572" y="0"/>
                      </a:lnTo>
                      <a:cubicBezTo>
                        <a:pt x="2572" y="17907"/>
                        <a:pt x="1714" y="35909"/>
                        <a:pt x="0" y="53531"/>
                      </a:cubicBezTo>
                      <a:cubicBezTo>
                        <a:pt x="0" y="54197"/>
                        <a:pt x="0" y="54769"/>
                        <a:pt x="0" y="55436"/>
                      </a:cubicBezTo>
                      <a:cubicBezTo>
                        <a:pt x="0" y="64865"/>
                        <a:pt x="7144" y="72962"/>
                        <a:pt x="16764" y="74009"/>
                      </a:cubicBezTo>
                      <a:cubicBezTo>
                        <a:pt x="27051" y="75057"/>
                        <a:pt x="36195" y="67628"/>
                        <a:pt x="37147" y="5734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8" name="Google Shape;6508;p51"/>
                <p:cNvSpPr/>
                <p:nvPr/>
              </p:nvSpPr>
              <p:spPr>
                <a:xfrm>
                  <a:off x="5616034" y="3869912"/>
                  <a:ext cx="38576" cy="69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76" h="69276" extrusionOk="0">
                      <a:moveTo>
                        <a:pt x="37243" y="51721"/>
                      </a:moveTo>
                      <a:cubicBezTo>
                        <a:pt x="38195" y="34576"/>
                        <a:pt x="38576" y="17335"/>
                        <a:pt x="38576" y="0"/>
                      </a:cubicBezTo>
                      <a:lnTo>
                        <a:pt x="1238" y="0"/>
                      </a:lnTo>
                      <a:cubicBezTo>
                        <a:pt x="1238" y="16573"/>
                        <a:pt x="953" y="33147"/>
                        <a:pt x="0" y="49530"/>
                      </a:cubicBezTo>
                      <a:cubicBezTo>
                        <a:pt x="0" y="49911"/>
                        <a:pt x="0" y="50292"/>
                        <a:pt x="0" y="50673"/>
                      </a:cubicBezTo>
                      <a:cubicBezTo>
                        <a:pt x="0" y="60484"/>
                        <a:pt x="7620" y="68675"/>
                        <a:pt x="17526" y="69247"/>
                      </a:cubicBezTo>
                      <a:cubicBezTo>
                        <a:pt x="27813" y="69818"/>
                        <a:pt x="36671" y="62008"/>
                        <a:pt x="37243" y="5172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9" name="Google Shape;6509;p51"/>
                <p:cNvSpPr/>
                <p:nvPr/>
              </p:nvSpPr>
              <p:spPr>
                <a:xfrm>
                  <a:off x="5402770" y="3870007"/>
                  <a:ext cx="39624" cy="76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24" h="76171" extrusionOk="0">
                      <a:moveTo>
                        <a:pt x="37147" y="59150"/>
                      </a:moveTo>
                      <a:cubicBezTo>
                        <a:pt x="38862" y="39624"/>
                        <a:pt x="39624" y="19717"/>
                        <a:pt x="39624" y="0"/>
                      </a:cubicBezTo>
                      <a:lnTo>
                        <a:pt x="2381" y="0"/>
                      </a:lnTo>
                      <a:cubicBezTo>
                        <a:pt x="2381" y="18669"/>
                        <a:pt x="1619" y="37433"/>
                        <a:pt x="0" y="55912"/>
                      </a:cubicBezTo>
                      <a:cubicBezTo>
                        <a:pt x="0" y="56483"/>
                        <a:pt x="0" y="57055"/>
                        <a:pt x="0" y="57531"/>
                      </a:cubicBezTo>
                      <a:cubicBezTo>
                        <a:pt x="0" y="67056"/>
                        <a:pt x="7334" y="75248"/>
                        <a:pt x="17050" y="76105"/>
                      </a:cubicBezTo>
                      <a:cubicBezTo>
                        <a:pt x="27337" y="76962"/>
                        <a:pt x="36385" y="69437"/>
                        <a:pt x="37243" y="5915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0" name="Google Shape;6510;p51"/>
                <p:cNvSpPr/>
                <p:nvPr/>
              </p:nvSpPr>
              <p:spPr>
                <a:xfrm>
                  <a:off x="4774691" y="3870007"/>
                  <a:ext cx="30956" cy="30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56" h="30956" extrusionOk="0">
                      <a:moveTo>
                        <a:pt x="30956" y="0"/>
                      </a:moveTo>
                      <a:lnTo>
                        <a:pt x="6287" y="0"/>
                      </a:lnTo>
                      <a:cubicBezTo>
                        <a:pt x="6287" y="3429"/>
                        <a:pt x="3429" y="6287"/>
                        <a:pt x="0" y="6287"/>
                      </a:cubicBezTo>
                      <a:lnTo>
                        <a:pt x="0" y="6287"/>
                      </a:lnTo>
                      <a:lnTo>
                        <a:pt x="0" y="30956"/>
                      </a:lnTo>
                      <a:lnTo>
                        <a:pt x="0" y="30956"/>
                      </a:lnTo>
                      <a:cubicBezTo>
                        <a:pt x="17050" y="30956"/>
                        <a:pt x="30956" y="17050"/>
                        <a:pt x="3095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1" name="Google Shape;6511;p51"/>
                <p:cNvSpPr/>
                <p:nvPr/>
              </p:nvSpPr>
              <p:spPr>
                <a:xfrm>
                  <a:off x="5164168" y="4142463"/>
                  <a:ext cx="87589" cy="10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89" h="104297" extrusionOk="0">
                      <a:moveTo>
                        <a:pt x="53245" y="8627"/>
                      </a:moveTo>
                      <a:cubicBezTo>
                        <a:pt x="38767" y="31297"/>
                        <a:pt x="22479" y="53109"/>
                        <a:pt x="4667" y="73397"/>
                      </a:cubicBezTo>
                      <a:cubicBezTo>
                        <a:pt x="1524" y="76922"/>
                        <a:pt x="0" y="81303"/>
                        <a:pt x="0" y="85684"/>
                      </a:cubicBezTo>
                      <a:cubicBezTo>
                        <a:pt x="0" y="90828"/>
                        <a:pt x="2191" y="96067"/>
                        <a:pt x="6382" y="99686"/>
                      </a:cubicBezTo>
                      <a:cubicBezTo>
                        <a:pt x="14097" y="106449"/>
                        <a:pt x="25908" y="105687"/>
                        <a:pt x="32671" y="97972"/>
                      </a:cubicBezTo>
                      <a:cubicBezTo>
                        <a:pt x="51721" y="76255"/>
                        <a:pt x="69247" y="52918"/>
                        <a:pt x="84677" y="28630"/>
                      </a:cubicBezTo>
                      <a:cubicBezTo>
                        <a:pt x="90202" y="19962"/>
                        <a:pt x="87630" y="8437"/>
                        <a:pt x="78962" y="2912"/>
                      </a:cubicBezTo>
                      <a:cubicBezTo>
                        <a:pt x="70295" y="-2612"/>
                        <a:pt x="58769" y="-41"/>
                        <a:pt x="53245" y="86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2" name="Google Shape;6512;p51"/>
                <p:cNvSpPr/>
                <p:nvPr/>
              </p:nvSpPr>
              <p:spPr>
                <a:xfrm>
                  <a:off x="4885181" y="4113689"/>
                  <a:ext cx="109600" cy="7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00" h="79456" extrusionOk="0">
                      <a:moveTo>
                        <a:pt x="105632" y="7302"/>
                      </a:moveTo>
                      <a:cubicBezTo>
                        <a:pt x="99346" y="-890"/>
                        <a:pt x="87630" y="-2414"/>
                        <a:pt x="79438" y="3873"/>
                      </a:cubicBezTo>
                      <a:cubicBezTo>
                        <a:pt x="58483" y="19970"/>
                        <a:pt x="35528" y="33400"/>
                        <a:pt x="11335" y="43687"/>
                      </a:cubicBezTo>
                      <a:cubicBezTo>
                        <a:pt x="4191" y="46735"/>
                        <a:pt x="0" y="53593"/>
                        <a:pt x="0" y="60832"/>
                      </a:cubicBezTo>
                      <a:cubicBezTo>
                        <a:pt x="0" y="63309"/>
                        <a:pt x="476" y="65690"/>
                        <a:pt x="1524" y="68071"/>
                      </a:cubicBezTo>
                      <a:cubicBezTo>
                        <a:pt x="5525" y="77596"/>
                        <a:pt x="16478" y="81978"/>
                        <a:pt x="26003" y="77977"/>
                      </a:cubicBezTo>
                      <a:cubicBezTo>
                        <a:pt x="53150" y="66452"/>
                        <a:pt x="78867" y="51403"/>
                        <a:pt x="102298" y="33400"/>
                      </a:cubicBezTo>
                      <a:cubicBezTo>
                        <a:pt x="110490" y="27114"/>
                        <a:pt x="112014" y="15398"/>
                        <a:pt x="105727" y="720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3" name="Google Shape;6513;p51"/>
                <p:cNvSpPr/>
                <p:nvPr/>
              </p:nvSpPr>
              <p:spPr>
                <a:xfrm>
                  <a:off x="4774596" y="4178600"/>
                  <a:ext cx="67263" cy="40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63" h="40878" extrusionOk="0">
                      <a:moveTo>
                        <a:pt x="0" y="40784"/>
                      </a:moveTo>
                      <a:lnTo>
                        <a:pt x="0" y="40784"/>
                      </a:lnTo>
                      <a:cubicBezTo>
                        <a:pt x="17240" y="40784"/>
                        <a:pt x="34480" y="39545"/>
                        <a:pt x="51340" y="37069"/>
                      </a:cubicBezTo>
                      <a:cubicBezTo>
                        <a:pt x="61531" y="35545"/>
                        <a:pt x="68580" y="26115"/>
                        <a:pt x="67056" y="15923"/>
                      </a:cubicBezTo>
                      <a:cubicBezTo>
                        <a:pt x="65532" y="5732"/>
                        <a:pt x="56102" y="-1317"/>
                        <a:pt x="45910" y="207"/>
                      </a:cubicBezTo>
                      <a:cubicBezTo>
                        <a:pt x="30861" y="2398"/>
                        <a:pt x="15335" y="3541"/>
                        <a:pt x="0" y="3541"/>
                      </a:cubicBezTo>
                      <a:lnTo>
                        <a:pt x="0" y="3541"/>
                      </a:lnTo>
                      <a:lnTo>
                        <a:pt x="0" y="4087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4" name="Google Shape;6514;p51"/>
                <p:cNvSpPr/>
                <p:nvPr/>
              </p:nvSpPr>
              <p:spPr>
                <a:xfrm>
                  <a:off x="5030818" y="4132123"/>
                  <a:ext cx="97032" cy="96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32" h="96079" extrusionOk="0">
                      <a:moveTo>
                        <a:pt x="64199" y="6775"/>
                      </a:moveTo>
                      <a:cubicBezTo>
                        <a:pt x="46958" y="27253"/>
                        <a:pt x="27718" y="46208"/>
                        <a:pt x="6953" y="62972"/>
                      </a:cubicBezTo>
                      <a:cubicBezTo>
                        <a:pt x="2381" y="66687"/>
                        <a:pt x="0" y="72021"/>
                        <a:pt x="0" y="77450"/>
                      </a:cubicBezTo>
                      <a:cubicBezTo>
                        <a:pt x="0" y="81546"/>
                        <a:pt x="1333" y="85737"/>
                        <a:pt x="4191" y="89166"/>
                      </a:cubicBezTo>
                      <a:cubicBezTo>
                        <a:pt x="10668" y="97167"/>
                        <a:pt x="22384" y="98405"/>
                        <a:pt x="30385" y="91928"/>
                      </a:cubicBezTo>
                      <a:cubicBezTo>
                        <a:pt x="52959" y="73640"/>
                        <a:pt x="73914" y="52971"/>
                        <a:pt x="92678" y="30682"/>
                      </a:cubicBezTo>
                      <a:cubicBezTo>
                        <a:pt x="99250" y="22777"/>
                        <a:pt x="98298" y="11061"/>
                        <a:pt x="90392" y="4393"/>
                      </a:cubicBezTo>
                      <a:cubicBezTo>
                        <a:pt x="82487" y="-2274"/>
                        <a:pt x="70771" y="-1226"/>
                        <a:pt x="64103" y="667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5" name="Google Shape;6515;p51"/>
                <p:cNvSpPr/>
                <p:nvPr/>
              </p:nvSpPr>
              <p:spPr>
                <a:xfrm>
                  <a:off x="4774691" y="4070099"/>
                  <a:ext cx="70132" cy="43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32" h="43271" extrusionOk="0">
                      <a:moveTo>
                        <a:pt x="55721" y="36795"/>
                      </a:moveTo>
                      <a:cubicBezTo>
                        <a:pt x="65722" y="34414"/>
                        <a:pt x="72009" y="24412"/>
                        <a:pt x="69628" y="14411"/>
                      </a:cubicBezTo>
                      <a:cubicBezTo>
                        <a:pt x="67246" y="4410"/>
                        <a:pt x="57245" y="-1877"/>
                        <a:pt x="47244" y="504"/>
                      </a:cubicBezTo>
                      <a:cubicBezTo>
                        <a:pt x="31813" y="4124"/>
                        <a:pt x="16002" y="5934"/>
                        <a:pt x="0" y="5934"/>
                      </a:cubicBezTo>
                      <a:lnTo>
                        <a:pt x="0" y="5934"/>
                      </a:lnTo>
                      <a:lnTo>
                        <a:pt x="0" y="43272"/>
                      </a:lnTo>
                      <a:cubicBezTo>
                        <a:pt x="18764" y="43272"/>
                        <a:pt x="37529" y="41081"/>
                        <a:pt x="55721" y="3689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6" name="Google Shape;6516;p51"/>
                <p:cNvSpPr/>
                <p:nvPr/>
              </p:nvSpPr>
              <p:spPr>
                <a:xfrm>
                  <a:off x="5532595" y="4147478"/>
                  <a:ext cx="69905" cy="114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05" h="114623" extrusionOk="0">
                      <a:moveTo>
                        <a:pt x="35433" y="104005"/>
                      </a:moveTo>
                      <a:cubicBezTo>
                        <a:pt x="47815" y="78383"/>
                        <a:pt x="59055" y="51808"/>
                        <a:pt x="68771" y="25043"/>
                      </a:cubicBezTo>
                      <a:cubicBezTo>
                        <a:pt x="72295" y="15422"/>
                        <a:pt x="67342" y="4659"/>
                        <a:pt x="57626" y="1135"/>
                      </a:cubicBezTo>
                      <a:cubicBezTo>
                        <a:pt x="47911" y="-2390"/>
                        <a:pt x="37243" y="2564"/>
                        <a:pt x="33719" y="12279"/>
                      </a:cubicBezTo>
                      <a:cubicBezTo>
                        <a:pt x="24384" y="37901"/>
                        <a:pt x="13621" y="63333"/>
                        <a:pt x="1810" y="87812"/>
                      </a:cubicBezTo>
                      <a:cubicBezTo>
                        <a:pt x="571" y="90384"/>
                        <a:pt x="0" y="93146"/>
                        <a:pt x="0" y="95909"/>
                      </a:cubicBezTo>
                      <a:cubicBezTo>
                        <a:pt x="0" y="102862"/>
                        <a:pt x="3905" y="109529"/>
                        <a:pt x="10573" y="112768"/>
                      </a:cubicBezTo>
                      <a:cubicBezTo>
                        <a:pt x="19812" y="117244"/>
                        <a:pt x="30956" y="113339"/>
                        <a:pt x="35433" y="1041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7" name="Google Shape;6517;p51"/>
                <p:cNvSpPr/>
                <p:nvPr/>
              </p:nvSpPr>
              <p:spPr>
                <a:xfrm>
                  <a:off x="5477636" y="3994170"/>
                  <a:ext cx="57600" cy="118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00" h="118610" extrusionOk="0">
                      <a:moveTo>
                        <a:pt x="36386" y="105485"/>
                      </a:moveTo>
                      <a:cubicBezTo>
                        <a:pt x="44863" y="78243"/>
                        <a:pt x="51816" y="50144"/>
                        <a:pt x="57245" y="22141"/>
                      </a:cubicBezTo>
                      <a:cubicBezTo>
                        <a:pt x="59246" y="12044"/>
                        <a:pt x="52578" y="2234"/>
                        <a:pt x="42482" y="328"/>
                      </a:cubicBezTo>
                      <a:cubicBezTo>
                        <a:pt x="32385" y="-1576"/>
                        <a:pt x="22574" y="4996"/>
                        <a:pt x="20669" y="15092"/>
                      </a:cubicBezTo>
                      <a:cubicBezTo>
                        <a:pt x="15526" y="41762"/>
                        <a:pt x="8858" y="68432"/>
                        <a:pt x="858" y="94435"/>
                      </a:cubicBezTo>
                      <a:cubicBezTo>
                        <a:pt x="286" y="96245"/>
                        <a:pt x="0" y="98150"/>
                        <a:pt x="0" y="99960"/>
                      </a:cubicBezTo>
                      <a:cubicBezTo>
                        <a:pt x="0" y="107961"/>
                        <a:pt x="5144" y="115295"/>
                        <a:pt x="13145" y="117772"/>
                      </a:cubicBezTo>
                      <a:cubicBezTo>
                        <a:pt x="22955" y="120820"/>
                        <a:pt x="33433" y="115295"/>
                        <a:pt x="36481" y="1054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8" name="Google Shape;6518;p51"/>
                <p:cNvSpPr/>
                <p:nvPr/>
              </p:nvSpPr>
              <p:spPr>
                <a:xfrm>
                  <a:off x="5590221" y="3985311"/>
                  <a:ext cx="54240" cy="119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40" h="119320" extrusionOk="0">
                      <a:moveTo>
                        <a:pt x="36671" y="105485"/>
                      </a:moveTo>
                      <a:cubicBezTo>
                        <a:pt x="43815" y="77958"/>
                        <a:pt x="49625" y="49669"/>
                        <a:pt x="54007" y="21570"/>
                      </a:cubicBezTo>
                      <a:cubicBezTo>
                        <a:pt x="55626" y="11378"/>
                        <a:pt x="48673" y="1853"/>
                        <a:pt x="38481" y="234"/>
                      </a:cubicBezTo>
                      <a:cubicBezTo>
                        <a:pt x="28289" y="-1385"/>
                        <a:pt x="18764" y="5568"/>
                        <a:pt x="17145" y="15760"/>
                      </a:cubicBezTo>
                      <a:cubicBezTo>
                        <a:pt x="12954" y="42716"/>
                        <a:pt x="7334" y="69671"/>
                        <a:pt x="571" y="96056"/>
                      </a:cubicBezTo>
                      <a:cubicBezTo>
                        <a:pt x="191" y="97580"/>
                        <a:pt x="0" y="99199"/>
                        <a:pt x="0" y="100723"/>
                      </a:cubicBezTo>
                      <a:cubicBezTo>
                        <a:pt x="0" y="109010"/>
                        <a:pt x="5620" y="116630"/>
                        <a:pt x="14002" y="118725"/>
                      </a:cubicBezTo>
                      <a:cubicBezTo>
                        <a:pt x="24003" y="121297"/>
                        <a:pt x="34100" y="115296"/>
                        <a:pt x="36767" y="1052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9" name="Google Shape;6519;p51"/>
                <p:cNvSpPr/>
                <p:nvPr/>
              </p:nvSpPr>
              <p:spPr>
                <a:xfrm>
                  <a:off x="5253894" y="3989230"/>
                  <a:ext cx="64704" cy="116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04" h="116548" extrusionOk="0">
                      <a:moveTo>
                        <a:pt x="28099" y="13936"/>
                      </a:moveTo>
                      <a:cubicBezTo>
                        <a:pt x="21241" y="40035"/>
                        <a:pt x="12383" y="65752"/>
                        <a:pt x="1524" y="90422"/>
                      </a:cubicBezTo>
                      <a:cubicBezTo>
                        <a:pt x="476" y="92899"/>
                        <a:pt x="0" y="95375"/>
                        <a:pt x="0" y="97852"/>
                      </a:cubicBezTo>
                      <a:cubicBezTo>
                        <a:pt x="0" y="104995"/>
                        <a:pt x="4191" y="111853"/>
                        <a:pt x="11144" y="114997"/>
                      </a:cubicBezTo>
                      <a:cubicBezTo>
                        <a:pt x="20574" y="119093"/>
                        <a:pt x="31623" y="114806"/>
                        <a:pt x="35719" y="105376"/>
                      </a:cubicBezTo>
                      <a:cubicBezTo>
                        <a:pt x="47244" y="78897"/>
                        <a:pt x="56864" y="51370"/>
                        <a:pt x="64103" y="23366"/>
                      </a:cubicBezTo>
                      <a:cubicBezTo>
                        <a:pt x="66675" y="13460"/>
                        <a:pt x="60770" y="3173"/>
                        <a:pt x="50768" y="601"/>
                      </a:cubicBezTo>
                      <a:cubicBezTo>
                        <a:pt x="40767" y="-1970"/>
                        <a:pt x="30575" y="3935"/>
                        <a:pt x="28004" y="139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0" name="Google Shape;6520;p51"/>
                <p:cNvSpPr/>
                <p:nvPr/>
              </p:nvSpPr>
              <p:spPr>
                <a:xfrm>
                  <a:off x="5138165" y="3986358"/>
                  <a:ext cx="70719" cy="114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19" h="114092" extrusionOk="0">
                      <a:moveTo>
                        <a:pt x="34385" y="12903"/>
                      </a:moveTo>
                      <a:cubicBezTo>
                        <a:pt x="26098" y="38335"/>
                        <a:pt x="15335" y="63005"/>
                        <a:pt x="2381" y="86436"/>
                      </a:cubicBezTo>
                      <a:cubicBezTo>
                        <a:pt x="762" y="89294"/>
                        <a:pt x="0" y="92437"/>
                        <a:pt x="0" y="95485"/>
                      </a:cubicBezTo>
                      <a:cubicBezTo>
                        <a:pt x="0" y="102057"/>
                        <a:pt x="3429" y="108439"/>
                        <a:pt x="9620" y="111773"/>
                      </a:cubicBezTo>
                      <a:cubicBezTo>
                        <a:pt x="18574" y="116725"/>
                        <a:pt x="30004" y="113487"/>
                        <a:pt x="34957" y="104533"/>
                      </a:cubicBezTo>
                      <a:cubicBezTo>
                        <a:pt x="49149" y="79006"/>
                        <a:pt x="60865" y="52051"/>
                        <a:pt x="69818" y="24428"/>
                      </a:cubicBezTo>
                      <a:cubicBezTo>
                        <a:pt x="72962" y="14617"/>
                        <a:pt x="67627" y="4140"/>
                        <a:pt x="57817" y="901"/>
                      </a:cubicBezTo>
                      <a:cubicBezTo>
                        <a:pt x="48006" y="-2242"/>
                        <a:pt x="37529" y="3092"/>
                        <a:pt x="34290" y="1290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1" name="Google Shape;6521;p51"/>
                <p:cNvSpPr/>
                <p:nvPr/>
              </p:nvSpPr>
              <p:spPr>
                <a:xfrm>
                  <a:off x="5366574" y="3991968"/>
                  <a:ext cx="60633" cy="117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33" h="117764" extrusionOk="0">
                      <a:moveTo>
                        <a:pt x="23813" y="14437"/>
                      </a:moveTo>
                      <a:cubicBezTo>
                        <a:pt x="18002" y="40916"/>
                        <a:pt x="10382" y="67206"/>
                        <a:pt x="1143" y="92732"/>
                      </a:cubicBezTo>
                      <a:cubicBezTo>
                        <a:pt x="381" y="94828"/>
                        <a:pt x="0" y="96924"/>
                        <a:pt x="0" y="99114"/>
                      </a:cubicBezTo>
                      <a:cubicBezTo>
                        <a:pt x="0" y="106734"/>
                        <a:pt x="4763" y="113878"/>
                        <a:pt x="12287" y="116640"/>
                      </a:cubicBezTo>
                      <a:cubicBezTo>
                        <a:pt x="22003" y="120165"/>
                        <a:pt x="32671" y="115116"/>
                        <a:pt x="36195" y="105496"/>
                      </a:cubicBezTo>
                      <a:cubicBezTo>
                        <a:pt x="46006" y="78540"/>
                        <a:pt x="54007" y="50632"/>
                        <a:pt x="60198" y="22629"/>
                      </a:cubicBezTo>
                      <a:cubicBezTo>
                        <a:pt x="62389" y="12532"/>
                        <a:pt x="56102" y="2626"/>
                        <a:pt x="46006" y="435"/>
                      </a:cubicBezTo>
                      <a:cubicBezTo>
                        <a:pt x="35909" y="-1755"/>
                        <a:pt x="26003" y="4531"/>
                        <a:pt x="23813" y="146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522" name="Google Shape;6522;p51"/>
            <p:cNvGrpSpPr/>
            <p:nvPr/>
          </p:nvGrpSpPr>
          <p:grpSpPr>
            <a:xfrm>
              <a:off x="7933532" y="3632677"/>
              <a:ext cx="637384" cy="639684"/>
              <a:chOff x="4774596" y="2105691"/>
              <a:chExt cx="884396" cy="884396"/>
            </a:xfrm>
          </p:grpSpPr>
          <p:sp>
            <p:nvSpPr>
              <p:cNvPr id="6523" name="Google Shape;6523;p51"/>
              <p:cNvSpPr/>
              <p:nvPr/>
            </p:nvSpPr>
            <p:spPr>
              <a:xfrm>
                <a:off x="4774596" y="2110073"/>
                <a:ext cx="880014" cy="88001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4" name="Google Shape;6524;p51"/>
              <p:cNvSpPr/>
              <p:nvPr/>
            </p:nvSpPr>
            <p:spPr>
              <a:xfrm>
                <a:off x="4774596" y="2105691"/>
                <a:ext cx="884396" cy="884396"/>
              </a:xfrm>
              <a:custGeom>
                <a:avLst/>
                <a:gdLst/>
                <a:ahLst/>
                <a:cxnLst/>
                <a:rect l="l" t="t" r="r" b="b"/>
                <a:pathLst>
                  <a:path w="884396" h="884396" extrusionOk="0">
                    <a:moveTo>
                      <a:pt x="0" y="884396"/>
                    </a:moveTo>
                    <a:lnTo>
                      <a:pt x="321945" y="884396"/>
                    </a:lnTo>
                    <a:cubicBezTo>
                      <a:pt x="321945" y="573786"/>
                      <a:pt x="573786" y="321945"/>
                      <a:pt x="884396" y="321945"/>
                    </a:cubicBezTo>
                    <a:lnTo>
                      <a:pt x="884396" y="0"/>
                    </a:lnTo>
                    <a:cubicBezTo>
                      <a:pt x="395954" y="0"/>
                      <a:pt x="0" y="395954"/>
                      <a:pt x="0" y="8843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EBC66F7-658F-4C4D-808D-6769B90C3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431535"/>
            <a:ext cx="5715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6" name="Google Shape;6536;p53"/>
          <p:cNvSpPr txBox="1">
            <a:spLocks noGrp="1"/>
          </p:cNvSpPr>
          <p:nvPr>
            <p:ph type="title"/>
          </p:nvPr>
        </p:nvSpPr>
        <p:spPr>
          <a:xfrm>
            <a:off x="3605699" y="2051550"/>
            <a:ext cx="3593700" cy="10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6537" name="Google Shape;6537;p53"/>
          <p:cNvSpPr txBox="1">
            <a:spLocks noGrp="1"/>
          </p:cNvSpPr>
          <p:nvPr>
            <p:ph type="title" idx="2"/>
          </p:nvPr>
        </p:nvSpPr>
        <p:spPr>
          <a:xfrm>
            <a:off x="1944601" y="2051575"/>
            <a:ext cx="1432500" cy="10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6538" name="Google Shape;6538;p53"/>
          <p:cNvGrpSpPr/>
          <p:nvPr/>
        </p:nvGrpSpPr>
        <p:grpSpPr>
          <a:xfrm rot="10800000">
            <a:off x="7933532" y="450300"/>
            <a:ext cx="637384" cy="4459036"/>
            <a:chOff x="7933532" y="450300"/>
            <a:chExt cx="637384" cy="4459036"/>
          </a:xfrm>
        </p:grpSpPr>
        <p:sp>
          <p:nvSpPr>
            <p:cNvPr id="6539" name="Google Shape;6539;p53"/>
            <p:cNvSpPr/>
            <p:nvPr/>
          </p:nvSpPr>
          <p:spPr>
            <a:xfrm flipH="1">
              <a:off x="7934727" y="2359852"/>
              <a:ext cx="635599" cy="635673"/>
            </a:xfrm>
            <a:custGeom>
              <a:avLst/>
              <a:gdLst/>
              <a:ahLst/>
              <a:cxnLst/>
              <a:rect l="l" t="t" r="r" b="b"/>
              <a:pathLst>
                <a:path w="882776" h="879824" extrusionOk="0">
                  <a:moveTo>
                    <a:pt x="882777" y="833628"/>
                  </a:moveTo>
                  <a:lnTo>
                    <a:pt x="882777" y="879824"/>
                  </a:lnTo>
                  <a:lnTo>
                    <a:pt x="0" y="879824"/>
                  </a:lnTo>
                  <a:lnTo>
                    <a:pt x="0" y="833628"/>
                  </a:lnTo>
                  <a:lnTo>
                    <a:pt x="882777" y="833628"/>
                  </a:lnTo>
                  <a:close/>
                  <a:moveTo>
                    <a:pt x="0" y="729424"/>
                  </a:moveTo>
                  <a:lnTo>
                    <a:pt x="0" y="775621"/>
                  </a:lnTo>
                  <a:lnTo>
                    <a:pt x="882777" y="775621"/>
                  </a:lnTo>
                  <a:lnTo>
                    <a:pt x="882777" y="729424"/>
                  </a:lnTo>
                  <a:lnTo>
                    <a:pt x="0" y="729424"/>
                  </a:lnTo>
                  <a:close/>
                  <a:moveTo>
                    <a:pt x="0" y="625221"/>
                  </a:moveTo>
                  <a:lnTo>
                    <a:pt x="0" y="671417"/>
                  </a:lnTo>
                  <a:lnTo>
                    <a:pt x="882777" y="671417"/>
                  </a:lnTo>
                  <a:lnTo>
                    <a:pt x="882777" y="625221"/>
                  </a:lnTo>
                  <a:lnTo>
                    <a:pt x="0" y="625221"/>
                  </a:lnTo>
                  <a:close/>
                  <a:moveTo>
                    <a:pt x="0" y="521017"/>
                  </a:moveTo>
                  <a:lnTo>
                    <a:pt x="0" y="567214"/>
                  </a:lnTo>
                  <a:lnTo>
                    <a:pt x="882777" y="567214"/>
                  </a:lnTo>
                  <a:lnTo>
                    <a:pt x="882777" y="521017"/>
                  </a:lnTo>
                  <a:lnTo>
                    <a:pt x="0" y="521017"/>
                  </a:lnTo>
                  <a:close/>
                  <a:moveTo>
                    <a:pt x="0" y="416814"/>
                  </a:moveTo>
                  <a:lnTo>
                    <a:pt x="0" y="463010"/>
                  </a:lnTo>
                  <a:lnTo>
                    <a:pt x="882777" y="463010"/>
                  </a:lnTo>
                  <a:lnTo>
                    <a:pt x="882777" y="416814"/>
                  </a:lnTo>
                  <a:lnTo>
                    <a:pt x="0" y="416814"/>
                  </a:lnTo>
                  <a:close/>
                  <a:moveTo>
                    <a:pt x="0" y="312611"/>
                  </a:moveTo>
                  <a:lnTo>
                    <a:pt x="0" y="358807"/>
                  </a:lnTo>
                  <a:lnTo>
                    <a:pt x="882777" y="358807"/>
                  </a:lnTo>
                  <a:lnTo>
                    <a:pt x="882777" y="312611"/>
                  </a:lnTo>
                  <a:lnTo>
                    <a:pt x="0" y="312611"/>
                  </a:lnTo>
                  <a:close/>
                  <a:moveTo>
                    <a:pt x="0" y="208407"/>
                  </a:moveTo>
                  <a:lnTo>
                    <a:pt x="0" y="254603"/>
                  </a:lnTo>
                  <a:lnTo>
                    <a:pt x="882777" y="254603"/>
                  </a:lnTo>
                  <a:lnTo>
                    <a:pt x="882777" y="208407"/>
                  </a:lnTo>
                  <a:lnTo>
                    <a:pt x="0" y="208407"/>
                  </a:lnTo>
                  <a:close/>
                  <a:moveTo>
                    <a:pt x="0" y="104204"/>
                  </a:moveTo>
                  <a:lnTo>
                    <a:pt x="0" y="150400"/>
                  </a:lnTo>
                  <a:lnTo>
                    <a:pt x="882777" y="150400"/>
                  </a:lnTo>
                  <a:lnTo>
                    <a:pt x="882777" y="104204"/>
                  </a:lnTo>
                  <a:lnTo>
                    <a:pt x="0" y="104204"/>
                  </a:lnTo>
                  <a:close/>
                  <a:moveTo>
                    <a:pt x="0" y="0"/>
                  </a:moveTo>
                  <a:lnTo>
                    <a:pt x="0" y="46196"/>
                  </a:lnTo>
                  <a:lnTo>
                    <a:pt x="882777" y="46196"/>
                  </a:lnTo>
                  <a:lnTo>
                    <a:pt x="8827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0" name="Google Shape;6540;p53"/>
            <p:cNvSpPr/>
            <p:nvPr/>
          </p:nvSpPr>
          <p:spPr>
            <a:xfrm flipH="1">
              <a:off x="7935754" y="2996231"/>
              <a:ext cx="633542" cy="635810"/>
            </a:xfrm>
            <a:custGeom>
              <a:avLst/>
              <a:gdLst/>
              <a:ahLst/>
              <a:cxnLst/>
              <a:rect l="l" t="t" r="r" b="b"/>
              <a:pathLst>
                <a:path w="879919" h="880014" extrusionOk="0">
                  <a:moveTo>
                    <a:pt x="0" y="0"/>
                  </a:moveTo>
                  <a:lnTo>
                    <a:pt x="0" y="880015"/>
                  </a:lnTo>
                  <a:lnTo>
                    <a:pt x="7525" y="880015"/>
                  </a:lnTo>
                  <a:cubicBezTo>
                    <a:pt x="487490" y="876014"/>
                    <a:pt x="875919" y="487585"/>
                    <a:pt x="879920" y="7525"/>
                  </a:cubicBezTo>
                  <a:lnTo>
                    <a:pt x="8799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1" name="Google Shape;6541;p53"/>
            <p:cNvSpPr/>
            <p:nvPr/>
          </p:nvSpPr>
          <p:spPr>
            <a:xfrm flipH="1">
              <a:off x="7935686" y="450300"/>
              <a:ext cx="633610" cy="635810"/>
            </a:xfrm>
            <a:custGeom>
              <a:avLst/>
              <a:gdLst/>
              <a:ahLst/>
              <a:cxnLst/>
              <a:rect l="l" t="t" r="r" b="b"/>
              <a:pathLst>
                <a:path w="880014" h="880014" extrusionOk="0">
                  <a:moveTo>
                    <a:pt x="0" y="0"/>
                  </a:moveTo>
                  <a:lnTo>
                    <a:pt x="880015" y="0"/>
                  </a:lnTo>
                  <a:lnTo>
                    <a:pt x="880015" y="880015"/>
                  </a:lnTo>
                  <a:lnTo>
                    <a:pt x="0" y="8800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42" name="Google Shape;6542;p53"/>
            <p:cNvGrpSpPr/>
            <p:nvPr/>
          </p:nvGrpSpPr>
          <p:grpSpPr>
            <a:xfrm flipH="1">
              <a:off x="7934750" y="1086743"/>
              <a:ext cx="634226" cy="1272960"/>
              <a:chOff x="6534530" y="2110073"/>
              <a:chExt cx="880014" cy="1759934"/>
            </a:xfrm>
          </p:grpSpPr>
          <p:sp>
            <p:nvSpPr>
              <p:cNvPr id="6543" name="Google Shape;6543;p53"/>
              <p:cNvSpPr/>
              <p:nvPr/>
            </p:nvSpPr>
            <p:spPr>
              <a:xfrm>
                <a:off x="6534530" y="2110073"/>
                <a:ext cx="880014" cy="175993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1759934" extrusionOk="0">
                    <a:moveTo>
                      <a:pt x="880015" y="879920"/>
                    </a:moveTo>
                    <a:lnTo>
                      <a:pt x="880015" y="0"/>
                    </a:lnTo>
                    <a:lnTo>
                      <a:pt x="872490" y="0"/>
                    </a:lnTo>
                    <a:cubicBezTo>
                      <a:pt x="392430" y="4000"/>
                      <a:pt x="4000" y="392430"/>
                      <a:pt x="0" y="872395"/>
                    </a:cubicBezTo>
                    <a:lnTo>
                      <a:pt x="0" y="887444"/>
                    </a:lnTo>
                    <a:cubicBezTo>
                      <a:pt x="4000" y="1367504"/>
                      <a:pt x="392430" y="1755934"/>
                      <a:pt x="872490" y="1759934"/>
                    </a:cubicBezTo>
                    <a:lnTo>
                      <a:pt x="880015" y="1759934"/>
                    </a:lnTo>
                    <a:lnTo>
                      <a:pt x="880015" y="87992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4" name="Google Shape;6544;p53"/>
              <p:cNvSpPr/>
              <p:nvPr/>
            </p:nvSpPr>
            <p:spPr>
              <a:xfrm>
                <a:off x="6542150" y="2117597"/>
                <a:ext cx="872394" cy="872489"/>
              </a:xfrm>
              <a:custGeom>
                <a:avLst/>
                <a:gdLst/>
                <a:ahLst/>
                <a:cxnLst/>
                <a:rect l="l" t="t" r="r" b="b"/>
                <a:pathLst>
                  <a:path w="872394" h="872489" extrusionOk="0">
                    <a:moveTo>
                      <a:pt x="0" y="872490"/>
                    </a:moveTo>
                    <a:lnTo>
                      <a:pt x="872395" y="872490"/>
                    </a:lnTo>
                    <a:lnTo>
                      <a:pt x="872395" y="0"/>
                    </a:lnTo>
                    <a:cubicBezTo>
                      <a:pt x="868394" y="480060"/>
                      <a:pt x="479965" y="868490"/>
                      <a:pt x="0" y="8724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45" name="Google Shape;6545;p53"/>
            <p:cNvGrpSpPr/>
            <p:nvPr/>
          </p:nvGrpSpPr>
          <p:grpSpPr>
            <a:xfrm>
              <a:off x="7935021" y="4272615"/>
              <a:ext cx="634226" cy="636721"/>
              <a:chOff x="4774596" y="3869912"/>
              <a:chExt cx="880014" cy="880300"/>
            </a:xfrm>
          </p:grpSpPr>
          <p:sp>
            <p:nvSpPr>
              <p:cNvPr id="6546" name="Google Shape;6546;p53"/>
              <p:cNvSpPr/>
              <p:nvPr/>
            </p:nvSpPr>
            <p:spPr>
              <a:xfrm>
                <a:off x="4774596" y="3870102"/>
                <a:ext cx="880014" cy="88001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547" name="Google Shape;6547;p53"/>
              <p:cNvGrpSpPr/>
              <p:nvPr/>
            </p:nvGrpSpPr>
            <p:grpSpPr>
              <a:xfrm>
                <a:off x="4774596" y="3869912"/>
                <a:ext cx="880014" cy="880300"/>
                <a:chOff x="4774596" y="3869912"/>
                <a:chExt cx="880014" cy="880300"/>
              </a:xfrm>
            </p:grpSpPr>
            <p:sp>
              <p:nvSpPr>
                <p:cNvPr id="6548" name="Google Shape;6548;p53"/>
                <p:cNvSpPr/>
                <p:nvPr/>
              </p:nvSpPr>
              <p:spPr>
                <a:xfrm>
                  <a:off x="5184457" y="4422030"/>
                  <a:ext cx="103582" cy="88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82" h="88672" extrusionOk="0">
                      <a:moveTo>
                        <a:pt x="72771" y="4618"/>
                      </a:moveTo>
                      <a:cubicBezTo>
                        <a:pt x="52197" y="22430"/>
                        <a:pt x="30480" y="39289"/>
                        <a:pt x="8096" y="54720"/>
                      </a:cubicBezTo>
                      <a:cubicBezTo>
                        <a:pt x="2858" y="58339"/>
                        <a:pt x="0" y="64149"/>
                        <a:pt x="0" y="70055"/>
                      </a:cubicBezTo>
                      <a:cubicBezTo>
                        <a:pt x="0" y="73674"/>
                        <a:pt x="1048" y="77389"/>
                        <a:pt x="3334" y="80628"/>
                      </a:cubicBezTo>
                      <a:cubicBezTo>
                        <a:pt x="9144" y="89105"/>
                        <a:pt x="20764" y="91200"/>
                        <a:pt x="29242" y="85390"/>
                      </a:cubicBezTo>
                      <a:cubicBezTo>
                        <a:pt x="52768" y="69197"/>
                        <a:pt x="75533" y="51481"/>
                        <a:pt x="97155" y="32717"/>
                      </a:cubicBezTo>
                      <a:cubicBezTo>
                        <a:pt x="104966" y="25954"/>
                        <a:pt x="105727" y="14238"/>
                        <a:pt x="99060" y="6428"/>
                      </a:cubicBezTo>
                      <a:cubicBezTo>
                        <a:pt x="92297" y="-1383"/>
                        <a:pt x="80486" y="-2145"/>
                        <a:pt x="72771" y="452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9" name="Google Shape;6549;p53"/>
                <p:cNvSpPr/>
                <p:nvPr/>
              </p:nvSpPr>
              <p:spPr>
                <a:xfrm>
                  <a:off x="5037391" y="4395415"/>
                  <a:ext cx="110195" cy="78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95" h="78523" extrusionOk="0">
                      <a:moveTo>
                        <a:pt x="107251" y="8468"/>
                      </a:moveTo>
                      <a:cubicBezTo>
                        <a:pt x="101632" y="-199"/>
                        <a:pt x="90107" y="-2581"/>
                        <a:pt x="81439" y="3039"/>
                      </a:cubicBezTo>
                      <a:cubicBezTo>
                        <a:pt x="58769" y="17803"/>
                        <a:pt x="34957" y="31328"/>
                        <a:pt x="10573" y="43044"/>
                      </a:cubicBezTo>
                      <a:cubicBezTo>
                        <a:pt x="3905" y="46283"/>
                        <a:pt x="0" y="52950"/>
                        <a:pt x="0" y="59903"/>
                      </a:cubicBezTo>
                      <a:cubicBezTo>
                        <a:pt x="0" y="62570"/>
                        <a:pt x="571" y="65333"/>
                        <a:pt x="1810" y="68000"/>
                      </a:cubicBezTo>
                      <a:cubicBezTo>
                        <a:pt x="6287" y="77239"/>
                        <a:pt x="17431" y="81144"/>
                        <a:pt x="26670" y="76668"/>
                      </a:cubicBezTo>
                      <a:cubicBezTo>
                        <a:pt x="52483" y="64190"/>
                        <a:pt x="77724" y="49997"/>
                        <a:pt x="101727" y="34281"/>
                      </a:cubicBezTo>
                      <a:cubicBezTo>
                        <a:pt x="110395" y="28661"/>
                        <a:pt x="112776" y="17136"/>
                        <a:pt x="107156" y="846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0" name="Google Shape;6550;p53"/>
                <p:cNvSpPr/>
                <p:nvPr/>
              </p:nvSpPr>
              <p:spPr>
                <a:xfrm>
                  <a:off x="5037105" y="4517118"/>
                  <a:ext cx="113269" cy="72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269" h="72783" extrusionOk="0">
                      <a:moveTo>
                        <a:pt x="110966" y="9828"/>
                      </a:moveTo>
                      <a:cubicBezTo>
                        <a:pt x="106108" y="779"/>
                        <a:pt x="94774" y="-2650"/>
                        <a:pt x="85725" y="2208"/>
                      </a:cubicBezTo>
                      <a:cubicBezTo>
                        <a:pt x="61817" y="15067"/>
                        <a:pt x="36862" y="26688"/>
                        <a:pt x="11716" y="36784"/>
                      </a:cubicBezTo>
                      <a:cubicBezTo>
                        <a:pt x="4477" y="39737"/>
                        <a:pt x="0" y="46690"/>
                        <a:pt x="0" y="54120"/>
                      </a:cubicBezTo>
                      <a:cubicBezTo>
                        <a:pt x="0" y="56405"/>
                        <a:pt x="476" y="58787"/>
                        <a:pt x="1333" y="61073"/>
                      </a:cubicBezTo>
                      <a:cubicBezTo>
                        <a:pt x="5143" y="70598"/>
                        <a:pt x="16002" y="75265"/>
                        <a:pt x="25622" y="71455"/>
                      </a:cubicBezTo>
                      <a:cubicBezTo>
                        <a:pt x="52102" y="60882"/>
                        <a:pt x="78296" y="48595"/>
                        <a:pt x="103442" y="35070"/>
                      </a:cubicBezTo>
                      <a:cubicBezTo>
                        <a:pt x="112490" y="30212"/>
                        <a:pt x="115919" y="18877"/>
                        <a:pt x="111062" y="98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1" name="Google Shape;6551;p53"/>
                <p:cNvSpPr/>
                <p:nvPr/>
              </p:nvSpPr>
              <p:spPr>
                <a:xfrm>
                  <a:off x="5197696" y="4544637"/>
                  <a:ext cx="107087" cy="83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87" h="83769" extrusionOk="0">
                      <a:moveTo>
                        <a:pt x="99536" y="33649"/>
                      </a:moveTo>
                      <a:cubicBezTo>
                        <a:pt x="107823" y="27553"/>
                        <a:pt x="109538" y="15838"/>
                        <a:pt x="103442" y="7551"/>
                      </a:cubicBezTo>
                      <a:cubicBezTo>
                        <a:pt x="97346" y="-736"/>
                        <a:pt x="85630" y="-2450"/>
                        <a:pt x="77343" y="3646"/>
                      </a:cubicBezTo>
                      <a:cubicBezTo>
                        <a:pt x="55435" y="19838"/>
                        <a:pt x="32385" y="35173"/>
                        <a:pt x="9049" y="49175"/>
                      </a:cubicBezTo>
                      <a:cubicBezTo>
                        <a:pt x="3238" y="52699"/>
                        <a:pt x="0" y="58891"/>
                        <a:pt x="0" y="65177"/>
                      </a:cubicBezTo>
                      <a:cubicBezTo>
                        <a:pt x="0" y="68416"/>
                        <a:pt x="857" y="71749"/>
                        <a:pt x="2667" y="74702"/>
                      </a:cubicBezTo>
                      <a:cubicBezTo>
                        <a:pt x="7906" y="83560"/>
                        <a:pt x="19431" y="86418"/>
                        <a:pt x="28289" y="81084"/>
                      </a:cubicBezTo>
                      <a:cubicBezTo>
                        <a:pt x="52673" y="66511"/>
                        <a:pt x="76676" y="50509"/>
                        <a:pt x="99631" y="3355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2" name="Google Shape;6552;p53"/>
                <p:cNvSpPr/>
                <p:nvPr/>
              </p:nvSpPr>
              <p:spPr>
                <a:xfrm>
                  <a:off x="4875656" y="4579448"/>
                  <a:ext cx="119233" cy="55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33" h="55078" extrusionOk="0">
                      <a:moveTo>
                        <a:pt x="118586" y="13697"/>
                      </a:moveTo>
                      <a:cubicBezTo>
                        <a:pt x="115824" y="3791"/>
                        <a:pt x="105537" y="-2020"/>
                        <a:pt x="95631" y="647"/>
                      </a:cubicBezTo>
                      <a:cubicBezTo>
                        <a:pt x="69437" y="7886"/>
                        <a:pt x="42577" y="13697"/>
                        <a:pt x="15716" y="17983"/>
                      </a:cubicBezTo>
                      <a:cubicBezTo>
                        <a:pt x="6572" y="19412"/>
                        <a:pt x="0" y="27413"/>
                        <a:pt x="0" y="36366"/>
                      </a:cubicBezTo>
                      <a:cubicBezTo>
                        <a:pt x="0" y="37319"/>
                        <a:pt x="0" y="38366"/>
                        <a:pt x="190" y="39319"/>
                      </a:cubicBezTo>
                      <a:cubicBezTo>
                        <a:pt x="1810" y="49511"/>
                        <a:pt x="11335" y="56464"/>
                        <a:pt x="21526" y="54845"/>
                      </a:cubicBezTo>
                      <a:cubicBezTo>
                        <a:pt x="49721" y="50368"/>
                        <a:pt x="78010" y="44177"/>
                        <a:pt x="105537" y="36652"/>
                      </a:cubicBezTo>
                      <a:cubicBezTo>
                        <a:pt x="115443" y="33890"/>
                        <a:pt x="121253" y="23603"/>
                        <a:pt x="118586" y="1369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3" name="Google Shape;6553;p53"/>
                <p:cNvSpPr/>
                <p:nvPr/>
              </p:nvSpPr>
              <p:spPr>
                <a:xfrm>
                  <a:off x="5445537" y="4298488"/>
                  <a:ext cx="84249" cy="106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249" h="106645" extrusionOk="0">
                      <a:moveTo>
                        <a:pt x="33528" y="99299"/>
                      </a:moveTo>
                      <a:cubicBezTo>
                        <a:pt x="50578" y="76535"/>
                        <a:pt x="66770" y="52627"/>
                        <a:pt x="81534" y="28338"/>
                      </a:cubicBezTo>
                      <a:cubicBezTo>
                        <a:pt x="86868" y="19575"/>
                        <a:pt x="84106" y="8050"/>
                        <a:pt x="75343" y="2716"/>
                      </a:cubicBezTo>
                      <a:cubicBezTo>
                        <a:pt x="66580" y="-2618"/>
                        <a:pt x="55054" y="144"/>
                        <a:pt x="49720" y="8907"/>
                      </a:cubicBezTo>
                      <a:cubicBezTo>
                        <a:pt x="35528" y="32148"/>
                        <a:pt x="20098" y="55008"/>
                        <a:pt x="3715" y="76820"/>
                      </a:cubicBezTo>
                      <a:cubicBezTo>
                        <a:pt x="1238" y="80154"/>
                        <a:pt x="0" y="84059"/>
                        <a:pt x="0" y="87964"/>
                      </a:cubicBezTo>
                      <a:cubicBezTo>
                        <a:pt x="0" y="93679"/>
                        <a:pt x="2572" y="99204"/>
                        <a:pt x="7429" y="102919"/>
                      </a:cubicBezTo>
                      <a:cubicBezTo>
                        <a:pt x="15716" y="109110"/>
                        <a:pt x="27337" y="107395"/>
                        <a:pt x="33528" y="9920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4" name="Google Shape;6554;p53"/>
                <p:cNvSpPr/>
                <p:nvPr/>
              </p:nvSpPr>
              <p:spPr>
                <a:xfrm>
                  <a:off x="5289708" y="4149180"/>
                  <a:ext cx="80586" cy="109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586" h="109183" extrusionOk="0">
                      <a:moveTo>
                        <a:pt x="34004" y="101160"/>
                      </a:moveTo>
                      <a:cubicBezTo>
                        <a:pt x="50387" y="77634"/>
                        <a:pt x="65342" y="52678"/>
                        <a:pt x="78486" y="27246"/>
                      </a:cubicBezTo>
                      <a:cubicBezTo>
                        <a:pt x="83248" y="18102"/>
                        <a:pt x="79629" y="6863"/>
                        <a:pt x="70485" y="2100"/>
                      </a:cubicBezTo>
                      <a:cubicBezTo>
                        <a:pt x="61341" y="-2662"/>
                        <a:pt x="50101" y="957"/>
                        <a:pt x="45339" y="10102"/>
                      </a:cubicBezTo>
                      <a:cubicBezTo>
                        <a:pt x="32861" y="34104"/>
                        <a:pt x="18764" y="57631"/>
                        <a:pt x="3334" y="79920"/>
                      </a:cubicBezTo>
                      <a:cubicBezTo>
                        <a:pt x="1048" y="83158"/>
                        <a:pt x="0" y="86873"/>
                        <a:pt x="0" y="90492"/>
                      </a:cubicBezTo>
                      <a:cubicBezTo>
                        <a:pt x="0" y="96398"/>
                        <a:pt x="2762" y="102208"/>
                        <a:pt x="8001" y="105828"/>
                      </a:cubicBezTo>
                      <a:cubicBezTo>
                        <a:pt x="16478" y="111733"/>
                        <a:pt x="28099" y="109638"/>
                        <a:pt x="33909" y="10116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5" name="Google Shape;6555;p53"/>
                <p:cNvSpPr/>
                <p:nvPr/>
              </p:nvSpPr>
              <p:spPr>
                <a:xfrm>
                  <a:off x="4883657" y="4237200"/>
                  <a:ext cx="114676" cy="69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676" h="69310" extrusionOk="0">
                      <a:moveTo>
                        <a:pt x="112585" y="9902"/>
                      </a:moveTo>
                      <a:cubicBezTo>
                        <a:pt x="107728" y="853"/>
                        <a:pt x="96488" y="-2671"/>
                        <a:pt x="87344" y="2187"/>
                      </a:cubicBezTo>
                      <a:cubicBezTo>
                        <a:pt x="63722" y="14760"/>
                        <a:pt x="38767" y="25047"/>
                        <a:pt x="13240" y="32857"/>
                      </a:cubicBezTo>
                      <a:cubicBezTo>
                        <a:pt x="5239" y="35334"/>
                        <a:pt x="0" y="42668"/>
                        <a:pt x="0" y="50669"/>
                      </a:cubicBezTo>
                      <a:cubicBezTo>
                        <a:pt x="0" y="52479"/>
                        <a:pt x="286" y="54288"/>
                        <a:pt x="857" y="56098"/>
                      </a:cubicBezTo>
                      <a:cubicBezTo>
                        <a:pt x="3905" y="65909"/>
                        <a:pt x="14288" y="71529"/>
                        <a:pt x="24098" y="68481"/>
                      </a:cubicBezTo>
                      <a:cubicBezTo>
                        <a:pt x="51911" y="60003"/>
                        <a:pt x="79058" y="48764"/>
                        <a:pt x="104775" y="35048"/>
                      </a:cubicBezTo>
                      <a:cubicBezTo>
                        <a:pt x="113824" y="30190"/>
                        <a:pt x="117348" y="18951"/>
                        <a:pt x="112490" y="980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6" name="Google Shape;6556;p53"/>
                <p:cNvSpPr/>
                <p:nvPr/>
              </p:nvSpPr>
              <p:spPr>
                <a:xfrm>
                  <a:off x="5035962" y="4268219"/>
                  <a:ext cx="105565" cy="85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65" h="85920" extrusionOk="0">
                      <a:moveTo>
                        <a:pt x="74962" y="4219"/>
                      </a:moveTo>
                      <a:cubicBezTo>
                        <a:pt x="54292" y="21555"/>
                        <a:pt x="32099" y="37366"/>
                        <a:pt x="9049" y="51273"/>
                      </a:cubicBezTo>
                      <a:cubicBezTo>
                        <a:pt x="3238" y="54797"/>
                        <a:pt x="0" y="60893"/>
                        <a:pt x="0" y="67275"/>
                      </a:cubicBezTo>
                      <a:cubicBezTo>
                        <a:pt x="0" y="70513"/>
                        <a:pt x="857" y="73847"/>
                        <a:pt x="2667" y="76895"/>
                      </a:cubicBezTo>
                      <a:cubicBezTo>
                        <a:pt x="8001" y="85753"/>
                        <a:pt x="19431" y="88516"/>
                        <a:pt x="28289" y="83277"/>
                      </a:cubicBezTo>
                      <a:cubicBezTo>
                        <a:pt x="52959" y="68418"/>
                        <a:pt x="76676" y="51463"/>
                        <a:pt x="98869" y="32985"/>
                      </a:cubicBezTo>
                      <a:cubicBezTo>
                        <a:pt x="106775" y="26413"/>
                        <a:pt x="107823" y="14602"/>
                        <a:pt x="101251" y="6696"/>
                      </a:cubicBezTo>
                      <a:cubicBezTo>
                        <a:pt x="94678" y="-1210"/>
                        <a:pt x="82867" y="-2258"/>
                        <a:pt x="74962" y="431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7" name="Google Shape;6557;p53"/>
                <p:cNvSpPr/>
                <p:nvPr/>
              </p:nvSpPr>
              <p:spPr>
                <a:xfrm>
                  <a:off x="5177408" y="4286664"/>
                  <a:ext cx="97406" cy="95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06" h="95752" extrusionOk="0">
                      <a:moveTo>
                        <a:pt x="64961" y="6157"/>
                      </a:moveTo>
                      <a:cubicBezTo>
                        <a:pt x="46768" y="26255"/>
                        <a:pt x="27146" y="45305"/>
                        <a:pt x="6572" y="62926"/>
                      </a:cubicBezTo>
                      <a:cubicBezTo>
                        <a:pt x="2286" y="66641"/>
                        <a:pt x="0" y="71880"/>
                        <a:pt x="0" y="77119"/>
                      </a:cubicBezTo>
                      <a:cubicBezTo>
                        <a:pt x="0" y="81405"/>
                        <a:pt x="1429" y="85691"/>
                        <a:pt x="4477" y="89215"/>
                      </a:cubicBezTo>
                      <a:cubicBezTo>
                        <a:pt x="11144" y="97026"/>
                        <a:pt x="22955" y="97978"/>
                        <a:pt x="30766" y="91311"/>
                      </a:cubicBezTo>
                      <a:cubicBezTo>
                        <a:pt x="52578" y="72642"/>
                        <a:pt x="73342" y="52449"/>
                        <a:pt x="92583" y="31208"/>
                      </a:cubicBezTo>
                      <a:cubicBezTo>
                        <a:pt x="99536" y="23588"/>
                        <a:pt x="98870" y="11777"/>
                        <a:pt x="91250" y="4824"/>
                      </a:cubicBezTo>
                      <a:cubicBezTo>
                        <a:pt x="83629" y="-2129"/>
                        <a:pt x="71819" y="-1462"/>
                        <a:pt x="64865" y="615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8" name="Google Shape;6558;p53"/>
                <p:cNvSpPr/>
                <p:nvPr/>
              </p:nvSpPr>
              <p:spPr>
                <a:xfrm>
                  <a:off x="4774596" y="3957241"/>
                  <a:ext cx="71833" cy="49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33" h="49926" extrusionOk="0">
                      <a:moveTo>
                        <a:pt x="0" y="49926"/>
                      </a:moveTo>
                      <a:lnTo>
                        <a:pt x="0" y="49926"/>
                      </a:lnTo>
                      <a:cubicBezTo>
                        <a:pt x="21622" y="49926"/>
                        <a:pt x="42291" y="45069"/>
                        <a:pt x="61531" y="35353"/>
                      </a:cubicBezTo>
                      <a:cubicBezTo>
                        <a:pt x="70771" y="30686"/>
                        <a:pt x="74485" y="19542"/>
                        <a:pt x="69818" y="10302"/>
                      </a:cubicBezTo>
                      <a:cubicBezTo>
                        <a:pt x="65151" y="1063"/>
                        <a:pt x="54007" y="-2652"/>
                        <a:pt x="44767" y="2016"/>
                      </a:cubicBezTo>
                      <a:cubicBezTo>
                        <a:pt x="30861" y="9064"/>
                        <a:pt x="15716" y="12588"/>
                        <a:pt x="0" y="12588"/>
                      </a:cubicBezTo>
                      <a:lnTo>
                        <a:pt x="0" y="12588"/>
                      </a:lnTo>
                      <a:lnTo>
                        <a:pt x="0" y="4992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9" name="Google Shape;6559;p53"/>
                <p:cNvSpPr/>
                <p:nvPr/>
              </p:nvSpPr>
              <p:spPr>
                <a:xfrm>
                  <a:off x="4881371" y="4354291"/>
                  <a:ext cx="117124" cy="62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124" h="62770" extrusionOk="0">
                      <a:moveTo>
                        <a:pt x="115729" y="11587"/>
                      </a:moveTo>
                      <a:cubicBezTo>
                        <a:pt x="111824" y="2062"/>
                        <a:pt x="100965" y="-2509"/>
                        <a:pt x="91440" y="1396"/>
                      </a:cubicBezTo>
                      <a:cubicBezTo>
                        <a:pt x="66485" y="11587"/>
                        <a:pt x="40577" y="19874"/>
                        <a:pt x="14383" y="26066"/>
                      </a:cubicBezTo>
                      <a:cubicBezTo>
                        <a:pt x="5810" y="28066"/>
                        <a:pt x="0" y="35781"/>
                        <a:pt x="0" y="44163"/>
                      </a:cubicBezTo>
                      <a:cubicBezTo>
                        <a:pt x="0" y="45592"/>
                        <a:pt x="191" y="47020"/>
                        <a:pt x="476" y="48449"/>
                      </a:cubicBezTo>
                      <a:cubicBezTo>
                        <a:pt x="2858" y="58450"/>
                        <a:pt x="12859" y="64642"/>
                        <a:pt x="22955" y="62260"/>
                      </a:cubicBezTo>
                      <a:cubicBezTo>
                        <a:pt x="51054" y="55593"/>
                        <a:pt x="78867" y="46735"/>
                        <a:pt x="105537" y="35781"/>
                      </a:cubicBezTo>
                      <a:cubicBezTo>
                        <a:pt x="115062" y="31876"/>
                        <a:pt x="119634" y="21017"/>
                        <a:pt x="115729" y="1149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0" name="Google Shape;6560;p53"/>
                <p:cNvSpPr/>
                <p:nvPr/>
              </p:nvSpPr>
              <p:spPr>
                <a:xfrm>
                  <a:off x="5046153" y="4630552"/>
                  <a:ext cx="114897" cy="69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97" h="69348" extrusionOk="0">
                      <a:moveTo>
                        <a:pt x="104204" y="35554"/>
                      </a:moveTo>
                      <a:cubicBezTo>
                        <a:pt x="113538" y="31173"/>
                        <a:pt x="117538" y="20028"/>
                        <a:pt x="113062" y="10694"/>
                      </a:cubicBezTo>
                      <a:cubicBezTo>
                        <a:pt x="108680" y="1360"/>
                        <a:pt x="97536" y="-2641"/>
                        <a:pt x="88201" y="1836"/>
                      </a:cubicBezTo>
                      <a:cubicBezTo>
                        <a:pt x="63532" y="13456"/>
                        <a:pt x="38005" y="24029"/>
                        <a:pt x="12383" y="33173"/>
                      </a:cubicBezTo>
                      <a:cubicBezTo>
                        <a:pt x="4763" y="35935"/>
                        <a:pt x="0" y="43079"/>
                        <a:pt x="0" y="50699"/>
                      </a:cubicBezTo>
                      <a:cubicBezTo>
                        <a:pt x="0" y="52794"/>
                        <a:pt x="381" y="54890"/>
                        <a:pt x="1048" y="56985"/>
                      </a:cubicBezTo>
                      <a:cubicBezTo>
                        <a:pt x="4477" y="66701"/>
                        <a:pt x="15240" y="71749"/>
                        <a:pt x="24860" y="68225"/>
                      </a:cubicBezTo>
                      <a:cubicBezTo>
                        <a:pt x="51625" y="58605"/>
                        <a:pt x="78296" y="47651"/>
                        <a:pt x="104013" y="3545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1" name="Google Shape;6561;p53"/>
                <p:cNvSpPr/>
                <p:nvPr/>
              </p:nvSpPr>
              <p:spPr>
                <a:xfrm>
                  <a:off x="4774691" y="4711711"/>
                  <a:ext cx="62980" cy="38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80" h="38501" extrusionOk="0">
                      <a:moveTo>
                        <a:pt x="62865" y="17737"/>
                      </a:moveTo>
                      <a:cubicBezTo>
                        <a:pt x="62389" y="7450"/>
                        <a:pt x="53626" y="-456"/>
                        <a:pt x="43339" y="20"/>
                      </a:cubicBezTo>
                      <a:cubicBezTo>
                        <a:pt x="28956" y="782"/>
                        <a:pt x="14383" y="1163"/>
                        <a:pt x="0" y="1163"/>
                      </a:cubicBezTo>
                      <a:lnTo>
                        <a:pt x="0" y="1163"/>
                      </a:lnTo>
                      <a:lnTo>
                        <a:pt x="0" y="38501"/>
                      </a:lnTo>
                      <a:lnTo>
                        <a:pt x="0" y="38501"/>
                      </a:lnTo>
                      <a:cubicBezTo>
                        <a:pt x="15050" y="38501"/>
                        <a:pt x="30194" y="38120"/>
                        <a:pt x="45244" y="37358"/>
                      </a:cubicBezTo>
                      <a:cubicBezTo>
                        <a:pt x="55531" y="36882"/>
                        <a:pt x="63437" y="28024"/>
                        <a:pt x="62960" y="1783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2" name="Google Shape;6562;p53"/>
                <p:cNvSpPr/>
                <p:nvPr/>
              </p:nvSpPr>
              <p:spPr>
                <a:xfrm>
                  <a:off x="5311044" y="4298987"/>
                  <a:ext cx="90704" cy="101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04" h="101911" extrusionOk="0">
                      <a:moveTo>
                        <a:pt x="32290" y="96038"/>
                      </a:moveTo>
                      <a:cubicBezTo>
                        <a:pt x="51721" y="75083"/>
                        <a:pt x="70104" y="52795"/>
                        <a:pt x="87058" y="29744"/>
                      </a:cubicBezTo>
                      <a:cubicBezTo>
                        <a:pt x="93154" y="21457"/>
                        <a:pt x="91440" y="9742"/>
                        <a:pt x="83153" y="3646"/>
                      </a:cubicBezTo>
                      <a:cubicBezTo>
                        <a:pt x="74867" y="-2450"/>
                        <a:pt x="63151" y="-736"/>
                        <a:pt x="57055" y="7551"/>
                      </a:cubicBezTo>
                      <a:cubicBezTo>
                        <a:pt x="40958" y="29458"/>
                        <a:pt x="23432" y="50604"/>
                        <a:pt x="4953" y="70606"/>
                      </a:cubicBezTo>
                      <a:cubicBezTo>
                        <a:pt x="1619" y="74226"/>
                        <a:pt x="0" y="78703"/>
                        <a:pt x="0" y="83275"/>
                      </a:cubicBezTo>
                      <a:cubicBezTo>
                        <a:pt x="0" y="88323"/>
                        <a:pt x="2000" y="93276"/>
                        <a:pt x="6001" y="96991"/>
                      </a:cubicBezTo>
                      <a:cubicBezTo>
                        <a:pt x="13525" y="103944"/>
                        <a:pt x="25337" y="103468"/>
                        <a:pt x="32385" y="9594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3" name="Google Shape;6563;p53"/>
                <p:cNvSpPr/>
                <p:nvPr/>
              </p:nvSpPr>
              <p:spPr>
                <a:xfrm>
                  <a:off x="5410294" y="4154110"/>
                  <a:ext cx="75180" cy="112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180" h="112158" extrusionOk="0">
                      <a:moveTo>
                        <a:pt x="34862" y="102803"/>
                      </a:moveTo>
                      <a:cubicBezTo>
                        <a:pt x="49149" y="78038"/>
                        <a:pt x="62198" y="52225"/>
                        <a:pt x="73628" y="26126"/>
                      </a:cubicBezTo>
                      <a:cubicBezTo>
                        <a:pt x="77724" y="16697"/>
                        <a:pt x="73438" y="5743"/>
                        <a:pt x="64008" y="1552"/>
                      </a:cubicBezTo>
                      <a:cubicBezTo>
                        <a:pt x="54578" y="-2544"/>
                        <a:pt x="43529" y="1742"/>
                        <a:pt x="39433" y="11172"/>
                      </a:cubicBezTo>
                      <a:cubicBezTo>
                        <a:pt x="28575" y="36032"/>
                        <a:pt x="16097" y="60607"/>
                        <a:pt x="2477" y="84134"/>
                      </a:cubicBezTo>
                      <a:cubicBezTo>
                        <a:pt x="762" y="87086"/>
                        <a:pt x="0" y="90325"/>
                        <a:pt x="0" y="93468"/>
                      </a:cubicBezTo>
                      <a:cubicBezTo>
                        <a:pt x="0" y="99945"/>
                        <a:pt x="3334" y="106136"/>
                        <a:pt x="9335" y="109661"/>
                      </a:cubicBezTo>
                      <a:cubicBezTo>
                        <a:pt x="18288" y="114804"/>
                        <a:pt x="29623" y="111756"/>
                        <a:pt x="34766" y="10280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4" name="Google Shape;6564;p53"/>
                <p:cNvSpPr/>
                <p:nvPr/>
              </p:nvSpPr>
              <p:spPr>
                <a:xfrm>
                  <a:off x="4774596" y="4285865"/>
                  <a:ext cx="64296" cy="39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96" h="39722" extrusionOk="0">
                      <a:moveTo>
                        <a:pt x="0" y="39723"/>
                      </a:moveTo>
                      <a:lnTo>
                        <a:pt x="0" y="39723"/>
                      </a:lnTo>
                      <a:cubicBezTo>
                        <a:pt x="15907" y="39723"/>
                        <a:pt x="31909" y="38865"/>
                        <a:pt x="47530" y="37246"/>
                      </a:cubicBezTo>
                      <a:cubicBezTo>
                        <a:pt x="57817" y="36198"/>
                        <a:pt x="65246" y="27054"/>
                        <a:pt x="64198" y="16767"/>
                      </a:cubicBezTo>
                      <a:cubicBezTo>
                        <a:pt x="63151" y="6480"/>
                        <a:pt x="54007" y="-949"/>
                        <a:pt x="43720" y="99"/>
                      </a:cubicBezTo>
                      <a:cubicBezTo>
                        <a:pt x="29337" y="1623"/>
                        <a:pt x="14573" y="2384"/>
                        <a:pt x="0" y="2384"/>
                      </a:cubicBezTo>
                      <a:lnTo>
                        <a:pt x="0" y="2384"/>
                      </a:lnTo>
                      <a:lnTo>
                        <a:pt x="0" y="3972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5" name="Google Shape;6565;p53"/>
                <p:cNvSpPr/>
                <p:nvPr/>
              </p:nvSpPr>
              <p:spPr>
                <a:xfrm>
                  <a:off x="4774596" y="4605888"/>
                  <a:ext cx="54997" cy="38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97" h="38215" extrusionOk="0">
                      <a:moveTo>
                        <a:pt x="37243" y="37263"/>
                      </a:moveTo>
                      <a:cubicBezTo>
                        <a:pt x="47530" y="36787"/>
                        <a:pt x="55626" y="28119"/>
                        <a:pt x="54959" y="17737"/>
                      </a:cubicBezTo>
                      <a:cubicBezTo>
                        <a:pt x="54483" y="7450"/>
                        <a:pt x="45720" y="-456"/>
                        <a:pt x="35433" y="20"/>
                      </a:cubicBezTo>
                      <a:cubicBezTo>
                        <a:pt x="23717" y="592"/>
                        <a:pt x="11811" y="878"/>
                        <a:pt x="0" y="878"/>
                      </a:cubicBezTo>
                      <a:lnTo>
                        <a:pt x="0" y="878"/>
                      </a:lnTo>
                      <a:lnTo>
                        <a:pt x="0" y="38216"/>
                      </a:lnTo>
                      <a:lnTo>
                        <a:pt x="0" y="38216"/>
                      </a:lnTo>
                      <a:cubicBezTo>
                        <a:pt x="12383" y="38216"/>
                        <a:pt x="24955" y="37930"/>
                        <a:pt x="37147" y="3735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6" name="Google Shape;6566;p53"/>
                <p:cNvSpPr/>
                <p:nvPr/>
              </p:nvSpPr>
              <p:spPr>
                <a:xfrm>
                  <a:off x="4883657" y="4687044"/>
                  <a:ext cx="119556" cy="53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6" h="53659" extrusionOk="0">
                      <a:moveTo>
                        <a:pt x="286" y="37736"/>
                      </a:moveTo>
                      <a:cubicBezTo>
                        <a:pt x="1810" y="47928"/>
                        <a:pt x="11239" y="54977"/>
                        <a:pt x="21431" y="53453"/>
                      </a:cubicBezTo>
                      <a:cubicBezTo>
                        <a:pt x="49625" y="49262"/>
                        <a:pt x="77914" y="43642"/>
                        <a:pt x="105442" y="36688"/>
                      </a:cubicBezTo>
                      <a:cubicBezTo>
                        <a:pt x="115443" y="34212"/>
                        <a:pt x="121539" y="24020"/>
                        <a:pt x="118967" y="14114"/>
                      </a:cubicBezTo>
                      <a:cubicBezTo>
                        <a:pt x="116491" y="4113"/>
                        <a:pt x="106299" y="-1983"/>
                        <a:pt x="96393" y="589"/>
                      </a:cubicBezTo>
                      <a:cubicBezTo>
                        <a:pt x="70009" y="7161"/>
                        <a:pt x="42958" y="12590"/>
                        <a:pt x="15907" y="16591"/>
                      </a:cubicBezTo>
                      <a:cubicBezTo>
                        <a:pt x="6667" y="17924"/>
                        <a:pt x="0" y="25925"/>
                        <a:pt x="0" y="34974"/>
                      </a:cubicBezTo>
                      <a:cubicBezTo>
                        <a:pt x="0" y="35927"/>
                        <a:pt x="0" y="36784"/>
                        <a:pt x="191" y="377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7" name="Google Shape;6567;p53"/>
                <p:cNvSpPr/>
                <p:nvPr/>
              </p:nvSpPr>
              <p:spPr>
                <a:xfrm>
                  <a:off x="4878513" y="4468028"/>
                  <a:ext cx="118544" cy="58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44" h="58290" extrusionOk="0">
                      <a:moveTo>
                        <a:pt x="0" y="39582"/>
                      </a:moveTo>
                      <a:cubicBezTo>
                        <a:pt x="0" y="40725"/>
                        <a:pt x="95" y="41964"/>
                        <a:pt x="381" y="43107"/>
                      </a:cubicBezTo>
                      <a:cubicBezTo>
                        <a:pt x="2286" y="53203"/>
                        <a:pt x="12097" y="59871"/>
                        <a:pt x="22193" y="57966"/>
                      </a:cubicBezTo>
                      <a:cubicBezTo>
                        <a:pt x="50387" y="52536"/>
                        <a:pt x="78486" y="45297"/>
                        <a:pt x="105728" y="36344"/>
                      </a:cubicBezTo>
                      <a:cubicBezTo>
                        <a:pt x="115538" y="33105"/>
                        <a:pt x="120777" y="22533"/>
                        <a:pt x="117634" y="12817"/>
                      </a:cubicBezTo>
                      <a:cubicBezTo>
                        <a:pt x="114395" y="3006"/>
                        <a:pt x="103823" y="-2232"/>
                        <a:pt x="94107" y="911"/>
                      </a:cubicBezTo>
                      <a:cubicBezTo>
                        <a:pt x="68390" y="9388"/>
                        <a:pt x="41910" y="16246"/>
                        <a:pt x="15335" y="21390"/>
                      </a:cubicBezTo>
                      <a:cubicBezTo>
                        <a:pt x="6382" y="23104"/>
                        <a:pt x="191" y="30915"/>
                        <a:pt x="191" y="3967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8" name="Google Shape;6568;p53"/>
                <p:cNvSpPr/>
                <p:nvPr/>
              </p:nvSpPr>
              <p:spPr>
                <a:xfrm>
                  <a:off x="4774596" y="4392782"/>
                  <a:ext cx="61202" cy="39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02" h="39009" extrusionOk="0">
                      <a:moveTo>
                        <a:pt x="44005" y="37200"/>
                      </a:moveTo>
                      <a:cubicBezTo>
                        <a:pt x="54292" y="36438"/>
                        <a:pt x="61913" y="27389"/>
                        <a:pt x="61150" y="17197"/>
                      </a:cubicBezTo>
                      <a:cubicBezTo>
                        <a:pt x="60388" y="6911"/>
                        <a:pt x="51340" y="-710"/>
                        <a:pt x="41148" y="53"/>
                      </a:cubicBezTo>
                      <a:cubicBezTo>
                        <a:pt x="27527" y="1100"/>
                        <a:pt x="13716" y="1672"/>
                        <a:pt x="0" y="1672"/>
                      </a:cubicBezTo>
                      <a:lnTo>
                        <a:pt x="0" y="1672"/>
                      </a:lnTo>
                      <a:lnTo>
                        <a:pt x="0" y="39010"/>
                      </a:lnTo>
                      <a:lnTo>
                        <a:pt x="0" y="39010"/>
                      </a:lnTo>
                      <a:cubicBezTo>
                        <a:pt x="14668" y="39010"/>
                        <a:pt x="29432" y="38438"/>
                        <a:pt x="44005" y="372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9" name="Google Shape;6569;p53"/>
                <p:cNvSpPr/>
                <p:nvPr/>
              </p:nvSpPr>
              <p:spPr>
                <a:xfrm>
                  <a:off x="4774691" y="4499390"/>
                  <a:ext cx="58036" cy="38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36" h="38510" extrusionOk="0">
                      <a:moveTo>
                        <a:pt x="57912" y="17555"/>
                      </a:moveTo>
                      <a:cubicBezTo>
                        <a:pt x="57341" y="7269"/>
                        <a:pt x="48482" y="-542"/>
                        <a:pt x="38195" y="29"/>
                      </a:cubicBezTo>
                      <a:cubicBezTo>
                        <a:pt x="25527" y="791"/>
                        <a:pt x="12668" y="1172"/>
                        <a:pt x="0" y="1172"/>
                      </a:cubicBezTo>
                      <a:lnTo>
                        <a:pt x="0" y="1172"/>
                      </a:lnTo>
                      <a:lnTo>
                        <a:pt x="0" y="38511"/>
                      </a:lnTo>
                      <a:cubicBezTo>
                        <a:pt x="13430" y="38511"/>
                        <a:pt x="27051" y="38129"/>
                        <a:pt x="40481" y="37272"/>
                      </a:cubicBezTo>
                      <a:cubicBezTo>
                        <a:pt x="50768" y="36701"/>
                        <a:pt x="58579" y="27938"/>
                        <a:pt x="58007" y="1755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0" name="Google Shape;6570;p53"/>
                <p:cNvSpPr/>
                <p:nvPr/>
              </p:nvSpPr>
              <p:spPr>
                <a:xfrm>
                  <a:off x="5332475" y="4432439"/>
                  <a:ext cx="96793" cy="96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93" h="96378" extrusionOk="0">
                      <a:moveTo>
                        <a:pt x="91916" y="31261"/>
                      </a:moveTo>
                      <a:cubicBezTo>
                        <a:pt x="98870" y="23641"/>
                        <a:pt x="98298" y="11830"/>
                        <a:pt x="90773" y="4877"/>
                      </a:cubicBezTo>
                      <a:cubicBezTo>
                        <a:pt x="83153" y="-2076"/>
                        <a:pt x="71342" y="-1505"/>
                        <a:pt x="64389" y="6020"/>
                      </a:cubicBezTo>
                      <a:cubicBezTo>
                        <a:pt x="46006" y="26117"/>
                        <a:pt x="26384" y="45644"/>
                        <a:pt x="6191" y="63836"/>
                      </a:cubicBezTo>
                      <a:cubicBezTo>
                        <a:pt x="2096" y="67551"/>
                        <a:pt x="0" y="72600"/>
                        <a:pt x="0" y="77743"/>
                      </a:cubicBezTo>
                      <a:cubicBezTo>
                        <a:pt x="0" y="82220"/>
                        <a:pt x="1619" y="86697"/>
                        <a:pt x="4763" y="90221"/>
                      </a:cubicBezTo>
                      <a:cubicBezTo>
                        <a:pt x="11621" y="97841"/>
                        <a:pt x="23432" y="98508"/>
                        <a:pt x="31052" y="91554"/>
                      </a:cubicBezTo>
                      <a:cubicBezTo>
                        <a:pt x="52197" y="72504"/>
                        <a:pt x="72676" y="52216"/>
                        <a:pt x="91821" y="3116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1" name="Google Shape;6571;p53"/>
                <p:cNvSpPr/>
                <p:nvPr/>
              </p:nvSpPr>
              <p:spPr>
                <a:xfrm>
                  <a:off x="4975287" y="3870007"/>
                  <a:ext cx="42386" cy="67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86" h="67586" extrusionOk="0">
                      <a:moveTo>
                        <a:pt x="36862" y="52864"/>
                      </a:moveTo>
                      <a:cubicBezTo>
                        <a:pt x="40672" y="35624"/>
                        <a:pt x="42386" y="17812"/>
                        <a:pt x="42386" y="0"/>
                      </a:cubicBezTo>
                      <a:lnTo>
                        <a:pt x="5144" y="0"/>
                      </a:lnTo>
                      <a:cubicBezTo>
                        <a:pt x="5144" y="15145"/>
                        <a:pt x="3715" y="30194"/>
                        <a:pt x="476" y="44863"/>
                      </a:cubicBezTo>
                      <a:cubicBezTo>
                        <a:pt x="191" y="46196"/>
                        <a:pt x="0" y="47625"/>
                        <a:pt x="0" y="48959"/>
                      </a:cubicBezTo>
                      <a:cubicBezTo>
                        <a:pt x="0" y="57531"/>
                        <a:pt x="5906" y="65246"/>
                        <a:pt x="14573" y="67151"/>
                      </a:cubicBezTo>
                      <a:cubicBezTo>
                        <a:pt x="24670" y="69342"/>
                        <a:pt x="34576" y="63056"/>
                        <a:pt x="36862" y="5295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2" name="Google Shape;6572;p53"/>
                <p:cNvSpPr/>
                <p:nvPr/>
              </p:nvSpPr>
              <p:spPr>
                <a:xfrm>
                  <a:off x="5082920" y="3870007"/>
                  <a:ext cx="40957" cy="69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57" h="69764" extrusionOk="0">
                      <a:moveTo>
                        <a:pt x="36957" y="54007"/>
                      </a:moveTo>
                      <a:cubicBezTo>
                        <a:pt x="39719" y="36290"/>
                        <a:pt x="40958" y="18098"/>
                        <a:pt x="40958" y="0"/>
                      </a:cubicBezTo>
                      <a:lnTo>
                        <a:pt x="3715" y="0"/>
                      </a:lnTo>
                      <a:cubicBezTo>
                        <a:pt x="3715" y="16193"/>
                        <a:pt x="2667" y="32385"/>
                        <a:pt x="191" y="48292"/>
                      </a:cubicBezTo>
                      <a:cubicBezTo>
                        <a:pt x="0" y="49244"/>
                        <a:pt x="0" y="50197"/>
                        <a:pt x="0" y="51149"/>
                      </a:cubicBezTo>
                      <a:cubicBezTo>
                        <a:pt x="0" y="60198"/>
                        <a:pt x="6572" y="68104"/>
                        <a:pt x="15812" y="69533"/>
                      </a:cubicBezTo>
                      <a:cubicBezTo>
                        <a:pt x="26003" y="71152"/>
                        <a:pt x="35528" y="64103"/>
                        <a:pt x="37147" y="5400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3" name="Google Shape;6573;p53"/>
                <p:cNvSpPr/>
                <p:nvPr/>
              </p:nvSpPr>
              <p:spPr>
                <a:xfrm>
                  <a:off x="5189791" y="3870007"/>
                  <a:ext cx="40290" cy="71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90" h="71956" extrusionOk="0">
                      <a:moveTo>
                        <a:pt x="37052" y="55531"/>
                      </a:moveTo>
                      <a:cubicBezTo>
                        <a:pt x="39243" y="37243"/>
                        <a:pt x="40291" y="18574"/>
                        <a:pt x="40291" y="0"/>
                      </a:cubicBezTo>
                      <a:lnTo>
                        <a:pt x="3048" y="0"/>
                      </a:lnTo>
                      <a:cubicBezTo>
                        <a:pt x="3048" y="17050"/>
                        <a:pt x="2096" y="34195"/>
                        <a:pt x="95" y="51054"/>
                      </a:cubicBezTo>
                      <a:cubicBezTo>
                        <a:pt x="95" y="51816"/>
                        <a:pt x="0" y="52578"/>
                        <a:pt x="0" y="53340"/>
                      </a:cubicBezTo>
                      <a:cubicBezTo>
                        <a:pt x="0" y="62675"/>
                        <a:pt x="6953" y="70676"/>
                        <a:pt x="16383" y="71819"/>
                      </a:cubicBezTo>
                      <a:cubicBezTo>
                        <a:pt x="26575" y="73057"/>
                        <a:pt x="35909" y="65818"/>
                        <a:pt x="37147" y="555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4" name="Google Shape;6574;p53"/>
                <p:cNvSpPr/>
                <p:nvPr/>
              </p:nvSpPr>
              <p:spPr>
                <a:xfrm>
                  <a:off x="4865274" y="3870102"/>
                  <a:ext cx="46386" cy="6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86" h="64521" extrusionOk="0">
                      <a:moveTo>
                        <a:pt x="0" y="45815"/>
                      </a:moveTo>
                      <a:cubicBezTo>
                        <a:pt x="0" y="53054"/>
                        <a:pt x="4286" y="60007"/>
                        <a:pt x="11430" y="63055"/>
                      </a:cubicBezTo>
                      <a:cubicBezTo>
                        <a:pt x="20955" y="67056"/>
                        <a:pt x="31814" y="62579"/>
                        <a:pt x="35814" y="53150"/>
                      </a:cubicBezTo>
                      <a:cubicBezTo>
                        <a:pt x="42863" y="36290"/>
                        <a:pt x="46292" y="18193"/>
                        <a:pt x="46387" y="0"/>
                      </a:cubicBezTo>
                      <a:lnTo>
                        <a:pt x="9144" y="0"/>
                      </a:lnTo>
                      <a:cubicBezTo>
                        <a:pt x="9144" y="13240"/>
                        <a:pt x="6668" y="26479"/>
                        <a:pt x="1524" y="38671"/>
                      </a:cubicBezTo>
                      <a:cubicBezTo>
                        <a:pt x="572" y="41053"/>
                        <a:pt x="95" y="43529"/>
                        <a:pt x="95" y="459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5" name="Google Shape;6575;p53"/>
                <p:cNvSpPr/>
                <p:nvPr/>
              </p:nvSpPr>
              <p:spPr>
                <a:xfrm>
                  <a:off x="5016816" y="3982771"/>
                  <a:ext cx="80036" cy="109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36" h="109315" extrusionOk="0">
                      <a:moveTo>
                        <a:pt x="44291" y="11347"/>
                      </a:moveTo>
                      <a:cubicBezTo>
                        <a:pt x="33814" y="35541"/>
                        <a:pt x="20193" y="58401"/>
                        <a:pt x="3905" y="79260"/>
                      </a:cubicBezTo>
                      <a:cubicBezTo>
                        <a:pt x="1238" y="82690"/>
                        <a:pt x="0" y="86690"/>
                        <a:pt x="0" y="90691"/>
                      </a:cubicBezTo>
                      <a:cubicBezTo>
                        <a:pt x="0" y="96215"/>
                        <a:pt x="2477" y="101740"/>
                        <a:pt x="7144" y="105359"/>
                      </a:cubicBezTo>
                      <a:cubicBezTo>
                        <a:pt x="15240" y="111741"/>
                        <a:pt x="26956" y="110217"/>
                        <a:pt x="33338" y="102120"/>
                      </a:cubicBezTo>
                      <a:cubicBezTo>
                        <a:pt x="51530" y="78784"/>
                        <a:pt x="66770" y="53162"/>
                        <a:pt x="78486" y="26111"/>
                      </a:cubicBezTo>
                      <a:cubicBezTo>
                        <a:pt x="82582" y="16681"/>
                        <a:pt x="78296" y="5632"/>
                        <a:pt x="68771" y="1536"/>
                      </a:cubicBezTo>
                      <a:cubicBezTo>
                        <a:pt x="59341" y="-2559"/>
                        <a:pt x="48387" y="1822"/>
                        <a:pt x="44196" y="112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6" name="Google Shape;6576;p53"/>
                <p:cNvSpPr/>
                <p:nvPr/>
              </p:nvSpPr>
              <p:spPr>
                <a:xfrm>
                  <a:off x="4883657" y="3976804"/>
                  <a:ext cx="95894" cy="96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94" h="96605" extrusionOk="0">
                      <a:moveTo>
                        <a:pt x="87725" y="3216"/>
                      </a:moveTo>
                      <a:cubicBezTo>
                        <a:pt x="79153" y="-2594"/>
                        <a:pt x="67628" y="-308"/>
                        <a:pt x="61817" y="8265"/>
                      </a:cubicBezTo>
                      <a:cubicBezTo>
                        <a:pt x="47339" y="29696"/>
                        <a:pt x="29242" y="47984"/>
                        <a:pt x="8001" y="62652"/>
                      </a:cubicBezTo>
                      <a:cubicBezTo>
                        <a:pt x="2762" y="66272"/>
                        <a:pt x="0" y="72082"/>
                        <a:pt x="0" y="77988"/>
                      </a:cubicBezTo>
                      <a:cubicBezTo>
                        <a:pt x="0" y="81607"/>
                        <a:pt x="1048" y="85322"/>
                        <a:pt x="3334" y="88560"/>
                      </a:cubicBezTo>
                      <a:cubicBezTo>
                        <a:pt x="9239" y="97038"/>
                        <a:pt x="20860" y="99133"/>
                        <a:pt x="29242" y="93323"/>
                      </a:cubicBezTo>
                      <a:cubicBezTo>
                        <a:pt x="54292" y="75987"/>
                        <a:pt x="75629" y="54366"/>
                        <a:pt x="92678" y="29124"/>
                      </a:cubicBezTo>
                      <a:cubicBezTo>
                        <a:pt x="98488" y="20552"/>
                        <a:pt x="96203" y="9027"/>
                        <a:pt x="87630" y="321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7" name="Google Shape;6577;p53"/>
                <p:cNvSpPr/>
                <p:nvPr/>
              </p:nvSpPr>
              <p:spPr>
                <a:xfrm>
                  <a:off x="5509164" y="3870007"/>
                  <a:ext cx="39528" cy="78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28" h="78252" extrusionOk="0">
                      <a:moveTo>
                        <a:pt x="37147" y="61055"/>
                      </a:moveTo>
                      <a:cubicBezTo>
                        <a:pt x="38767" y="40862"/>
                        <a:pt x="39433" y="20384"/>
                        <a:pt x="39529" y="0"/>
                      </a:cubicBezTo>
                      <a:lnTo>
                        <a:pt x="2191" y="0"/>
                      </a:lnTo>
                      <a:cubicBezTo>
                        <a:pt x="2191" y="19431"/>
                        <a:pt x="1429" y="38958"/>
                        <a:pt x="0" y="58198"/>
                      </a:cubicBezTo>
                      <a:cubicBezTo>
                        <a:pt x="0" y="58674"/>
                        <a:pt x="0" y="59150"/>
                        <a:pt x="0" y="59627"/>
                      </a:cubicBezTo>
                      <a:cubicBezTo>
                        <a:pt x="0" y="69247"/>
                        <a:pt x="7429" y="77438"/>
                        <a:pt x="17240" y="78200"/>
                      </a:cubicBezTo>
                      <a:cubicBezTo>
                        <a:pt x="27527" y="78962"/>
                        <a:pt x="36481" y="71342"/>
                        <a:pt x="37242" y="6105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8" name="Google Shape;6578;p53"/>
                <p:cNvSpPr/>
                <p:nvPr/>
              </p:nvSpPr>
              <p:spPr>
                <a:xfrm>
                  <a:off x="5296375" y="3870007"/>
                  <a:ext cx="39814" cy="74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14" h="74107" extrusionOk="0">
                      <a:moveTo>
                        <a:pt x="37052" y="57245"/>
                      </a:moveTo>
                      <a:cubicBezTo>
                        <a:pt x="38957" y="38386"/>
                        <a:pt x="39814" y="19145"/>
                        <a:pt x="39814" y="0"/>
                      </a:cubicBezTo>
                      <a:lnTo>
                        <a:pt x="2572" y="0"/>
                      </a:lnTo>
                      <a:cubicBezTo>
                        <a:pt x="2572" y="17907"/>
                        <a:pt x="1714" y="35909"/>
                        <a:pt x="0" y="53531"/>
                      </a:cubicBezTo>
                      <a:cubicBezTo>
                        <a:pt x="0" y="54197"/>
                        <a:pt x="0" y="54769"/>
                        <a:pt x="0" y="55436"/>
                      </a:cubicBezTo>
                      <a:cubicBezTo>
                        <a:pt x="0" y="64865"/>
                        <a:pt x="7144" y="72962"/>
                        <a:pt x="16764" y="74009"/>
                      </a:cubicBezTo>
                      <a:cubicBezTo>
                        <a:pt x="27051" y="75057"/>
                        <a:pt x="36195" y="67628"/>
                        <a:pt x="37147" y="5734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9" name="Google Shape;6579;p53"/>
                <p:cNvSpPr/>
                <p:nvPr/>
              </p:nvSpPr>
              <p:spPr>
                <a:xfrm>
                  <a:off x="5616034" y="3869912"/>
                  <a:ext cx="38576" cy="69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76" h="69276" extrusionOk="0">
                      <a:moveTo>
                        <a:pt x="37243" y="51721"/>
                      </a:moveTo>
                      <a:cubicBezTo>
                        <a:pt x="38195" y="34576"/>
                        <a:pt x="38576" y="17335"/>
                        <a:pt x="38576" y="0"/>
                      </a:cubicBezTo>
                      <a:lnTo>
                        <a:pt x="1238" y="0"/>
                      </a:lnTo>
                      <a:cubicBezTo>
                        <a:pt x="1238" y="16573"/>
                        <a:pt x="953" y="33147"/>
                        <a:pt x="0" y="49530"/>
                      </a:cubicBezTo>
                      <a:cubicBezTo>
                        <a:pt x="0" y="49911"/>
                        <a:pt x="0" y="50292"/>
                        <a:pt x="0" y="50673"/>
                      </a:cubicBezTo>
                      <a:cubicBezTo>
                        <a:pt x="0" y="60484"/>
                        <a:pt x="7620" y="68675"/>
                        <a:pt x="17526" y="69247"/>
                      </a:cubicBezTo>
                      <a:cubicBezTo>
                        <a:pt x="27813" y="69818"/>
                        <a:pt x="36671" y="62008"/>
                        <a:pt x="37243" y="5172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0" name="Google Shape;6580;p53"/>
                <p:cNvSpPr/>
                <p:nvPr/>
              </p:nvSpPr>
              <p:spPr>
                <a:xfrm>
                  <a:off x="5402770" y="3870007"/>
                  <a:ext cx="39624" cy="76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24" h="76171" extrusionOk="0">
                      <a:moveTo>
                        <a:pt x="37147" y="59150"/>
                      </a:moveTo>
                      <a:cubicBezTo>
                        <a:pt x="38862" y="39624"/>
                        <a:pt x="39624" y="19717"/>
                        <a:pt x="39624" y="0"/>
                      </a:cubicBezTo>
                      <a:lnTo>
                        <a:pt x="2381" y="0"/>
                      </a:lnTo>
                      <a:cubicBezTo>
                        <a:pt x="2381" y="18669"/>
                        <a:pt x="1619" y="37433"/>
                        <a:pt x="0" y="55912"/>
                      </a:cubicBezTo>
                      <a:cubicBezTo>
                        <a:pt x="0" y="56483"/>
                        <a:pt x="0" y="57055"/>
                        <a:pt x="0" y="57531"/>
                      </a:cubicBezTo>
                      <a:cubicBezTo>
                        <a:pt x="0" y="67056"/>
                        <a:pt x="7334" y="75248"/>
                        <a:pt x="17050" y="76105"/>
                      </a:cubicBezTo>
                      <a:cubicBezTo>
                        <a:pt x="27337" y="76962"/>
                        <a:pt x="36385" y="69437"/>
                        <a:pt x="37243" y="5915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1" name="Google Shape;6581;p53"/>
                <p:cNvSpPr/>
                <p:nvPr/>
              </p:nvSpPr>
              <p:spPr>
                <a:xfrm>
                  <a:off x="4774691" y="3870007"/>
                  <a:ext cx="30956" cy="30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56" h="30956" extrusionOk="0">
                      <a:moveTo>
                        <a:pt x="30956" y="0"/>
                      </a:moveTo>
                      <a:lnTo>
                        <a:pt x="6287" y="0"/>
                      </a:lnTo>
                      <a:cubicBezTo>
                        <a:pt x="6287" y="3429"/>
                        <a:pt x="3429" y="6287"/>
                        <a:pt x="0" y="6287"/>
                      </a:cubicBezTo>
                      <a:lnTo>
                        <a:pt x="0" y="6287"/>
                      </a:lnTo>
                      <a:lnTo>
                        <a:pt x="0" y="30956"/>
                      </a:lnTo>
                      <a:lnTo>
                        <a:pt x="0" y="30956"/>
                      </a:lnTo>
                      <a:cubicBezTo>
                        <a:pt x="17050" y="30956"/>
                        <a:pt x="30956" y="17050"/>
                        <a:pt x="3095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2" name="Google Shape;6582;p53"/>
                <p:cNvSpPr/>
                <p:nvPr/>
              </p:nvSpPr>
              <p:spPr>
                <a:xfrm>
                  <a:off x="5164168" y="4142463"/>
                  <a:ext cx="87589" cy="10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89" h="104297" extrusionOk="0">
                      <a:moveTo>
                        <a:pt x="53245" y="8627"/>
                      </a:moveTo>
                      <a:cubicBezTo>
                        <a:pt x="38767" y="31297"/>
                        <a:pt x="22479" y="53109"/>
                        <a:pt x="4667" y="73397"/>
                      </a:cubicBezTo>
                      <a:cubicBezTo>
                        <a:pt x="1524" y="76922"/>
                        <a:pt x="0" y="81303"/>
                        <a:pt x="0" y="85684"/>
                      </a:cubicBezTo>
                      <a:cubicBezTo>
                        <a:pt x="0" y="90828"/>
                        <a:pt x="2191" y="96067"/>
                        <a:pt x="6382" y="99686"/>
                      </a:cubicBezTo>
                      <a:cubicBezTo>
                        <a:pt x="14097" y="106449"/>
                        <a:pt x="25908" y="105687"/>
                        <a:pt x="32671" y="97972"/>
                      </a:cubicBezTo>
                      <a:cubicBezTo>
                        <a:pt x="51721" y="76255"/>
                        <a:pt x="69247" y="52918"/>
                        <a:pt x="84677" y="28630"/>
                      </a:cubicBezTo>
                      <a:cubicBezTo>
                        <a:pt x="90202" y="19962"/>
                        <a:pt x="87630" y="8437"/>
                        <a:pt x="78962" y="2912"/>
                      </a:cubicBezTo>
                      <a:cubicBezTo>
                        <a:pt x="70295" y="-2612"/>
                        <a:pt x="58769" y="-41"/>
                        <a:pt x="53245" y="86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3" name="Google Shape;6583;p53"/>
                <p:cNvSpPr/>
                <p:nvPr/>
              </p:nvSpPr>
              <p:spPr>
                <a:xfrm>
                  <a:off x="4885181" y="4113689"/>
                  <a:ext cx="109600" cy="7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00" h="79456" extrusionOk="0">
                      <a:moveTo>
                        <a:pt x="105632" y="7302"/>
                      </a:moveTo>
                      <a:cubicBezTo>
                        <a:pt x="99346" y="-890"/>
                        <a:pt x="87630" y="-2414"/>
                        <a:pt x="79438" y="3873"/>
                      </a:cubicBezTo>
                      <a:cubicBezTo>
                        <a:pt x="58483" y="19970"/>
                        <a:pt x="35528" y="33400"/>
                        <a:pt x="11335" y="43687"/>
                      </a:cubicBezTo>
                      <a:cubicBezTo>
                        <a:pt x="4191" y="46735"/>
                        <a:pt x="0" y="53593"/>
                        <a:pt x="0" y="60832"/>
                      </a:cubicBezTo>
                      <a:cubicBezTo>
                        <a:pt x="0" y="63309"/>
                        <a:pt x="476" y="65690"/>
                        <a:pt x="1524" y="68071"/>
                      </a:cubicBezTo>
                      <a:cubicBezTo>
                        <a:pt x="5525" y="77596"/>
                        <a:pt x="16478" y="81978"/>
                        <a:pt x="26003" y="77977"/>
                      </a:cubicBezTo>
                      <a:cubicBezTo>
                        <a:pt x="53150" y="66452"/>
                        <a:pt x="78867" y="51403"/>
                        <a:pt x="102298" y="33400"/>
                      </a:cubicBezTo>
                      <a:cubicBezTo>
                        <a:pt x="110490" y="27114"/>
                        <a:pt x="112014" y="15398"/>
                        <a:pt x="105727" y="720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4" name="Google Shape;6584;p53"/>
                <p:cNvSpPr/>
                <p:nvPr/>
              </p:nvSpPr>
              <p:spPr>
                <a:xfrm>
                  <a:off x="4774596" y="4178600"/>
                  <a:ext cx="67263" cy="40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63" h="40878" extrusionOk="0">
                      <a:moveTo>
                        <a:pt x="0" y="40784"/>
                      </a:moveTo>
                      <a:lnTo>
                        <a:pt x="0" y="40784"/>
                      </a:lnTo>
                      <a:cubicBezTo>
                        <a:pt x="17240" y="40784"/>
                        <a:pt x="34480" y="39545"/>
                        <a:pt x="51340" y="37069"/>
                      </a:cubicBezTo>
                      <a:cubicBezTo>
                        <a:pt x="61531" y="35545"/>
                        <a:pt x="68580" y="26115"/>
                        <a:pt x="67056" y="15923"/>
                      </a:cubicBezTo>
                      <a:cubicBezTo>
                        <a:pt x="65532" y="5732"/>
                        <a:pt x="56102" y="-1317"/>
                        <a:pt x="45910" y="207"/>
                      </a:cubicBezTo>
                      <a:cubicBezTo>
                        <a:pt x="30861" y="2398"/>
                        <a:pt x="15335" y="3541"/>
                        <a:pt x="0" y="3541"/>
                      </a:cubicBezTo>
                      <a:lnTo>
                        <a:pt x="0" y="3541"/>
                      </a:lnTo>
                      <a:lnTo>
                        <a:pt x="0" y="4087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5" name="Google Shape;6585;p53"/>
                <p:cNvSpPr/>
                <p:nvPr/>
              </p:nvSpPr>
              <p:spPr>
                <a:xfrm>
                  <a:off x="5030818" y="4132123"/>
                  <a:ext cx="97032" cy="96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32" h="96079" extrusionOk="0">
                      <a:moveTo>
                        <a:pt x="64199" y="6775"/>
                      </a:moveTo>
                      <a:cubicBezTo>
                        <a:pt x="46958" y="27253"/>
                        <a:pt x="27718" y="46208"/>
                        <a:pt x="6953" y="62972"/>
                      </a:cubicBezTo>
                      <a:cubicBezTo>
                        <a:pt x="2381" y="66687"/>
                        <a:pt x="0" y="72021"/>
                        <a:pt x="0" y="77450"/>
                      </a:cubicBezTo>
                      <a:cubicBezTo>
                        <a:pt x="0" y="81546"/>
                        <a:pt x="1333" y="85737"/>
                        <a:pt x="4191" y="89166"/>
                      </a:cubicBezTo>
                      <a:cubicBezTo>
                        <a:pt x="10668" y="97167"/>
                        <a:pt x="22384" y="98405"/>
                        <a:pt x="30385" y="91928"/>
                      </a:cubicBezTo>
                      <a:cubicBezTo>
                        <a:pt x="52959" y="73640"/>
                        <a:pt x="73914" y="52971"/>
                        <a:pt x="92678" y="30682"/>
                      </a:cubicBezTo>
                      <a:cubicBezTo>
                        <a:pt x="99250" y="22777"/>
                        <a:pt x="98298" y="11061"/>
                        <a:pt x="90392" y="4393"/>
                      </a:cubicBezTo>
                      <a:cubicBezTo>
                        <a:pt x="82487" y="-2274"/>
                        <a:pt x="70771" y="-1226"/>
                        <a:pt x="64103" y="667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6" name="Google Shape;6586;p53"/>
                <p:cNvSpPr/>
                <p:nvPr/>
              </p:nvSpPr>
              <p:spPr>
                <a:xfrm>
                  <a:off x="4774691" y="4070099"/>
                  <a:ext cx="70132" cy="43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32" h="43271" extrusionOk="0">
                      <a:moveTo>
                        <a:pt x="55721" y="36795"/>
                      </a:moveTo>
                      <a:cubicBezTo>
                        <a:pt x="65722" y="34414"/>
                        <a:pt x="72009" y="24412"/>
                        <a:pt x="69628" y="14411"/>
                      </a:cubicBezTo>
                      <a:cubicBezTo>
                        <a:pt x="67246" y="4410"/>
                        <a:pt x="57245" y="-1877"/>
                        <a:pt x="47244" y="504"/>
                      </a:cubicBezTo>
                      <a:cubicBezTo>
                        <a:pt x="31813" y="4124"/>
                        <a:pt x="16002" y="5934"/>
                        <a:pt x="0" y="5934"/>
                      </a:cubicBezTo>
                      <a:lnTo>
                        <a:pt x="0" y="5934"/>
                      </a:lnTo>
                      <a:lnTo>
                        <a:pt x="0" y="43272"/>
                      </a:lnTo>
                      <a:cubicBezTo>
                        <a:pt x="18764" y="43272"/>
                        <a:pt x="37529" y="41081"/>
                        <a:pt x="55721" y="3689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7" name="Google Shape;6587;p53"/>
                <p:cNvSpPr/>
                <p:nvPr/>
              </p:nvSpPr>
              <p:spPr>
                <a:xfrm>
                  <a:off x="5532595" y="4147478"/>
                  <a:ext cx="69905" cy="114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05" h="114623" extrusionOk="0">
                      <a:moveTo>
                        <a:pt x="35433" y="104005"/>
                      </a:moveTo>
                      <a:cubicBezTo>
                        <a:pt x="47815" y="78383"/>
                        <a:pt x="59055" y="51808"/>
                        <a:pt x="68771" y="25043"/>
                      </a:cubicBezTo>
                      <a:cubicBezTo>
                        <a:pt x="72295" y="15422"/>
                        <a:pt x="67342" y="4659"/>
                        <a:pt x="57626" y="1135"/>
                      </a:cubicBezTo>
                      <a:cubicBezTo>
                        <a:pt x="47911" y="-2390"/>
                        <a:pt x="37243" y="2564"/>
                        <a:pt x="33719" y="12279"/>
                      </a:cubicBezTo>
                      <a:cubicBezTo>
                        <a:pt x="24384" y="37901"/>
                        <a:pt x="13621" y="63333"/>
                        <a:pt x="1810" y="87812"/>
                      </a:cubicBezTo>
                      <a:cubicBezTo>
                        <a:pt x="571" y="90384"/>
                        <a:pt x="0" y="93146"/>
                        <a:pt x="0" y="95909"/>
                      </a:cubicBezTo>
                      <a:cubicBezTo>
                        <a:pt x="0" y="102862"/>
                        <a:pt x="3905" y="109529"/>
                        <a:pt x="10573" y="112768"/>
                      </a:cubicBezTo>
                      <a:cubicBezTo>
                        <a:pt x="19812" y="117244"/>
                        <a:pt x="30956" y="113339"/>
                        <a:pt x="35433" y="1041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8" name="Google Shape;6588;p53"/>
                <p:cNvSpPr/>
                <p:nvPr/>
              </p:nvSpPr>
              <p:spPr>
                <a:xfrm>
                  <a:off x="5477636" y="3994170"/>
                  <a:ext cx="57600" cy="118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00" h="118610" extrusionOk="0">
                      <a:moveTo>
                        <a:pt x="36386" y="105485"/>
                      </a:moveTo>
                      <a:cubicBezTo>
                        <a:pt x="44863" y="78243"/>
                        <a:pt x="51816" y="50144"/>
                        <a:pt x="57245" y="22141"/>
                      </a:cubicBezTo>
                      <a:cubicBezTo>
                        <a:pt x="59246" y="12044"/>
                        <a:pt x="52578" y="2234"/>
                        <a:pt x="42482" y="328"/>
                      </a:cubicBezTo>
                      <a:cubicBezTo>
                        <a:pt x="32385" y="-1576"/>
                        <a:pt x="22574" y="4996"/>
                        <a:pt x="20669" y="15092"/>
                      </a:cubicBezTo>
                      <a:cubicBezTo>
                        <a:pt x="15526" y="41762"/>
                        <a:pt x="8858" y="68432"/>
                        <a:pt x="858" y="94435"/>
                      </a:cubicBezTo>
                      <a:cubicBezTo>
                        <a:pt x="286" y="96245"/>
                        <a:pt x="0" y="98150"/>
                        <a:pt x="0" y="99960"/>
                      </a:cubicBezTo>
                      <a:cubicBezTo>
                        <a:pt x="0" y="107961"/>
                        <a:pt x="5144" y="115295"/>
                        <a:pt x="13145" y="117772"/>
                      </a:cubicBezTo>
                      <a:cubicBezTo>
                        <a:pt x="22955" y="120820"/>
                        <a:pt x="33433" y="115295"/>
                        <a:pt x="36481" y="1054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9" name="Google Shape;6589;p53"/>
                <p:cNvSpPr/>
                <p:nvPr/>
              </p:nvSpPr>
              <p:spPr>
                <a:xfrm>
                  <a:off x="5590221" y="3985311"/>
                  <a:ext cx="54240" cy="119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40" h="119320" extrusionOk="0">
                      <a:moveTo>
                        <a:pt x="36671" y="105485"/>
                      </a:moveTo>
                      <a:cubicBezTo>
                        <a:pt x="43815" y="77958"/>
                        <a:pt x="49625" y="49669"/>
                        <a:pt x="54007" y="21570"/>
                      </a:cubicBezTo>
                      <a:cubicBezTo>
                        <a:pt x="55626" y="11378"/>
                        <a:pt x="48673" y="1853"/>
                        <a:pt x="38481" y="234"/>
                      </a:cubicBezTo>
                      <a:cubicBezTo>
                        <a:pt x="28289" y="-1385"/>
                        <a:pt x="18764" y="5568"/>
                        <a:pt x="17145" y="15760"/>
                      </a:cubicBezTo>
                      <a:cubicBezTo>
                        <a:pt x="12954" y="42716"/>
                        <a:pt x="7334" y="69671"/>
                        <a:pt x="571" y="96056"/>
                      </a:cubicBezTo>
                      <a:cubicBezTo>
                        <a:pt x="191" y="97580"/>
                        <a:pt x="0" y="99199"/>
                        <a:pt x="0" y="100723"/>
                      </a:cubicBezTo>
                      <a:cubicBezTo>
                        <a:pt x="0" y="109010"/>
                        <a:pt x="5620" y="116630"/>
                        <a:pt x="14002" y="118725"/>
                      </a:cubicBezTo>
                      <a:cubicBezTo>
                        <a:pt x="24003" y="121297"/>
                        <a:pt x="34100" y="115296"/>
                        <a:pt x="36767" y="1052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0" name="Google Shape;6590;p53"/>
                <p:cNvSpPr/>
                <p:nvPr/>
              </p:nvSpPr>
              <p:spPr>
                <a:xfrm>
                  <a:off x="5253894" y="3989230"/>
                  <a:ext cx="64704" cy="116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04" h="116548" extrusionOk="0">
                      <a:moveTo>
                        <a:pt x="28099" y="13936"/>
                      </a:moveTo>
                      <a:cubicBezTo>
                        <a:pt x="21241" y="40035"/>
                        <a:pt x="12383" y="65752"/>
                        <a:pt x="1524" y="90422"/>
                      </a:cubicBezTo>
                      <a:cubicBezTo>
                        <a:pt x="476" y="92899"/>
                        <a:pt x="0" y="95375"/>
                        <a:pt x="0" y="97852"/>
                      </a:cubicBezTo>
                      <a:cubicBezTo>
                        <a:pt x="0" y="104995"/>
                        <a:pt x="4191" y="111853"/>
                        <a:pt x="11144" y="114997"/>
                      </a:cubicBezTo>
                      <a:cubicBezTo>
                        <a:pt x="20574" y="119093"/>
                        <a:pt x="31623" y="114806"/>
                        <a:pt x="35719" y="105376"/>
                      </a:cubicBezTo>
                      <a:cubicBezTo>
                        <a:pt x="47244" y="78897"/>
                        <a:pt x="56864" y="51370"/>
                        <a:pt x="64103" y="23366"/>
                      </a:cubicBezTo>
                      <a:cubicBezTo>
                        <a:pt x="66675" y="13460"/>
                        <a:pt x="60770" y="3173"/>
                        <a:pt x="50768" y="601"/>
                      </a:cubicBezTo>
                      <a:cubicBezTo>
                        <a:pt x="40767" y="-1970"/>
                        <a:pt x="30575" y="3935"/>
                        <a:pt x="28004" y="139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1" name="Google Shape;6591;p53"/>
                <p:cNvSpPr/>
                <p:nvPr/>
              </p:nvSpPr>
              <p:spPr>
                <a:xfrm>
                  <a:off x="5138165" y="3986358"/>
                  <a:ext cx="70719" cy="114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19" h="114092" extrusionOk="0">
                      <a:moveTo>
                        <a:pt x="34385" y="12903"/>
                      </a:moveTo>
                      <a:cubicBezTo>
                        <a:pt x="26098" y="38335"/>
                        <a:pt x="15335" y="63005"/>
                        <a:pt x="2381" y="86436"/>
                      </a:cubicBezTo>
                      <a:cubicBezTo>
                        <a:pt x="762" y="89294"/>
                        <a:pt x="0" y="92437"/>
                        <a:pt x="0" y="95485"/>
                      </a:cubicBezTo>
                      <a:cubicBezTo>
                        <a:pt x="0" y="102057"/>
                        <a:pt x="3429" y="108439"/>
                        <a:pt x="9620" y="111773"/>
                      </a:cubicBezTo>
                      <a:cubicBezTo>
                        <a:pt x="18574" y="116725"/>
                        <a:pt x="30004" y="113487"/>
                        <a:pt x="34957" y="104533"/>
                      </a:cubicBezTo>
                      <a:cubicBezTo>
                        <a:pt x="49149" y="79006"/>
                        <a:pt x="60865" y="52051"/>
                        <a:pt x="69818" y="24428"/>
                      </a:cubicBezTo>
                      <a:cubicBezTo>
                        <a:pt x="72962" y="14617"/>
                        <a:pt x="67627" y="4140"/>
                        <a:pt x="57817" y="901"/>
                      </a:cubicBezTo>
                      <a:cubicBezTo>
                        <a:pt x="48006" y="-2242"/>
                        <a:pt x="37529" y="3092"/>
                        <a:pt x="34290" y="1290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2" name="Google Shape;6592;p53"/>
                <p:cNvSpPr/>
                <p:nvPr/>
              </p:nvSpPr>
              <p:spPr>
                <a:xfrm>
                  <a:off x="5366574" y="3991968"/>
                  <a:ext cx="60633" cy="117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33" h="117764" extrusionOk="0">
                      <a:moveTo>
                        <a:pt x="23813" y="14437"/>
                      </a:moveTo>
                      <a:cubicBezTo>
                        <a:pt x="18002" y="40916"/>
                        <a:pt x="10382" y="67206"/>
                        <a:pt x="1143" y="92732"/>
                      </a:cubicBezTo>
                      <a:cubicBezTo>
                        <a:pt x="381" y="94828"/>
                        <a:pt x="0" y="96924"/>
                        <a:pt x="0" y="99114"/>
                      </a:cubicBezTo>
                      <a:cubicBezTo>
                        <a:pt x="0" y="106734"/>
                        <a:pt x="4763" y="113878"/>
                        <a:pt x="12287" y="116640"/>
                      </a:cubicBezTo>
                      <a:cubicBezTo>
                        <a:pt x="22003" y="120165"/>
                        <a:pt x="32671" y="115116"/>
                        <a:pt x="36195" y="105496"/>
                      </a:cubicBezTo>
                      <a:cubicBezTo>
                        <a:pt x="46006" y="78540"/>
                        <a:pt x="54007" y="50632"/>
                        <a:pt x="60198" y="22629"/>
                      </a:cubicBezTo>
                      <a:cubicBezTo>
                        <a:pt x="62389" y="12532"/>
                        <a:pt x="56102" y="2626"/>
                        <a:pt x="46006" y="435"/>
                      </a:cubicBezTo>
                      <a:cubicBezTo>
                        <a:pt x="35909" y="-1755"/>
                        <a:pt x="26003" y="4531"/>
                        <a:pt x="23813" y="146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593" name="Google Shape;6593;p53"/>
            <p:cNvGrpSpPr/>
            <p:nvPr/>
          </p:nvGrpSpPr>
          <p:grpSpPr>
            <a:xfrm>
              <a:off x="7933532" y="3632677"/>
              <a:ext cx="637384" cy="639684"/>
              <a:chOff x="4774596" y="2105691"/>
              <a:chExt cx="884396" cy="884396"/>
            </a:xfrm>
          </p:grpSpPr>
          <p:sp>
            <p:nvSpPr>
              <p:cNvPr id="6594" name="Google Shape;6594;p53"/>
              <p:cNvSpPr/>
              <p:nvPr/>
            </p:nvSpPr>
            <p:spPr>
              <a:xfrm>
                <a:off x="4774596" y="2110073"/>
                <a:ext cx="880014" cy="88001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5" name="Google Shape;6595;p53"/>
              <p:cNvSpPr/>
              <p:nvPr/>
            </p:nvSpPr>
            <p:spPr>
              <a:xfrm>
                <a:off x="4774596" y="2105691"/>
                <a:ext cx="884396" cy="884396"/>
              </a:xfrm>
              <a:custGeom>
                <a:avLst/>
                <a:gdLst/>
                <a:ahLst/>
                <a:cxnLst/>
                <a:rect l="l" t="t" r="r" b="b"/>
                <a:pathLst>
                  <a:path w="884396" h="884396" extrusionOk="0">
                    <a:moveTo>
                      <a:pt x="0" y="884396"/>
                    </a:moveTo>
                    <a:lnTo>
                      <a:pt x="321945" y="884396"/>
                    </a:lnTo>
                    <a:cubicBezTo>
                      <a:pt x="321945" y="573786"/>
                      <a:pt x="573786" y="321945"/>
                      <a:pt x="884396" y="321945"/>
                    </a:cubicBezTo>
                    <a:lnTo>
                      <a:pt x="884396" y="0"/>
                    </a:lnTo>
                    <a:cubicBezTo>
                      <a:pt x="395954" y="0"/>
                      <a:pt x="0" y="395954"/>
                      <a:pt x="0" y="8843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596" name="Google Shape;6596;p53"/>
          <p:cNvGrpSpPr/>
          <p:nvPr/>
        </p:nvGrpSpPr>
        <p:grpSpPr>
          <a:xfrm rot="10800000" flipH="1">
            <a:off x="263292" y="450354"/>
            <a:ext cx="843991" cy="4458947"/>
            <a:chOff x="263292" y="450334"/>
            <a:chExt cx="843991" cy="4458947"/>
          </a:xfrm>
        </p:grpSpPr>
        <p:sp>
          <p:nvSpPr>
            <p:cNvPr id="6597" name="Google Shape;6597;p53"/>
            <p:cNvSpPr/>
            <p:nvPr/>
          </p:nvSpPr>
          <p:spPr>
            <a:xfrm rot="-1482362">
              <a:off x="367143" y="2362341"/>
              <a:ext cx="636289" cy="636289"/>
            </a:xfrm>
            <a:custGeom>
              <a:avLst/>
              <a:gdLst/>
              <a:ahLst/>
              <a:cxnLst/>
              <a:rect l="l" t="t" r="r" b="b"/>
              <a:pathLst>
                <a:path w="879157" h="879157" extrusionOk="0">
                  <a:moveTo>
                    <a:pt x="879157" y="439579"/>
                  </a:moveTo>
                  <a:cubicBezTo>
                    <a:pt x="879157" y="682351"/>
                    <a:pt x="682351" y="879157"/>
                    <a:pt x="439579" y="879157"/>
                  </a:cubicBezTo>
                  <a:cubicBezTo>
                    <a:pt x="196806" y="879157"/>
                    <a:pt x="0" y="682351"/>
                    <a:pt x="0" y="439579"/>
                  </a:cubicBezTo>
                  <a:cubicBezTo>
                    <a:pt x="0" y="196806"/>
                    <a:pt x="196806" y="0"/>
                    <a:pt x="439579" y="0"/>
                  </a:cubicBezTo>
                  <a:cubicBezTo>
                    <a:pt x="682351" y="0"/>
                    <a:pt x="879157" y="196806"/>
                    <a:pt x="879157" y="4395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8" name="Google Shape;6598;p53"/>
            <p:cNvSpPr/>
            <p:nvPr/>
          </p:nvSpPr>
          <p:spPr>
            <a:xfrm>
              <a:off x="366869" y="1724774"/>
              <a:ext cx="635741" cy="635741"/>
            </a:xfrm>
            <a:custGeom>
              <a:avLst/>
              <a:gdLst/>
              <a:ahLst/>
              <a:cxnLst/>
              <a:rect l="l" t="t" r="r" b="b"/>
              <a:pathLst>
                <a:path w="879919" h="879919" extrusionOk="0">
                  <a:moveTo>
                    <a:pt x="0" y="879919"/>
                  </a:moveTo>
                  <a:lnTo>
                    <a:pt x="879920" y="879919"/>
                  </a:lnTo>
                  <a:lnTo>
                    <a:pt x="879920" y="872395"/>
                  </a:lnTo>
                  <a:cubicBezTo>
                    <a:pt x="875919" y="392430"/>
                    <a:pt x="487489" y="4000"/>
                    <a:pt x="7525" y="0"/>
                  </a:cubicBezTo>
                  <a:lnTo>
                    <a:pt x="0" y="0"/>
                  </a:lnTo>
                  <a:lnTo>
                    <a:pt x="0" y="8799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99" name="Google Shape;6599;p53"/>
            <p:cNvGrpSpPr/>
            <p:nvPr/>
          </p:nvGrpSpPr>
          <p:grpSpPr>
            <a:xfrm>
              <a:off x="366993" y="1087502"/>
              <a:ext cx="637376" cy="637445"/>
              <a:chOff x="5654515" y="2109977"/>
              <a:chExt cx="880110" cy="880206"/>
            </a:xfrm>
          </p:grpSpPr>
          <p:sp>
            <p:nvSpPr>
              <p:cNvPr id="6600" name="Google Shape;6600;p53"/>
              <p:cNvSpPr/>
              <p:nvPr/>
            </p:nvSpPr>
            <p:spPr>
              <a:xfrm>
                <a:off x="6064471" y="2349487"/>
                <a:ext cx="103582" cy="88672"/>
              </a:xfrm>
              <a:custGeom>
                <a:avLst/>
                <a:gdLst/>
                <a:ahLst/>
                <a:cxnLst/>
                <a:rect l="l" t="t" r="r" b="b"/>
                <a:pathLst>
                  <a:path w="103582" h="88672" extrusionOk="0">
                    <a:moveTo>
                      <a:pt x="72771" y="84055"/>
                    </a:moveTo>
                    <a:cubicBezTo>
                      <a:pt x="52197" y="66243"/>
                      <a:pt x="30480" y="49384"/>
                      <a:pt x="8096" y="33953"/>
                    </a:cubicBezTo>
                    <a:cubicBezTo>
                      <a:pt x="2857" y="30334"/>
                      <a:pt x="0" y="24523"/>
                      <a:pt x="0" y="18618"/>
                    </a:cubicBezTo>
                    <a:cubicBezTo>
                      <a:pt x="0" y="14998"/>
                      <a:pt x="1048" y="11284"/>
                      <a:pt x="3334" y="8045"/>
                    </a:cubicBezTo>
                    <a:cubicBezTo>
                      <a:pt x="9144" y="-432"/>
                      <a:pt x="20764" y="-2528"/>
                      <a:pt x="29242" y="3283"/>
                    </a:cubicBezTo>
                    <a:cubicBezTo>
                      <a:pt x="52769" y="19475"/>
                      <a:pt x="75533" y="37192"/>
                      <a:pt x="97155" y="55956"/>
                    </a:cubicBezTo>
                    <a:cubicBezTo>
                      <a:pt x="104965" y="62719"/>
                      <a:pt x="105728" y="74434"/>
                      <a:pt x="99060" y="82245"/>
                    </a:cubicBezTo>
                    <a:cubicBezTo>
                      <a:pt x="92297" y="90055"/>
                      <a:pt x="80486" y="90817"/>
                      <a:pt x="72771" y="841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1" name="Google Shape;6601;p53"/>
              <p:cNvSpPr/>
              <p:nvPr/>
            </p:nvSpPr>
            <p:spPr>
              <a:xfrm>
                <a:off x="5917405" y="2386252"/>
                <a:ext cx="110195" cy="78523"/>
              </a:xfrm>
              <a:custGeom>
                <a:avLst/>
                <a:gdLst/>
                <a:ahLst/>
                <a:cxnLst/>
                <a:rect l="l" t="t" r="r" b="b"/>
                <a:pathLst>
                  <a:path w="110195" h="78523" extrusionOk="0">
                    <a:moveTo>
                      <a:pt x="107252" y="70055"/>
                    </a:moveTo>
                    <a:cubicBezTo>
                      <a:pt x="101632" y="78723"/>
                      <a:pt x="90106" y="81104"/>
                      <a:pt x="81439" y="75484"/>
                    </a:cubicBezTo>
                    <a:cubicBezTo>
                      <a:pt x="58769" y="60720"/>
                      <a:pt x="34957" y="47195"/>
                      <a:pt x="10573" y="35479"/>
                    </a:cubicBezTo>
                    <a:cubicBezTo>
                      <a:pt x="3905" y="32241"/>
                      <a:pt x="0" y="25573"/>
                      <a:pt x="0" y="18620"/>
                    </a:cubicBezTo>
                    <a:cubicBezTo>
                      <a:pt x="0" y="15953"/>
                      <a:pt x="571" y="13191"/>
                      <a:pt x="1810" y="10524"/>
                    </a:cubicBezTo>
                    <a:cubicBezTo>
                      <a:pt x="6287" y="1285"/>
                      <a:pt x="17431" y="-2621"/>
                      <a:pt x="26670" y="1856"/>
                    </a:cubicBezTo>
                    <a:cubicBezTo>
                      <a:pt x="52483" y="14334"/>
                      <a:pt x="77724" y="28526"/>
                      <a:pt x="101727" y="44242"/>
                    </a:cubicBezTo>
                    <a:cubicBezTo>
                      <a:pt x="110395" y="49862"/>
                      <a:pt x="112776" y="61387"/>
                      <a:pt x="107156" y="700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2" name="Google Shape;6602;p53"/>
              <p:cNvSpPr/>
              <p:nvPr/>
            </p:nvSpPr>
            <p:spPr>
              <a:xfrm>
                <a:off x="5917120" y="2270193"/>
                <a:ext cx="113269" cy="72783"/>
              </a:xfrm>
              <a:custGeom>
                <a:avLst/>
                <a:gdLst/>
                <a:ahLst/>
                <a:cxnLst/>
                <a:rect l="l" t="t" r="r" b="b"/>
                <a:pathLst>
                  <a:path w="113269" h="72783" extrusionOk="0">
                    <a:moveTo>
                      <a:pt x="110966" y="62955"/>
                    </a:moveTo>
                    <a:cubicBezTo>
                      <a:pt x="106108" y="72004"/>
                      <a:pt x="94774" y="75433"/>
                      <a:pt x="85725" y="70575"/>
                    </a:cubicBezTo>
                    <a:cubicBezTo>
                      <a:pt x="61817" y="57717"/>
                      <a:pt x="36862" y="46096"/>
                      <a:pt x="11716" y="36000"/>
                    </a:cubicBezTo>
                    <a:cubicBezTo>
                      <a:pt x="4477" y="33047"/>
                      <a:pt x="0" y="26094"/>
                      <a:pt x="0" y="18664"/>
                    </a:cubicBezTo>
                    <a:cubicBezTo>
                      <a:pt x="0" y="16378"/>
                      <a:pt x="476" y="13997"/>
                      <a:pt x="1333" y="11711"/>
                    </a:cubicBezTo>
                    <a:cubicBezTo>
                      <a:pt x="5144" y="2186"/>
                      <a:pt x="16002" y="-2481"/>
                      <a:pt x="25622" y="1329"/>
                    </a:cubicBezTo>
                    <a:cubicBezTo>
                      <a:pt x="52102" y="11901"/>
                      <a:pt x="78296" y="24189"/>
                      <a:pt x="103441" y="37714"/>
                    </a:cubicBezTo>
                    <a:cubicBezTo>
                      <a:pt x="112490" y="42572"/>
                      <a:pt x="115919" y="53907"/>
                      <a:pt x="111062" y="629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3" name="Google Shape;6603;p53"/>
              <p:cNvSpPr/>
              <p:nvPr/>
            </p:nvSpPr>
            <p:spPr>
              <a:xfrm>
                <a:off x="6077711" y="2231783"/>
                <a:ext cx="107087" cy="83769"/>
              </a:xfrm>
              <a:custGeom>
                <a:avLst/>
                <a:gdLst/>
                <a:ahLst/>
                <a:cxnLst/>
                <a:rect l="l" t="t" r="r" b="b"/>
                <a:pathLst>
                  <a:path w="107087" h="83769" extrusionOk="0">
                    <a:moveTo>
                      <a:pt x="99536" y="50121"/>
                    </a:moveTo>
                    <a:cubicBezTo>
                      <a:pt x="107823" y="56217"/>
                      <a:pt x="109538" y="67932"/>
                      <a:pt x="103442" y="76219"/>
                    </a:cubicBezTo>
                    <a:cubicBezTo>
                      <a:pt x="97346" y="84506"/>
                      <a:pt x="85630" y="86220"/>
                      <a:pt x="77343" y="80124"/>
                    </a:cubicBezTo>
                    <a:cubicBezTo>
                      <a:pt x="55436" y="63932"/>
                      <a:pt x="32385" y="48597"/>
                      <a:pt x="9049" y="34595"/>
                    </a:cubicBezTo>
                    <a:cubicBezTo>
                      <a:pt x="3239" y="31071"/>
                      <a:pt x="0" y="24879"/>
                      <a:pt x="0" y="18593"/>
                    </a:cubicBezTo>
                    <a:cubicBezTo>
                      <a:pt x="0" y="15354"/>
                      <a:pt x="858" y="12021"/>
                      <a:pt x="2667" y="9068"/>
                    </a:cubicBezTo>
                    <a:cubicBezTo>
                      <a:pt x="7906" y="210"/>
                      <a:pt x="19431" y="-2648"/>
                      <a:pt x="28289" y="2686"/>
                    </a:cubicBezTo>
                    <a:cubicBezTo>
                      <a:pt x="52673" y="17259"/>
                      <a:pt x="76676" y="33261"/>
                      <a:pt x="99632" y="50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4" name="Google Shape;6604;p53"/>
              <p:cNvSpPr/>
              <p:nvPr/>
            </p:nvSpPr>
            <p:spPr>
              <a:xfrm>
                <a:off x="5755671" y="2225567"/>
                <a:ext cx="119233" cy="55078"/>
              </a:xfrm>
              <a:custGeom>
                <a:avLst/>
                <a:gdLst/>
                <a:ahLst/>
                <a:cxnLst/>
                <a:rect l="l" t="t" r="r" b="b"/>
                <a:pathLst>
                  <a:path w="119233" h="55078" extrusionOk="0">
                    <a:moveTo>
                      <a:pt x="118586" y="41382"/>
                    </a:moveTo>
                    <a:cubicBezTo>
                      <a:pt x="115824" y="51288"/>
                      <a:pt x="105537" y="57098"/>
                      <a:pt x="95631" y="54431"/>
                    </a:cubicBezTo>
                    <a:cubicBezTo>
                      <a:pt x="69437" y="47192"/>
                      <a:pt x="42577" y="41382"/>
                      <a:pt x="15716" y="37096"/>
                    </a:cubicBezTo>
                    <a:cubicBezTo>
                      <a:pt x="6572" y="35667"/>
                      <a:pt x="0" y="27666"/>
                      <a:pt x="0" y="18713"/>
                    </a:cubicBezTo>
                    <a:cubicBezTo>
                      <a:pt x="0" y="17760"/>
                      <a:pt x="0" y="16712"/>
                      <a:pt x="191" y="15760"/>
                    </a:cubicBezTo>
                    <a:cubicBezTo>
                      <a:pt x="1810" y="5568"/>
                      <a:pt x="11335" y="-1385"/>
                      <a:pt x="21527" y="234"/>
                    </a:cubicBezTo>
                    <a:cubicBezTo>
                      <a:pt x="49721" y="4711"/>
                      <a:pt x="78010" y="10902"/>
                      <a:pt x="105537" y="18427"/>
                    </a:cubicBezTo>
                    <a:cubicBezTo>
                      <a:pt x="115443" y="21189"/>
                      <a:pt x="121253" y="31476"/>
                      <a:pt x="118586" y="413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5" name="Google Shape;6605;p53"/>
              <p:cNvSpPr/>
              <p:nvPr/>
            </p:nvSpPr>
            <p:spPr>
              <a:xfrm>
                <a:off x="6325552" y="2455056"/>
                <a:ext cx="84249" cy="106645"/>
              </a:xfrm>
              <a:custGeom>
                <a:avLst/>
                <a:gdLst/>
                <a:ahLst/>
                <a:cxnLst/>
                <a:rect l="l" t="t" r="r" b="b"/>
                <a:pathLst>
                  <a:path w="84249" h="106645" extrusionOk="0">
                    <a:moveTo>
                      <a:pt x="33528" y="7347"/>
                    </a:moveTo>
                    <a:cubicBezTo>
                      <a:pt x="50578" y="30111"/>
                      <a:pt x="66770" y="54019"/>
                      <a:pt x="81534" y="78308"/>
                    </a:cubicBezTo>
                    <a:cubicBezTo>
                      <a:pt x="86868" y="87071"/>
                      <a:pt x="84106" y="98596"/>
                      <a:pt x="75343" y="103930"/>
                    </a:cubicBezTo>
                    <a:cubicBezTo>
                      <a:pt x="66580" y="109264"/>
                      <a:pt x="55054" y="106502"/>
                      <a:pt x="49721" y="97739"/>
                    </a:cubicBezTo>
                    <a:cubicBezTo>
                      <a:pt x="35528" y="74498"/>
                      <a:pt x="20098" y="51638"/>
                      <a:pt x="3715" y="29826"/>
                    </a:cubicBezTo>
                    <a:cubicBezTo>
                      <a:pt x="1238" y="26492"/>
                      <a:pt x="0" y="22587"/>
                      <a:pt x="0" y="18681"/>
                    </a:cubicBezTo>
                    <a:cubicBezTo>
                      <a:pt x="0" y="12966"/>
                      <a:pt x="2572" y="7442"/>
                      <a:pt x="7429" y="3727"/>
                    </a:cubicBezTo>
                    <a:cubicBezTo>
                      <a:pt x="15716" y="-2464"/>
                      <a:pt x="27337" y="-750"/>
                      <a:pt x="33528" y="74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6" name="Google Shape;6606;p53"/>
              <p:cNvSpPr/>
              <p:nvPr/>
            </p:nvSpPr>
            <p:spPr>
              <a:xfrm>
                <a:off x="6169722" y="2601827"/>
                <a:ext cx="80586" cy="109182"/>
              </a:xfrm>
              <a:custGeom>
                <a:avLst/>
                <a:gdLst/>
                <a:ahLst/>
                <a:cxnLst/>
                <a:rect l="l" t="t" r="r" b="b"/>
                <a:pathLst>
                  <a:path w="80586" h="109182" extrusionOk="0">
                    <a:moveTo>
                      <a:pt x="34004" y="8023"/>
                    </a:moveTo>
                    <a:cubicBezTo>
                      <a:pt x="50387" y="31549"/>
                      <a:pt x="65342" y="56505"/>
                      <a:pt x="78486" y="81937"/>
                    </a:cubicBezTo>
                    <a:cubicBezTo>
                      <a:pt x="83249" y="91081"/>
                      <a:pt x="79629" y="102320"/>
                      <a:pt x="70485" y="107083"/>
                    </a:cubicBezTo>
                    <a:cubicBezTo>
                      <a:pt x="61341" y="111845"/>
                      <a:pt x="50102" y="108226"/>
                      <a:pt x="45339" y="99082"/>
                    </a:cubicBezTo>
                    <a:cubicBezTo>
                      <a:pt x="32861" y="75079"/>
                      <a:pt x="18764" y="51552"/>
                      <a:pt x="3334" y="29263"/>
                    </a:cubicBezTo>
                    <a:cubicBezTo>
                      <a:pt x="1048" y="26025"/>
                      <a:pt x="0" y="22310"/>
                      <a:pt x="0" y="18691"/>
                    </a:cubicBezTo>
                    <a:cubicBezTo>
                      <a:pt x="0" y="12785"/>
                      <a:pt x="2762" y="6975"/>
                      <a:pt x="8001" y="3355"/>
                    </a:cubicBezTo>
                    <a:cubicBezTo>
                      <a:pt x="16478" y="-2550"/>
                      <a:pt x="28099" y="-455"/>
                      <a:pt x="33909" y="80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7" name="Google Shape;6607;p53"/>
              <p:cNvSpPr/>
              <p:nvPr/>
            </p:nvSpPr>
            <p:spPr>
              <a:xfrm>
                <a:off x="5763577" y="2553679"/>
                <a:ext cx="114676" cy="69310"/>
              </a:xfrm>
              <a:custGeom>
                <a:avLst/>
                <a:gdLst/>
                <a:ahLst/>
                <a:cxnLst/>
                <a:rect l="l" t="t" r="r" b="b"/>
                <a:pathLst>
                  <a:path w="114676" h="69310" extrusionOk="0">
                    <a:moveTo>
                      <a:pt x="112586" y="59409"/>
                    </a:moveTo>
                    <a:cubicBezTo>
                      <a:pt x="107728" y="68457"/>
                      <a:pt x="96488" y="71982"/>
                      <a:pt x="87344" y="67124"/>
                    </a:cubicBezTo>
                    <a:cubicBezTo>
                      <a:pt x="63722" y="54551"/>
                      <a:pt x="38862" y="44264"/>
                      <a:pt x="13240" y="36453"/>
                    </a:cubicBezTo>
                    <a:cubicBezTo>
                      <a:pt x="5239" y="33977"/>
                      <a:pt x="0" y="26643"/>
                      <a:pt x="0" y="18642"/>
                    </a:cubicBezTo>
                    <a:cubicBezTo>
                      <a:pt x="0" y="16832"/>
                      <a:pt x="286" y="15022"/>
                      <a:pt x="857" y="13213"/>
                    </a:cubicBezTo>
                    <a:cubicBezTo>
                      <a:pt x="3905" y="3402"/>
                      <a:pt x="14288" y="-2218"/>
                      <a:pt x="24098" y="830"/>
                    </a:cubicBezTo>
                    <a:cubicBezTo>
                      <a:pt x="51911" y="9307"/>
                      <a:pt x="79057" y="20547"/>
                      <a:pt x="104775" y="34263"/>
                    </a:cubicBezTo>
                    <a:cubicBezTo>
                      <a:pt x="113824" y="39121"/>
                      <a:pt x="117348" y="50360"/>
                      <a:pt x="112490" y="595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8" name="Google Shape;6608;p53"/>
              <p:cNvSpPr/>
              <p:nvPr/>
            </p:nvSpPr>
            <p:spPr>
              <a:xfrm>
                <a:off x="5915977" y="2506050"/>
                <a:ext cx="105565" cy="85920"/>
              </a:xfrm>
              <a:custGeom>
                <a:avLst/>
                <a:gdLst/>
                <a:ahLst/>
                <a:cxnLst/>
                <a:rect l="l" t="t" r="r" b="b"/>
                <a:pathLst>
                  <a:path w="105565" h="85920" extrusionOk="0">
                    <a:moveTo>
                      <a:pt x="74962" y="81701"/>
                    </a:moveTo>
                    <a:cubicBezTo>
                      <a:pt x="54292" y="64366"/>
                      <a:pt x="32099" y="48554"/>
                      <a:pt x="9049" y="34648"/>
                    </a:cubicBezTo>
                    <a:cubicBezTo>
                      <a:pt x="3238" y="31123"/>
                      <a:pt x="0" y="25027"/>
                      <a:pt x="0" y="18646"/>
                    </a:cubicBezTo>
                    <a:cubicBezTo>
                      <a:pt x="0" y="15407"/>
                      <a:pt x="857" y="12073"/>
                      <a:pt x="2667" y="9025"/>
                    </a:cubicBezTo>
                    <a:cubicBezTo>
                      <a:pt x="8001" y="167"/>
                      <a:pt x="19431" y="-2595"/>
                      <a:pt x="28289" y="2644"/>
                    </a:cubicBezTo>
                    <a:cubicBezTo>
                      <a:pt x="52959" y="17503"/>
                      <a:pt x="76676" y="34457"/>
                      <a:pt x="98870" y="52936"/>
                    </a:cubicBezTo>
                    <a:cubicBezTo>
                      <a:pt x="106775" y="59603"/>
                      <a:pt x="107823" y="71319"/>
                      <a:pt x="101251" y="79225"/>
                    </a:cubicBezTo>
                    <a:cubicBezTo>
                      <a:pt x="94679" y="87130"/>
                      <a:pt x="82867" y="88178"/>
                      <a:pt x="74962" y="816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9" name="Google Shape;6609;p53"/>
              <p:cNvSpPr/>
              <p:nvPr/>
            </p:nvSpPr>
            <p:spPr>
              <a:xfrm>
                <a:off x="6057423" y="2477678"/>
                <a:ext cx="97406" cy="95752"/>
              </a:xfrm>
              <a:custGeom>
                <a:avLst/>
                <a:gdLst/>
                <a:ahLst/>
                <a:cxnLst/>
                <a:rect l="l" t="t" r="r" b="b"/>
                <a:pathLst>
                  <a:path w="97406" h="95752" extrusionOk="0">
                    <a:moveTo>
                      <a:pt x="64960" y="89595"/>
                    </a:moveTo>
                    <a:cubicBezTo>
                      <a:pt x="46767" y="69497"/>
                      <a:pt x="27146" y="50447"/>
                      <a:pt x="6572" y="32826"/>
                    </a:cubicBezTo>
                    <a:cubicBezTo>
                      <a:pt x="2286" y="29111"/>
                      <a:pt x="0" y="23873"/>
                      <a:pt x="0" y="18634"/>
                    </a:cubicBezTo>
                    <a:cubicBezTo>
                      <a:pt x="0" y="14348"/>
                      <a:pt x="1429" y="10061"/>
                      <a:pt x="4477" y="6537"/>
                    </a:cubicBezTo>
                    <a:cubicBezTo>
                      <a:pt x="11144" y="-1273"/>
                      <a:pt x="22955" y="-2226"/>
                      <a:pt x="30766" y="4442"/>
                    </a:cubicBezTo>
                    <a:cubicBezTo>
                      <a:pt x="52578" y="23111"/>
                      <a:pt x="73342" y="43304"/>
                      <a:pt x="92583" y="64544"/>
                    </a:cubicBezTo>
                    <a:cubicBezTo>
                      <a:pt x="99536" y="72164"/>
                      <a:pt x="98869" y="83975"/>
                      <a:pt x="91249" y="90929"/>
                    </a:cubicBezTo>
                    <a:cubicBezTo>
                      <a:pt x="83629" y="97882"/>
                      <a:pt x="71818" y="97215"/>
                      <a:pt x="64865" y="895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0" name="Google Shape;6610;p53"/>
              <p:cNvSpPr/>
              <p:nvPr/>
            </p:nvSpPr>
            <p:spPr>
              <a:xfrm>
                <a:off x="5654611" y="2853023"/>
                <a:ext cx="71833" cy="49926"/>
              </a:xfrm>
              <a:custGeom>
                <a:avLst/>
                <a:gdLst/>
                <a:ahLst/>
                <a:cxnLst/>
                <a:rect l="l" t="t" r="r" b="b"/>
                <a:pathLst>
                  <a:path w="71833" h="4992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622" y="0"/>
                      <a:pt x="42291" y="4858"/>
                      <a:pt x="61531" y="14573"/>
                    </a:cubicBezTo>
                    <a:cubicBezTo>
                      <a:pt x="70771" y="19241"/>
                      <a:pt x="74486" y="30385"/>
                      <a:pt x="69818" y="39624"/>
                    </a:cubicBezTo>
                    <a:cubicBezTo>
                      <a:pt x="65151" y="48863"/>
                      <a:pt x="54007" y="52578"/>
                      <a:pt x="44767" y="47911"/>
                    </a:cubicBezTo>
                    <a:cubicBezTo>
                      <a:pt x="30766" y="40862"/>
                      <a:pt x="15716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1" name="Google Shape;6611;p53"/>
              <p:cNvSpPr/>
              <p:nvPr/>
            </p:nvSpPr>
            <p:spPr>
              <a:xfrm>
                <a:off x="5761290" y="2443033"/>
                <a:ext cx="117124" cy="62770"/>
              </a:xfrm>
              <a:custGeom>
                <a:avLst/>
                <a:gdLst/>
                <a:ahLst/>
                <a:cxnLst/>
                <a:rect l="l" t="t" r="r" b="b"/>
                <a:pathLst>
                  <a:path w="117124" h="62770" extrusionOk="0">
                    <a:moveTo>
                      <a:pt x="115729" y="51183"/>
                    </a:moveTo>
                    <a:cubicBezTo>
                      <a:pt x="111824" y="60708"/>
                      <a:pt x="100965" y="65280"/>
                      <a:pt x="91440" y="61374"/>
                    </a:cubicBezTo>
                    <a:cubicBezTo>
                      <a:pt x="66485" y="51183"/>
                      <a:pt x="40577" y="42896"/>
                      <a:pt x="14383" y="36705"/>
                    </a:cubicBezTo>
                    <a:cubicBezTo>
                      <a:pt x="5810" y="34704"/>
                      <a:pt x="0" y="26989"/>
                      <a:pt x="0" y="18607"/>
                    </a:cubicBezTo>
                    <a:cubicBezTo>
                      <a:pt x="0" y="17178"/>
                      <a:pt x="191" y="15750"/>
                      <a:pt x="476" y="14321"/>
                    </a:cubicBezTo>
                    <a:cubicBezTo>
                      <a:pt x="2858" y="4320"/>
                      <a:pt x="12859" y="-1872"/>
                      <a:pt x="22955" y="510"/>
                    </a:cubicBezTo>
                    <a:cubicBezTo>
                      <a:pt x="51054" y="7177"/>
                      <a:pt x="78867" y="16035"/>
                      <a:pt x="105537" y="26989"/>
                    </a:cubicBezTo>
                    <a:cubicBezTo>
                      <a:pt x="115062" y="30894"/>
                      <a:pt x="119634" y="41753"/>
                      <a:pt x="115729" y="512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2" name="Google Shape;6612;p53"/>
              <p:cNvSpPr/>
              <p:nvPr/>
            </p:nvSpPr>
            <p:spPr>
              <a:xfrm>
                <a:off x="5926073" y="2160194"/>
                <a:ext cx="114897" cy="69348"/>
              </a:xfrm>
              <a:custGeom>
                <a:avLst/>
                <a:gdLst/>
                <a:ahLst/>
                <a:cxnLst/>
                <a:rect l="l" t="t" r="r" b="b"/>
                <a:pathLst>
                  <a:path w="114897" h="69348" extrusionOk="0">
                    <a:moveTo>
                      <a:pt x="104204" y="33794"/>
                    </a:moveTo>
                    <a:cubicBezTo>
                      <a:pt x="113538" y="38175"/>
                      <a:pt x="117538" y="49320"/>
                      <a:pt x="113062" y="58654"/>
                    </a:cubicBezTo>
                    <a:cubicBezTo>
                      <a:pt x="108680" y="67989"/>
                      <a:pt x="97536" y="71989"/>
                      <a:pt x="88202" y="67512"/>
                    </a:cubicBezTo>
                    <a:cubicBezTo>
                      <a:pt x="63532" y="55892"/>
                      <a:pt x="38005" y="45319"/>
                      <a:pt x="12382" y="36175"/>
                    </a:cubicBezTo>
                    <a:cubicBezTo>
                      <a:pt x="4763" y="33413"/>
                      <a:pt x="0" y="26269"/>
                      <a:pt x="0" y="18649"/>
                    </a:cubicBezTo>
                    <a:cubicBezTo>
                      <a:pt x="0" y="16554"/>
                      <a:pt x="381" y="14458"/>
                      <a:pt x="1048" y="12363"/>
                    </a:cubicBezTo>
                    <a:cubicBezTo>
                      <a:pt x="4477" y="2647"/>
                      <a:pt x="15240" y="-2401"/>
                      <a:pt x="24860" y="1123"/>
                    </a:cubicBezTo>
                    <a:cubicBezTo>
                      <a:pt x="51625" y="10743"/>
                      <a:pt x="78296" y="21697"/>
                      <a:pt x="104013" y="338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3" name="Google Shape;6613;p53"/>
              <p:cNvSpPr/>
              <p:nvPr/>
            </p:nvSpPr>
            <p:spPr>
              <a:xfrm>
                <a:off x="5654706" y="2109977"/>
                <a:ext cx="62980" cy="38501"/>
              </a:xfrm>
              <a:custGeom>
                <a:avLst/>
                <a:gdLst/>
                <a:ahLst/>
                <a:cxnLst/>
                <a:rect l="l" t="t" r="r" b="b"/>
                <a:pathLst>
                  <a:path w="62980" h="38501" extrusionOk="0">
                    <a:moveTo>
                      <a:pt x="62865" y="20765"/>
                    </a:moveTo>
                    <a:cubicBezTo>
                      <a:pt x="62389" y="31052"/>
                      <a:pt x="53626" y="38957"/>
                      <a:pt x="43339" y="38481"/>
                    </a:cubicBezTo>
                    <a:cubicBezTo>
                      <a:pt x="28956" y="37719"/>
                      <a:pt x="14383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5049" y="0"/>
                      <a:pt x="30194" y="381"/>
                      <a:pt x="45244" y="1143"/>
                    </a:cubicBezTo>
                    <a:cubicBezTo>
                      <a:pt x="55531" y="1715"/>
                      <a:pt x="63436" y="10478"/>
                      <a:pt x="62960" y="206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4" name="Google Shape;6614;p53"/>
              <p:cNvSpPr/>
              <p:nvPr/>
            </p:nvSpPr>
            <p:spPr>
              <a:xfrm>
                <a:off x="6191059" y="2459292"/>
                <a:ext cx="90704" cy="101911"/>
              </a:xfrm>
              <a:custGeom>
                <a:avLst/>
                <a:gdLst/>
                <a:ahLst/>
                <a:cxnLst/>
                <a:rect l="l" t="t" r="r" b="b"/>
                <a:pathLst>
                  <a:path w="90704" h="101911" extrusionOk="0">
                    <a:moveTo>
                      <a:pt x="32290" y="5873"/>
                    </a:moveTo>
                    <a:cubicBezTo>
                      <a:pt x="51721" y="26828"/>
                      <a:pt x="70104" y="49116"/>
                      <a:pt x="87058" y="72167"/>
                    </a:cubicBezTo>
                    <a:cubicBezTo>
                      <a:pt x="93154" y="80454"/>
                      <a:pt x="91440" y="92169"/>
                      <a:pt x="83153" y="98265"/>
                    </a:cubicBezTo>
                    <a:cubicBezTo>
                      <a:pt x="74866" y="104361"/>
                      <a:pt x="63151" y="102647"/>
                      <a:pt x="57055" y="94360"/>
                    </a:cubicBezTo>
                    <a:cubicBezTo>
                      <a:pt x="40957" y="72453"/>
                      <a:pt x="23431" y="51307"/>
                      <a:pt x="4953" y="31305"/>
                    </a:cubicBezTo>
                    <a:cubicBezTo>
                      <a:pt x="1619" y="27685"/>
                      <a:pt x="0" y="23208"/>
                      <a:pt x="0" y="18636"/>
                    </a:cubicBezTo>
                    <a:cubicBezTo>
                      <a:pt x="0" y="13588"/>
                      <a:pt x="2000" y="8635"/>
                      <a:pt x="6001" y="4920"/>
                    </a:cubicBezTo>
                    <a:cubicBezTo>
                      <a:pt x="13525" y="-2033"/>
                      <a:pt x="25337" y="-1557"/>
                      <a:pt x="32385" y="59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5" name="Google Shape;6615;p53"/>
              <p:cNvSpPr/>
              <p:nvPr/>
            </p:nvSpPr>
            <p:spPr>
              <a:xfrm>
                <a:off x="6290309" y="2593921"/>
                <a:ext cx="75180" cy="112158"/>
              </a:xfrm>
              <a:custGeom>
                <a:avLst/>
                <a:gdLst/>
                <a:ahLst/>
                <a:cxnLst/>
                <a:rect l="l" t="t" r="r" b="b"/>
                <a:pathLst>
                  <a:path w="75180" h="112158" extrusionOk="0">
                    <a:moveTo>
                      <a:pt x="34862" y="9356"/>
                    </a:moveTo>
                    <a:cubicBezTo>
                      <a:pt x="49149" y="34121"/>
                      <a:pt x="62198" y="59934"/>
                      <a:pt x="73628" y="86032"/>
                    </a:cubicBezTo>
                    <a:cubicBezTo>
                      <a:pt x="77724" y="95462"/>
                      <a:pt x="73438" y="106416"/>
                      <a:pt x="64008" y="110607"/>
                    </a:cubicBezTo>
                    <a:cubicBezTo>
                      <a:pt x="54578" y="114703"/>
                      <a:pt x="43529" y="110416"/>
                      <a:pt x="39434" y="100987"/>
                    </a:cubicBezTo>
                    <a:cubicBezTo>
                      <a:pt x="28575" y="76126"/>
                      <a:pt x="16097" y="51552"/>
                      <a:pt x="2477" y="28025"/>
                    </a:cubicBezTo>
                    <a:cubicBezTo>
                      <a:pt x="762" y="25072"/>
                      <a:pt x="0" y="21834"/>
                      <a:pt x="0" y="18691"/>
                    </a:cubicBezTo>
                    <a:cubicBezTo>
                      <a:pt x="0" y="12214"/>
                      <a:pt x="3334" y="6022"/>
                      <a:pt x="9335" y="2498"/>
                    </a:cubicBezTo>
                    <a:cubicBezTo>
                      <a:pt x="18288" y="-2645"/>
                      <a:pt x="29623" y="403"/>
                      <a:pt x="34766" y="93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6" name="Google Shape;6616;p53"/>
              <p:cNvSpPr/>
              <p:nvPr/>
            </p:nvSpPr>
            <p:spPr>
              <a:xfrm>
                <a:off x="5654611" y="2534602"/>
                <a:ext cx="64296" cy="39722"/>
              </a:xfrm>
              <a:custGeom>
                <a:avLst/>
                <a:gdLst/>
                <a:ahLst/>
                <a:cxnLst/>
                <a:rect l="l" t="t" r="r" b="b"/>
                <a:pathLst>
                  <a:path w="64296" h="3972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5907" y="0"/>
                      <a:pt x="31909" y="857"/>
                      <a:pt x="47530" y="2476"/>
                    </a:cubicBezTo>
                    <a:cubicBezTo>
                      <a:pt x="57817" y="3524"/>
                      <a:pt x="65246" y="12668"/>
                      <a:pt x="64198" y="22955"/>
                    </a:cubicBezTo>
                    <a:cubicBezTo>
                      <a:pt x="63151" y="33242"/>
                      <a:pt x="54007" y="40672"/>
                      <a:pt x="43720" y="39624"/>
                    </a:cubicBezTo>
                    <a:cubicBezTo>
                      <a:pt x="29337" y="38100"/>
                      <a:pt x="14573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7" name="Google Shape;6617;p53"/>
              <p:cNvSpPr/>
              <p:nvPr/>
            </p:nvSpPr>
            <p:spPr>
              <a:xfrm>
                <a:off x="5654515" y="2216086"/>
                <a:ext cx="54997" cy="38215"/>
              </a:xfrm>
              <a:custGeom>
                <a:avLst/>
                <a:gdLst/>
                <a:ahLst/>
                <a:cxnLst/>
                <a:rect l="l" t="t" r="r" b="b"/>
                <a:pathLst>
                  <a:path w="54997" h="38215" extrusionOk="0">
                    <a:moveTo>
                      <a:pt x="37243" y="952"/>
                    </a:moveTo>
                    <a:cubicBezTo>
                      <a:pt x="47530" y="1429"/>
                      <a:pt x="55626" y="10096"/>
                      <a:pt x="54959" y="20479"/>
                    </a:cubicBezTo>
                    <a:cubicBezTo>
                      <a:pt x="54483" y="30766"/>
                      <a:pt x="45720" y="38671"/>
                      <a:pt x="35433" y="38195"/>
                    </a:cubicBezTo>
                    <a:cubicBezTo>
                      <a:pt x="23717" y="37624"/>
                      <a:pt x="11811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2383" y="0"/>
                      <a:pt x="24955" y="286"/>
                      <a:pt x="37147" y="8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8" name="Google Shape;6618;p53"/>
              <p:cNvSpPr/>
              <p:nvPr/>
            </p:nvSpPr>
            <p:spPr>
              <a:xfrm>
                <a:off x="5763672" y="2119391"/>
                <a:ext cx="119556" cy="53659"/>
              </a:xfrm>
              <a:custGeom>
                <a:avLst/>
                <a:gdLst/>
                <a:ahLst/>
                <a:cxnLst/>
                <a:rect l="l" t="t" r="r" b="b"/>
                <a:pathLst>
                  <a:path w="119556" h="53659" extrusionOk="0">
                    <a:moveTo>
                      <a:pt x="286" y="15923"/>
                    </a:moveTo>
                    <a:cubicBezTo>
                      <a:pt x="1810" y="5732"/>
                      <a:pt x="11240" y="-1317"/>
                      <a:pt x="21431" y="207"/>
                    </a:cubicBezTo>
                    <a:cubicBezTo>
                      <a:pt x="49625" y="4398"/>
                      <a:pt x="77915" y="10018"/>
                      <a:pt x="105442" y="16971"/>
                    </a:cubicBezTo>
                    <a:cubicBezTo>
                      <a:pt x="115443" y="19448"/>
                      <a:pt x="121539" y="29639"/>
                      <a:pt x="118967" y="39545"/>
                    </a:cubicBezTo>
                    <a:cubicBezTo>
                      <a:pt x="116491" y="49547"/>
                      <a:pt x="106299" y="55643"/>
                      <a:pt x="96393" y="53071"/>
                    </a:cubicBezTo>
                    <a:cubicBezTo>
                      <a:pt x="70009" y="46499"/>
                      <a:pt x="42958" y="41069"/>
                      <a:pt x="15907" y="37069"/>
                    </a:cubicBezTo>
                    <a:cubicBezTo>
                      <a:pt x="6668" y="35735"/>
                      <a:pt x="0" y="27734"/>
                      <a:pt x="0" y="18686"/>
                    </a:cubicBezTo>
                    <a:cubicBezTo>
                      <a:pt x="0" y="17733"/>
                      <a:pt x="0" y="16876"/>
                      <a:pt x="191" y="159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9" name="Google Shape;6619;p53"/>
              <p:cNvSpPr/>
              <p:nvPr/>
            </p:nvSpPr>
            <p:spPr>
              <a:xfrm>
                <a:off x="5758528" y="2333776"/>
                <a:ext cx="118544" cy="58290"/>
              </a:xfrm>
              <a:custGeom>
                <a:avLst/>
                <a:gdLst/>
                <a:ahLst/>
                <a:cxnLst/>
                <a:rect l="l" t="t" r="r" b="b"/>
                <a:pathLst>
                  <a:path w="118544" h="58290" extrusionOk="0">
                    <a:moveTo>
                      <a:pt x="0" y="18708"/>
                    </a:moveTo>
                    <a:cubicBezTo>
                      <a:pt x="0" y="17565"/>
                      <a:pt x="95" y="16327"/>
                      <a:pt x="381" y="15184"/>
                    </a:cubicBezTo>
                    <a:cubicBezTo>
                      <a:pt x="2286" y="5087"/>
                      <a:pt x="12097" y="-1580"/>
                      <a:pt x="22193" y="325"/>
                    </a:cubicBezTo>
                    <a:cubicBezTo>
                      <a:pt x="50387" y="5754"/>
                      <a:pt x="78486" y="12993"/>
                      <a:pt x="105728" y="21947"/>
                    </a:cubicBezTo>
                    <a:cubicBezTo>
                      <a:pt x="115538" y="25185"/>
                      <a:pt x="120777" y="35758"/>
                      <a:pt x="117634" y="45473"/>
                    </a:cubicBezTo>
                    <a:cubicBezTo>
                      <a:pt x="114395" y="55284"/>
                      <a:pt x="103822" y="60523"/>
                      <a:pt x="94107" y="57380"/>
                    </a:cubicBezTo>
                    <a:cubicBezTo>
                      <a:pt x="68389" y="48902"/>
                      <a:pt x="41910" y="42044"/>
                      <a:pt x="15335" y="36901"/>
                    </a:cubicBezTo>
                    <a:cubicBezTo>
                      <a:pt x="6382" y="35186"/>
                      <a:pt x="190" y="27376"/>
                      <a:pt x="190" y="186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0" name="Google Shape;6620;p53"/>
              <p:cNvSpPr/>
              <p:nvPr/>
            </p:nvSpPr>
            <p:spPr>
              <a:xfrm>
                <a:off x="5654611" y="2428303"/>
                <a:ext cx="61202" cy="39009"/>
              </a:xfrm>
              <a:custGeom>
                <a:avLst/>
                <a:gdLst/>
                <a:ahLst/>
                <a:cxnLst/>
                <a:rect l="l" t="t" r="r" b="b"/>
                <a:pathLst>
                  <a:path w="61202" h="39009" extrusionOk="0">
                    <a:moveTo>
                      <a:pt x="44005" y="1810"/>
                    </a:moveTo>
                    <a:cubicBezTo>
                      <a:pt x="54292" y="2572"/>
                      <a:pt x="61913" y="11621"/>
                      <a:pt x="61150" y="21812"/>
                    </a:cubicBezTo>
                    <a:cubicBezTo>
                      <a:pt x="60388" y="32099"/>
                      <a:pt x="51340" y="39719"/>
                      <a:pt x="41148" y="38957"/>
                    </a:cubicBezTo>
                    <a:cubicBezTo>
                      <a:pt x="27527" y="37909"/>
                      <a:pt x="13716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4669" y="0"/>
                      <a:pt x="29432" y="571"/>
                      <a:pt x="44005" y="1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1" name="Google Shape;6621;p53"/>
              <p:cNvSpPr/>
              <p:nvPr/>
            </p:nvSpPr>
            <p:spPr>
              <a:xfrm>
                <a:off x="5654706" y="2322290"/>
                <a:ext cx="58036" cy="38510"/>
              </a:xfrm>
              <a:custGeom>
                <a:avLst/>
                <a:gdLst/>
                <a:ahLst/>
                <a:cxnLst/>
                <a:rect l="l" t="t" r="r" b="b"/>
                <a:pathLst>
                  <a:path w="58036" h="38510" extrusionOk="0">
                    <a:moveTo>
                      <a:pt x="57912" y="20955"/>
                    </a:moveTo>
                    <a:cubicBezTo>
                      <a:pt x="57340" y="31242"/>
                      <a:pt x="48482" y="39053"/>
                      <a:pt x="38195" y="38481"/>
                    </a:cubicBezTo>
                    <a:cubicBezTo>
                      <a:pt x="25527" y="37719"/>
                      <a:pt x="12668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ubicBezTo>
                      <a:pt x="13430" y="0"/>
                      <a:pt x="27051" y="381"/>
                      <a:pt x="40481" y="1238"/>
                    </a:cubicBezTo>
                    <a:cubicBezTo>
                      <a:pt x="50768" y="1810"/>
                      <a:pt x="58579" y="10573"/>
                      <a:pt x="58007" y="209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2" name="Google Shape;6622;p53"/>
              <p:cNvSpPr/>
              <p:nvPr/>
            </p:nvSpPr>
            <p:spPr>
              <a:xfrm>
                <a:off x="6212490" y="2331372"/>
                <a:ext cx="96792" cy="96282"/>
              </a:xfrm>
              <a:custGeom>
                <a:avLst/>
                <a:gdLst/>
                <a:ahLst/>
                <a:cxnLst/>
                <a:rect l="l" t="t" r="r" b="b"/>
                <a:pathLst>
                  <a:path w="96792" h="96282" extrusionOk="0">
                    <a:moveTo>
                      <a:pt x="91916" y="65022"/>
                    </a:moveTo>
                    <a:cubicBezTo>
                      <a:pt x="98869" y="72642"/>
                      <a:pt x="98298" y="84453"/>
                      <a:pt x="90773" y="91406"/>
                    </a:cubicBezTo>
                    <a:cubicBezTo>
                      <a:pt x="83153" y="98359"/>
                      <a:pt x="71342" y="97788"/>
                      <a:pt x="64389" y="90263"/>
                    </a:cubicBezTo>
                    <a:cubicBezTo>
                      <a:pt x="46006" y="70165"/>
                      <a:pt x="26384" y="50639"/>
                      <a:pt x="6191" y="32446"/>
                    </a:cubicBezTo>
                    <a:cubicBezTo>
                      <a:pt x="2096" y="28732"/>
                      <a:pt x="0" y="23683"/>
                      <a:pt x="0" y="18635"/>
                    </a:cubicBezTo>
                    <a:cubicBezTo>
                      <a:pt x="0" y="14158"/>
                      <a:pt x="1619" y="9682"/>
                      <a:pt x="4763" y="6157"/>
                    </a:cubicBezTo>
                    <a:cubicBezTo>
                      <a:pt x="11621" y="-1463"/>
                      <a:pt x="23431" y="-2129"/>
                      <a:pt x="31051" y="4824"/>
                    </a:cubicBezTo>
                    <a:cubicBezTo>
                      <a:pt x="52197" y="23874"/>
                      <a:pt x="72676" y="44162"/>
                      <a:pt x="91821" y="652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3" name="Google Shape;6623;p53"/>
              <p:cNvSpPr/>
              <p:nvPr/>
            </p:nvSpPr>
            <p:spPr>
              <a:xfrm>
                <a:off x="5855302" y="2922501"/>
                <a:ext cx="42386" cy="67586"/>
              </a:xfrm>
              <a:custGeom>
                <a:avLst/>
                <a:gdLst/>
                <a:ahLst/>
                <a:cxnLst/>
                <a:rect l="l" t="t" r="r" b="b"/>
                <a:pathLst>
                  <a:path w="42386" h="67586" extrusionOk="0">
                    <a:moveTo>
                      <a:pt x="36862" y="14723"/>
                    </a:moveTo>
                    <a:cubicBezTo>
                      <a:pt x="40672" y="31963"/>
                      <a:pt x="42386" y="49775"/>
                      <a:pt x="42386" y="67587"/>
                    </a:cubicBezTo>
                    <a:lnTo>
                      <a:pt x="5143" y="67587"/>
                    </a:lnTo>
                    <a:cubicBezTo>
                      <a:pt x="5143" y="52442"/>
                      <a:pt x="3715" y="37392"/>
                      <a:pt x="476" y="22724"/>
                    </a:cubicBezTo>
                    <a:cubicBezTo>
                      <a:pt x="190" y="21390"/>
                      <a:pt x="0" y="19962"/>
                      <a:pt x="0" y="18628"/>
                    </a:cubicBezTo>
                    <a:cubicBezTo>
                      <a:pt x="0" y="10056"/>
                      <a:pt x="5905" y="2340"/>
                      <a:pt x="14573" y="435"/>
                    </a:cubicBezTo>
                    <a:cubicBezTo>
                      <a:pt x="24670" y="-1755"/>
                      <a:pt x="34576" y="4531"/>
                      <a:pt x="36862" y="146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4" name="Google Shape;6624;p53"/>
              <p:cNvSpPr/>
              <p:nvPr/>
            </p:nvSpPr>
            <p:spPr>
              <a:xfrm>
                <a:off x="5962935" y="2920419"/>
                <a:ext cx="40957" cy="69764"/>
              </a:xfrm>
              <a:custGeom>
                <a:avLst/>
                <a:gdLst/>
                <a:ahLst/>
                <a:cxnLst/>
                <a:rect l="l" t="t" r="r" b="b"/>
                <a:pathLst>
                  <a:path w="40957" h="69764" extrusionOk="0">
                    <a:moveTo>
                      <a:pt x="36957" y="15757"/>
                    </a:moveTo>
                    <a:cubicBezTo>
                      <a:pt x="39719" y="33474"/>
                      <a:pt x="40957" y="51667"/>
                      <a:pt x="40957" y="69764"/>
                    </a:cubicBezTo>
                    <a:lnTo>
                      <a:pt x="3715" y="69764"/>
                    </a:lnTo>
                    <a:cubicBezTo>
                      <a:pt x="3715" y="53572"/>
                      <a:pt x="2667" y="37379"/>
                      <a:pt x="190" y="21472"/>
                    </a:cubicBezTo>
                    <a:cubicBezTo>
                      <a:pt x="0" y="20520"/>
                      <a:pt x="0" y="19567"/>
                      <a:pt x="0" y="18615"/>
                    </a:cubicBezTo>
                    <a:cubicBezTo>
                      <a:pt x="0" y="9566"/>
                      <a:pt x="6572" y="1660"/>
                      <a:pt x="15812" y="232"/>
                    </a:cubicBezTo>
                    <a:cubicBezTo>
                      <a:pt x="26003" y="-1388"/>
                      <a:pt x="35528" y="5661"/>
                      <a:pt x="37147" y="157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5" name="Google Shape;6625;p53"/>
              <p:cNvSpPr/>
              <p:nvPr/>
            </p:nvSpPr>
            <p:spPr>
              <a:xfrm>
                <a:off x="6069805" y="2918226"/>
                <a:ext cx="40290" cy="71956"/>
              </a:xfrm>
              <a:custGeom>
                <a:avLst/>
                <a:gdLst/>
                <a:ahLst/>
                <a:cxnLst/>
                <a:rect l="l" t="t" r="r" b="b"/>
                <a:pathLst>
                  <a:path w="40290" h="71956" extrusionOk="0">
                    <a:moveTo>
                      <a:pt x="37052" y="16426"/>
                    </a:moveTo>
                    <a:cubicBezTo>
                      <a:pt x="39243" y="34714"/>
                      <a:pt x="40291" y="53383"/>
                      <a:pt x="40291" y="71956"/>
                    </a:cubicBezTo>
                    <a:lnTo>
                      <a:pt x="3048" y="71956"/>
                    </a:lnTo>
                    <a:cubicBezTo>
                      <a:pt x="3048" y="54907"/>
                      <a:pt x="2096" y="37762"/>
                      <a:pt x="95" y="20902"/>
                    </a:cubicBezTo>
                    <a:cubicBezTo>
                      <a:pt x="95" y="20140"/>
                      <a:pt x="0" y="19378"/>
                      <a:pt x="0" y="18616"/>
                    </a:cubicBezTo>
                    <a:cubicBezTo>
                      <a:pt x="0" y="9282"/>
                      <a:pt x="6953" y="1281"/>
                      <a:pt x="16383" y="138"/>
                    </a:cubicBezTo>
                    <a:cubicBezTo>
                      <a:pt x="26575" y="-1100"/>
                      <a:pt x="35909" y="6139"/>
                      <a:pt x="37147" y="16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6" name="Google Shape;6626;p53"/>
              <p:cNvSpPr/>
              <p:nvPr/>
            </p:nvSpPr>
            <p:spPr>
              <a:xfrm>
                <a:off x="5745193" y="2925566"/>
                <a:ext cx="46386" cy="64521"/>
              </a:xfrm>
              <a:custGeom>
                <a:avLst/>
                <a:gdLst/>
                <a:ahLst/>
                <a:cxnLst/>
                <a:rect l="l" t="t" r="r" b="b"/>
                <a:pathLst>
                  <a:path w="46386" h="64521" extrusionOk="0">
                    <a:moveTo>
                      <a:pt x="0" y="18706"/>
                    </a:moveTo>
                    <a:cubicBezTo>
                      <a:pt x="0" y="11467"/>
                      <a:pt x="4286" y="4514"/>
                      <a:pt x="11430" y="1466"/>
                    </a:cubicBezTo>
                    <a:cubicBezTo>
                      <a:pt x="20955" y="-2535"/>
                      <a:pt x="31813" y="1942"/>
                      <a:pt x="35814" y="11372"/>
                    </a:cubicBezTo>
                    <a:cubicBezTo>
                      <a:pt x="42863" y="28231"/>
                      <a:pt x="46291" y="46329"/>
                      <a:pt x="46387" y="64521"/>
                    </a:cubicBezTo>
                    <a:lnTo>
                      <a:pt x="9144" y="64521"/>
                    </a:lnTo>
                    <a:cubicBezTo>
                      <a:pt x="9144" y="51282"/>
                      <a:pt x="6667" y="38042"/>
                      <a:pt x="1524" y="25850"/>
                    </a:cubicBezTo>
                    <a:cubicBezTo>
                      <a:pt x="571" y="23469"/>
                      <a:pt x="95" y="20992"/>
                      <a:pt x="95" y="186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7" name="Google Shape;6627;p53"/>
              <p:cNvSpPr/>
              <p:nvPr/>
            </p:nvSpPr>
            <p:spPr>
              <a:xfrm>
                <a:off x="5896831" y="2768104"/>
                <a:ext cx="80036" cy="109315"/>
              </a:xfrm>
              <a:custGeom>
                <a:avLst/>
                <a:gdLst/>
                <a:ahLst/>
                <a:cxnLst/>
                <a:rect l="l" t="t" r="r" b="b"/>
                <a:pathLst>
                  <a:path w="80036" h="109315" extrusionOk="0">
                    <a:moveTo>
                      <a:pt x="44291" y="97968"/>
                    </a:moveTo>
                    <a:cubicBezTo>
                      <a:pt x="33814" y="73774"/>
                      <a:pt x="20193" y="50914"/>
                      <a:pt x="3905" y="30055"/>
                    </a:cubicBezTo>
                    <a:cubicBezTo>
                      <a:pt x="1238" y="26626"/>
                      <a:pt x="0" y="22625"/>
                      <a:pt x="0" y="18625"/>
                    </a:cubicBezTo>
                    <a:cubicBezTo>
                      <a:pt x="0" y="13100"/>
                      <a:pt x="2477" y="7576"/>
                      <a:pt x="7144" y="3956"/>
                    </a:cubicBezTo>
                    <a:cubicBezTo>
                      <a:pt x="15240" y="-2426"/>
                      <a:pt x="26956" y="-902"/>
                      <a:pt x="33338" y="7195"/>
                    </a:cubicBezTo>
                    <a:cubicBezTo>
                      <a:pt x="51530" y="30531"/>
                      <a:pt x="66770" y="56153"/>
                      <a:pt x="78486" y="83204"/>
                    </a:cubicBezTo>
                    <a:cubicBezTo>
                      <a:pt x="82582" y="92634"/>
                      <a:pt x="78296" y="103683"/>
                      <a:pt x="68771" y="107779"/>
                    </a:cubicBezTo>
                    <a:cubicBezTo>
                      <a:pt x="59341" y="111874"/>
                      <a:pt x="48387" y="107493"/>
                      <a:pt x="44196" y="980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8" name="Google Shape;6628;p53"/>
              <p:cNvSpPr/>
              <p:nvPr/>
            </p:nvSpPr>
            <p:spPr>
              <a:xfrm>
                <a:off x="5763672" y="2786685"/>
                <a:ext cx="95894" cy="96700"/>
              </a:xfrm>
              <a:custGeom>
                <a:avLst/>
                <a:gdLst/>
                <a:ahLst/>
                <a:cxnLst/>
                <a:rect l="l" t="t" r="r" b="b"/>
                <a:pathLst>
                  <a:path w="95894" h="96700" extrusionOk="0">
                    <a:moveTo>
                      <a:pt x="87725" y="93484"/>
                    </a:moveTo>
                    <a:cubicBezTo>
                      <a:pt x="79153" y="99295"/>
                      <a:pt x="67628" y="97009"/>
                      <a:pt x="61817" y="88436"/>
                    </a:cubicBezTo>
                    <a:cubicBezTo>
                      <a:pt x="47339" y="67005"/>
                      <a:pt x="29242" y="48717"/>
                      <a:pt x="8001" y="33953"/>
                    </a:cubicBezTo>
                    <a:cubicBezTo>
                      <a:pt x="2762" y="30334"/>
                      <a:pt x="0" y="24523"/>
                      <a:pt x="0" y="18618"/>
                    </a:cubicBezTo>
                    <a:cubicBezTo>
                      <a:pt x="0" y="14998"/>
                      <a:pt x="1048" y="11284"/>
                      <a:pt x="3334" y="8045"/>
                    </a:cubicBezTo>
                    <a:cubicBezTo>
                      <a:pt x="9239" y="-432"/>
                      <a:pt x="20860" y="-2528"/>
                      <a:pt x="29242" y="3283"/>
                    </a:cubicBezTo>
                    <a:cubicBezTo>
                      <a:pt x="54293" y="20618"/>
                      <a:pt x="75629" y="42240"/>
                      <a:pt x="92678" y="67481"/>
                    </a:cubicBezTo>
                    <a:cubicBezTo>
                      <a:pt x="98489" y="76054"/>
                      <a:pt x="96203" y="87579"/>
                      <a:pt x="87630" y="933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9" name="Google Shape;6629;p53"/>
              <p:cNvSpPr/>
              <p:nvPr/>
            </p:nvSpPr>
            <p:spPr>
              <a:xfrm>
                <a:off x="6389083" y="2911835"/>
                <a:ext cx="39528" cy="78252"/>
              </a:xfrm>
              <a:custGeom>
                <a:avLst/>
                <a:gdLst/>
                <a:ahLst/>
                <a:cxnLst/>
                <a:rect l="l" t="t" r="r" b="b"/>
                <a:pathLst>
                  <a:path w="39528" h="78252" extrusionOk="0">
                    <a:moveTo>
                      <a:pt x="37148" y="17197"/>
                    </a:moveTo>
                    <a:cubicBezTo>
                      <a:pt x="38767" y="37390"/>
                      <a:pt x="39434" y="57869"/>
                      <a:pt x="39529" y="78253"/>
                    </a:cubicBezTo>
                    <a:lnTo>
                      <a:pt x="2191" y="78253"/>
                    </a:lnTo>
                    <a:cubicBezTo>
                      <a:pt x="2191" y="58822"/>
                      <a:pt x="1429" y="39295"/>
                      <a:pt x="0" y="20055"/>
                    </a:cubicBezTo>
                    <a:cubicBezTo>
                      <a:pt x="0" y="19579"/>
                      <a:pt x="0" y="19103"/>
                      <a:pt x="0" y="18626"/>
                    </a:cubicBezTo>
                    <a:cubicBezTo>
                      <a:pt x="0" y="9006"/>
                      <a:pt x="7429" y="814"/>
                      <a:pt x="17240" y="53"/>
                    </a:cubicBezTo>
                    <a:cubicBezTo>
                      <a:pt x="27527" y="-710"/>
                      <a:pt x="36481" y="6910"/>
                      <a:pt x="37243" y="171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0" name="Google Shape;6630;p53"/>
              <p:cNvSpPr/>
              <p:nvPr/>
            </p:nvSpPr>
            <p:spPr>
              <a:xfrm>
                <a:off x="6176295" y="2916075"/>
                <a:ext cx="39909" cy="74107"/>
              </a:xfrm>
              <a:custGeom>
                <a:avLst/>
                <a:gdLst/>
                <a:ahLst/>
                <a:cxnLst/>
                <a:rect l="l" t="t" r="r" b="b"/>
                <a:pathLst>
                  <a:path w="39909" h="74107" extrusionOk="0">
                    <a:moveTo>
                      <a:pt x="37147" y="16862"/>
                    </a:moveTo>
                    <a:cubicBezTo>
                      <a:pt x="39053" y="35722"/>
                      <a:pt x="39910" y="54962"/>
                      <a:pt x="39910" y="74108"/>
                    </a:cubicBezTo>
                    <a:lnTo>
                      <a:pt x="2667" y="74108"/>
                    </a:lnTo>
                    <a:cubicBezTo>
                      <a:pt x="2667" y="56201"/>
                      <a:pt x="1810" y="38198"/>
                      <a:pt x="95" y="20577"/>
                    </a:cubicBezTo>
                    <a:cubicBezTo>
                      <a:pt x="95" y="19911"/>
                      <a:pt x="0" y="19339"/>
                      <a:pt x="0" y="18672"/>
                    </a:cubicBezTo>
                    <a:cubicBezTo>
                      <a:pt x="0" y="9242"/>
                      <a:pt x="7144" y="1146"/>
                      <a:pt x="16764" y="98"/>
                    </a:cubicBezTo>
                    <a:cubicBezTo>
                      <a:pt x="27051" y="-949"/>
                      <a:pt x="36195" y="6480"/>
                      <a:pt x="37147" y="167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1" name="Google Shape;6631;p53"/>
              <p:cNvSpPr/>
              <p:nvPr/>
            </p:nvSpPr>
            <p:spPr>
              <a:xfrm>
                <a:off x="6496049" y="2920907"/>
                <a:ext cx="38576" cy="69276"/>
              </a:xfrm>
              <a:custGeom>
                <a:avLst/>
                <a:gdLst/>
                <a:ahLst/>
                <a:cxnLst/>
                <a:rect l="l" t="t" r="r" b="b"/>
                <a:pathLst>
                  <a:path w="38576" h="69276" extrusionOk="0">
                    <a:moveTo>
                      <a:pt x="37243" y="17555"/>
                    </a:moveTo>
                    <a:cubicBezTo>
                      <a:pt x="38195" y="34700"/>
                      <a:pt x="38576" y="51941"/>
                      <a:pt x="38576" y="69276"/>
                    </a:cubicBezTo>
                    <a:lnTo>
                      <a:pt x="1238" y="69276"/>
                    </a:lnTo>
                    <a:cubicBezTo>
                      <a:pt x="1238" y="52703"/>
                      <a:pt x="953" y="36129"/>
                      <a:pt x="0" y="19746"/>
                    </a:cubicBezTo>
                    <a:cubicBezTo>
                      <a:pt x="0" y="19365"/>
                      <a:pt x="0" y="18984"/>
                      <a:pt x="0" y="18603"/>
                    </a:cubicBezTo>
                    <a:cubicBezTo>
                      <a:pt x="0" y="8792"/>
                      <a:pt x="7620" y="601"/>
                      <a:pt x="17526" y="29"/>
                    </a:cubicBezTo>
                    <a:cubicBezTo>
                      <a:pt x="27813" y="-542"/>
                      <a:pt x="36671" y="7268"/>
                      <a:pt x="37243" y="175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2" name="Google Shape;6632;p53"/>
              <p:cNvSpPr/>
              <p:nvPr/>
            </p:nvSpPr>
            <p:spPr>
              <a:xfrm>
                <a:off x="6282784" y="2914012"/>
                <a:ext cx="39624" cy="76171"/>
              </a:xfrm>
              <a:custGeom>
                <a:avLst/>
                <a:gdLst/>
                <a:ahLst/>
                <a:cxnLst/>
                <a:rect l="l" t="t" r="r" b="b"/>
                <a:pathLst>
                  <a:path w="39624" h="76171" extrusionOk="0">
                    <a:moveTo>
                      <a:pt x="37148" y="17021"/>
                    </a:moveTo>
                    <a:cubicBezTo>
                      <a:pt x="38862" y="36642"/>
                      <a:pt x="39624" y="56455"/>
                      <a:pt x="39624" y="76171"/>
                    </a:cubicBezTo>
                    <a:lnTo>
                      <a:pt x="2381" y="76171"/>
                    </a:lnTo>
                    <a:cubicBezTo>
                      <a:pt x="2381" y="57502"/>
                      <a:pt x="1619" y="38738"/>
                      <a:pt x="0" y="20259"/>
                    </a:cubicBezTo>
                    <a:cubicBezTo>
                      <a:pt x="0" y="19688"/>
                      <a:pt x="0" y="19117"/>
                      <a:pt x="0" y="18640"/>
                    </a:cubicBezTo>
                    <a:cubicBezTo>
                      <a:pt x="0" y="9115"/>
                      <a:pt x="7334" y="924"/>
                      <a:pt x="17050" y="67"/>
                    </a:cubicBezTo>
                    <a:cubicBezTo>
                      <a:pt x="27337" y="-791"/>
                      <a:pt x="36386" y="6734"/>
                      <a:pt x="37243" y="170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3" name="Google Shape;6633;p53"/>
              <p:cNvSpPr/>
              <p:nvPr/>
            </p:nvSpPr>
            <p:spPr>
              <a:xfrm>
                <a:off x="5654706" y="2959226"/>
                <a:ext cx="30956" cy="30956"/>
              </a:xfrm>
              <a:custGeom>
                <a:avLst/>
                <a:gdLst/>
                <a:ahLst/>
                <a:cxnLst/>
                <a:rect l="l" t="t" r="r" b="b"/>
                <a:pathLst>
                  <a:path w="30956" h="30956" extrusionOk="0">
                    <a:moveTo>
                      <a:pt x="30956" y="30956"/>
                    </a:moveTo>
                    <a:lnTo>
                      <a:pt x="6286" y="30956"/>
                    </a:lnTo>
                    <a:cubicBezTo>
                      <a:pt x="6286" y="27527"/>
                      <a:pt x="3429" y="24670"/>
                      <a:pt x="0" y="24670"/>
                    </a:cubicBezTo>
                    <a:lnTo>
                      <a:pt x="0" y="2467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17050" y="0"/>
                      <a:pt x="30956" y="13907"/>
                      <a:pt x="30956" y="309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4" name="Google Shape;6634;p53"/>
              <p:cNvSpPr/>
              <p:nvPr/>
            </p:nvSpPr>
            <p:spPr>
              <a:xfrm>
                <a:off x="6044183" y="2613429"/>
                <a:ext cx="87589" cy="104297"/>
              </a:xfrm>
              <a:custGeom>
                <a:avLst/>
                <a:gdLst/>
                <a:ahLst/>
                <a:cxnLst/>
                <a:rect l="l" t="t" r="r" b="b"/>
                <a:pathLst>
                  <a:path w="87589" h="104297" extrusionOk="0">
                    <a:moveTo>
                      <a:pt x="53245" y="95671"/>
                    </a:moveTo>
                    <a:cubicBezTo>
                      <a:pt x="38767" y="73001"/>
                      <a:pt x="22479" y="51189"/>
                      <a:pt x="4667" y="30901"/>
                    </a:cubicBezTo>
                    <a:cubicBezTo>
                      <a:pt x="1524" y="27376"/>
                      <a:pt x="0" y="22995"/>
                      <a:pt x="0" y="18613"/>
                    </a:cubicBezTo>
                    <a:cubicBezTo>
                      <a:pt x="0" y="13470"/>
                      <a:pt x="2191" y="8231"/>
                      <a:pt x="6382" y="4612"/>
                    </a:cubicBezTo>
                    <a:cubicBezTo>
                      <a:pt x="14097" y="-2151"/>
                      <a:pt x="25908" y="-1389"/>
                      <a:pt x="32671" y="6326"/>
                    </a:cubicBezTo>
                    <a:cubicBezTo>
                      <a:pt x="51721" y="28043"/>
                      <a:pt x="69247" y="51380"/>
                      <a:pt x="84677" y="75668"/>
                    </a:cubicBezTo>
                    <a:cubicBezTo>
                      <a:pt x="90202" y="84336"/>
                      <a:pt x="87630" y="95861"/>
                      <a:pt x="78962" y="101386"/>
                    </a:cubicBezTo>
                    <a:cubicBezTo>
                      <a:pt x="70295" y="106910"/>
                      <a:pt x="58769" y="104338"/>
                      <a:pt x="53245" y="956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5" name="Google Shape;6635;p53"/>
              <p:cNvSpPr/>
              <p:nvPr/>
            </p:nvSpPr>
            <p:spPr>
              <a:xfrm>
                <a:off x="5765196" y="2666949"/>
                <a:ext cx="109600" cy="79456"/>
              </a:xfrm>
              <a:custGeom>
                <a:avLst/>
                <a:gdLst/>
                <a:ahLst/>
                <a:cxnLst/>
                <a:rect l="l" t="t" r="r" b="b"/>
                <a:pathLst>
                  <a:path w="109600" h="79456" extrusionOk="0">
                    <a:moveTo>
                      <a:pt x="105632" y="72155"/>
                    </a:moveTo>
                    <a:cubicBezTo>
                      <a:pt x="99346" y="80346"/>
                      <a:pt x="87630" y="81870"/>
                      <a:pt x="79438" y="75584"/>
                    </a:cubicBezTo>
                    <a:cubicBezTo>
                      <a:pt x="58484" y="59487"/>
                      <a:pt x="35528" y="46056"/>
                      <a:pt x="11335" y="35769"/>
                    </a:cubicBezTo>
                    <a:cubicBezTo>
                      <a:pt x="4191" y="32721"/>
                      <a:pt x="0" y="25863"/>
                      <a:pt x="0" y="18624"/>
                    </a:cubicBezTo>
                    <a:cubicBezTo>
                      <a:pt x="0" y="16148"/>
                      <a:pt x="476" y="13767"/>
                      <a:pt x="1524" y="11385"/>
                    </a:cubicBezTo>
                    <a:cubicBezTo>
                      <a:pt x="5525" y="1860"/>
                      <a:pt x="16478" y="-2521"/>
                      <a:pt x="26003" y="1479"/>
                    </a:cubicBezTo>
                    <a:cubicBezTo>
                      <a:pt x="53150" y="13005"/>
                      <a:pt x="78867" y="28054"/>
                      <a:pt x="102299" y="46056"/>
                    </a:cubicBezTo>
                    <a:cubicBezTo>
                      <a:pt x="110490" y="52343"/>
                      <a:pt x="112014" y="64059"/>
                      <a:pt x="105728" y="722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6" name="Google Shape;6636;p53"/>
              <p:cNvSpPr/>
              <p:nvPr/>
            </p:nvSpPr>
            <p:spPr>
              <a:xfrm>
                <a:off x="5654611" y="2640615"/>
                <a:ext cx="67263" cy="40878"/>
              </a:xfrm>
              <a:custGeom>
                <a:avLst/>
                <a:gdLst/>
                <a:ahLst/>
                <a:cxnLst/>
                <a:rect l="l" t="t" r="r" b="b"/>
                <a:pathLst>
                  <a:path w="67263" h="40878" extrusionOk="0">
                    <a:moveTo>
                      <a:pt x="0" y="95"/>
                    </a:moveTo>
                    <a:lnTo>
                      <a:pt x="0" y="95"/>
                    </a:lnTo>
                    <a:cubicBezTo>
                      <a:pt x="17240" y="95"/>
                      <a:pt x="34480" y="1333"/>
                      <a:pt x="51340" y="3810"/>
                    </a:cubicBezTo>
                    <a:cubicBezTo>
                      <a:pt x="61531" y="5334"/>
                      <a:pt x="68580" y="14764"/>
                      <a:pt x="67056" y="24956"/>
                    </a:cubicBezTo>
                    <a:cubicBezTo>
                      <a:pt x="65532" y="35147"/>
                      <a:pt x="56102" y="42196"/>
                      <a:pt x="45911" y="40672"/>
                    </a:cubicBezTo>
                    <a:cubicBezTo>
                      <a:pt x="30861" y="38481"/>
                      <a:pt x="15335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7" name="Google Shape;6637;p53"/>
              <p:cNvSpPr/>
              <p:nvPr/>
            </p:nvSpPr>
            <p:spPr>
              <a:xfrm>
                <a:off x="5910833" y="2631987"/>
                <a:ext cx="97032" cy="96079"/>
              </a:xfrm>
              <a:custGeom>
                <a:avLst/>
                <a:gdLst/>
                <a:ahLst/>
                <a:cxnLst/>
                <a:rect l="l" t="t" r="r" b="b"/>
                <a:pathLst>
                  <a:path w="97032" h="96079" extrusionOk="0">
                    <a:moveTo>
                      <a:pt x="64198" y="89305"/>
                    </a:moveTo>
                    <a:cubicBezTo>
                      <a:pt x="46958" y="68826"/>
                      <a:pt x="27718" y="49871"/>
                      <a:pt x="6953" y="33107"/>
                    </a:cubicBezTo>
                    <a:cubicBezTo>
                      <a:pt x="2381" y="29393"/>
                      <a:pt x="0" y="24059"/>
                      <a:pt x="0" y="18629"/>
                    </a:cubicBezTo>
                    <a:cubicBezTo>
                      <a:pt x="0" y="14534"/>
                      <a:pt x="1334" y="10343"/>
                      <a:pt x="4191" y="6914"/>
                    </a:cubicBezTo>
                    <a:cubicBezTo>
                      <a:pt x="10668" y="-1087"/>
                      <a:pt x="22384" y="-2326"/>
                      <a:pt x="30385" y="4151"/>
                    </a:cubicBezTo>
                    <a:cubicBezTo>
                      <a:pt x="52959" y="22439"/>
                      <a:pt x="73914" y="43109"/>
                      <a:pt x="92678" y="65397"/>
                    </a:cubicBezTo>
                    <a:cubicBezTo>
                      <a:pt x="99251" y="73303"/>
                      <a:pt x="98298" y="85019"/>
                      <a:pt x="90392" y="91686"/>
                    </a:cubicBezTo>
                    <a:cubicBezTo>
                      <a:pt x="82487" y="98354"/>
                      <a:pt x="70771" y="97306"/>
                      <a:pt x="64103" y="894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8" name="Google Shape;6638;p53"/>
              <p:cNvSpPr/>
              <p:nvPr/>
            </p:nvSpPr>
            <p:spPr>
              <a:xfrm>
                <a:off x="5654611" y="2746819"/>
                <a:ext cx="70132" cy="43271"/>
              </a:xfrm>
              <a:custGeom>
                <a:avLst/>
                <a:gdLst/>
                <a:ahLst/>
                <a:cxnLst/>
                <a:rect l="l" t="t" r="r" b="b"/>
                <a:pathLst>
                  <a:path w="70132" h="43271" extrusionOk="0">
                    <a:moveTo>
                      <a:pt x="55721" y="6477"/>
                    </a:moveTo>
                    <a:cubicBezTo>
                      <a:pt x="65722" y="8858"/>
                      <a:pt x="72009" y="18859"/>
                      <a:pt x="69628" y="28861"/>
                    </a:cubicBezTo>
                    <a:cubicBezTo>
                      <a:pt x="67246" y="38862"/>
                      <a:pt x="57245" y="45148"/>
                      <a:pt x="47244" y="42767"/>
                    </a:cubicBezTo>
                    <a:cubicBezTo>
                      <a:pt x="31813" y="39148"/>
                      <a:pt x="16002" y="37338"/>
                      <a:pt x="0" y="37338"/>
                    </a:cubicBezTo>
                    <a:lnTo>
                      <a:pt x="0" y="37338"/>
                    </a:lnTo>
                    <a:lnTo>
                      <a:pt x="0" y="0"/>
                    </a:lnTo>
                    <a:cubicBezTo>
                      <a:pt x="18764" y="0"/>
                      <a:pt x="37529" y="2191"/>
                      <a:pt x="55721" y="63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9" name="Google Shape;6639;p53"/>
              <p:cNvSpPr/>
              <p:nvPr/>
            </p:nvSpPr>
            <p:spPr>
              <a:xfrm>
                <a:off x="6412610" y="2597992"/>
                <a:ext cx="69905" cy="114623"/>
              </a:xfrm>
              <a:custGeom>
                <a:avLst/>
                <a:gdLst/>
                <a:ahLst/>
                <a:cxnLst/>
                <a:rect l="l" t="t" r="r" b="b"/>
                <a:pathLst>
                  <a:path w="69905" h="114623" extrusionOk="0">
                    <a:moveTo>
                      <a:pt x="35433" y="10619"/>
                    </a:moveTo>
                    <a:cubicBezTo>
                      <a:pt x="47816" y="36241"/>
                      <a:pt x="59055" y="62816"/>
                      <a:pt x="68771" y="89581"/>
                    </a:cubicBezTo>
                    <a:cubicBezTo>
                      <a:pt x="72295" y="99201"/>
                      <a:pt x="67342" y="109965"/>
                      <a:pt x="57626" y="113489"/>
                    </a:cubicBezTo>
                    <a:cubicBezTo>
                      <a:pt x="47911" y="117013"/>
                      <a:pt x="37243" y="112060"/>
                      <a:pt x="33719" y="102345"/>
                    </a:cubicBezTo>
                    <a:cubicBezTo>
                      <a:pt x="24384" y="76722"/>
                      <a:pt x="13621" y="51291"/>
                      <a:pt x="1810" y="26812"/>
                    </a:cubicBezTo>
                    <a:cubicBezTo>
                      <a:pt x="571" y="24240"/>
                      <a:pt x="0" y="21477"/>
                      <a:pt x="0" y="18715"/>
                    </a:cubicBezTo>
                    <a:cubicBezTo>
                      <a:pt x="0" y="11762"/>
                      <a:pt x="3905" y="5094"/>
                      <a:pt x="10573" y="1856"/>
                    </a:cubicBezTo>
                    <a:cubicBezTo>
                      <a:pt x="19812" y="-2621"/>
                      <a:pt x="30956" y="1285"/>
                      <a:pt x="35433" y="10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0" name="Google Shape;6640;p53"/>
              <p:cNvSpPr/>
              <p:nvPr/>
            </p:nvSpPr>
            <p:spPr>
              <a:xfrm>
                <a:off x="6357651" y="2747409"/>
                <a:ext cx="57600" cy="118610"/>
              </a:xfrm>
              <a:custGeom>
                <a:avLst/>
                <a:gdLst/>
                <a:ahLst/>
                <a:cxnLst/>
                <a:rect l="l" t="t" r="r" b="b"/>
                <a:pathLst>
                  <a:path w="57600" h="118610" extrusionOk="0">
                    <a:moveTo>
                      <a:pt x="36386" y="13126"/>
                    </a:moveTo>
                    <a:cubicBezTo>
                      <a:pt x="44863" y="40367"/>
                      <a:pt x="51816" y="68466"/>
                      <a:pt x="57245" y="96470"/>
                    </a:cubicBezTo>
                    <a:cubicBezTo>
                      <a:pt x="59246" y="106566"/>
                      <a:pt x="52578" y="116377"/>
                      <a:pt x="42481" y="118282"/>
                    </a:cubicBezTo>
                    <a:cubicBezTo>
                      <a:pt x="32385" y="120187"/>
                      <a:pt x="22574" y="113615"/>
                      <a:pt x="20669" y="103518"/>
                    </a:cubicBezTo>
                    <a:cubicBezTo>
                      <a:pt x="15526" y="76848"/>
                      <a:pt x="8858" y="50178"/>
                      <a:pt x="857" y="24175"/>
                    </a:cubicBezTo>
                    <a:cubicBezTo>
                      <a:pt x="286" y="22365"/>
                      <a:pt x="0" y="20460"/>
                      <a:pt x="0" y="18650"/>
                    </a:cubicBezTo>
                    <a:cubicBezTo>
                      <a:pt x="0" y="10649"/>
                      <a:pt x="5144" y="3315"/>
                      <a:pt x="13145" y="839"/>
                    </a:cubicBezTo>
                    <a:cubicBezTo>
                      <a:pt x="22955" y="-2209"/>
                      <a:pt x="33433" y="3315"/>
                      <a:pt x="36481" y="131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1" name="Google Shape;6641;p53"/>
              <p:cNvSpPr/>
              <p:nvPr/>
            </p:nvSpPr>
            <p:spPr>
              <a:xfrm>
                <a:off x="6470141" y="2755558"/>
                <a:ext cx="54240" cy="119320"/>
              </a:xfrm>
              <a:custGeom>
                <a:avLst/>
                <a:gdLst/>
                <a:ahLst/>
                <a:cxnLst/>
                <a:rect l="l" t="t" r="r" b="b"/>
                <a:pathLst>
                  <a:path w="54240" h="119320" extrusionOk="0">
                    <a:moveTo>
                      <a:pt x="36671" y="13835"/>
                    </a:moveTo>
                    <a:cubicBezTo>
                      <a:pt x="43815" y="41362"/>
                      <a:pt x="49625" y="69651"/>
                      <a:pt x="54007" y="97750"/>
                    </a:cubicBezTo>
                    <a:cubicBezTo>
                      <a:pt x="55626" y="107942"/>
                      <a:pt x="48673" y="117467"/>
                      <a:pt x="38481" y="119086"/>
                    </a:cubicBezTo>
                    <a:cubicBezTo>
                      <a:pt x="28289" y="120705"/>
                      <a:pt x="18764" y="113752"/>
                      <a:pt x="17145" y="103560"/>
                    </a:cubicBezTo>
                    <a:cubicBezTo>
                      <a:pt x="12954" y="76605"/>
                      <a:pt x="7334" y="49649"/>
                      <a:pt x="571" y="23265"/>
                    </a:cubicBezTo>
                    <a:cubicBezTo>
                      <a:pt x="190" y="21741"/>
                      <a:pt x="0" y="20121"/>
                      <a:pt x="0" y="18597"/>
                    </a:cubicBezTo>
                    <a:cubicBezTo>
                      <a:pt x="0" y="10311"/>
                      <a:pt x="5620" y="2691"/>
                      <a:pt x="14002" y="595"/>
                    </a:cubicBezTo>
                    <a:cubicBezTo>
                      <a:pt x="24003" y="-1977"/>
                      <a:pt x="34099" y="4024"/>
                      <a:pt x="36767" y="14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2" name="Google Shape;6642;p53"/>
              <p:cNvSpPr/>
              <p:nvPr/>
            </p:nvSpPr>
            <p:spPr>
              <a:xfrm>
                <a:off x="6133909" y="2754411"/>
                <a:ext cx="64704" cy="116548"/>
              </a:xfrm>
              <a:custGeom>
                <a:avLst/>
                <a:gdLst/>
                <a:ahLst/>
                <a:cxnLst/>
                <a:rect l="l" t="t" r="r" b="b"/>
                <a:pathLst>
                  <a:path w="64704" h="116548" extrusionOk="0">
                    <a:moveTo>
                      <a:pt x="28099" y="102612"/>
                    </a:moveTo>
                    <a:cubicBezTo>
                      <a:pt x="21241" y="76514"/>
                      <a:pt x="12382" y="50796"/>
                      <a:pt x="1524" y="26126"/>
                    </a:cubicBezTo>
                    <a:cubicBezTo>
                      <a:pt x="476" y="23650"/>
                      <a:pt x="0" y="21173"/>
                      <a:pt x="0" y="18697"/>
                    </a:cubicBezTo>
                    <a:cubicBezTo>
                      <a:pt x="0" y="11553"/>
                      <a:pt x="4191" y="4695"/>
                      <a:pt x="11144" y="1552"/>
                    </a:cubicBezTo>
                    <a:cubicBezTo>
                      <a:pt x="20574" y="-2544"/>
                      <a:pt x="31623" y="1742"/>
                      <a:pt x="35719" y="11172"/>
                    </a:cubicBezTo>
                    <a:cubicBezTo>
                      <a:pt x="47244" y="37652"/>
                      <a:pt x="56864" y="65179"/>
                      <a:pt x="64103" y="93182"/>
                    </a:cubicBezTo>
                    <a:cubicBezTo>
                      <a:pt x="66675" y="103088"/>
                      <a:pt x="60769" y="113375"/>
                      <a:pt x="50768" y="115947"/>
                    </a:cubicBezTo>
                    <a:cubicBezTo>
                      <a:pt x="40767" y="118519"/>
                      <a:pt x="30575" y="112613"/>
                      <a:pt x="28004" y="1026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3" name="Google Shape;6643;p53"/>
              <p:cNvSpPr/>
              <p:nvPr/>
            </p:nvSpPr>
            <p:spPr>
              <a:xfrm>
                <a:off x="6018180" y="2759644"/>
                <a:ext cx="70719" cy="114092"/>
              </a:xfrm>
              <a:custGeom>
                <a:avLst/>
                <a:gdLst/>
                <a:ahLst/>
                <a:cxnLst/>
                <a:rect l="l" t="t" r="r" b="b"/>
                <a:pathLst>
                  <a:path w="70719" h="114092" extrusionOk="0">
                    <a:moveTo>
                      <a:pt x="34385" y="101189"/>
                    </a:moveTo>
                    <a:cubicBezTo>
                      <a:pt x="26099" y="75757"/>
                      <a:pt x="15335" y="51088"/>
                      <a:pt x="2381" y="27656"/>
                    </a:cubicBezTo>
                    <a:cubicBezTo>
                      <a:pt x="762" y="24799"/>
                      <a:pt x="0" y="21656"/>
                      <a:pt x="0" y="18607"/>
                    </a:cubicBezTo>
                    <a:cubicBezTo>
                      <a:pt x="0" y="12035"/>
                      <a:pt x="3429" y="5654"/>
                      <a:pt x="9620" y="2320"/>
                    </a:cubicBezTo>
                    <a:cubicBezTo>
                      <a:pt x="18574" y="-2633"/>
                      <a:pt x="30004" y="605"/>
                      <a:pt x="34957" y="9559"/>
                    </a:cubicBezTo>
                    <a:cubicBezTo>
                      <a:pt x="49149" y="35086"/>
                      <a:pt x="60865" y="62042"/>
                      <a:pt x="69818" y="89664"/>
                    </a:cubicBezTo>
                    <a:cubicBezTo>
                      <a:pt x="72962" y="99475"/>
                      <a:pt x="67628" y="109952"/>
                      <a:pt x="57817" y="113191"/>
                    </a:cubicBezTo>
                    <a:cubicBezTo>
                      <a:pt x="48006" y="116334"/>
                      <a:pt x="37529" y="111000"/>
                      <a:pt x="34290" y="1011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4" name="Google Shape;6644;p53"/>
              <p:cNvSpPr/>
              <p:nvPr/>
            </p:nvSpPr>
            <p:spPr>
              <a:xfrm>
                <a:off x="6246589" y="2750457"/>
                <a:ext cx="60633" cy="117764"/>
              </a:xfrm>
              <a:custGeom>
                <a:avLst/>
                <a:gdLst/>
                <a:ahLst/>
                <a:cxnLst/>
                <a:rect l="l" t="t" r="r" b="b"/>
                <a:pathLst>
                  <a:path w="60633" h="117764" extrusionOk="0">
                    <a:moveTo>
                      <a:pt x="23813" y="103327"/>
                    </a:moveTo>
                    <a:cubicBezTo>
                      <a:pt x="18002" y="76848"/>
                      <a:pt x="10382" y="50559"/>
                      <a:pt x="1143" y="25032"/>
                    </a:cubicBezTo>
                    <a:cubicBezTo>
                      <a:pt x="381" y="22936"/>
                      <a:pt x="0" y="20746"/>
                      <a:pt x="0" y="18650"/>
                    </a:cubicBezTo>
                    <a:cubicBezTo>
                      <a:pt x="0" y="11030"/>
                      <a:pt x="4763" y="3886"/>
                      <a:pt x="12287" y="1124"/>
                    </a:cubicBezTo>
                    <a:cubicBezTo>
                      <a:pt x="22003" y="-2400"/>
                      <a:pt x="32671" y="2648"/>
                      <a:pt x="36195" y="12268"/>
                    </a:cubicBezTo>
                    <a:cubicBezTo>
                      <a:pt x="46006" y="39224"/>
                      <a:pt x="54007" y="67132"/>
                      <a:pt x="60198" y="95136"/>
                    </a:cubicBezTo>
                    <a:cubicBezTo>
                      <a:pt x="62389" y="105232"/>
                      <a:pt x="56102" y="115138"/>
                      <a:pt x="46006" y="117329"/>
                    </a:cubicBezTo>
                    <a:cubicBezTo>
                      <a:pt x="35909" y="119520"/>
                      <a:pt x="26003" y="113233"/>
                      <a:pt x="23813" y="1031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45" name="Google Shape;6645;p53"/>
            <p:cNvGrpSpPr/>
            <p:nvPr/>
          </p:nvGrpSpPr>
          <p:grpSpPr>
            <a:xfrm>
              <a:off x="367063" y="2999423"/>
              <a:ext cx="637306" cy="637306"/>
              <a:chOff x="5654611" y="4750022"/>
              <a:chExt cx="880014" cy="880014"/>
            </a:xfrm>
          </p:grpSpPr>
          <p:sp>
            <p:nvSpPr>
              <p:cNvPr id="6646" name="Google Shape;6646;p53"/>
              <p:cNvSpPr/>
              <p:nvPr/>
            </p:nvSpPr>
            <p:spPr>
              <a:xfrm>
                <a:off x="5654611" y="4750022"/>
                <a:ext cx="880014" cy="88001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7" name="Google Shape;6647;p53"/>
              <p:cNvSpPr/>
              <p:nvPr/>
            </p:nvSpPr>
            <p:spPr>
              <a:xfrm>
                <a:off x="5654611" y="4750022"/>
                <a:ext cx="872394" cy="872490"/>
              </a:xfrm>
              <a:custGeom>
                <a:avLst/>
                <a:gdLst/>
                <a:ahLst/>
                <a:cxnLst/>
                <a:rect l="l" t="t" r="r" b="b"/>
                <a:pathLst>
                  <a:path w="872394" h="872490" extrusionOk="0">
                    <a:moveTo>
                      <a:pt x="872395" y="0"/>
                    </a:moveTo>
                    <a:lnTo>
                      <a:pt x="0" y="0"/>
                    </a:lnTo>
                    <a:lnTo>
                      <a:pt x="0" y="872490"/>
                    </a:lnTo>
                    <a:cubicBezTo>
                      <a:pt x="4000" y="392430"/>
                      <a:pt x="392430" y="4000"/>
                      <a:pt x="8723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48" name="Google Shape;6648;p53"/>
            <p:cNvGrpSpPr/>
            <p:nvPr/>
          </p:nvGrpSpPr>
          <p:grpSpPr>
            <a:xfrm>
              <a:off x="367063" y="450334"/>
              <a:ext cx="637306" cy="637306"/>
              <a:chOff x="5654611" y="1230153"/>
              <a:chExt cx="880014" cy="880014"/>
            </a:xfrm>
          </p:grpSpPr>
          <p:sp>
            <p:nvSpPr>
              <p:cNvPr id="6649" name="Google Shape;6649;p53"/>
              <p:cNvSpPr/>
              <p:nvPr/>
            </p:nvSpPr>
            <p:spPr>
              <a:xfrm>
                <a:off x="5654611" y="1230153"/>
                <a:ext cx="880014" cy="880014"/>
              </a:xfrm>
              <a:custGeom>
                <a:avLst/>
                <a:gdLst/>
                <a:ahLst/>
                <a:cxnLst/>
                <a:rect l="l" t="t" r="r" b="b"/>
                <a:pathLst>
                  <a:path w="880014" h="880014" extrusionOk="0">
                    <a:moveTo>
                      <a:pt x="0" y="0"/>
                    </a:moveTo>
                    <a:lnTo>
                      <a:pt x="880015" y="0"/>
                    </a:lnTo>
                    <a:lnTo>
                      <a:pt x="880015" y="880015"/>
                    </a:lnTo>
                    <a:lnTo>
                      <a:pt x="0" y="88001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0" name="Google Shape;6650;p53"/>
              <p:cNvSpPr/>
              <p:nvPr/>
            </p:nvSpPr>
            <p:spPr>
              <a:xfrm>
                <a:off x="5654992" y="1230534"/>
                <a:ext cx="879157" cy="879157"/>
              </a:xfrm>
              <a:custGeom>
                <a:avLst/>
                <a:gdLst/>
                <a:ahLst/>
                <a:cxnLst/>
                <a:rect l="l" t="t" r="r" b="b"/>
                <a:pathLst>
                  <a:path w="879157" h="879157" extrusionOk="0">
                    <a:moveTo>
                      <a:pt x="879158" y="439579"/>
                    </a:moveTo>
                    <a:cubicBezTo>
                      <a:pt x="879158" y="682351"/>
                      <a:pt x="682352" y="879158"/>
                      <a:pt x="439579" y="879158"/>
                    </a:cubicBezTo>
                    <a:cubicBezTo>
                      <a:pt x="196806" y="879158"/>
                      <a:pt x="0" y="682351"/>
                      <a:pt x="0" y="439579"/>
                    </a:cubicBezTo>
                    <a:cubicBezTo>
                      <a:pt x="0" y="196806"/>
                      <a:pt x="196806" y="0"/>
                      <a:pt x="439579" y="0"/>
                    </a:cubicBezTo>
                    <a:cubicBezTo>
                      <a:pt x="682352" y="0"/>
                      <a:pt x="879158" y="196806"/>
                      <a:pt x="879158" y="43957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651" name="Google Shape;6651;p53"/>
            <p:cNvSpPr/>
            <p:nvPr/>
          </p:nvSpPr>
          <p:spPr>
            <a:xfrm>
              <a:off x="365312" y="4273471"/>
              <a:ext cx="635810" cy="635810"/>
            </a:xfrm>
            <a:custGeom>
              <a:avLst/>
              <a:gdLst/>
              <a:ahLst/>
              <a:cxnLst/>
              <a:rect l="l" t="t" r="r" b="b"/>
              <a:pathLst>
                <a:path w="880014" h="880014" extrusionOk="0">
                  <a:moveTo>
                    <a:pt x="0" y="0"/>
                  </a:moveTo>
                  <a:lnTo>
                    <a:pt x="880015" y="0"/>
                  </a:lnTo>
                  <a:lnTo>
                    <a:pt x="880015" y="880015"/>
                  </a:lnTo>
                  <a:lnTo>
                    <a:pt x="0" y="8800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52" name="Google Shape;6652;p53"/>
            <p:cNvGrpSpPr/>
            <p:nvPr/>
          </p:nvGrpSpPr>
          <p:grpSpPr>
            <a:xfrm>
              <a:off x="365427" y="3636237"/>
              <a:ext cx="637444" cy="637307"/>
              <a:chOff x="7414354" y="1230058"/>
              <a:chExt cx="880205" cy="880015"/>
            </a:xfrm>
          </p:grpSpPr>
          <p:sp>
            <p:nvSpPr>
              <p:cNvPr id="6653" name="Google Shape;6653;p53"/>
              <p:cNvSpPr/>
              <p:nvPr/>
            </p:nvSpPr>
            <p:spPr>
              <a:xfrm>
                <a:off x="7653864" y="1639919"/>
                <a:ext cx="88672" cy="103582"/>
              </a:xfrm>
              <a:custGeom>
                <a:avLst/>
                <a:gdLst/>
                <a:ahLst/>
                <a:cxnLst/>
                <a:rect l="l" t="t" r="r" b="b"/>
                <a:pathLst>
                  <a:path w="88672" h="103582" extrusionOk="0">
                    <a:moveTo>
                      <a:pt x="84055" y="72771"/>
                    </a:moveTo>
                    <a:cubicBezTo>
                      <a:pt x="66243" y="52197"/>
                      <a:pt x="49383" y="30480"/>
                      <a:pt x="33953" y="8096"/>
                    </a:cubicBezTo>
                    <a:cubicBezTo>
                      <a:pt x="30333" y="2858"/>
                      <a:pt x="24523" y="0"/>
                      <a:pt x="18618" y="0"/>
                    </a:cubicBezTo>
                    <a:cubicBezTo>
                      <a:pt x="14998" y="0"/>
                      <a:pt x="11283" y="1048"/>
                      <a:pt x="8045" y="3334"/>
                    </a:cubicBezTo>
                    <a:cubicBezTo>
                      <a:pt x="-432" y="9144"/>
                      <a:pt x="-2528" y="20765"/>
                      <a:pt x="3282" y="29242"/>
                    </a:cubicBezTo>
                    <a:cubicBezTo>
                      <a:pt x="19475" y="52769"/>
                      <a:pt x="37191" y="75533"/>
                      <a:pt x="55956" y="97155"/>
                    </a:cubicBezTo>
                    <a:cubicBezTo>
                      <a:pt x="62719" y="104966"/>
                      <a:pt x="74434" y="105728"/>
                      <a:pt x="82245" y="99060"/>
                    </a:cubicBezTo>
                    <a:cubicBezTo>
                      <a:pt x="90055" y="92297"/>
                      <a:pt x="90817" y="80486"/>
                      <a:pt x="84150" y="727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4" name="Google Shape;6654;p53"/>
              <p:cNvSpPr/>
              <p:nvPr/>
            </p:nvSpPr>
            <p:spPr>
              <a:xfrm>
                <a:off x="7690628" y="1492853"/>
                <a:ext cx="78523" cy="110195"/>
              </a:xfrm>
              <a:custGeom>
                <a:avLst/>
                <a:gdLst/>
                <a:ahLst/>
                <a:cxnLst/>
                <a:rect l="l" t="t" r="r" b="b"/>
                <a:pathLst>
                  <a:path w="78523" h="110195" extrusionOk="0">
                    <a:moveTo>
                      <a:pt x="70055" y="107252"/>
                    </a:moveTo>
                    <a:cubicBezTo>
                      <a:pt x="78723" y="101632"/>
                      <a:pt x="81104" y="90106"/>
                      <a:pt x="75484" y="81439"/>
                    </a:cubicBezTo>
                    <a:cubicBezTo>
                      <a:pt x="60721" y="58769"/>
                      <a:pt x="47195" y="34957"/>
                      <a:pt x="35479" y="10573"/>
                    </a:cubicBezTo>
                    <a:cubicBezTo>
                      <a:pt x="32241" y="3905"/>
                      <a:pt x="25573" y="0"/>
                      <a:pt x="18620" y="0"/>
                    </a:cubicBezTo>
                    <a:cubicBezTo>
                      <a:pt x="15953" y="0"/>
                      <a:pt x="13191" y="572"/>
                      <a:pt x="10524" y="1810"/>
                    </a:cubicBezTo>
                    <a:cubicBezTo>
                      <a:pt x="1284" y="6286"/>
                      <a:pt x="-2621" y="17431"/>
                      <a:pt x="1856" y="26670"/>
                    </a:cubicBezTo>
                    <a:cubicBezTo>
                      <a:pt x="14334" y="52483"/>
                      <a:pt x="28526" y="77724"/>
                      <a:pt x="44242" y="101727"/>
                    </a:cubicBezTo>
                    <a:cubicBezTo>
                      <a:pt x="49862" y="110395"/>
                      <a:pt x="61387" y="112776"/>
                      <a:pt x="70055" y="1071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5" name="Google Shape;6655;p53"/>
              <p:cNvSpPr/>
              <p:nvPr/>
            </p:nvSpPr>
            <p:spPr>
              <a:xfrm>
                <a:off x="7574570" y="1492567"/>
                <a:ext cx="72783" cy="113269"/>
              </a:xfrm>
              <a:custGeom>
                <a:avLst/>
                <a:gdLst/>
                <a:ahLst/>
                <a:cxnLst/>
                <a:rect l="l" t="t" r="r" b="b"/>
                <a:pathLst>
                  <a:path w="72783" h="113269" extrusionOk="0">
                    <a:moveTo>
                      <a:pt x="62955" y="110966"/>
                    </a:moveTo>
                    <a:cubicBezTo>
                      <a:pt x="72004" y="106108"/>
                      <a:pt x="75433" y="94774"/>
                      <a:pt x="70576" y="85725"/>
                    </a:cubicBezTo>
                    <a:cubicBezTo>
                      <a:pt x="57717" y="61817"/>
                      <a:pt x="46096" y="36862"/>
                      <a:pt x="36000" y="11716"/>
                    </a:cubicBezTo>
                    <a:cubicBezTo>
                      <a:pt x="33047" y="4477"/>
                      <a:pt x="26094" y="0"/>
                      <a:pt x="18664" y="0"/>
                    </a:cubicBezTo>
                    <a:cubicBezTo>
                      <a:pt x="16378" y="0"/>
                      <a:pt x="13997" y="476"/>
                      <a:pt x="11711" y="1333"/>
                    </a:cubicBezTo>
                    <a:cubicBezTo>
                      <a:pt x="2186" y="5143"/>
                      <a:pt x="-2481" y="16002"/>
                      <a:pt x="1329" y="25622"/>
                    </a:cubicBezTo>
                    <a:cubicBezTo>
                      <a:pt x="11902" y="52102"/>
                      <a:pt x="24189" y="78295"/>
                      <a:pt x="37714" y="103442"/>
                    </a:cubicBezTo>
                    <a:cubicBezTo>
                      <a:pt x="42572" y="112490"/>
                      <a:pt x="53907" y="115919"/>
                      <a:pt x="62955" y="1110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6" name="Google Shape;6656;p53"/>
              <p:cNvSpPr/>
              <p:nvPr/>
            </p:nvSpPr>
            <p:spPr>
              <a:xfrm>
                <a:off x="7536160" y="1653159"/>
                <a:ext cx="83769" cy="107087"/>
              </a:xfrm>
              <a:custGeom>
                <a:avLst/>
                <a:gdLst/>
                <a:ahLst/>
                <a:cxnLst/>
                <a:rect l="l" t="t" r="r" b="b"/>
                <a:pathLst>
                  <a:path w="83769" h="107087" extrusionOk="0">
                    <a:moveTo>
                      <a:pt x="50120" y="99536"/>
                    </a:moveTo>
                    <a:cubicBezTo>
                      <a:pt x="56216" y="107823"/>
                      <a:pt x="67932" y="109538"/>
                      <a:pt x="76219" y="103441"/>
                    </a:cubicBezTo>
                    <a:cubicBezTo>
                      <a:pt x="84506" y="97345"/>
                      <a:pt x="86220" y="85630"/>
                      <a:pt x="80124" y="77343"/>
                    </a:cubicBezTo>
                    <a:cubicBezTo>
                      <a:pt x="63932" y="55435"/>
                      <a:pt x="48596" y="32385"/>
                      <a:pt x="34595" y="9049"/>
                    </a:cubicBezTo>
                    <a:cubicBezTo>
                      <a:pt x="31070" y="3239"/>
                      <a:pt x="24879" y="0"/>
                      <a:pt x="18593" y="0"/>
                    </a:cubicBezTo>
                    <a:cubicBezTo>
                      <a:pt x="15354" y="0"/>
                      <a:pt x="12020" y="857"/>
                      <a:pt x="9068" y="2667"/>
                    </a:cubicBezTo>
                    <a:cubicBezTo>
                      <a:pt x="209" y="8001"/>
                      <a:pt x="-2648" y="19431"/>
                      <a:pt x="2686" y="28289"/>
                    </a:cubicBezTo>
                    <a:cubicBezTo>
                      <a:pt x="17259" y="52673"/>
                      <a:pt x="33261" y="76676"/>
                      <a:pt x="50216" y="996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7" name="Google Shape;6657;p53"/>
              <p:cNvSpPr/>
              <p:nvPr/>
            </p:nvSpPr>
            <p:spPr>
              <a:xfrm>
                <a:off x="7530039" y="1331118"/>
                <a:ext cx="55078" cy="119233"/>
              </a:xfrm>
              <a:custGeom>
                <a:avLst/>
                <a:gdLst/>
                <a:ahLst/>
                <a:cxnLst/>
                <a:rect l="l" t="t" r="r" b="b"/>
                <a:pathLst>
                  <a:path w="55078" h="119233" extrusionOk="0">
                    <a:moveTo>
                      <a:pt x="41382" y="118586"/>
                    </a:moveTo>
                    <a:cubicBezTo>
                      <a:pt x="51288" y="115824"/>
                      <a:pt x="57098" y="105537"/>
                      <a:pt x="54431" y="95631"/>
                    </a:cubicBezTo>
                    <a:cubicBezTo>
                      <a:pt x="47193" y="69437"/>
                      <a:pt x="41382" y="42577"/>
                      <a:pt x="37096" y="15716"/>
                    </a:cubicBezTo>
                    <a:cubicBezTo>
                      <a:pt x="35667" y="6572"/>
                      <a:pt x="27666" y="0"/>
                      <a:pt x="18713" y="0"/>
                    </a:cubicBezTo>
                    <a:cubicBezTo>
                      <a:pt x="17760" y="0"/>
                      <a:pt x="16712" y="0"/>
                      <a:pt x="15760" y="191"/>
                    </a:cubicBezTo>
                    <a:cubicBezTo>
                      <a:pt x="5568" y="1810"/>
                      <a:pt x="-1385" y="11335"/>
                      <a:pt x="234" y="21527"/>
                    </a:cubicBezTo>
                    <a:cubicBezTo>
                      <a:pt x="4711" y="49721"/>
                      <a:pt x="10902" y="78010"/>
                      <a:pt x="18427" y="105537"/>
                    </a:cubicBezTo>
                    <a:cubicBezTo>
                      <a:pt x="21189" y="115443"/>
                      <a:pt x="31476" y="121253"/>
                      <a:pt x="41382" y="1185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8" name="Google Shape;6658;p53"/>
              <p:cNvSpPr/>
              <p:nvPr/>
            </p:nvSpPr>
            <p:spPr>
              <a:xfrm>
                <a:off x="7759433" y="1900999"/>
                <a:ext cx="106645" cy="84249"/>
              </a:xfrm>
              <a:custGeom>
                <a:avLst/>
                <a:gdLst/>
                <a:ahLst/>
                <a:cxnLst/>
                <a:rect l="l" t="t" r="r" b="b"/>
                <a:pathLst>
                  <a:path w="106645" h="84249" extrusionOk="0">
                    <a:moveTo>
                      <a:pt x="7347" y="33528"/>
                    </a:moveTo>
                    <a:cubicBezTo>
                      <a:pt x="30111" y="50578"/>
                      <a:pt x="54019" y="66770"/>
                      <a:pt x="78308" y="81534"/>
                    </a:cubicBezTo>
                    <a:cubicBezTo>
                      <a:pt x="87071" y="86868"/>
                      <a:pt x="98596" y="84106"/>
                      <a:pt x="103930" y="75343"/>
                    </a:cubicBezTo>
                    <a:cubicBezTo>
                      <a:pt x="109264" y="66580"/>
                      <a:pt x="106502" y="55054"/>
                      <a:pt x="97739" y="49721"/>
                    </a:cubicBezTo>
                    <a:cubicBezTo>
                      <a:pt x="74498" y="35528"/>
                      <a:pt x="51638" y="20098"/>
                      <a:pt x="29825" y="3715"/>
                    </a:cubicBezTo>
                    <a:cubicBezTo>
                      <a:pt x="26492" y="1238"/>
                      <a:pt x="22587" y="0"/>
                      <a:pt x="18681" y="0"/>
                    </a:cubicBezTo>
                    <a:cubicBezTo>
                      <a:pt x="12966" y="0"/>
                      <a:pt x="7442" y="2572"/>
                      <a:pt x="3727" y="7429"/>
                    </a:cubicBezTo>
                    <a:cubicBezTo>
                      <a:pt x="-2464" y="15716"/>
                      <a:pt x="-750" y="27337"/>
                      <a:pt x="7442" y="335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9" name="Google Shape;6659;p53"/>
              <p:cNvSpPr/>
              <p:nvPr/>
            </p:nvSpPr>
            <p:spPr>
              <a:xfrm>
                <a:off x="7906204" y="1745170"/>
                <a:ext cx="109182" cy="80586"/>
              </a:xfrm>
              <a:custGeom>
                <a:avLst/>
                <a:gdLst/>
                <a:ahLst/>
                <a:cxnLst/>
                <a:rect l="l" t="t" r="r" b="b"/>
                <a:pathLst>
                  <a:path w="109182" h="80586" extrusionOk="0">
                    <a:moveTo>
                      <a:pt x="8023" y="34004"/>
                    </a:moveTo>
                    <a:cubicBezTo>
                      <a:pt x="31549" y="50387"/>
                      <a:pt x="56505" y="65342"/>
                      <a:pt x="81937" y="78486"/>
                    </a:cubicBezTo>
                    <a:cubicBezTo>
                      <a:pt x="91080" y="83248"/>
                      <a:pt x="102320" y="79629"/>
                      <a:pt x="107082" y="70485"/>
                    </a:cubicBezTo>
                    <a:cubicBezTo>
                      <a:pt x="111845" y="61341"/>
                      <a:pt x="108225" y="50101"/>
                      <a:pt x="99082" y="45339"/>
                    </a:cubicBezTo>
                    <a:cubicBezTo>
                      <a:pt x="75078" y="32861"/>
                      <a:pt x="51552" y="18764"/>
                      <a:pt x="29263" y="3334"/>
                    </a:cubicBezTo>
                    <a:cubicBezTo>
                      <a:pt x="26025" y="1048"/>
                      <a:pt x="22310" y="0"/>
                      <a:pt x="18691" y="0"/>
                    </a:cubicBezTo>
                    <a:cubicBezTo>
                      <a:pt x="12785" y="0"/>
                      <a:pt x="6975" y="2762"/>
                      <a:pt x="3355" y="8001"/>
                    </a:cubicBezTo>
                    <a:cubicBezTo>
                      <a:pt x="-2550" y="16478"/>
                      <a:pt x="-455" y="28099"/>
                      <a:pt x="8023" y="339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0" name="Google Shape;6660;p53"/>
              <p:cNvSpPr/>
              <p:nvPr/>
            </p:nvSpPr>
            <p:spPr>
              <a:xfrm>
                <a:off x="7858056" y="1339119"/>
                <a:ext cx="69310" cy="114676"/>
              </a:xfrm>
              <a:custGeom>
                <a:avLst/>
                <a:gdLst/>
                <a:ahLst/>
                <a:cxnLst/>
                <a:rect l="l" t="t" r="r" b="b"/>
                <a:pathLst>
                  <a:path w="69310" h="114676" extrusionOk="0">
                    <a:moveTo>
                      <a:pt x="59409" y="112586"/>
                    </a:moveTo>
                    <a:cubicBezTo>
                      <a:pt x="68457" y="107728"/>
                      <a:pt x="71982" y="96488"/>
                      <a:pt x="67124" y="87344"/>
                    </a:cubicBezTo>
                    <a:cubicBezTo>
                      <a:pt x="54551" y="63722"/>
                      <a:pt x="44264" y="38767"/>
                      <a:pt x="36454" y="13240"/>
                    </a:cubicBezTo>
                    <a:cubicBezTo>
                      <a:pt x="33977" y="5239"/>
                      <a:pt x="26643" y="0"/>
                      <a:pt x="18642" y="0"/>
                    </a:cubicBezTo>
                    <a:cubicBezTo>
                      <a:pt x="16832" y="0"/>
                      <a:pt x="15022" y="286"/>
                      <a:pt x="13213" y="857"/>
                    </a:cubicBezTo>
                    <a:cubicBezTo>
                      <a:pt x="3402" y="3905"/>
                      <a:pt x="-2218" y="14288"/>
                      <a:pt x="830" y="24098"/>
                    </a:cubicBezTo>
                    <a:cubicBezTo>
                      <a:pt x="9307" y="51911"/>
                      <a:pt x="20547" y="79057"/>
                      <a:pt x="34263" y="104775"/>
                    </a:cubicBezTo>
                    <a:cubicBezTo>
                      <a:pt x="39120" y="113824"/>
                      <a:pt x="50360" y="117348"/>
                      <a:pt x="59504" y="1124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1" name="Google Shape;6661;p53"/>
              <p:cNvSpPr/>
              <p:nvPr/>
            </p:nvSpPr>
            <p:spPr>
              <a:xfrm>
                <a:off x="7810427" y="1491424"/>
                <a:ext cx="85920" cy="105565"/>
              </a:xfrm>
              <a:custGeom>
                <a:avLst/>
                <a:gdLst/>
                <a:ahLst/>
                <a:cxnLst/>
                <a:rect l="l" t="t" r="r" b="b"/>
                <a:pathLst>
                  <a:path w="85920" h="105565" extrusionOk="0">
                    <a:moveTo>
                      <a:pt x="81701" y="74962"/>
                    </a:moveTo>
                    <a:cubicBezTo>
                      <a:pt x="64366" y="54292"/>
                      <a:pt x="48554" y="32099"/>
                      <a:pt x="34648" y="9049"/>
                    </a:cubicBezTo>
                    <a:cubicBezTo>
                      <a:pt x="31124" y="3239"/>
                      <a:pt x="25027" y="0"/>
                      <a:pt x="18646" y="0"/>
                    </a:cubicBezTo>
                    <a:cubicBezTo>
                      <a:pt x="15407" y="0"/>
                      <a:pt x="12074" y="857"/>
                      <a:pt x="9025" y="2667"/>
                    </a:cubicBezTo>
                    <a:cubicBezTo>
                      <a:pt x="167" y="8001"/>
                      <a:pt x="-2595" y="19431"/>
                      <a:pt x="2644" y="28289"/>
                    </a:cubicBezTo>
                    <a:cubicBezTo>
                      <a:pt x="17503" y="52959"/>
                      <a:pt x="34457" y="76676"/>
                      <a:pt x="52936" y="98869"/>
                    </a:cubicBezTo>
                    <a:cubicBezTo>
                      <a:pt x="59508" y="106775"/>
                      <a:pt x="71319" y="107823"/>
                      <a:pt x="79225" y="101251"/>
                    </a:cubicBezTo>
                    <a:cubicBezTo>
                      <a:pt x="87131" y="94679"/>
                      <a:pt x="88178" y="82867"/>
                      <a:pt x="81606" y="749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2" name="Google Shape;6662;p53"/>
              <p:cNvSpPr/>
              <p:nvPr/>
            </p:nvSpPr>
            <p:spPr>
              <a:xfrm>
                <a:off x="7782150" y="1632965"/>
                <a:ext cx="95752" cy="97406"/>
              </a:xfrm>
              <a:custGeom>
                <a:avLst/>
                <a:gdLst/>
                <a:ahLst/>
                <a:cxnLst/>
                <a:rect l="l" t="t" r="r" b="b"/>
                <a:pathLst>
                  <a:path w="95752" h="97406" extrusionOk="0">
                    <a:moveTo>
                      <a:pt x="89595" y="64960"/>
                    </a:moveTo>
                    <a:cubicBezTo>
                      <a:pt x="69497" y="46768"/>
                      <a:pt x="50447" y="27146"/>
                      <a:pt x="32826" y="6572"/>
                    </a:cubicBezTo>
                    <a:cubicBezTo>
                      <a:pt x="29111" y="2286"/>
                      <a:pt x="23872" y="0"/>
                      <a:pt x="18634" y="0"/>
                    </a:cubicBezTo>
                    <a:cubicBezTo>
                      <a:pt x="14347" y="0"/>
                      <a:pt x="10061" y="1429"/>
                      <a:pt x="6537" y="4477"/>
                    </a:cubicBezTo>
                    <a:cubicBezTo>
                      <a:pt x="-1273" y="11144"/>
                      <a:pt x="-2226" y="22955"/>
                      <a:pt x="4441" y="30766"/>
                    </a:cubicBezTo>
                    <a:cubicBezTo>
                      <a:pt x="23111" y="52578"/>
                      <a:pt x="43304" y="73343"/>
                      <a:pt x="64544" y="92583"/>
                    </a:cubicBezTo>
                    <a:cubicBezTo>
                      <a:pt x="72164" y="99536"/>
                      <a:pt x="83975" y="98870"/>
                      <a:pt x="90929" y="91250"/>
                    </a:cubicBezTo>
                    <a:cubicBezTo>
                      <a:pt x="97882" y="83630"/>
                      <a:pt x="97215" y="71819"/>
                      <a:pt x="89595" y="648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3" name="Google Shape;6663;p53"/>
              <p:cNvSpPr/>
              <p:nvPr/>
            </p:nvSpPr>
            <p:spPr>
              <a:xfrm>
                <a:off x="8157399" y="1230153"/>
                <a:ext cx="49926" cy="71833"/>
              </a:xfrm>
              <a:custGeom>
                <a:avLst/>
                <a:gdLst/>
                <a:ahLst/>
                <a:cxnLst/>
                <a:rect l="l" t="t" r="r" b="b"/>
                <a:pathLst>
                  <a:path w="49926" h="7183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21622"/>
                      <a:pt x="4858" y="42291"/>
                      <a:pt x="14574" y="61532"/>
                    </a:cubicBezTo>
                    <a:cubicBezTo>
                      <a:pt x="19241" y="70771"/>
                      <a:pt x="30385" y="74486"/>
                      <a:pt x="39624" y="69818"/>
                    </a:cubicBezTo>
                    <a:cubicBezTo>
                      <a:pt x="48863" y="65151"/>
                      <a:pt x="52578" y="54007"/>
                      <a:pt x="47911" y="44768"/>
                    </a:cubicBezTo>
                    <a:cubicBezTo>
                      <a:pt x="40863" y="30766"/>
                      <a:pt x="37338" y="15716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4" name="Google Shape;6664;p53"/>
              <p:cNvSpPr/>
              <p:nvPr/>
            </p:nvSpPr>
            <p:spPr>
              <a:xfrm>
                <a:off x="7747505" y="1336833"/>
                <a:ext cx="62770" cy="117124"/>
              </a:xfrm>
              <a:custGeom>
                <a:avLst/>
                <a:gdLst/>
                <a:ahLst/>
                <a:cxnLst/>
                <a:rect l="l" t="t" r="r" b="b"/>
                <a:pathLst>
                  <a:path w="62770" h="117124" extrusionOk="0">
                    <a:moveTo>
                      <a:pt x="51183" y="115729"/>
                    </a:moveTo>
                    <a:cubicBezTo>
                      <a:pt x="60708" y="111824"/>
                      <a:pt x="65280" y="100965"/>
                      <a:pt x="61374" y="91440"/>
                    </a:cubicBezTo>
                    <a:cubicBezTo>
                      <a:pt x="51183" y="66484"/>
                      <a:pt x="42896" y="40576"/>
                      <a:pt x="36705" y="14383"/>
                    </a:cubicBezTo>
                    <a:cubicBezTo>
                      <a:pt x="34704" y="5810"/>
                      <a:pt x="26989" y="0"/>
                      <a:pt x="18607" y="0"/>
                    </a:cubicBezTo>
                    <a:cubicBezTo>
                      <a:pt x="17178" y="0"/>
                      <a:pt x="15750" y="190"/>
                      <a:pt x="14321" y="476"/>
                    </a:cubicBezTo>
                    <a:cubicBezTo>
                      <a:pt x="4320" y="2857"/>
                      <a:pt x="-1872" y="12859"/>
                      <a:pt x="510" y="22955"/>
                    </a:cubicBezTo>
                    <a:cubicBezTo>
                      <a:pt x="7177" y="51054"/>
                      <a:pt x="16035" y="78772"/>
                      <a:pt x="26989" y="105537"/>
                    </a:cubicBezTo>
                    <a:cubicBezTo>
                      <a:pt x="30894" y="115062"/>
                      <a:pt x="41753" y="119634"/>
                      <a:pt x="51278" y="1157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5" name="Google Shape;6665;p53"/>
              <p:cNvSpPr/>
              <p:nvPr/>
            </p:nvSpPr>
            <p:spPr>
              <a:xfrm>
                <a:off x="7464571" y="1501616"/>
                <a:ext cx="69348" cy="114897"/>
              </a:xfrm>
              <a:custGeom>
                <a:avLst/>
                <a:gdLst/>
                <a:ahLst/>
                <a:cxnLst/>
                <a:rect l="l" t="t" r="r" b="b"/>
                <a:pathLst>
                  <a:path w="69348" h="114897" extrusionOk="0">
                    <a:moveTo>
                      <a:pt x="33794" y="104204"/>
                    </a:moveTo>
                    <a:cubicBezTo>
                      <a:pt x="38176" y="113538"/>
                      <a:pt x="49320" y="117539"/>
                      <a:pt x="58654" y="113062"/>
                    </a:cubicBezTo>
                    <a:cubicBezTo>
                      <a:pt x="67989" y="108680"/>
                      <a:pt x="71989" y="97536"/>
                      <a:pt x="67512" y="88202"/>
                    </a:cubicBezTo>
                    <a:cubicBezTo>
                      <a:pt x="55892" y="63532"/>
                      <a:pt x="45319" y="38005"/>
                      <a:pt x="36175" y="12383"/>
                    </a:cubicBezTo>
                    <a:cubicBezTo>
                      <a:pt x="33413" y="4763"/>
                      <a:pt x="26269" y="0"/>
                      <a:pt x="18649" y="0"/>
                    </a:cubicBezTo>
                    <a:cubicBezTo>
                      <a:pt x="16554" y="0"/>
                      <a:pt x="14458" y="381"/>
                      <a:pt x="12363" y="1048"/>
                    </a:cubicBezTo>
                    <a:cubicBezTo>
                      <a:pt x="2647" y="4477"/>
                      <a:pt x="-2401" y="15240"/>
                      <a:pt x="1123" y="24860"/>
                    </a:cubicBezTo>
                    <a:cubicBezTo>
                      <a:pt x="10744" y="51626"/>
                      <a:pt x="21697" y="78295"/>
                      <a:pt x="33889" y="1040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6" name="Google Shape;6666;p53"/>
              <p:cNvSpPr/>
              <p:nvPr/>
            </p:nvSpPr>
            <p:spPr>
              <a:xfrm>
                <a:off x="7414354" y="1230153"/>
                <a:ext cx="38501" cy="62980"/>
              </a:xfrm>
              <a:custGeom>
                <a:avLst/>
                <a:gdLst/>
                <a:ahLst/>
                <a:cxnLst/>
                <a:rect l="l" t="t" r="r" b="b"/>
                <a:pathLst>
                  <a:path w="38501" h="62980" extrusionOk="0">
                    <a:moveTo>
                      <a:pt x="20764" y="62865"/>
                    </a:moveTo>
                    <a:cubicBezTo>
                      <a:pt x="31052" y="62389"/>
                      <a:pt x="38957" y="53626"/>
                      <a:pt x="38481" y="43339"/>
                    </a:cubicBezTo>
                    <a:cubicBezTo>
                      <a:pt x="37719" y="28956"/>
                      <a:pt x="37338" y="14383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lnTo>
                      <a:pt x="0" y="0"/>
                    </a:lnTo>
                    <a:cubicBezTo>
                      <a:pt x="0" y="15050"/>
                      <a:pt x="381" y="30194"/>
                      <a:pt x="1143" y="45244"/>
                    </a:cubicBezTo>
                    <a:cubicBezTo>
                      <a:pt x="1619" y="55531"/>
                      <a:pt x="10478" y="63437"/>
                      <a:pt x="20669" y="62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7" name="Google Shape;6667;p53"/>
              <p:cNvSpPr/>
              <p:nvPr/>
            </p:nvSpPr>
            <p:spPr>
              <a:xfrm>
                <a:off x="7763669" y="1766506"/>
                <a:ext cx="101910" cy="90704"/>
              </a:xfrm>
              <a:custGeom>
                <a:avLst/>
                <a:gdLst/>
                <a:ahLst/>
                <a:cxnLst/>
                <a:rect l="l" t="t" r="r" b="b"/>
                <a:pathLst>
                  <a:path w="101910" h="90704" extrusionOk="0">
                    <a:moveTo>
                      <a:pt x="5873" y="32290"/>
                    </a:moveTo>
                    <a:cubicBezTo>
                      <a:pt x="26828" y="51721"/>
                      <a:pt x="49116" y="70104"/>
                      <a:pt x="72167" y="87058"/>
                    </a:cubicBezTo>
                    <a:cubicBezTo>
                      <a:pt x="80454" y="93154"/>
                      <a:pt x="92169" y="91440"/>
                      <a:pt x="98265" y="83153"/>
                    </a:cubicBezTo>
                    <a:cubicBezTo>
                      <a:pt x="104361" y="74867"/>
                      <a:pt x="102647" y="63151"/>
                      <a:pt x="94360" y="57055"/>
                    </a:cubicBezTo>
                    <a:cubicBezTo>
                      <a:pt x="72453" y="40957"/>
                      <a:pt x="51307" y="23431"/>
                      <a:pt x="31305" y="4953"/>
                    </a:cubicBezTo>
                    <a:cubicBezTo>
                      <a:pt x="27685" y="1619"/>
                      <a:pt x="23208" y="0"/>
                      <a:pt x="18636" y="0"/>
                    </a:cubicBezTo>
                    <a:cubicBezTo>
                      <a:pt x="13588" y="0"/>
                      <a:pt x="8635" y="2000"/>
                      <a:pt x="4920" y="6001"/>
                    </a:cubicBezTo>
                    <a:cubicBezTo>
                      <a:pt x="-2033" y="13526"/>
                      <a:pt x="-1556" y="25336"/>
                      <a:pt x="5968" y="323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8" name="Google Shape;6668;p53"/>
              <p:cNvSpPr/>
              <p:nvPr/>
            </p:nvSpPr>
            <p:spPr>
              <a:xfrm>
                <a:off x="7898298" y="1865756"/>
                <a:ext cx="112158" cy="75180"/>
              </a:xfrm>
              <a:custGeom>
                <a:avLst/>
                <a:gdLst/>
                <a:ahLst/>
                <a:cxnLst/>
                <a:rect l="l" t="t" r="r" b="b"/>
                <a:pathLst>
                  <a:path w="112158" h="75180" extrusionOk="0">
                    <a:moveTo>
                      <a:pt x="9356" y="34862"/>
                    </a:moveTo>
                    <a:cubicBezTo>
                      <a:pt x="34121" y="49149"/>
                      <a:pt x="59934" y="62198"/>
                      <a:pt x="86032" y="73628"/>
                    </a:cubicBezTo>
                    <a:cubicBezTo>
                      <a:pt x="95462" y="77724"/>
                      <a:pt x="106416" y="73438"/>
                      <a:pt x="110607" y="64008"/>
                    </a:cubicBezTo>
                    <a:cubicBezTo>
                      <a:pt x="114703" y="54578"/>
                      <a:pt x="110416" y="43529"/>
                      <a:pt x="100987" y="39433"/>
                    </a:cubicBezTo>
                    <a:cubicBezTo>
                      <a:pt x="76127" y="28575"/>
                      <a:pt x="51552" y="16097"/>
                      <a:pt x="28025" y="2477"/>
                    </a:cubicBezTo>
                    <a:cubicBezTo>
                      <a:pt x="25072" y="762"/>
                      <a:pt x="21834" y="0"/>
                      <a:pt x="18691" y="0"/>
                    </a:cubicBezTo>
                    <a:cubicBezTo>
                      <a:pt x="12214" y="0"/>
                      <a:pt x="6022" y="3334"/>
                      <a:pt x="2498" y="9335"/>
                    </a:cubicBezTo>
                    <a:cubicBezTo>
                      <a:pt x="-2645" y="18288"/>
                      <a:pt x="403" y="29623"/>
                      <a:pt x="9356" y="347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9" name="Google Shape;6669;p53"/>
              <p:cNvSpPr/>
              <p:nvPr/>
            </p:nvSpPr>
            <p:spPr>
              <a:xfrm>
                <a:off x="7838979" y="1230153"/>
                <a:ext cx="39722" cy="64296"/>
              </a:xfrm>
              <a:custGeom>
                <a:avLst/>
                <a:gdLst/>
                <a:ahLst/>
                <a:cxnLst/>
                <a:rect l="l" t="t" r="r" b="b"/>
                <a:pathLst>
                  <a:path w="39722" h="6429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5907"/>
                      <a:pt x="857" y="31909"/>
                      <a:pt x="2477" y="47530"/>
                    </a:cubicBezTo>
                    <a:cubicBezTo>
                      <a:pt x="3524" y="57817"/>
                      <a:pt x="12668" y="65246"/>
                      <a:pt x="22955" y="64199"/>
                    </a:cubicBezTo>
                    <a:cubicBezTo>
                      <a:pt x="33242" y="63151"/>
                      <a:pt x="40672" y="54007"/>
                      <a:pt x="39624" y="43720"/>
                    </a:cubicBezTo>
                    <a:cubicBezTo>
                      <a:pt x="38100" y="29337"/>
                      <a:pt x="37338" y="14573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0" name="Google Shape;6670;p53"/>
              <p:cNvSpPr/>
              <p:nvPr/>
            </p:nvSpPr>
            <p:spPr>
              <a:xfrm>
                <a:off x="7520463" y="1230058"/>
                <a:ext cx="38215" cy="54997"/>
              </a:xfrm>
              <a:custGeom>
                <a:avLst/>
                <a:gdLst/>
                <a:ahLst/>
                <a:cxnLst/>
                <a:rect l="l" t="t" r="r" b="b"/>
                <a:pathLst>
                  <a:path w="38215" h="54997" extrusionOk="0">
                    <a:moveTo>
                      <a:pt x="953" y="37243"/>
                    </a:moveTo>
                    <a:cubicBezTo>
                      <a:pt x="1429" y="47530"/>
                      <a:pt x="10096" y="55626"/>
                      <a:pt x="20479" y="54959"/>
                    </a:cubicBezTo>
                    <a:cubicBezTo>
                      <a:pt x="30766" y="54483"/>
                      <a:pt x="38671" y="45720"/>
                      <a:pt x="38195" y="35433"/>
                    </a:cubicBezTo>
                    <a:cubicBezTo>
                      <a:pt x="37624" y="23717"/>
                      <a:pt x="37338" y="11811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lnTo>
                      <a:pt x="0" y="0"/>
                    </a:lnTo>
                    <a:cubicBezTo>
                      <a:pt x="0" y="12383"/>
                      <a:pt x="286" y="24956"/>
                      <a:pt x="858" y="371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1" name="Google Shape;6671;p53"/>
              <p:cNvSpPr/>
              <p:nvPr/>
            </p:nvSpPr>
            <p:spPr>
              <a:xfrm>
                <a:off x="7423767" y="1339119"/>
                <a:ext cx="53659" cy="119556"/>
              </a:xfrm>
              <a:custGeom>
                <a:avLst/>
                <a:gdLst/>
                <a:ahLst/>
                <a:cxnLst/>
                <a:rect l="l" t="t" r="r" b="b"/>
                <a:pathLst>
                  <a:path w="53659" h="119556" extrusionOk="0">
                    <a:moveTo>
                      <a:pt x="15923" y="286"/>
                    </a:moveTo>
                    <a:cubicBezTo>
                      <a:pt x="5732" y="1810"/>
                      <a:pt x="-1317" y="11240"/>
                      <a:pt x="207" y="21431"/>
                    </a:cubicBezTo>
                    <a:cubicBezTo>
                      <a:pt x="4398" y="49625"/>
                      <a:pt x="10018" y="77915"/>
                      <a:pt x="16971" y="105442"/>
                    </a:cubicBezTo>
                    <a:cubicBezTo>
                      <a:pt x="19448" y="115443"/>
                      <a:pt x="29639" y="121539"/>
                      <a:pt x="39545" y="118967"/>
                    </a:cubicBezTo>
                    <a:cubicBezTo>
                      <a:pt x="49547" y="116491"/>
                      <a:pt x="55642" y="106299"/>
                      <a:pt x="53071" y="96393"/>
                    </a:cubicBezTo>
                    <a:cubicBezTo>
                      <a:pt x="46499" y="70009"/>
                      <a:pt x="41069" y="42958"/>
                      <a:pt x="37069" y="15907"/>
                    </a:cubicBezTo>
                    <a:cubicBezTo>
                      <a:pt x="35735" y="6667"/>
                      <a:pt x="27734" y="0"/>
                      <a:pt x="18685" y="0"/>
                    </a:cubicBezTo>
                    <a:cubicBezTo>
                      <a:pt x="17733" y="0"/>
                      <a:pt x="16876" y="0"/>
                      <a:pt x="15923" y="1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2" name="Google Shape;6672;p53"/>
              <p:cNvSpPr/>
              <p:nvPr/>
            </p:nvSpPr>
            <p:spPr>
              <a:xfrm>
                <a:off x="7638248" y="1333976"/>
                <a:ext cx="58290" cy="118544"/>
              </a:xfrm>
              <a:custGeom>
                <a:avLst/>
                <a:gdLst/>
                <a:ahLst/>
                <a:cxnLst/>
                <a:rect l="l" t="t" r="r" b="b"/>
                <a:pathLst>
                  <a:path w="58290" h="118544" extrusionOk="0">
                    <a:moveTo>
                      <a:pt x="18708" y="0"/>
                    </a:moveTo>
                    <a:cubicBezTo>
                      <a:pt x="17565" y="0"/>
                      <a:pt x="16327" y="95"/>
                      <a:pt x="15184" y="381"/>
                    </a:cubicBezTo>
                    <a:cubicBezTo>
                      <a:pt x="5087" y="2286"/>
                      <a:pt x="-1580" y="12097"/>
                      <a:pt x="325" y="22193"/>
                    </a:cubicBezTo>
                    <a:cubicBezTo>
                      <a:pt x="5659" y="50387"/>
                      <a:pt x="12993" y="78486"/>
                      <a:pt x="21947" y="105727"/>
                    </a:cubicBezTo>
                    <a:cubicBezTo>
                      <a:pt x="25185" y="115538"/>
                      <a:pt x="35758" y="120777"/>
                      <a:pt x="45473" y="117634"/>
                    </a:cubicBezTo>
                    <a:cubicBezTo>
                      <a:pt x="55284" y="114395"/>
                      <a:pt x="60523" y="103823"/>
                      <a:pt x="57380" y="94107"/>
                    </a:cubicBezTo>
                    <a:cubicBezTo>
                      <a:pt x="48902" y="68389"/>
                      <a:pt x="42044" y="41910"/>
                      <a:pt x="36901" y="15335"/>
                    </a:cubicBezTo>
                    <a:cubicBezTo>
                      <a:pt x="35186" y="6382"/>
                      <a:pt x="27376" y="190"/>
                      <a:pt x="18613" y="1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3" name="Google Shape;6673;p53"/>
              <p:cNvSpPr/>
              <p:nvPr/>
            </p:nvSpPr>
            <p:spPr>
              <a:xfrm>
                <a:off x="7732775" y="1230058"/>
                <a:ext cx="39009" cy="61203"/>
              </a:xfrm>
              <a:custGeom>
                <a:avLst/>
                <a:gdLst/>
                <a:ahLst/>
                <a:cxnLst/>
                <a:rect l="l" t="t" r="r" b="b"/>
                <a:pathLst>
                  <a:path w="39009" h="61203" extrusionOk="0">
                    <a:moveTo>
                      <a:pt x="1810" y="44006"/>
                    </a:moveTo>
                    <a:cubicBezTo>
                      <a:pt x="2572" y="54293"/>
                      <a:pt x="11621" y="61913"/>
                      <a:pt x="21812" y="61151"/>
                    </a:cubicBezTo>
                    <a:cubicBezTo>
                      <a:pt x="32099" y="60389"/>
                      <a:pt x="39719" y="51340"/>
                      <a:pt x="38957" y="41148"/>
                    </a:cubicBezTo>
                    <a:cubicBezTo>
                      <a:pt x="37910" y="27527"/>
                      <a:pt x="37338" y="13716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lnTo>
                      <a:pt x="0" y="0"/>
                    </a:lnTo>
                    <a:cubicBezTo>
                      <a:pt x="0" y="14668"/>
                      <a:pt x="571" y="29432"/>
                      <a:pt x="1714" y="440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4" name="Google Shape;6674;p53"/>
              <p:cNvSpPr/>
              <p:nvPr/>
            </p:nvSpPr>
            <p:spPr>
              <a:xfrm>
                <a:off x="7626667" y="1230153"/>
                <a:ext cx="38510" cy="58036"/>
              </a:xfrm>
              <a:custGeom>
                <a:avLst/>
                <a:gdLst/>
                <a:ahLst/>
                <a:cxnLst/>
                <a:rect l="l" t="t" r="r" b="b"/>
                <a:pathLst>
                  <a:path w="38510" h="58036" extrusionOk="0">
                    <a:moveTo>
                      <a:pt x="20955" y="57912"/>
                    </a:moveTo>
                    <a:cubicBezTo>
                      <a:pt x="31242" y="57341"/>
                      <a:pt x="39052" y="48482"/>
                      <a:pt x="38481" y="38195"/>
                    </a:cubicBezTo>
                    <a:cubicBezTo>
                      <a:pt x="37719" y="25527"/>
                      <a:pt x="37338" y="12668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cubicBezTo>
                      <a:pt x="0" y="13430"/>
                      <a:pt x="381" y="27051"/>
                      <a:pt x="1238" y="40481"/>
                    </a:cubicBezTo>
                    <a:cubicBezTo>
                      <a:pt x="1810" y="50768"/>
                      <a:pt x="10573" y="58579"/>
                      <a:pt x="20955" y="580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5" name="Google Shape;6675;p53"/>
              <p:cNvSpPr/>
              <p:nvPr/>
            </p:nvSpPr>
            <p:spPr>
              <a:xfrm>
                <a:off x="7635844" y="1787937"/>
                <a:ext cx="96282" cy="96793"/>
              </a:xfrm>
              <a:custGeom>
                <a:avLst/>
                <a:gdLst/>
                <a:ahLst/>
                <a:cxnLst/>
                <a:rect l="l" t="t" r="r" b="b"/>
                <a:pathLst>
                  <a:path w="96282" h="96793" extrusionOk="0">
                    <a:moveTo>
                      <a:pt x="65022" y="91916"/>
                    </a:moveTo>
                    <a:cubicBezTo>
                      <a:pt x="72642" y="98869"/>
                      <a:pt x="84453" y="98298"/>
                      <a:pt x="91406" y="90773"/>
                    </a:cubicBezTo>
                    <a:cubicBezTo>
                      <a:pt x="98359" y="83153"/>
                      <a:pt x="97788" y="71342"/>
                      <a:pt x="90263" y="64389"/>
                    </a:cubicBezTo>
                    <a:cubicBezTo>
                      <a:pt x="70165" y="46006"/>
                      <a:pt x="50639" y="26384"/>
                      <a:pt x="32446" y="6191"/>
                    </a:cubicBezTo>
                    <a:cubicBezTo>
                      <a:pt x="28732" y="2096"/>
                      <a:pt x="23683" y="0"/>
                      <a:pt x="18635" y="0"/>
                    </a:cubicBezTo>
                    <a:cubicBezTo>
                      <a:pt x="14158" y="0"/>
                      <a:pt x="9682" y="1619"/>
                      <a:pt x="6157" y="4763"/>
                    </a:cubicBezTo>
                    <a:cubicBezTo>
                      <a:pt x="-1463" y="11621"/>
                      <a:pt x="-2129" y="23431"/>
                      <a:pt x="4824" y="31052"/>
                    </a:cubicBezTo>
                    <a:cubicBezTo>
                      <a:pt x="23874" y="52197"/>
                      <a:pt x="44162" y="72676"/>
                      <a:pt x="65212" y="918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6" name="Google Shape;6676;p53"/>
              <p:cNvSpPr/>
              <p:nvPr/>
            </p:nvSpPr>
            <p:spPr>
              <a:xfrm>
                <a:off x="8226973" y="1430750"/>
                <a:ext cx="67586" cy="42386"/>
              </a:xfrm>
              <a:custGeom>
                <a:avLst/>
                <a:gdLst/>
                <a:ahLst/>
                <a:cxnLst/>
                <a:rect l="l" t="t" r="r" b="b"/>
                <a:pathLst>
                  <a:path w="67586" h="42386" extrusionOk="0">
                    <a:moveTo>
                      <a:pt x="14723" y="36862"/>
                    </a:moveTo>
                    <a:cubicBezTo>
                      <a:pt x="31963" y="40672"/>
                      <a:pt x="49775" y="42386"/>
                      <a:pt x="67587" y="42386"/>
                    </a:cubicBezTo>
                    <a:lnTo>
                      <a:pt x="67587" y="5144"/>
                    </a:lnTo>
                    <a:cubicBezTo>
                      <a:pt x="52442" y="5144"/>
                      <a:pt x="37392" y="3715"/>
                      <a:pt x="22724" y="476"/>
                    </a:cubicBezTo>
                    <a:cubicBezTo>
                      <a:pt x="21390" y="191"/>
                      <a:pt x="19962" y="0"/>
                      <a:pt x="18628" y="0"/>
                    </a:cubicBezTo>
                    <a:cubicBezTo>
                      <a:pt x="10056" y="0"/>
                      <a:pt x="2340" y="5906"/>
                      <a:pt x="435" y="14573"/>
                    </a:cubicBezTo>
                    <a:cubicBezTo>
                      <a:pt x="-1756" y="24670"/>
                      <a:pt x="4531" y="34576"/>
                      <a:pt x="14628" y="368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7" name="Google Shape;6677;p53"/>
              <p:cNvSpPr/>
              <p:nvPr/>
            </p:nvSpPr>
            <p:spPr>
              <a:xfrm>
                <a:off x="8224795" y="1538478"/>
                <a:ext cx="69764" cy="40957"/>
              </a:xfrm>
              <a:custGeom>
                <a:avLst/>
                <a:gdLst/>
                <a:ahLst/>
                <a:cxnLst/>
                <a:rect l="l" t="t" r="r" b="b"/>
                <a:pathLst>
                  <a:path w="69764" h="40957" extrusionOk="0">
                    <a:moveTo>
                      <a:pt x="15758" y="36957"/>
                    </a:moveTo>
                    <a:cubicBezTo>
                      <a:pt x="33474" y="39719"/>
                      <a:pt x="51666" y="40957"/>
                      <a:pt x="69764" y="40957"/>
                    </a:cubicBezTo>
                    <a:lnTo>
                      <a:pt x="69764" y="3715"/>
                    </a:lnTo>
                    <a:cubicBezTo>
                      <a:pt x="53572" y="3715"/>
                      <a:pt x="37379" y="2667"/>
                      <a:pt x="21472" y="191"/>
                    </a:cubicBezTo>
                    <a:cubicBezTo>
                      <a:pt x="20520" y="0"/>
                      <a:pt x="19567" y="0"/>
                      <a:pt x="18615" y="0"/>
                    </a:cubicBezTo>
                    <a:cubicBezTo>
                      <a:pt x="9566" y="0"/>
                      <a:pt x="1660" y="6572"/>
                      <a:pt x="232" y="15811"/>
                    </a:cubicBezTo>
                    <a:cubicBezTo>
                      <a:pt x="-1388" y="26003"/>
                      <a:pt x="5661" y="35528"/>
                      <a:pt x="15758" y="371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8" name="Google Shape;6678;p53"/>
              <p:cNvSpPr/>
              <p:nvPr/>
            </p:nvSpPr>
            <p:spPr>
              <a:xfrm>
                <a:off x="8222603" y="1645253"/>
                <a:ext cx="71956" cy="40290"/>
              </a:xfrm>
              <a:custGeom>
                <a:avLst/>
                <a:gdLst/>
                <a:ahLst/>
                <a:cxnLst/>
                <a:rect l="l" t="t" r="r" b="b"/>
                <a:pathLst>
                  <a:path w="71956" h="40290" extrusionOk="0">
                    <a:moveTo>
                      <a:pt x="16425" y="37052"/>
                    </a:moveTo>
                    <a:cubicBezTo>
                      <a:pt x="34713" y="39243"/>
                      <a:pt x="53382" y="40291"/>
                      <a:pt x="71956" y="40291"/>
                    </a:cubicBezTo>
                    <a:lnTo>
                      <a:pt x="71956" y="3048"/>
                    </a:lnTo>
                    <a:cubicBezTo>
                      <a:pt x="54907" y="3048"/>
                      <a:pt x="37761" y="2096"/>
                      <a:pt x="20902" y="95"/>
                    </a:cubicBezTo>
                    <a:cubicBezTo>
                      <a:pt x="20140" y="95"/>
                      <a:pt x="19378" y="0"/>
                      <a:pt x="18616" y="0"/>
                    </a:cubicBezTo>
                    <a:cubicBezTo>
                      <a:pt x="9281" y="0"/>
                      <a:pt x="1281" y="6953"/>
                      <a:pt x="138" y="16383"/>
                    </a:cubicBezTo>
                    <a:cubicBezTo>
                      <a:pt x="-1100" y="26575"/>
                      <a:pt x="6138" y="35909"/>
                      <a:pt x="16425" y="371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9" name="Google Shape;6679;p53"/>
              <p:cNvSpPr/>
              <p:nvPr/>
            </p:nvSpPr>
            <p:spPr>
              <a:xfrm>
                <a:off x="8229943" y="1320736"/>
                <a:ext cx="64521" cy="46386"/>
              </a:xfrm>
              <a:custGeom>
                <a:avLst/>
                <a:gdLst/>
                <a:ahLst/>
                <a:cxnLst/>
                <a:rect l="l" t="t" r="r" b="b"/>
                <a:pathLst>
                  <a:path w="64521" h="46386" extrusionOk="0">
                    <a:moveTo>
                      <a:pt x="18706" y="0"/>
                    </a:moveTo>
                    <a:cubicBezTo>
                      <a:pt x="11467" y="0"/>
                      <a:pt x="4514" y="4286"/>
                      <a:pt x="1466" y="11430"/>
                    </a:cubicBezTo>
                    <a:cubicBezTo>
                      <a:pt x="-2534" y="20955"/>
                      <a:pt x="1942" y="31814"/>
                      <a:pt x="11372" y="35814"/>
                    </a:cubicBezTo>
                    <a:cubicBezTo>
                      <a:pt x="28231" y="42863"/>
                      <a:pt x="46329" y="46292"/>
                      <a:pt x="64521" y="46387"/>
                    </a:cubicBezTo>
                    <a:lnTo>
                      <a:pt x="64521" y="9144"/>
                    </a:lnTo>
                    <a:cubicBezTo>
                      <a:pt x="51282" y="9144"/>
                      <a:pt x="38042" y="6667"/>
                      <a:pt x="25850" y="1524"/>
                    </a:cubicBezTo>
                    <a:cubicBezTo>
                      <a:pt x="23469" y="572"/>
                      <a:pt x="20992" y="95"/>
                      <a:pt x="18611" y="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0" name="Google Shape;6680;p53"/>
              <p:cNvSpPr/>
              <p:nvPr/>
            </p:nvSpPr>
            <p:spPr>
              <a:xfrm>
                <a:off x="8072481" y="1472279"/>
                <a:ext cx="109315" cy="80036"/>
              </a:xfrm>
              <a:custGeom>
                <a:avLst/>
                <a:gdLst/>
                <a:ahLst/>
                <a:cxnLst/>
                <a:rect l="l" t="t" r="r" b="b"/>
                <a:pathLst>
                  <a:path w="109315" h="80036" extrusionOk="0">
                    <a:moveTo>
                      <a:pt x="97968" y="44291"/>
                    </a:moveTo>
                    <a:cubicBezTo>
                      <a:pt x="73774" y="33814"/>
                      <a:pt x="50914" y="20193"/>
                      <a:pt x="30054" y="3905"/>
                    </a:cubicBezTo>
                    <a:cubicBezTo>
                      <a:pt x="26626" y="1238"/>
                      <a:pt x="22625" y="0"/>
                      <a:pt x="18625" y="0"/>
                    </a:cubicBezTo>
                    <a:cubicBezTo>
                      <a:pt x="13100" y="0"/>
                      <a:pt x="7576" y="2477"/>
                      <a:pt x="3956" y="7144"/>
                    </a:cubicBezTo>
                    <a:cubicBezTo>
                      <a:pt x="-2426" y="15240"/>
                      <a:pt x="-902" y="26956"/>
                      <a:pt x="7195" y="33338"/>
                    </a:cubicBezTo>
                    <a:cubicBezTo>
                      <a:pt x="30531" y="51530"/>
                      <a:pt x="56153" y="66770"/>
                      <a:pt x="83204" y="78486"/>
                    </a:cubicBezTo>
                    <a:cubicBezTo>
                      <a:pt x="92634" y="82582"/>
                      <a:pt x="103683" y="78296"/>
                      <a:pt x="107779" y="68771"/>
                    </a:cubicBezTo>
                    <a:cubicBezTo>
                      <a:pt x="111874" y="59341"/>
                      <a:pt x="107493" y="48387"/>
                      <a:pt x="98063" y="441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1" name="Google Shape;6681;p53"/>
              <p:cNvSpPr/>
              <p:nvPr/>
            </p:nvSpPr>
            <p:spPr>
              <a:xfrm>
                <a:off x="8091157" y="1339119"/>
                <a:ext cx="96605" cy="95894"/>
              </a:xfrm>
              <a:custGeom>
                <a:avLst/>
                <a:gdLst/>
                <a:ahLst/>
                <a:cxnLst/>
                <a:rect l="l" t="t" r="r" b="b"/>
                <a:pathLst>
                  <a:path w="96605" h="95894" extrusionOk="0">
                    <a:moveTo>
                      <a:pt x="93389" y="87725"/>
                    </a:moveTo>
                    <a:cubicBezTo>
                      <a:pt x="99199" y="79153"/>
                      <a:pt x="96913" y="67628"/>
                      <a:pt x="88341" y="61817"/>
                    </a:cubicBezTo>
                    <a:cubicBezTo>
                      <a:pt x="66909" y="47339"/>
                      <a:pt x="48622" y="29242"/>
                      <a:pt x="33953" y="8001"/>
                    </a:cubicBezTo>
                    <a:cubicBezTo>
                      <a:pt x="30334" y="2762"/>
                      <a:pt x="24523" y="0"/>
                      <a:pt x="18618" y="0"/>
                    </a:cubicBezTo>
                    <a:cubicBezTo>
                      <a:pt x="14998" y="0"/>
                      <a:pt x="11284" y="1048"/>
                      <a:pt x="8045" y="3334"/>
                    </a:cubicBezTo>
                    <a:cubicBezTo>
                      <a:pt x="-432" y="9239"/>
                      <a:pt x="-2528" y="20860"/>
                      <a:pt x="3283" y="29242"/>
                    </a:cubicBezTo>
                    <a:cubicBezTo>
                      <a:pt x="20618" y="54293"/>
                      <a:pt x="42240" y="75629"/>
                      <a:pt x="67481" y="92678"/>
                    </a:cubicBezTo>
                    <a:cubicBezTo>
                      <a:pt x="76054" y="98489"/>
                      <a:pt x="87579" y="96203"/>
                      <a:pt x="93389" y="876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2" name="Google Shape;6682;p53"/>
              <p:cNvSpPr/>
              <p:nvPr/>
            </p:nvSpPr>
            <p:spPr>
              <a:xfrm>
                <a:off x="8216307" y="1964626"/>
                <a:ext cx="78252" cy="39528"/>
              </a:xfrm>
              <a:custGeom>
                <a:avLst/>
                <a:gdLst/>
                <a:ahLst/>
                <a:cxnLst/>
                <a:rect l="l" t="t" r="r" b="b"/>
                <a:pathLst>
                  <a:path w="78252" h="39528" extrusionOk="0">
                    <a:moveTo>
                      <a:pt x="17197" y="37148"/>
                    </a:moveTo>
                    <a:cubicBezTo>
                      <a:pt x="37391" y="38767"/>
                      <a:pt x="57869" y="39433"/>
                      <a:pt x="78253" y="39529"/>
                    </a:cubicBezTo>
                    <a:lnTo>
                      <a:pt x="78253" y="2191"/>
                    </a:lnTo>
                    <a:cubicBezTo>
                      <a:pt x="58822" y="2191"/>
                      <a:pt x="39295" y="1429"/>
                      <a:pt x="20055" y="0"/>
                    </a:cubicBezTo>
                    <a:cubicBezTo>
                      <a:pt x="19579" y="0"/>
                      <a:pt x="19102" y="0"/>
                      <a:pt x="18626" y="0"/>
                    </a:cubicBezTo>
                    <a:cubicBezTo>
                      <a:pt x="9006" y="0"/>
                      <a:pt x="815" y="7429"/>
                      <a:pt x="52" y="17240"/>
                    </a:cubicBezTo>
                    <a:cubicBezTo>
                      <a:pt x="-709" y="27527"/>
                      <a:pt x="6911" y="36481"/>
                      <a:pt x="17197" y="372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3" name="Google Shape;6683;p53"/>
              <p:cNvSpPr/>
              <p:nvPr/>
            </p:nvSpPr>
            <p:spPr>
              <a:xfrm>
                <a:off x="8220452" y="1751742"/>
                <a:ext cx="74107" cy="40005"/>
              </a:xfrm>
              <a:custGeom>
                <a:avLst/>
                <a:gdLst/>
                <a:ahLst/>
                <a:cxnLst/>
                <a:rect l="l" t="t" r="r" b="b"/>
                <a:pathLst>
                  <a:path w="74107" h="40005" extrusionOk="0">
                    <a:moveTo>
                      <a:pt x="16863" y="37243"/>
                    </a:moveTo>
                    <a:cubicBezTo>
                      <a:pt x="35722" y="39148"/>
                      <a:pt x="54963" y="40005"/>
                      <a:pt x="74108" y="40005"/>
                    </a:cubicBezTo>
                    <a:lnTo>
                      <a:pt x="74108" y="2667"/>
                    </a:lnTo>
                    <a:cubicBezTo>
                      <a:pt x="56201" y="2667"/>
                      <a:pt x="38198" y="1810"/>
                      <a:pt x="20577" y="95"/>
                    </a:cubicBezTo>
                    <a:cubicBezTo>
                      <a:pt x="19911" y="95"/>
                      <a:pt x="19339" y="0"/>
                      <a:pt x="18672" y="0"/>
                    </a:cubicBezTo>
                    <a:cubicBezTo>
                      <a:pt x="9243" y="0"/>
                      <a:pt x="1146" y="7144"/>
                      <a:pt x="98" y="16764"/>
                    </a:cubicBezTo>
                    <a:cubicBezTo>
                      <a:pt x="-949" y="27051"/>
                      <a:pt x="6480" y="36195"/>
                      <a:pt x="16767" y="371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4" name="Google Shape;6684;p53"/>
              <p:cNvSpPr/>
              <p:nvPr/>
            </p:nvSpPr>
            <p:spPr>
              <a:xfrm>
                <a:off x="8225283" y="2071497"/>
                <a:ext cx="69276" cy="38576"/>
              </a:xfrm>
              <a:custGeom>
                <a:avLst/>
                <a:gdLst/>
                <a:ahLst/>
                <a:cxnLst/>
                <a:rect l="l" t="t" r="r" b="b"/>
                <a:pathLst>
                  <a:path w="69276" h="38576" extrusionOk="0">
                    <a:moveTo>
                      <a:pt x="17556" y="37243"/>
                    </a:moveTo>
                    <a:cubicBezTo>
                      <a:pt x="34701" y="38195"/>
                      <a:pt x="51941" y="38576"/>
                      <a:pt x="69276" y="38576"/>
                    </a:cubicBezTo>
                    <a:lnTo>
                      <a:pt x="69276" y="1238"/>
                    </a:lnTo>
                    <a:cubicBezTo>
                      <a:pt x="52703" y="1238"/>
                      <a:pt x="36130" y="952"/>
                      <a:pt x="19746" y="0"/>
                    </a:cubicBezTo>
                    <a:cubicBezTo>
                      <a:pt x="19365" y="0"/>
                      <a:pt x="18984" y="0"/>
                      <a:pt x="18603" y="0"/>
                    </a:cubicBezTo>
                    <a:cubicBezTo>
                      <a:pt x="8792" y="0"/>
                      <a:pt x="601" y="7620"/>
                      <a:pt x="29" y="17526"/>
                    </a:cubicBezTo>
                    <a:cubicBezTo>
                      <a:pt x="-542" y="27813"/>
                      <a:pt x="7269" y="36671"/>
                      <a:pt x="17556" y="372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5" name="Google Shape;6685;p53"/>
              <p:cNvSpPr/>
              <p:nvPr/>
            </p:nvSpPr>
            <p:spPr>
              <a:xfrm>
                <a:off x="8218388" y="1858232"/>
                <a:ext cx="76171" cy="39624"/>
              </a:xfrm>
              <a:custGeom>
                <a:avLst/>
                <a:gdLst/>
                <a:ahLst/>
                <a:cxnLst/>
                <a:rect l="l" t="t" r="r" b="b"/>
                <a:pathLst>
                  <a:path w="76171" h="39624" extrusionOk="0">
                    <a:moveTo>
                      <a:pt x="17021" y="37148"/>
                    </a:moveTo>
                    <a:cubicBezTo>
                      <a:pt x="36547" y="38862"/>
                      <a:pt x="56454" y="39624"/>
                      <a:pt x="76171" y="39624"/>
                    </a:cubicBezTo>
                    <a:lnTo>
                      <a:pt x="76171" y="2381"/>
                    </a:lnTo>
                    <a:cubicBezTo>
                      <a:pt x="57502" y="2381"/>
                      <a:pt x="38738" y="1619"/>
                      <a:pt x="20260" y="0"/>
                    </a:cubicBezTo>
                    <a:cubicBezTo>
                      <a:pt x="19688" y="0"/>
                      <a:pt x="19117" y="0"/>
                      <a:pt x="18640" y="0"/>
                    </a:cubicBezTo>
                    <a:cubicBezTo>
                      <a:pt x="9115" y="0"/>
                      <a:pt x="923" y="7334"/>
                      <a:pt x="67" y="17050"/>
                    </a:cubicBezTo>
                    <a:cubicBezTo>
                      <a:pt x="-791" y="27337"/>
                      <a:pt x="6734" y="36386"/>
                      <a:pt x="17021" y="372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6" name="Google Shape;6686;p53"/>
              <p:cNvSpPr/>
              <p:nvPr/>
            </p:nvSpPr>
            <p:spPr>
              <a:xfrm>
                <a:off x="8263603" y="1230153"/>
                <a:ext cx="30956" cy="30956"/>
              </a:xfrm>
              <a:custGeom>
                <a:avLst/>
                <a:gdLst/>
                <a:ahLst/>
                <a:cxnLst/>
                <a:rect l="l" t="t" r="r" b="b"/>
                <a:pathLst>
                  <a:path w="30956" h="30956" extrusionOk="0">
                    <a:moveTo>
                      <a:pt x="30956" y="30956"/>
                    </a:moveTo>
                    <a:lnTo>
                      <a:pt x="30956" y="6287"/>
                    </a:lnTo>
                    <a:cubicBezTo>
                      <a:pt x="27527" y="6287"/>
                      <a:pt x="24669" y="3429"/>
                      <a:pt x="24669" y="0"/>
                    </a:cubicBezTo>
                    <a:lnTo>
                      <a:pt x="24669" y="0"/>
                    </a:lnTo>
                    <a:cubicBezTo>
                      <a:pt x="24669" y="0"/>
                      <a:pt x="0" y="0"/>
                      <a:pt x="0" y="0"/>
                    </a:cubicBezTo>
                    <a:lnTo>
                      <a:pt x="0" y="0"/>
                    </a:lnTo>
                    <a:cubicBezTo>
                      <a:pt x="0" y="17050"/>
                      <a:pt x="13907" y="30956"/>
                      <a:pt x="30956" y="309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7" name="Google Shape;6687;p53"/>
              <p:cNvSpPr/>
              <p:nvPr/>
            </p:nvSpPr>
            <p:spPr>
              <a:xfrm>
                <a:off x="7917806" y="1619631"/>
                <a:ext cx="104297" cy="87589"/>
              </a:xfrm>
              <a:custGeom>
                <a:avLst/>
                <a:gdLst/>
                <a:ahLst/>
                <a:cxnLst/>
                <a:rect l="l" t="t" r="r" b="b"/>
                <a:pathLst>
                  <a:path w="104297" h="87589" extrusionOk="0">
                    <a:moveTo>
                      <a:pt x="95671" y="53245"/>
                    </a:moveTo>
                    <a:cubicBezTo>
                      <a:pt x="73001" y="38767"/>
                      <a:pt x="51189" y="22479"/>
                      <a:pt x="30901" y="4667"/>
                    </a:cubicBezTo>
                    <a:cubicBezTo>
                      <a:pt x="27377" y="1524"/>
                      <a:pt x="22995" y="0"/>
                      <a:pt x="18613" y="0"/>
                    </a:cubicBezTo>
                    <a:cubicBezTo>
                      <a:pt x="13470" y="0"/>
                      <a:pt x="8231" y="2191"/>
                      <a:pt x="4612" y="6382"/>
                    </a:cubicBezTo>
                    <a:cubicBezTo>
                      <a:pt x="-2151" y="14097"/>
                      <a:pt x="-1389" y="25908"/>
                      <a:pt x="6326" y="32671"/>
                    </a:cubicBezTo>
                    <a:cubicBezTo>
                      <a:pt x="28043" y="51721"/>
                      <a:pt x="51379" y="69247"/>
                      <a:pt x="75668" y="84677"/>
                    </a:cubicBezTo>
                    <a:cubicBezTo>
                      <a:pt x="84336" y="90202"/>
                      <a:pt x="95861" y="87630"/>
                      <a:pt x="101386" y="78962"/>
                    </a:cubicBezTo>
                    <a:cubicBezTo>
                      <a:pt x="106910" y="70294"/>
                      <a:pt x="104338" y="58769"/>
                      <a:pt x="95671" y="532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8" name="Google Shape;6688;p53"/>
              <p:cNvSpPr/>
              <p:nvPr/>
            </p:nvSpPr>
            <p:spPr>
              <a:xfrm>
                <a:off x="7971421" y="1340739"/>
                <a:ext cx="79456" cy="109600"/>
              </a:xfrm>
              <a:custGeom>
                <a:avLst/>
                <a:gdLst/>
                <a:ahLst/>
                <a:cxnLst/>
                <a:rect l="l" t="t" r="r" b="b"/>
                <a:pathLst>
                  <a:path w="79456" h="109600" extrusionOk="0">
                    <a:moveTo>
                      <a:pt x="72155" y="105632"/>
                    </a:moveTo>
                    <a:cubicBezTo>
                      <a:pt x="80347" y="99346"/>
                      <a:pt x="81870" y="87630"/>
                      <a:pt x="75584" y="79439"/>
                    </a:cubicBezTo>
                    <a:cubicBezTo>
                      <a:pt x="59487" y="58483"/>
                      <a:pt x="46056" y="35528"/>
                      <a:pt x="35770" y="11335"/>
                    </a:cubicBezTo>
                    <a:cubicBezTo>
                      <a:pt x="32722" y="4191"/>
                      <a:pt x="25863" y="0"/>
                      <a:pt x="18624" y="0"/>
                    </a:cubicBezTo>
                    <a:cubicBezTo>
                      <a:pt x="16148" y="0"/>
                      <a:pt x="13767" y="476"/>
                      <a:pt x="11386" y="1524"/>
                    </a:cubicBezTo>
                    <a:cubicBezTo>
                      <a:pt x="1861" y="5524"/>
                      <a:pt x="-2521" y="16478"/>
                      <a:pt x="1479" y="26003"/>
                    </a:cubicBezTo>
                    <a:cubicBezTo>
                      <a:pt x="13005" y="53150"/>
                      <a:pt x="28054" y="78867"/>
                      <a:pt x="46056" y="102299"/>
                    </a:cubicBezTo>
                    <a:cubicBezTo>
                      <a:pt x="52343" y="110490"/>
                      <a:pt x="64059" y="112014"/>
                      <a:pt x="72250" y="1057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9" name="Google Shape;6689;p53"/>
              <p:cNvSpPr/>
              <p:nvPr/>
            </p:nvSpPr>
            <p:spPr>
              <a:xfrm>
                <a:off x="7945087" y="1230153"/>
                <a:ext cx="40879" cy="67263"/>
              </a:xfrm>
              <a:custGeom>
                <a:avLst/>
                <a:gdLst/>
                <a:ahLst/>
                <a:cxnLst/>
                <a:rect l="l" t="t" r="r" b="b"/>
                <a:pathLst>
                  <a:path w="40879" h="67263" extrusionOk="0">
                    <a:moveTo>
                      <a:pt x="95" y="0"/>
                    </a:moveTo>
                    <a:lnTo>
                      <a:pt x="95" y="0"/>
                    </a:lnTo>
                    <a:cubicBezTo>
                      <a:pt x="95" y="17240"/>
                      <a:pt x="1334" y="34481"/>
                      <a:pt x="3810" y="51340"/>
                    </a:cubicBezTo>
                    <a:cubicBezTo>
                      <a:pt x="5334" y="61532"/>
                      <a:pt x="14764" y="68580"/>
                      <a:pt x="24955" y="67056"/>
                    </a:cubicBezTo>
                    <a:cubicBezTo>
                      <a:pt x="35147" y="65532"/>
                      <a:pt x="42196" y="56102"/>
                      <a:pt x="40672" y="45910"/>
                    </a:cubicBezTo>
                    <a:cubicBezTo>
                      <a:pt x="38481" y="30861"/>
                      <a:pt x="37338" y="15335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0" name="Google Shape;6690;p53"/>
              <p:cNvSpPr/>
              <p:nvPr/>
            </p:nvSpPr>
            <p:spPr>
              <a:xfrm>
                <a:off x="7936364" y="1486376"/>
                <a:ext cx="96079" cy="97032"/>
              </a:xfrm>
              <a:custGeom>
                <a:avLst/>
                <a:gdLst/>
                <a:ahLst/>
                <a:cxnLst/>
                <a:rect l="l" t="t" r="r" b="b"/>
                <a:pathLst>
                  <a:path w="96079" h="97032" extrusionOk="0">
                    <a:moveTo>
                      <a:pt x="89305" y="64199"/>
                    </a:moveTo>
                    <a:cubicBezTo>
                      <a:pt x="68826" y="46958"/>
                      <a:pt x="49872" y="27718"/>
                      <a:pt x="33108" y="6953"/>
                    </a:cubicBezTo>
                    <a:cubicBezTo>
                      <a:pt x="29393" y="2381"/>
                      <a:pt x="24059" y="0"/>
                      <a:pt x="18629" y="0"/>
                    </a:cubicBezTo>
                    <a:cubicBezTo>
                      <a:pt x="14534" y="0"/>
                      <a:pt x="10343" y="1334"/>
                      <a:pt x="6914" y="4191"/>
                    </a:cubicBezTo>
                    <a:cubicBezTo>
                      <a:pt x="-1087" y="10668"/>
                      <a:pt x="-2326" y="22384"/>
                      <a:pt x="4152" y="30385"/>
                    </a:cubicBezTo>
                    <a:cubicBezTo>
                      <a:pt x="22440" y="52959"/>
                      <a:pt x="43109" y="73914"/>
                      <a:pt x="65398" y="92678"/>
                    </a:cubicBezTo>
                    <a:cubicBezTo>
                      <a:pt x="73303" y="99251"/>
                      <a:pt x="85019" y="98298"/>
                      <a:pt x="91687" y="90392"/>
                    </a:cubicBezTo>
                    <a:cubicBezTo>
                      <a:pt x="98354" y="82487"/>
                      <a:pt x="97306" y="70771"/>
                      <a:pt x="89400" y="641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1" name="Google Shape;6691;p53"/>
              <p:cNvSpPr/>
              <p:nvPr/>
            </p:nvSpPr>
            <p:spPr>
              <a:xfrm>
                <a:off x="8051196" y="1230153"/>
                <a:ext cx="43271" cy="70132"/>
              </a:xfrm>
              <a:custGeom>
                <a:avLst/>
                <a:gdLst/>
                <a:ahLst/>
                <a:cxnLst/>
                <a:rect l="l" t="t" r="r" b="b"/>
                <a:pathLst>
                  <a:path w="43271" h="70132" extrusionOk="0">
                    <a:moveTo>
                      <a:pt x="6477" y="55721"/>
                    </a:moveTo>
                    <a:cubicBezTo>
                      <a:pt x="8858" y="65723"/>
                      <a:pt x="18859" y="72009"/>
                      <a:pt x="28860" y="69628"/>
                    </a:cubicBezTo>
                    <a:cubicBezTo>
                      <a:pt x="38862" y="67247"/>
                      <a:pt x="45148" y="57245"/>
                      <a:pt x="42767" y="47244"/>
                    </a:cubicBezTo>
                    <a:cubicBezTo>
                      <a:pt x="39148" y="31814"/>
                      <a:pt x="37338" y="16002"/>
                      <a:pt x="37338" y="0"/>
                    </a:cubicBezTo>
                    <a:lnTo>
                      <a:pt x="37338" y="0"/>
                    </a:lnTo>
                    <a:cubicBezTo>
                      <a:pt x="37338" y="0"/>
                      <a:pt x="0" y="0"/>
                      <a:pt x="0" y="0"/>
                    </a:cubicBezTo>
                    <a:cubicBezTo>
                      <a:pt x="0" y="18764"/>
                      <a:pt x="2191" y="37529"/>
                      <a:pt x="6382" y="557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2" name="Google Shape;6692;p53"/>
              <p:cNvSpPr/>
              <p:nvPr/>
            </p:nvSpPr>
            <p:spPr>
              <a:xfrm>
                <a:off x="7902464" y="1988058"/>
                <a:ext cx="114623" cy="69905"/>
              </a:xfrm>
              <a:custGeom>
                <a:avLst/>
                <a:gdLst/>
                <a:ahLst/>
                <a:cxnLst/>
                <a:rect l="l" t="t" r="r" b="b"/>
                <a:pathLst>
                  <a:path w="114623" h="69905" extrusionOk="0">
                    <a:moveTo>
                      <a:pt x="10619" y="35433"/>
                    </a:moveTo>
                    <a:cubicBezTo>
                      <a:pt x="36242" y="47815"/>
                      <a:pt x="62816" y="59055"/>
                      <a:pt x="89581" y="68771"/>
                    </a:cubicBezTo>
                    <a:cubicBezTo>
                      <a:pt x="99202" y="72295"/>
                      <a:pt x="109965" y="67342"/>
                      <a:pt x="113489" y="57626"/>
                    </a:cubicBezTo>
                    <a:cubicBezTo>
                      <a:pt x="117013" y="47911"/>
                      <a:pt x="112060" y="37243"/>
                      <a:pt x="102345" y="33719"/>
                    </a:cubicBezTo>
                    <a:cubicBezTo>
                      <a:pt x="76723" y="24384"/>
                      <a:pt x="51291" y="13621"/>
                      <a:pt x="26811" y="1810"/>
                    </a:cubicBezTo>
                    <a:cubicBezTo>
                      <a:pt x="24240" y="571"/>
                      <a:pt x="21477" y="0"/>
                      <a:pt x="18715" y="0"/>
                    </a:cubicBezTo>
                    <a:cubicBezTo>
                      <a:pt x="11762" y="0"/>
                      <a:pt x="5095" y="3905"/>
                      <a:pt x="1856" y="10573"/>
                    </a:cubicBezTo>
                    <a:cubicBezTo>
                      <a:pt x="-2621" y="19812"/>
                      <a:pt x="1284" y="30956"/>
                      <a:pt x="10524" y="354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3" name="Google Shape;6693;p53"/>
              <p:cNvSpPr/>
              <p:nvPr/>
            </p:nvSpPr>
            <p:spPr>
              <a:xfrm>
                <a:off x="8051786" y="1933098"/>
                <a:ext cx="118610" cy="57599"/>
              </a:xfrm>
              <a:custGeom>
                <a:avLst/>
                <a:gdLst/>
                <a:ahLst/>
                <a:cxnLst/>
                <a:rect l="l" t="t" r="r" b="b"/>
                <a:pathLst>
                  <a:path w="118610" h="57599" extrusionOk="0">
                    <a:moveTo>
                      <a:pt x="13126" y="36385"/>
                    </a:moveTo>
                    <a:cubicBezTo>
                      <a:pt x="40368" y="44863"/>
                      <a:pt x="68467" y="51816"/>
                      <a:pt x="96470" y="57245"/>
                    </a:cubicBezTo>
                    <a:cubicBezTo>
                      <a:pt x="106567" y="59246"/>
                      <a:pt x="116377" y="52578"/>
                      <a:pt x="118282" y="42482"/>
                    </a:cubicBezTo>
                    <a:cubicBezTo>
                      <a:pt x="120187" y="32385"/>
                      <a:pt x="113615" y="22574"/>
                      <a:pt x="103518" y="20669"/>
                    </a:cubicBezTo>
                    <a:cubicBezTo>
                      <a:pt x="76849" y="15526"/>
                      <a:pt x="50178" y="8858"/>
                      <a:pt x="24175" y="857"/>
                    </a:cubicBezTo>
                    <a:cubicBezTo>
                      <a:pt x="22365" y="286"/>
                      <a:pt x="20460" y="0"/>
                      <a:pt x="18650" y="0"/>
                    </a:cubicBezTo>
                    <a:cubicBezTo>
                      <a:pt x="10745" y="0"/>
                      <a:pt x="3315" y="5144"/>
                      <a:pt x="839" y="13145"/>
                    </a:cubicBezTo>
                    <a:cubicBezTo>
                      <a:pt x="-2209" y="22955"/>
                      <a:pt x="3315" y="33433"/>
                      <a:pt x="13126" y="364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4" name="Google Shape;6694;p53"/>
              <p:cNvSpPr/>
              <p:nvPr/>
            </p:nvSpPr>
            <p:spPr>
              <a:xfrm>
                <a:off x="8059935" y="2045684"/>
                <a:ext cx="119320" cy="54240"/>
              </a:xfrm>
              <a:custGeom>
                <a:avLst/>
                <a:gdLst/>
                <a:ahLst/>
                <a:cxnLst/>
                <a:rect l="l" t="t" r="r" b="b"/>
                <a:pathLst>
                  <a:path w="119320" h="54240" extrusionOk="0">
                    <a:moveTo>
                      <a:pt x="13835" y="36671"/>
                    </a:moveTo>
                    <a:cubicBezTo>
                      <a:pt x="41362" y="43815"/>
                      <a:pt x="69651" y="49625"/>
                      <a:pt x="97750" y="54007"/>
                    </a:cubicBezTo>
                    <a:cubicBezTo>
                      <a:pt x="107942" y="55626"/>
                      <a:pt x="117467" y="48673"/>
                      <a:pt x="119086" y="38481"/>
                    </a:cubicBezTo>
                    <a:cubicBezTo>
                      <a:pt x="120705" y="28289"/>
                      <a:pt x="113752" y="18764"/>
                      <a:pt x="103560" y="17145"/>
                    </a:cubicBezTo>
                    <a:cubicBezTo>
                      <a:pt x="76604" y="12954"/>
                      <a:pt x="49649" y="7334"/>
                      <a:pt x="23265" y="572"/>
                    </a:cubicBezTo>
                    <a:cubicBezTo>
                      <a:pt x="21740" y="191"/>
                      <a:pt x="20121" y="0"/>
                      <a:pt x="18598" y="0"/>
                    </a:cubicBezTo>
                    <a:cubicBezTo>
                      <a:pt x="10311" y="0"/>
                      <a:pt x="2690" y="5620"/>
                      <a:pt x="595" y="14002"/>
                    </a:cubicBezTo>
                    <a:cubicBezTo>
                      <a:pt x="-1977" y="24003"/>
                      <a:pt x="4024" y="34100"/>
                      <a:pt x="14025" y="367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5" name="Google Shape;6695;p53"/>
              <p:cNvSpPr/>
              <p:nvPr/>
            </p:nvSpPr>
            <p:spPr>
              <a:xfrm>
                <a:off x="8058788" y="1709356"/>
                <a:ext cx="116548" cy="64799"/>
              </a:xfrm>
              <a:custGeom>
                <a:avLst/>
                <a:gdLst/>
                <a:ahLst/>
                <a:cxnLst/>
                <a:rect l="l" t="t" r="r" b="b"/>
                <a:pathLst>
                  <a:path w="116548" h="64799" extrusionOk="0">
                    <a:moveTo>
                      <a:pt x="102613" y="28099"/>
                    </a:moveTo>
                    <a:cubicBezTo>
                      <a:pt x="76514" y="21241"/>
                      <a:pt x="50797" y="12382"/>
                      <a:pt x="26127" y="1524"/>
                    </a:cubicBezTo>
                    <a:cubicBezTo>
                      <a:pt x="23650" y="476"/>
                      <a:pt x="21173" y="0"/>
                      <a:pt x="18697" y="0"/>
                    </a:cubicBezTo>
                    <a:cubicBezTo>
                      <a:pt x="11554" y="0"/>
                      <a:pt x="4695" y="4191"/>
                      <a:pt x="1552" y="11240"/>
                    </a:cubicBezTo>
                    <a:cubicBezTo>
                      <a:pt x="-2544" y="20669"/>
                      <a:pt x="1743" y="31718"/>
                      <a:pt x="11172" y="35814"/>
                    </a:cubicBezTo>
                    <a:cubicBezTo>
                      <a:pt x="37652" y="47339"/>
                      <a:pt x="65179" y="56959"/>
                      <a:pt x="93182" y="64199"/>
                    </a:cubicBezTo>
                    <a:cubicBezTo>
                      <a:pt x="103089" y="66770"/>
                      <a:pt x="113375" y="60865"/>
                      <a:pt x="115947" y="50864"/>
                    </a:cubicBezTo>
                    <a:cubicBezTo>
                      <a:pt x="118519" y="40862"/>
                      <a:pt x="112614" y="30671"/>
                      <a:pt x="102613" y="280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6" name="Google Shape;6696;p53"/>
              <p:cNvSpPr/>
              <p:nvPr/>
            </p:nvSpPr>
            <p:spPr>
              <a:xfrm>
                <a:off x="8064116" y="1593627"/>
                <a:ext cx="114092" cy="70719"/>
              </a:xfrm>
              <a:custGeom>
                <a:avLst/>
                <a:gdLst/>
                <a:ahLst/>
                <a:cxnLst/>
                <a:rect l="l" t="t" r="r" b="b"/>
                <a:pathLst>
                  <a:path w="114092" h="70719" extrusionOk="0">
                    <a:moveTo>
                      <a:pt x="101189" y="34385"/>
                    </a:moveTo>
                    <a:cubicBezTo>
                      <a:pt x="75758" y="26098"/>
                      <a:pt x="51088" y="15335"/>
                      <a:pt x="27657" y="2381"/>
                    </a:cubicBezTo>
                    <a:cubicBezTo>
                      <a:pt x="24799" y="762"/>
                      <a:pt x="21656" y="0"/>
                      <a:pt x="18608" y="0"/>
                    </a:cubicBezTo>
                    <a:cubicBezTo>
                      <a:pt x="12035" y="0"/>
                      <a:pt x="5653" y="3429"/>
                      <a:pt x="2320" y="9620"/>
                    </a:cubicBezTo>
                    <a:cubicBezTo>
                      <a:pt x="-2633" y="18574"/>
                      <a:pt x="605" y="30004"/>
                      <a:pt x="9559" y="34957"/>
                    </a:cubicBezTo>
                    <a:cubicBezTo>
                      <a:pt x="35086" y="49149"/>
                      <a:pt x="62042" y="60865"/>
                      <a:pt x="89664" y="69818"/>
                    </a:cubicBezTo>
                    <a:cubicBezTo>
                      <a:pt x="99475" y="72962"/>
                      <a:pt x="109952" y="67627"/>
                      <a:pt x="113191" y="57817"/>
                    </a:cubicBezTo>
                    <a:cubicBezTo>
                      <a:pt x="116334" y="48006"/>
                      <a:pt x="111000" y="37528"/>
                      <a:pt x="101189" y="342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7" name="Google Shape;6697;p53"/>
              <p:cNvSpPr/>
              <p:nvPr/>
            </p:nvSpPr>
            <p:spPr>
              <a:xfrm>
                <a:off x="8054834" y="1822037"/>
                <a:ext cx="117764" cy="60633"/>
              </a:xfrm>
              <a:custGeom>
                <a:avLst/>
                <a:gdLst/>
                <a:ahLst/>
                <a:cxnLst/>
                <a:rect l="l" t="t" r="r" b="b"/>
                <a:pathLst>
                  <a:path w="117764" h="60633" extrusionOk="0">
                    <a:moveTo>
                      <a:pt x="103327" y="23813"/>
                    </a:moveTo>
                    <a:cubicBezTo>
                      <a:pt x="76847" y="18002"/>
                      <a:pt x="50559" y="10382"/>
                      <a:pt x="25032" y="1143"/>
                    </a:cubicBezTo>
                    <a:cubicBezTo>
                      <a:pt x="22936" y="381"/>
                      <a:pt x="20841" y="0"/>
                      <a:pt x="18650" y="0"/>
                    </a:cubicBezTo>
                    <a:cubicBezTo>
                      <a:pt x="11030" y="0"/>
                      <a:pt x="3886" y="4763"/>
                      <a:pt x="1124" y="12287"/>
                    </a:cubicBezTo>
                    <a:cubicBezTo>
                      <a:pt x="-2400" y="22003"/>
                      <a:pt x="2648" y="32671"/>
                      <a:pt x="12268" y="36195"/>
                    </a:cubicBezTo>
                    <a:cubicBezTo>
                      <a:pt x="39224" y="46006"/>
                      <a:pt x="67132" y="54007"/>
                      <a:pt x="95136" y="60198"/>
                    </a:cubicBezTo>
                    <a:cubicBezTo>
                      <a:pt x="105232" y="62389"/>
                      <a:pt x="115138" y="56102"/>
                      <a:pt x="117329" y="46006"/>
                    </a:cubicBezTo>
                    <a:cubicBezTo>
                      <a:pt x="119520" y="35909"/>
                      <a:pt x="113233" y="26003"/>
                      <a:pt x="103137" y="238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3" name="Google Shape;6033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6034" name="Google Shape;6034;p42"/>
          <p:cNvSpPr txBox="1">
            <a:spLocks noGrp="1"/>
          </p:cNvSpPr>
          <p:nvPr>
            <p:ph type="subTitle" idx="1"/>
          </p:nvPr>
        </p:nvSpPr>
        <p:spPr>
          <a:xfrm>
            <a:off x="720001" y="985903"/>
            <a:ext cx="7466056" cy="2069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IN" sz="1650" dirty="0"/>
              <a:t>This case study delves into </a:t>
            </a:r>
            <a:r>
              <a:rPr lang="en-IN" sz="1650" dirty="0" err="1"/>
              <a:t>Databel</a:t>
            </a:r>
            <a:r>
              <a:rPr lang="en-IN" sz="1650" dirty="0"/>
              <a:t>, a fictional telecom company grappling with a surge in customer churn. </a:t>
            </a:r>
            <a:r>
              <a:rPr lang="en-IN" sz="1650" dirty="0" err="1"/>
              <a:t>Databel</a:t>
            </a:r>
            <a:r>
              <a:rPr lang="en-IN" sz="1650" dirty="0"/>
              <a:t> seeks to uncover factors driving the churn, aiming to inform </a:t>
            </a:r>
            <a:r>
              <a:rPr lang="en-IN" sz="1650" b="1" dirty="0"/>
              <a:t>strategic interventions</a:t>
            </a:r>
            <a:r>
              <a:rPr lang="en-IN" sz="1650" dirty="0"/>
              <a:t> and </a:t>
            </a:r>
            <a:r>
              <a:rPr lang="en-IN" sz="1650" b="1" dirty="0"/>
              <a:t>secure customer loyalty</a:t>
            </a:r>
            <a:r>
              <a:rPr lang="en-IN" sz="1650" dirty="0"/>
              <a:t>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IN" sz="1650" dirty="0"/>
              <a:t>In the fiercely competitive telecom industry, the US witnesses an annual churn rate ranging from 21% to 49%, with a recorded rate of 31% in 2021.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IN" sz="1650" dirty="0"/>
              <a:t>Prior to delving into any analysis, it can be beneficial to pinpoint possible causes for the high churn rate.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C3D029E-9533-DE38-8E1E-6E99412330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4728368"/>
              </p:ext>
            </p:extLst>
          </p:nvPr>
        </p:nvGraphicFramePr>
        <p:xfrm>
          <a:off x="1524000" y="2769549"/>
          <a:ext cx="6096000" cy="1667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18776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er Loyalty Program for Business by Slidesgo">
  <a:themeElements>
    <a:clrScheme name="Simple Light">
      <a:dk1>
        <a:srgbClr val="0F2B3B"/>
      </a:dk1>
      <a:lt1>
        <a:srgbClr val="163A50"/>
      </a:lt1>
      <a:dk2>
        <a:srgbClr val="87B4CF"/>
      </a:dk2>
      <a:lt2>
        <a:srgbClr val="285874"/>
      </a:lt2>
      <a:accent1>
        <a:srgbClr val="FFFFFF"/>
      </a:accent1>
      <a:accent2>
        <a:srgbClr val="D9D9D9"/>
      </a:accent2>
      <a:accent3>
        <a:srgbClr val="FFCB2D"/>
      </a:accent3>
      <a:accent4>
        <a:srgbClr val="FA5C5C"/>
      </a:accent4>
      <a:accent5>
        <a:srgbClr val="FCB9B9"/>
      </a:accent5>
      <a:accent6>
        <a:srgbClr val="FFFFFF"/>
      </a:accent6>
      <a:hlink>
        <a:srgbClr val="0F2B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1712</Words>
  <Application>Microsoft Office PowerPoint</Application>
  <PresentationFormat>On-screen Show (16:9)</PresentationFormat>
  <Paragraphs>182</Paragraphs>
  <Slides>37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Arial</vt:lpstr>
      <vt:lpstr>Raleway</vt:lpstr>
      <vt:lpstr>Anaheim</vt:lpstr>
      <vt:lpstr>Calibri</vt:lpstr>
      <vt:lpstr>PT Sans</vt:lpstr>
      <vt:lpstr>Wingdings</vt:lpstr>
      <vt:lpstr>Open Sans</vt:lpstr>
      <vt:lpstr>Barlow Condensed</vt:lpstr>
      <vt:lpstr>Bebas Neue</vt:lpstr>
      <vt:lpstr>Asap Condensed</vt:lpstr>
      <vt:lpstr>Nunito Light</vt:lpstr>
      <vt:lpstr>Customer Loyalty Program for Business by Slidesgo</vt:lpstr>
      <vt:lpstr>TELECOM CUSTOMER CHURN ANALYSIS</vt:lpstr>
      <vt:lpstr>TABLE OF CONTENT</vt:lpstr>
      <vt:lpstr>Sections of report</vt:lpstr>
      <vt:lpstr>Introduction</vt:lpstr>
      <vt:lpstr>Introduction</vt:lpstr>
      <vt:lpstr>Introduction</vt:lpstr>
      <vt:lpstr>A picture is worth a thousand words</vt:lpstr>
      <vt:lpstr>Background</vt:lpstr>
      <vt:lpstr>Background</vt:lpstr>
      <vt:lpstr>Business Problem</vt:lpstr>
      <vt:lpstr>Business Problem and Understanding</vt:lpstr>
      <vt:lpstr>6,687</vt:lpstr>
      <vt:lpstr>1,796</vt:lpstr>
      <vt:lpstr>A picture is worth a thousand words</vt:lpstr>
      <vt:lpstr>Key Insights</vt:lpstr>
      <vt:lpstr>Key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Recommendations</vt:lpstr>
      <vt:lpstr>Conclusion</vt:lpstr>
      <vt:lpstr>Conclusion</vt:lpstr>
      <vt:lpstr>Thanks for your patience!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Customer Churn Analysis</dc:title>
  <cp:lastModifiedBy>Mayur V</cp:lastModifiedBy>
  <cp:revision>61</cp:revision>
  <dcterms:modified xsi:type="dcterms:W3CDTF">2024-01-22T13:50:03Z</dcterms:modified>
</cp:coreProperties>
</file>