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40C0-5B22-567A-3DCE-5FCCA4A9F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6A5CD-8F83-DAA2-E06E-6091299FD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7A26-B1A5-F98F-7536-A0C7666E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C98C-3E78-FA0D-F8CB-B8DC135B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84D3-593A-4A1A-7AC0-5B200710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E689-494C-F4EE-D2A1-85BA101F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29221-C8B5-7EFB-C258-17B5F240D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4FC1-DB50-7ECF-730F-F6A6D382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8946-D22C-EAE8-3EE2-1681AB56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93F3-C9FD-9AD1-6DE1-D967B47C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5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A28E-6EFC-8F1F-DA2F-C53E40E76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FB7CB-B454-1CEF-F029-5AB61EAE5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0698-92A1-E1F2-D0AC-143BC7CB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6DD2-D994-FB44-778B-090F73F1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A5A2-DA25-A3E9-3921-D96F1F92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1423-DF57-9951-1FF9-D98CA9DE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C444-A8F7-8C62-3883-CC006B95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DB60-276A-9373-D18E-AC06B17F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19A2-DD9B-DC15-DB46-AB419D1F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C199-183A-627B-C95A-4B112F0D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891D-ABF0-74E3-7974-79221BD3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BC75C-6682-992A-B88D-7DA0BAD4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5C80-88D1-A045-99D1-28FA2F36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0262-1DB9-0999-8DA9-1939CC7C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A6D7-1FF2-DE53-A6CB-9ACBD42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7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8061-B1AF-BE1F-24A0-295B9206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6E0E-8576-521E-7C5F-BC2BD1D59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938B7-84F5-FFFC-79CA-ABAF95CF2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0C0F6-41BB-0D33-1EC6-CF2D7478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0A89-0711-3D9A-AE3B-623A7581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BDC4-D049-F2C8-E6C1-364862A1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0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FF4-2966-6B68-89A8-7907B109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3705-AB6A-D560-8D47-3F6A6977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D5CEA-0C08-B020-6F06-A2A7D69FC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71D2C-FA24-67F6-E9B4-AE9960541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ABA27-C172-0A38-C01E-DACD7D273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CA5B6-0F9F-1B72-CFA9-CA38D101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4D104-6514-85DD-7ECE-7BA6D717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8F414-1A43-6DDA-5E7B-3AEB84D3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33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0552-E9DB-8D22-DC49-202C32FD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09B3C-3390-7D7C-D2B2-52C7D480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80FA2-DE5E-CFE1-9231-D12A96A5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9E875-5BE9-F11A-A88B-7A5FDEDE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E6DC5-8A66-5DF2-6C19-08F529D1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87D53-9F14-7E8B-1A51-2295242A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2211-3975-2B04-9CEB-DE864B63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4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18F7-094C-2F1D-B207-5A502EBA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25F7-2CD7-4AF5-C9E3-A48C4862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46F5C-3EAA-FB25-675F-DA0F3D0E6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CFC7B-16F1-6514-B47F-540A17E4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967F8-C60A-D237-C949-9C22BB34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A6874-248D-FE3B-E1E2-923F197F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1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2D2D-06A1-4AEA-FAE8-15471902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D0889-2632-4B5F-3208-92E47A3B3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818C0-BFEE-D097-3D5C-005358AA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D500A-69D7-33A3-08D2-3062E6C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0997B-84F5-BF04-8C95-0D9BD4BC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B4B0-3944-70FA-3C58-DDAB9BBE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3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C5AAB-EE3F-A55D-4353-318A6C2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75CD-32D7-0859-0669-ECBC701B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98CF2-65AE-A478-3D3E-6F977C0BC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1E9E-E181-4CBE-A73B-E64F1DB06970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D08E9-A1F5-5B74-BD0C-721B80649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CD2-66A1-006C-AE1F-6D46E7603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C0D8-05BC-4904-AC67-01E05F752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0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A57E77-74D7-0ABE-77AB-F7A9DD4B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5377"/>
            <a:ext cx="12192000" cy="7108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F00E4E-1512-4536-855C-817D7C57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5377"/>
            <a:ext cx="12221497" cy="7595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7808C-3868-AA67-591C-4A9FDF1DBEDA}"/>
              </a:ext>
            </a:extLst>
          </p:cNvPr>
          <p:cNvSpPr txBox="1"/>
          <p:nvPr/>
        </p:nvSpPr>
        <p:spPr>
          <a:xfrm>
            <a:off x="0" y="250722"/>
            <a:ext cx="12054348" cy="679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IN" sz="2400" dirty="0">
                <a:solidFill>
                  <a:srgbClr val="FF0000"/>
                </a:solidFill>
              </a:rPr>
              <a:t>Biography:-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My name is Shradha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Khurud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. I grew up in a small village I completed my higher education from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maharashtra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state board.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Life Stage:-I have currently completed higher secondary education and moved to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sanjivani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university for pursuing my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B.tech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degree in AIML.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Daily Routine:- Wakes up at 7:00 AM  in the morning and get ready for college . I attend the college from 10.30AM to 5:10 PM. After returning from college I complete the given assignments . At 8:00 PM I do my dinner and at 11:00 PM go to bed.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Challenges Faced:-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Challenges:-Time management, study load.</a:t>
            </a: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Pain Points:-Overthinking , Not staying updated with the trends going in the society.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Goal:-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Primary Goals:-Getting good marks in CIA 1, master foundational AI and ML concepts ,Learning python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Secondary Goals:-Build a strong professional network, gain experience through internship and project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Motivations:-Career success, personal growth, having a positive mindset 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endParaRPr lang="en-IN" kern="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Doubts / Fear:-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Fears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:-Fear of failure, fear of missing out on important tasks.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Doubts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:-Doubts about </a:t>
            </a:r>
            <a:r>
              <a:rPr lang="en-IN" kern="100" dirty="0">
                <a:solidFill>
                  <a:schemeClr val="bg1"/>
                </a:solidFill>
                <a:ea typeface="Aptos" panose="020B0004020202020204" pitchFamily="34" charset="0"/>
                <a:cs typeface="Arial" panose="020B0604020202020204" pitchFamily="34" charset="0"/>
              </a:rPr>
              <a:t>my 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ability to manage a team effectively, uncertainty about career advancement opportunities.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0D3A4-DC44-FDCD-B6E2-DD7F35358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015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FF746D-5A9B-6587-C080-F27A6BDFB736}"/>
              </a:ext>
            </a:extLst>
          </p:cNvPr>
          <p:cNvSpPr txBox="1"/>
          <p:nvPr/>
        </p:nvSpPr>
        <p:spPr>
          <a:xfrm>
            <a:off x="5692877" y="273336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D1A73-CCA4-66E7-640F-09CB20B78BD0}"/>
              </a:ext>
            </a:extLst>
          </p:cNvPr>
          <p:cNvSpPr txBox="1"/>
          <p:nvPr/>
        </p:nvSpPr>
        <p:spPr>
          <a:xfrm>
            <a:off x="108155" y="206477"/>
            <a:ext cx="1186753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Biography:-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 am Mayur I am from a Small town called </a:t>
            </a:r>
            <a:r>
              <a:rPr lang="en-US" dirty="0" err="1">
                <a:solidFill>
                  <a:schemeClr val="bg1"/>
                </a:solidFill>
              </a:rPr>
              <a:t>Rahuri</a:t>
            </a:r>
            <a:r>
              <a:rPr lang="en-US" dirty="0">
                <a:solidFill>
                  <a:schemeClr val="bg1"/>
                </a:solidFill>
              </a:rPr>
              <a:t>. So, I am studying </a:t>
            </a:r>
            <a:r>
              <a:rPr lang="en-US" dirty="0" err="1">
                <a:solidFill>
                  <a:schemeClr val="bg1"/>
                </a:solidFill>
              </a:rPr>
              <a:t>B.Tech</a:t>
            </a:r>
            <a:r>
              <a:rPr lang="en-US" dirty="0">
                <a:solidFill>
                  <a:schemeClr val="bg1"/>
                </a:solidFill>
              </a:rPr>
              <a:t> degree from am </a:t>
            </a:r>
            <a:r>
              <a:rPr lang="en-US" dirty="0" err="1">
                <a:solidFill>
                  <a:schemeClr val="bg1"/>
                </a:solidFill>
              </a:rPr>
              <a:t>Sanijvani</a:t>
            </a:r>
            <a:r>
              <a:rPr lang="en-US" dirty="0">
                <a:solidFill>
                  <a:schemeClr val="bg1"/>
                </a:solidFill>
              </a:rPr>
              <a:t> University. I have pass my 10th grade from </a:t>
            </a:r>
            <a:r>
              <a:rPr lang="en-US" dirty="0" err="1">
                <a:solidFill>
                  <a:schemeClr val="bg1"/>
                </a:solidFill>
              </a:rPr>
              <a:t>Sanskruti</a:t>
            </a:r>
            <a:r>
              <a:rPr lang="en-US" dirty="0">
                <a:solidFill>
                  <a:schemeClr val="bg1"/>
                </a:solidFill>
              </a:rPr>
              <a:t> foundation CBSE School &amp;12th From ASC Collage </a:t>
            </a:r>
            <a:r>
              <a:rPr lang="en-US" dirty="0" err="1">
                <a:solidFill>
                  <a:schemeClr val="bg1"/>
                </a:solidFill>
              </a:rPr>
              <a:t>Rahuri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Life Stage: Currently pursuing B Tech from Sanjivani university </a:t>
            </a:r>
            <a:r>
              <a:rPr lang="en-US" dirty="0" err="1">
                <a:solidFill>
                  <a:schemeClr val="bg1"/>
                </a:solidFill>
              </a:rPr>
              <a:t>kopargao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Daily Routine: Wakes up at 6:30 AM, goes for gym </a:t>
            </a:r>
            <a:r>
              <a:rPr lang="en-US" dirty="0" err="1">
                <a:solidFill>
                  <a:schemeClr val="bg1"/>
                </a:solidFill>
              </a:rPr>
              <a:t>upto</a:t>
            </a:r>
            <a:r>
              <a:rPr lang="en-US" dirty="0">
                <a:solidFill>
                  <a:schemeClr val="bg1"/>
                </a:solidFill>
              </a:rPr>
              <a:t> 7:30am after that I get ready for </a:t>
            </a:r>
            <a:r>
              <a:rPr lang="en-US" dirty="0" err="1">
                <a:solidFill>
                  <a:schemeClr val="bg1"/>
                </a:solidFill>
              </a:rPr>
              <a:t>college.i</a:t>
            </a:r>
            <a:r>
              <a:rPr lang="en-US" dirty="0">
                <a:solidFill>
                  <a:schemeClr val="bg1"/>
                </a:solidFill>
              </a:rPr>
              <a:t> go for </a:t>
            </a:r>
            <a:r>
              <a:rPr lang="en-US" dirty="0" err="1">
                <a:solidFill>
                  <a:schemeClr val="bg1"/>
                </a:solidFill>
              </a:rPr>
              <a:t>collagefrom</a:t>
            </a:r>
            <a:r>
              <a:rPr lang="en-US" dirty="0">
                <a:solidFill>
                  <a:schemeClr val="bg1"/>
                </a:solidFill>
              </a:rPr>
              <a:t> 9:30am to 5:10pm after that coming to room and getting fresh </a:t>
            </a:r>
            <a:r>
              <a:rPr lang="en-US" dirty="0" err="1">
                <a:solidFill>
                  <a:schemeClr val="bg1"/>
                </a:solidFill>
              </a:rPr>
              <a:t>upto</a:t>
            </a:r>
            <a:r>
              <a:rPr lang="en-US" dirty="0">
                <a:solidFill>
                  <a:schemeClr val="bg1"/>
                </a:solidFill>
              </a:rPr>
              <a:t> 6:00pm then I study </a:t>
            </a:r>
            <a:r>
              <a:rPr lang="en-US" dirty="0" err="1">
                <a:solidFill>
                  <a:schemeClr val="bg1"/>
                </a:solidFill>
              </a:rPr>
              <a:t>upto</a:t>
            </a:r>
            <a:r>
              <a:rPr lang="en-US" dirty="0">
                <a:solidFill>
                  <a:schemeClr val="bg1"/>
                </a:solidFill>
              </a:rPr>
              <a:t> 7:30pm then  I go for </a:t>
            </a:r>
            <a:r>
              <a:rPr lang="en-US" dirty="0" err="1">
                <a:solidFill>
                  <a:schemeClr val="bg1"/>
                </a:solidFill>
              </a:rPr>
              <a:t>dinnerat</a:t>
            </a:r>
            <a:r>
              <a:rPr lang="en-US" dirty="0">
                <a:solidFill>
                  <a:schemeClr val="bg1"/>
                </a:solidFill>
              </a:rPr>
              <a:t> 8:00pm after dinner me and my friend have some fun talks then I go to bed.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Challenges Faced:-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Challenges: Time management in study.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Pain Points: stress from high expectations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Goal:-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Primary Goals: I will do best for my  B tech and my performance will be best exams.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Secondary Goals: Travel more, stay healthy and fit.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Motivations: Career success, personal growth.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Doubts / Fear:-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Fears: Fear of failure.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Doubts: Doubts about her ability to manage a team effectively, uncertainty about career advancement opportunities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1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4B404-278D-DD14-B496-8C2EB769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-1"/>
            <a:ext cx="12260826" cy="7481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29107-6D6D-9C2B-32D4-B85E75622583}"/>
              </a:ext>
            </a:extLst>
          </p:cNvPr>
          <p:cNvSpPr txBox="1"/>
          <p:nvPr/>
        </p:nvSpPr>
        <p:spPr>
          <a:xfrm>
            <a:off x="-68826" y="0"/>
            <a:ext cx="12260826" cy="7352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IN" sz="2400" dirty="0">
                <a:solidFill>
                  <a:srgbClr val="C00000"/>
                </a:solidFill>
              </a:rPr>
              <a:t>Biography:-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I Rohit Wani belongs through a simple middle class family, studying for first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yearin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SanjivqUniversity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at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loperga</a:t>
            </a:r>
            <a:endParaRPr lang="en-IN" sz="1800" kern="100" dirty="0">
              <a:solidFill>
                <a:schemeClr val="bg1"/>
              </a:solidFill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Life Stage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 Young and encouraged student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Daily Routine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 Wakes up at 6:00 am. Moves to college from 10:00am to 5:10pm after returning to home, completing the assignment and revising the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compleated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sessions in the class.</a:t>
            </a:r>
            <a:endParaRPr lang="en-US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Challenges Faced:-</a:t>
            </a:r>
            <a:endParaRPr lang="en-US" sz="24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Challenges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Compleating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the regular studies and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and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assigents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Pain Points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 Difficulties in understanding the language sessions. Travelling long away for college daily, Unavailability of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wifi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at room and college.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C00000"/>
                </a:solidFill>
              </a:rPr>
              <a:t>Goal:-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Primary Goals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 Advancement of carrier, Learning new development skills.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Secondary Goals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 Travelling,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traking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, work under a big development company.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Motivations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Succed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in future carrier.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Doubts / Fear:-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Fears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:Fear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of failure, fear of missing out on important tasks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u="sng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Doubts</a:t>
            </a:r>
            <a:r>
              <a:rPr lang="en-IN" sz="18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:Doubts</a:t>
            </a:r>
            <a:r>
              <a:rPr lang="en-IN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about her ability to manage a team effectively, uncertainty about career advancement opportunities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40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DD8F5-8270-E53B-DCB9-5BE19567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3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5A512-231B-7044-367F-85012E21C51A}"/>
              </a:ext>
            </a:extLst>
          </p:cNvPr>
          <p:cNvSpPr txBox="1"/>
          <p:nvPr/>
        </p:nvSpPr>
        <p:spPr>
          <a:xfrm>
            <a:off x="0" y="117986"/>
            <a:ext cx="12064181" cy="652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IN" sz="2400" dirty="0">
                <a:solidFill>
                  <a:srgbClr val="FF0000"/>
                </a:solidFill>
              </a:rPr>
              <a:t>Biography:-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bg1"/>
                </a:solidFill>
              </a:rPr>
              <a:t>B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iography: I am Pranav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tarde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moved to Sanjivani university for completing my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B.tech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(AIML). I completed my higher education from Maharashtra state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board.Life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Stage: I have completed higher education and moved to Sanjivani university for pursuing my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B.techDaily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Routine: Wakes up at 7:30 AM, goes for a gym, get for college from 10:30 AM to 5:00 PM, attends evening gym or socializes with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Challenges Faced:-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Challenges: Time management, staying updated with technical world, college-life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balance.Pain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Points: Managing a heavy workload, preparing for exam, and maintaining good grades can be stressful. stress from high expectations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Goal:-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Primary Goals: Advance his career, learn new skills techniques, balance work and personal life.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Secondary Goals: buying a new car, travel dream places, stay healthy and fit, making a positive impact in our society.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Motivations: improve skill, personal growth, never give up.</a:t>
            </a:r>
          </a:p>
          <a:p>
            <a:endParaRPr lang="en-IN" kern="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Doubts / Fear:-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Fears: Fear of falling, fear of fitting,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Doubts: Doubts about academic abilities, doubts about future opportunities</a:t>
            </a:r>
            <a:endParaRPr lang="en-IN" sz="1800" kern="100" dirty="0">
              <a:solidFill>
                <a:schemeClr val="bg1"/>
              </a:solidFill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5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C5671-D77C-BE67-090D-425C56AB0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39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B4701-D440-E20D-2199-117303818A3F}"/>
              </a:ext>
            </a:extLst>
          </p:cNvPr>
          <p:cNvSpPr txBox="1"/>
          <p:nvPr/>
        </p:nvSpPr>
        <p:spPr>
          <a:xfrm>
            <a:off x="127819" y="117987"/>
            <a:ext cx="11887200" cy="6740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BD113-47D5-3E88-8012-5F303F4AE72B}"/>
              </a:ext>
            </a:extLst>
          </p:cNvPr>
          <p:cNvSpPr txBox="1"/>
          <p:nvPr/>
        </p:nvSpPr>
        <p:spPr>
          <a:xfrm>
            <a:off x="117987" y="176433"/>
            <a:ext cx="120641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IN" sz="2400" dirty="0">
                <a:solidFill>
                  <a:srgbClr val="FF0000"/>
                </a:solidFill>
              </a:rPr>
              <a:t>Biography:-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Biography: I am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siddharth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I am from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Rahuri.I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studying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B.Tech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degree from am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Sanijvani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University, I completed my higher secondary board.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Life Stage: Young professional, focusing on basic motor skills, improving skills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Daily Routine: Wakes up at 7:30 AM, goes for a run, works from 10:30 AM to 5:00 PM, attends my college lectures, or socializes with friends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Challenges Faced:-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Challenges: Time management, Mental Health, self improving.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Pain Points: Lack of Clear Guidance, Financial Strain, Mental Health Concerns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Goal:-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chemeClr val="bg1"/>
                </a:solidFill>
                <a:cs typeface="Arial" panose="020B0604020202020204" pitchFamily="34" charset="0"/>
              </a:rPr>
              <a:t>Primary Goals: Academic Achievement, Gaining Knowledge.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chemeClr val="bg1"/>
                </a:solidFill>
                <a:cs typeface="Arial" panose="020B0604020202020204" pitchFamily="34" charset="0"/>
              </a:rPr>
              <a:t>Secondary Goals: Building Social Networks, Exploring Career Opportunities.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chemeClr val="bg1"/>
                </a:solidFill>
                <a:cs typeface="Arial" panose="020B0604020202020204" pitchFamily="34" charset="0"/>
              </a:rPr>
              <a:t>Motivations: improving skills, personal growth, making a positive impact in society.</a:t>
            </a:r>
            <a:endParaRPr lang="en-IN" kern="1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Doubts / Fear:-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Fears: Fear of Change, Fear of Making Mistakes, Fear of Social Rejection.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Doubts: Doubt About Coping With Pressure, Doubt About </a:t>
            </a:r>
            <a:r>
              <a:rPr lang="en-US" dirty="0" err="1">
                <a:solidFill>
                  <a:schemeClr val="bg1"/>
                </a:solidFill>
              </a:rPr>
              <a:t>Independenc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2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966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Warale</dc:creator>
  <cp:lastModifiedBy>Mayur Warale</cp:lastModifiedBy>
  <cp:revision>14</cp:revision>
  <dcterms:created xsi:type="dcterms:W3CDTF">2024-09-07T10:30:40Z</dcterms:created>
  <dcterms:modified xsi:type="dcterms:W3CDTF">2024-09-07T17:19:47Z</dcterms:modified>
</cp:coreProperties>
</file>