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5" r:id="rId13"/>
    <p:sldId id="267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58000">
              <a:schemeClr val="accent1">
                <a:lumMod val="45000"/>
                <a:lumOff val="55000"/>
              </a:schemeClr>
            </a:gs>
            <a:gs pos="39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tutorial.php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php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7895"/>
            <a:ext cx="9144000" cy="1366952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WEBSITE EVALUATION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50" y="205084"/>
            <a:ext cx="1316850" cy="68281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909355" y="2568119"/>
            <a:ext cx="29492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Mayurakhsa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Sikdar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Saptarshi Ghosh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Aditi Chattopadhyay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Akash Kumar Gupta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Ankita Kundu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Arpita Bhattacharjee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Bhargav Ranjan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Indrashis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Chatterjee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 Aamir Khan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Raka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Mitra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Ritwika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Banerjee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Sayak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Suvra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Samanta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Sourav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Bhowmick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Srimanta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Roy Chowdhury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Suryai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Majumder</a:t>
            </a:r>
          </a:p>
        </p:txBody>
      </p:sp>
      <p:pic>
        <p:nvPicPr>
          <p:cNvPr id="5" name="Picture 4" descr="Image result for ericsson logo">
            <a:extLst>
              <a:ext uri="{FF2B5EF4-FFF2-40B4-BE49-F238E27FC236}">
                <a16:creationId xmlns:a16="http://schemas.microsoft.com/office/drawing/2014/main" id="{9824603F-2E6C-4DE3-BBF4-E839243531F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052" y="97320"/>
            <a:ext cx="998798" cy="874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5373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654" y="24152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Level 1 for Admin</a:t>
            </a:r>
          </a:p>
          <a:p>
            <a:pPr marL="0" indent="0">
              <a:buNone/>
            </a:pPr>
            <a:endParaRPr lang="en-IN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41"/>
          <a:stretch/>
        </p:blipFill>
        <p:spPr>
          <a:xfrm>
            <a:off x="927279" y="850007"/>
            <a:ext cx="10509159" cy="5847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8545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622" y="21576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Level 1 for User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81"/>
          <a:stretch/>
        </p:blipFill>
        <p:spPr>
          <a:xfrm>
            <a:off x="1030309" y="927280"/>
            <a:ext cx="10315977" cy="56795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211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E-R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09" y="1690688"/>
            <a:ext cx="11243860" cy="49676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3750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082"/>
            <a:ext cx="10515600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		   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110" y="8983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User Panel</a:t>
            </a:r>
          </a:p>
          <a:p>
            <a:pPr marL="0" indent="0">
              <a:buNone/>
            </a:pPr>
            <a:r>
              <a:rPr lang="en-IN" u="sng" dirty="0"/>
              <a:t>Home Page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93"/>
          <a:stretch/>
        </p:blipFill>
        <p:spPr>
          <a:xfrm>
            <a:off x="476519" y="1866326"/>
            <a:ext cx="11372044" cy="487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17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228" y="16425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New User Registration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"/>
          <a:stretch/>
        </p:blipFill>
        <p:spPr>
          <a:xfrm>
            <a:off x="309092" y="759854"/>
            <a:ext cx="11603866" cy="591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80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529" y="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Log 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29" y="863844"/>
            <a:ext cx="11641429" cy="567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05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772" y="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Write New Review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"/>
          <a:stretch/>
        </p:blipFill>
        <p:spPr>
          <a:xfrm>
            <a:off x="245771" y="795351"/>
            <a:ext cx="11692943" cy="579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98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409" y="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Individual Reviews Display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4"/>
          <a:stretch/>
        </p:blipFill>
        <p:spPr>
          <a:xfrm>
            <a:off x="154546" y="737190"/>
            <a:ext cx="11900079" cy="589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69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35" y="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Company Reviews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5"/>
          <a:stretch/>
        </p:blipFill>
        <p:spPr>
          <a:xfrm>
            <a:off x="207134" y="734096"/>
            <a:ext cx="11770218" cy="59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88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499" y="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User Profile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1"/>
          <a:stretch/>
        </p:blipFill>
        <p:spPr>
          <a:xfrm>
            <a:off x="397098" y="704776"/>
            <a:ext cx="11490101" cy="587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			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CONTENTS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9245" y="1027906"/>
            <a:ext cx="11062952" cy="5138669"/>
          </a:xfrm>
        </p:spPr>
        <p:txBody>
          <a:bodyPr>
            <a:noAutofit/>
          </a:bodyPr>
          <a:lstStyle/>
          <a:p>
            <a:pPr marL="274320" indent="-274320" fontAlgn="auto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1600" cap="all" dirty="0"/>
              <a:t>ABSTRACT</a:t>
            </a:r>
          </a:p>
          <a:p>
            <a:pPr marL="274320" indent="-274320" fontAlgn="auto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1600" cap="all" dirty="0"/>
              <a:t>INTRODUCTION     </a:t>
            </a:r>
          </a:p>
          <a:p>
            <a:pPr marL="274320" indent="-274320" fontAlgn="auto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1600" cap="all" dirty="0"/>
              <a:t>FUNCTIONAL REQUIREMENTS                                                                 </a:t>
            </a:r>
          </a:p>
          <a:p>
            <a:pPr marL="274320" indent="-274320" fontAlgn="auto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1600" cap="all" dirty="0"/>
              <a:t>SYSTEM REQUIREMENTS  </a:t>
            </a:r>
          </a:p>
          <a:p>
            <a:pPr marL="548640" lvl="1" indent="-274320" fontAlgn="auto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1600" cap="all" dirty="0"/>
              <a:t>Hardware Requirement Specification </a:t>
            </a:r>
          </a:p>
          <a:p>
            <a:pPr marL="548640" lvl="1" indent="-274320" fontAlgn="auto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1600" cap="all" dirty="0"/>
              <a:t>Software Requirement Specification</a:t>
            </a:r>
          </a:p>
          <a:p>
            <a:pPr marL="274320" indent="-274320" fontAlgn="auto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1600" cap="all" dirty="0"/>
              <a:t>Data Flow Diagram</a:t>
            </a:r>
          </a:p>
          <a:p>
            <a:pPr marL="274320" indent="-274320" fontAlgn="auto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1600" cap="all" dirty="0"/>
              <a:t>ER Diagram</a:t>
            </a:r>
          </a:p>
          <a:p>
            <a:pPr marL="274320" indent="-274320" fontAlgn="auto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1600" cap="all" dirty="0"/>
              <a:t>Screen Shots</a:t>
            </a:r>
          </a:p>
          <a:p>
            <a:pPr marL="274320" indent="-274320" fontAlgn="auto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1600" cap="all" dirty="0"/>
              <a:t>Test Cases</a:t>
            </a:r>
          </a:p>
          <a:p>
            <a:pPr marL="274320" indent="-274320" fontAlgn="auto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1600" cap="all" dirty="0"/>
              <a:t>Future Scope                                                                             </a:t>
            </a:r>
          </a:p>
          <a:p>
            <a:pPr marL="274320" indent="-274320" fontAlgn="auto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1600" cap="all" dirty="0"/>
              <a:t>Conclusion</a:t>
            </a:r>
          </a:p>
          <a:p>
            <a:pPr marL="274320" indent="-274320" fontAlgn="auto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1600" cap="all" dirty="0"/>
              <a:t>References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826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377" y="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Recent Reviews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5"/>
          <a:stretch/>
        </p:blipFill>
        <p:spPr>
          <a:xfrm>
            <a:off x="181376" y="881171"/>
            <a:ext cx="11860369" cy="58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21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83" y="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New Business Sign-up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3"/>
          <a:stretch/>
        </p:blipFill>
        <p:spPr>
          <a:xfrm>
            <a:off x="345582" y="685819"/>
            <a:ext cx="11580255" cy="590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88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619" y="17712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New Business Sign-up (contd.)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"/>
          <a:stretch/>
        </p:blipFill>
        <p:spPr>
          <a:xfrm>
            <a:off x="155619" y="824249"/>
            <a:ext cx="11847491" cy="582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7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772" y="21576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Admin Panel</a:t>
            </a:r>
            <a:endParaRPr lang="en-IN" dirty="0"/>
          </a:p>
          <a:p>
            <a:pPr marL="0" indent="0">
              <a:buNone/>
            </a:pPr>
            <a:r>
              <a:rPr lang="en-IN" u="sng" dirty="0"/>
              <a:t>Login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6" y="1375666"/>
            <a:ext cx="10984943" cy="51539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5794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014" y="21576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Dashboard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40" y="1202823"/>
            <a:ext cx="10863169" cy="5275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827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18" y="26728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Websites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55" y="971175"/>
            <a:ext cx="11120085" cy="5429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4629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439" y="2544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Add Websites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64" y="1106192"/>
            <a:ext cx="10742344" cy="5268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1192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560" y="26728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Add Websites (Contd.)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60" y="1009813"/>
            <a:ext cx="11044108" cy="53394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052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529" y="1642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Update Websites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38" y="953959"/>
            <a:ext cx="11461125" cy="55492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2875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014" y="21576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Update Websites (Contd.)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13" y="928060"/>
            <a:ext cx="11302579" cy="54727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486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			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471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This project aims to develop a website for the evaluation of other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commercial (and non-commercial) websites. It will help the users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determine the popularity of the websites registered on this site and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help them take a decision of whether to trust these websites.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6357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409" y="19000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Validate Websites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5" y="1059160"/>
            <a:ext cx="11384924" cy="55082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4995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51" y="17712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Comments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51" y="889564"/>
            <a:ext cx="11595425" cy="56142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6145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457"/>
            <a:ext cx="10515600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			  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107" y="12460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Test Cases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771407"/>
              </p:ext>
            </p:extLst>
          </p:nvPr>
        </p:nvGraphicFramePr>
        <p:xfrm>
          <a:off x="529104" y="1893192"/>
          <a:ext cx="11229306" cy="47443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14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4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Tested By :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 dirty="0" err="1">
                          <a:solidFill>
                            <a:schemeClr val="tx1"/>
                          </a:solidFill>
                          <a:effectLst/>
                        </a:rPr>
                        <a:t>Sayak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N" sz="2000" dirty="0" err="1">
                          <a:solidFill>
                            <a:schemeClr val="tx1"/>
                          </a:solidFill>
                          <a:effectLst/>
                        </a:rPr>
                        <a:t>Suvra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 Samanta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1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Test Type : 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Unit Testing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Test Case Number :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1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Test Case Name : 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User identification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15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Test Case Description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Correct user id and password has to be entered to access further options. The test checks whether access is denied if incorrect user id and/or password is given.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155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Item(s) to be tested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66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Verification of user id and password with the record in the database.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155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Specifications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Input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Expected Output/Result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1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Correct user id  and password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Successful login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 Incorrect user id and/or password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Failure Message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103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419706"/>
              </p:ext>
            </p:extLst>
          </p:nvPr>
        </p:nvGraphicFramePr>
        <p:xfrm>
          <a:off x="422623" y="270256"/>
          <a:ext cx="11127348" cy="6400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63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3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Tested By :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800" dirty="0" err="1">
                          <a:solidFill>
                            <a:schemeClr val="tx1"/>
                          </a:solidFill>
                          <a:effectLst/>
                        </a:rPr>
                        <a:t>Sourav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N" sz="2800" dirty="0" err="1">
                          <a:solidFill>
                            <a:schemeClr val="tx1"/>
                          </a:solidFill>
                          <a:effectLst/>
                        </a:rPr>
                        <a:t>Bhowmick</a:t>
                      </a:r>
                      <a:endParaRPr lang="en-IN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8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Test Type : 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Unit Testing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Test Case Number :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2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8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Test Case Name : 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New Website/Company sign-up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98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Test Case Description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While adding a new Website or Company, this test checks whether all the fields are correctly filled.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892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Item(s) to be tested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99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1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Check whether all the fields are correctly filled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892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Specifications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Input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Expected Output/Result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99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Correct information given in the specific fields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Successful sign-up/registration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 Incorrect user id and/or password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Failure Message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58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322963"/>
              </p:ext>
            </p:extLst>
          </p:nvPr>
        </p:nvGraphicFramePr>
        <p:xfrm>
          <a:off x="211014" y="225087"/>
          <a:ext cx="11746524" cy="64148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73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8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Tested By :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</a:rPr>
                        <a:t>Arpita Bhattacharjee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8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Test Type : 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Unit Testing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8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Test Case Number :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3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8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Test Case Name : 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User sign-up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36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Test Case Description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The user must add details for successful registration. The test checks whether an error message is given if all the mandatory fields are not filled.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886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Item(s) to be tested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57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1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Check whether all the mandatory fields are filled up.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886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Specifications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8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Input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Expected Output/Result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94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Submission with mandatory fields filled.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Successful registration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657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 Submission without all mandatory fields filled.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Error Message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824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268857"/>
              </p:ext>
            </p:extLst>
          </p:nvPr>
        </p:nvGraphicFramePr>
        <p:xfrm>
          <a:off x="407960" y="436096"/>
          <a:ext cx="11268224" cy="60491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34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4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5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Tested By :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</a:rPr>
                        <a:t>Saptarshi Ghosh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Test Type : 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Unit Testing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5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Test Case Number :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4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Test Case Name : 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Comments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97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Test Case Description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User searches for the website to comment on. This test verifies whether the website he comments on is registered on WebRater.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031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Item(s) to be tested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48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1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Verification of website name with the record in the database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031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Specifications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5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Input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Expected Output/Result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Registered Website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User can move to comments section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35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Website not registered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Error Message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936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		  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9609"/>
            <a:ext cx="10515600" cy="4508914"/>
          </a:xfrm>
        </p:spPr>
        <p:txBody>
          <a:bodyPr>
            <a:normAutofit fontScale="92500"/>
          </a:bodyPr>
          <a:lstStyle/>
          <a:p>
            <a:pPr lvl="0">
              <a:lnSpc>
                <a:spcPct val="200000"/>
              </a:lnSpc>
            </a:pPr>
            <a:r>
              <a:rPr lang="en-IN" dirty="0"/>
              <a:t>More accurate Sentiment Analysis</a:t>
            </a:r>
          </a:p>
          <a:p>
            <a:pPr lvl="0">
              <a:lnSpc>
                <a:spcPct val="200000"/>
              </a:lnSpc>
            </a:pPr>
            <a:r>
              <a:rPr lang="en-IN" dirty="0"/>
              <a:t>Reply section for particular comment</a:t>
            </a:r>
          </a:p>
          <a:p>
            <a:pPr lvl="0">
              <a:lnSpc>
                <a:spcPct val="200000"/>
              </a:lnSpc>
            </a:pPr>
            <a:r>
              <a:rPr lang="en-IN" dirty="0"/>
              <a:t>New Admin creation using validation of all other admins</a:t>
            </a:r>
          </a:p>
          <a:p>
            <a:pPr lvl="0">
              <a:lnSpc>
                <a:spcPct val="200000"/>
              </a:lnSpc>
            </a:pPr>
            <a:r>
              <a:rPr lang="en-IN" dirty="0"/>
              <a:t>Anonymous comment (without Login)</a:t>
            </a:r>
          </a:p>
          <a:p>
            <a:pPr lvl="0">
              <a:lnSpc>
                <a:spcPct val="200000"/>
              </a:lnSpc>
            </a:pPr>
            <a:r>
              <a:rPr lang="en-IN" dirty="0"/>
              <a:t>More options for User Profile</a:t>
            </a:r>
          </a:p>
        </p:txBody>
      </p:sp>
    </p:spTree>
    <p:extLst>
      <p:ext uri="{BB962C8B-B14F-4D97-AF65-F5344CB8AC3E}">
        <p14:creationId xmlns:p14="http://schemas.microsoft.com/office/powerpoint/2010/main" val="2250865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		     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This project provides a trusted and unbiased website for evaluating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other Websites/Companies. It operates on public opinion and then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uses an algorithm to evaluate those opinions (comments). Users can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use </a:t>
            </a:r>
            <a:r>
              <a:rPr lang="en-IN" dirty="0" err="1"/>
              <a:t>WebRater</a:t>
            </a:r>
            <a:r>
              <a:rPr lang="en-IN" dirty="0"/>
              <a:t> to decide for themselves how popular a website or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company is.</a:t>
            </a:r>
          </a:p>
        </p:txBody>
      </p:sp>
    </p:spTree>
    <p:extLst>
      <p:ext uri="{BB962C8B-B14F-4D97-AF65-F5344CB8AC3E}">
        <p14:creationId xmlns:p14="http://schemas.microsoft.com/office/powerpoint/2010/main" val="26174284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		      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http://php.net/manual/en/tutorial.php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4"/>
              </a:rPr>
              <a:t>https://www.tutorialspoint.com/php/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39914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99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878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04" y="261522"/>
            <a:ext cx="11905679" cy="1325563"/>
          </a:xfrm>
        </p:spPr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INTRODUCTION &amp; OBJECTIVE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684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The project builds a website for the evaluation of other websites. These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websites are validated by specialized people and then submitted to our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website, where users can submit their reviews. These reviews are then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analysed by an algorithm and given a rating. Thus the public opinions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about these websites help others to take appropriate decisions.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23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875"/>
            <a:ext cx="10515600" cy="1325563"/>
          </a:xfrm>
        </p:spPr>
        <p:txBody>
          <a:bodyPr/>
          <a:lstStyle/>
          <a:p>
            <a:r>
              <a:rPr lang="en-IN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   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152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Functional Requirements are those that refer to the functionality of the system, i.e., what services it will provide to the user.</a:t>
            </a:r>
          </a:p>
          <a:p>
            <a:pPr marL="0" indent="0">
              <a:buNone/>
            </a:pPr>
            <a:r>
              <a:rPr lang="en-IN" u="sng" dirty="0"/>
              <a:t>Use Case Diagrams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128" y="2625210"/>
            <a:ext cx="2952750" cy="35909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634" y="2588562"/>
            <a:ext cx="3194430" cy="367419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292439" y="6356973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Admin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94868" y="6356973"/>
            <a:ext cx="859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178286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844" y="335865"/>
            <a:ext cx="4308311" cy="738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u="sng" dirty="0"/>
              <a:t>Use Case Descriptions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B2D6F-2FA5-4E1C-8C62-307C4CBB0581}"/>
              </a:ext>
            </a:extLst>
          </p:cNvPr>
          <p:cNvSpPr txBox="1"/>
          <p:nvPr/>
        </p:nvSpPr>
        <p:spPr>
          <a:xfrm>
            <a:off x="2292626" y="1074629"/>
            <a:ext cx="4200939" cy="555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Performance requirements</a:t>
            </a:r>
            <a:endParaRPr lang="en-I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Operating Constraints</a:t>
            </a:r>
            <a:endParaRPr lang="en-I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Platform Constraints</a:t>
            </a:r>
            <a:endParaRPr lang="en-I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Accuracy and Precision</a:t>
            </a:r>
            <a:endParaRPr lang="en-I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Modifiability</a:t>
            </a:r>
            <a:endParaRPr lang="en-I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Minimal Portability</a:t>
            </a:r>
            <a:endParaRPr lang="en-I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Minimal Reliability</a:t>
            </a:r>
            <a:endParaRPr lang="en-I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Security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Usability</a:t>
            </a:r>
            <a:r>
              <a:rPr lang="en-IN" dirty="0"/>
              <a:t> 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Legal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892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Hardware Requirement Specification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439780"/>
              </p:ext>
            </p:extLst>
          </p:nvPr>
        </p:nvGraphicFramePr>
        <p:xfrm>
          <a:off x="838198" y="2434107"/>
          <a:ext cx="10611120" cy="41212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2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2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2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2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9774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3200" dirty="0">
                          <a:effectLst/>
                        </a:rPr>
                        <a:t>                CLIENT MACHINE</a:t>
                      </a:r>
                      <a:endParaRPr lang="en-IN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3200" dirty="0">
                          <a:effectLst/>
                        </a:rPr>
                        <a:t>           SERVER MACHINE</a:t>
                      </a:r>
                      <a:endParaRPr lang="en-IN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59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HDD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200 MB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800" dirty="0">
                          <a:solidFill>
                            <a:schemeClr val="bg1"/>
                          </a:solidFill>
                          <a:effectLst/>
                        </a:rPr>
                        <a:t>HDD</a:t>
                      </a:r>
                      <a:endParaRPr lang="en-IN" sz="2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320 GB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57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PROCESSOR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Pentium 4 or newer processor supporting SSE2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800" dirty="0">
                          <a:solidFill>
                            <a:schemeClr val="bg1"/>
                          </a:solidFill>
                          <a:effectLst/>
                        </a:rPr>
                        <a:t>PROCESSOR</a:t>
                      </a:r>
                      <a:endParaRPr lang="en-IN" sz="2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Dual Core or newer processor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97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MEMORY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512 MB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800" dirty="0">
                          <a:solidFill>
                            <a:schemeClr val="bg1"/>
                          </a:solidFill>
                          <a:effectLst/>
                        </a:rPr>
                        <a:t>MEMORY</a:t>
                      </a:r>
                      <a:endParaRPr lang="en-IN" sz="2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2 GB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43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440" y="4218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Software Requirement Specification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367667"/>
              </p:ext>
            </p:extLst>
          </p:nvPr>
        </p:nvGraphicFramePr>
        <p:xfrm>
          <a:off x="643944" y="1249251"/>
          <a:ext cx="10625072" cy="52485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6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6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6395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3200" dirty="0">
                          <a:effectLst/>
                        </a:rPr>
                        <a:t>             CLIENT MACHINE</a:t>
                      </a:r>
                      <a:endParaRPr lang="en-IN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3200" dirty="0">
                          <a:effectLst/>
                        </a:rPr>
                        <a:t>           </a:t>
                      </a:r>
                      <a:r>
                        <a:rPr lang="en-IN" sz="3200" baseline="0" dirty="0">
                          <a:effectLst/>
                        </a:rPr>
                        <a:t> </a:t>
                      </a:r>
                      <a:r>
                        <a:rPr lang="en-IN" sz="3200" dirty="0">
                          <a:effectLst/>
                        </a:rPr>
                        <a:t>SERVER MACHINE</a:t>
                      </a:r>
                      <a:endParaRPr lang="en-IN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8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Browser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Any Standard browser with JavaScript interpreter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800" dirty="0">
                          <a:solidFill>
                            <a:schemeClr val="bg1"/>
                          </a:solidFill>
                          <a:effectLst/>
                        </a:rPr>
                        <a:t>Software</a:t>
                      </a:r>
                      <a:endParaRPr lang="en-IN" sz="2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Apache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6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Client side </a:t>
                      </a:r>
                      <a:r>
                        <a:rPr lang="en-IN" sz="2800" dirty="0" err="1">
                          <a:effectLst/>
                        </a:rPr>
                        <a:t>markup</a:t>
                      </a:r>
                      <a:r>
                        <a:rPr lang="en-IN" sz="2800" dirty="0">
                          <a:effectLst/>
                        </a:rPr>
                        <a:t>/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scripting languages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HTML, JavaScript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800" dirty="0">
                          <a:solidFill>
                            <a:schemeClr val="bg1"/>
                          </a:solidFill>
                          <a:effectLst/>
                        </a:rPr>
                        <a:t>Database Management Software</a:t>
                      </a:r>
                      <a:endParaRPr lang="en-IN" sz="2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MySQL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63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 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 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800" dirty="0">
                          <a:solidFill>
                            <a:schemeClr val="bg1"/>
                          </a:solidFill>
                          <a:effectLst/>
                        </a:rPr>
                        <a:t>Specification</a:t>
                      </a:r>
                      <a:endParaRPr lang="en-IN" sz="2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MySQL-4.1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064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	    DATA FLOW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50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</a:t>
            </a:r>
            <a:r>
              <a:rPr lang="en-IN" u="sng" dirty="0"/>
              <a:t>Level 0</a:t>
            </a:r>
          </a:p>
          <a:p>
            <a:pPr marL="0" indent="0">
              <a:buNone/>
            </a:pPr>
            <a:endParaRPr lang="en-IN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133" y="2009104"/>
            <a:ext cx="9221272" cy="45076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6152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841</Words>
  <Application>Microsoft Office PowerPoint</Application>
  <PresentationFormat>Widescreen</PresentationFormat>
  <Paragraphs>229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Adobe Gothic Std B</vt:lpstr>
      <vt:lpstr>Arial</vt:lpstr>
      <vt:lpstr>Calibri</vt:lpstr>
      <vt:lpstr>Calibri Light</vt:lpstr>
      <vt:lpstr>Wingdings</vt:lpstr>
      <vt:lpstr>Wingdings 2</vt:lpstr>
      <vt:lpstr>Office Theme</vt:lpstr>
      <vt:lpstr>WEBSITE EVALUATION</vt:lpstr>
      <vt:lpstr>    CONTENTS</vt:lpstr>
      <vt:lpstr>    ABSTRACT</vt:lpstr>
      <vt:lpstr>INTRODUCTION &amp; OBJECTIVE OF THE PROJECT</vt:lpstr>
      <vt:lpstr>     FUNCTIONAL REQUIREMENTS</vt:lpstr>
      <vt:lpstr>PowerPoint Presentation</vt:lpstr>
      <vt:lpstr>SYSTEM REQUIREMENTS</vt:lpstr>
      <vt:lpstr>PowerPoint Presentation</vt:lpstr>
      <vt:lpstr>      DATA FLOW DIAGRAMS</vt:lpstr>
      <vt:lpstr>PowerPoint Presentation</vt:lpstr>
      <vt:lpstr>PowerPoint Presentation</vt:lpstr>
      <vt:lpstr>E-R DIAGRAM</vt:lpstr>
      <vt:lpstr>      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TESTING</vt:lpstr>
      <vt:lpstr>PowerPoint Presentation</vt:lpstr>
      <vt:lpstr>PowerPoint Presentation</vt:lpstr>
      <vt:lpstr>PowerPoint Presentation</vt:lpstr>
      <vt:lpstr>      FUTURE SCOPE</vt:lpstr>
      <vt:lpstr>         CONCLUSION</vt:lpstr>
      <vt:lpstr>          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EVALUATION</dc:title>
  <dc:creator>Saptarshi Ghosh</dc:creator>
  <cp:lastModifiedBy>Jaita Sikdar</cp:lastModifiedBy>
  <cp:revision>42</cp:revision>
  <dcterms:created xsi:type="dcterms:W3CDTF">2019-01-12T07:34:12Z</dcterms:created>
  <dcterms:modified xsi:type="dcterms:W3CDTF">2019-01-18T05:16:40Z</dcterms:modified>
</cp:coreProperties>
</file>