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diagrams/layout6.xml" ContentType="application/vnd.openxmlformats-officedocument.drawingml.diagramLayout+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diagrams/data5.xml" ContentType="application/vnd.openxmlformats-officedocument.drawingml.diagramData+xml"/>
  <Override PartName="/ppt/notesSlides/notesSlide31.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48"/>
  </p:notesMasterIdLst>
  <p:sldIdLst>
    <p:sldId id="256" r:id="rId2"/>
    <p:sldId id="259" r:id="rId3"/>
    <p:sldId id="304" r:id="rId4"/>
    <p:sldId id="261" r:id="rId5"/>
    <p:sldId id="305" r:id="rId6"/>
    <p:sldId id="306" r:id="rId7"/>
    <p:sldId id="308" r:id="rId8"/>
    <p:sldId id="267" r:id="rId9"/>
    <p:sldId id="268" r:id="rId10"/>
    <p:sldId id="269" r:id="rId11"/>
    <p:sldId id="309" r:id="rId12"/>
    <p:sldId id="271" r:id="rId13"/>
    <p:sldId id="360" r:id="rId14"/>
    <p:sldId id="273" r:id="rId15"/>
    <p:sldId id="274" r:id="rId16"/>
    <p:sldId id="275" r:id="rId17"/>
    <p:sldId id="310" r:id="rId18"/>
    <p:sldId id="279" r:id="rId19"/>
    <p:sldId id="342" r:id="rId20"/>
    <p:sldId id="344" r:id="rId21"/>
    <p:sldId id="280" r:id="rId22"/>
    <p:sldId id="281" r:id="rId23"/>
    <p:sldId id="352" r:id="rId24"/>
    <p:sldId id="282" r:id="rId25"/>
    <p:sldId id="283" r:id="rId26"/>
    <p:sldId id="353" r:id="rId27"/>
    <p:sldId id="285" r:id="rId28"/>
    <p:sldId id="354" r:id="rId29"/>
    <p:sldId id="286" r:id="rId30"/>
    <p:sldId id="287" r:id="rId31"/>
    <p:sldId id="357" r:id="rId32"/>
    <p:sldId id="358" r:id="rId33"/>
    <p:sldId id="359" r:id="rId34"/>
    <p:sldId id="288" r:id="rId35"/>
    <p:sldId id="289" r:id="rId36"/>
    <p:sldId id="290" r:id="rId37"/>
    <p:sldId id="311" r:id="rId38"/>
    <p:sldId id="294" r:id="rId39"/>
    <p:sldId id="295" r:id="rId40"/>
    <p:sldId id="297" r:id="rId41"/>
    <p:sldId id="298" r:id="rId42"/>
    <p:sldId id="299" r:id="rId43"/>
    <p:sldId id="300" r:id="rId44"/>
    <p:sldId id="301" r:id="rId45"/>
    <p:sldId id="302" r:id="rId46"/>
    <p:sldId id="36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36"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C60864-87EB-4E8C-ADC6-BE0979528141}" type="doc">
      <dgm:prSet loTypeId="urn:microsoft.com/office/officeart/2005/8/layout/lProcess3" loCatId="process" qsTypeId="urn:microsoft.com/office/officeart/2005/8/quickstyle/3d1" qsCatId="3D" csTypeId="urn:microsoft.com/office/officeart/2005/8/colors/colorful1#1" csCatId="colorful" phldr="1"/>
      <dgm:spPr/>
      <dgm:t>
        <a:bodyPr/>
        <a:lstStyle/>
        <a:p>
          <a:endParaRPr lang="en-GB"/>
        </a:p>
      </dgm:t>
    </dgm:pt>
    <dgm:pt modelId="{D476F003-7C5C-4C10-91BF-1A7DF259DE9F}">
      <dgm:prSet phldrT="[Text]"/>
      <dgm:spPr/>
      <dgm:t>
        <a:bodyPr/>
        <a:lstStyle/>
        <a:p>
          <a:r>
            <a:rPr lang="en-GB" b="1" dirty="0" smtClean="0">
              <a:effectLst>
                <a:outerShdw blurRad="38100" dist="38100" dir="2700000" algn="tl">
                  <a:srgbClr val="000000">
                    <a:alpha val="43137"/>
                  </a:srgbClr>
                </a:outerShdw>
              </a:effectLst>
            </a:rPr>
            <a:t>Application</a:t>
          </a:r>
          <a:endParaRPr lang="en-GB" b="1" dirty="0">
            <a:effectLst>
              <a:outerShdw blurRad="38100" dist="38100" dir="2700000" algn="tl">
                <a:srgbClr val="000000">
                  <a:alpha val="43137"/>
                </a:srgbClr>
              </a:outerShdw>
            </a:effectLst>
          </a:endParaRPr>
        </a:p>
      </dgm:t>
    </dgm:pt>
    <dgm:pt modelId="{7391D22A-581C-4BEE-B06B-E1F90AD1581F}" type="parTrans" cxnId="{7B98EE3D-4A17-492A-9E0D-A3BD968B7A08}">
      <dgm:prSet/>
      <dgm:spPr/>
      <dgm:t>
        <a:bodyPr/>
        <a:lstStyle/>
        <a:p>
          <a:endParaRPr lang="en-GB"/>
        </a:p>
      </dgm:t>
    </dgm:pt>
    <dgm:pt modelId="{6E57657B-7C6A-46C8-8AA4-A1A25F6BF835}" type="sibTrans" cxnId="{7B98EE3D-4A17-492A-9E0D-A3BD968B7A08}">
      <dgm:prSet/>
      <dgm:spPr/>
      <dgm:t>
        <a:bodyPr/>
        <a:lstStyle/>
        <a:p>
          <a:endParaRPr lang="en-GB"/>
        </a:p>
      </dgm:t>
    </dgm:pt>
    <dgm:pt modelId="{AB11EE1E-261D-49D2-875E-05C591B16F15}">
      <dgm:prSet phldrT="[Text]"/>
      <dgm:spPr/>
      <dgm:t>
        <a:bodyPr/>
        <a:lstStyle/>
        <a:p>
          <a:r>
            <a:rPr lang="en-GB" dirty="0" smtClean="0"/>
            <a:t>7</a:t>
          </a:r>
          <a:r>
            <a:rPr lang="en-GB" baseline="30000" dirty="0" smtClean="0"/>
            <a:t>th</a:t>
          </a:r>
          <a:r>
            <a:rPr lang="en-GB" dirty="0" smtClean="0"/>
            <a:t> floor</a:t>
          </a:r>
          <a:endParaRPr lang="en-GB" dirty="0"/>
        </a:p>
      </dgm:t>
    </dgm:pt>
    <dgm:pt modelId="{94653298-7643-48B4-A06F-10BA6C13A5F9}" type="parTrans" cxnId="{E27897DC-5B9E-454A-807A-ED416EAC2AAD}">
      <dgm:prSet/>
      <dgm:spPr/>
      <dgm:t>
        <a:bodyPr/>
        <a:lstStyle/>
        <a:p>
          <a:endParaRPr lang="en-GB"/>
        </a:p>
      </dgm:t>
    </dgm:pt>
    <dgm:pt modelId="{921C765D-A6AF-410A-894B-B540C5623857}" type="sibTrans" cxnId="{E27897DC-5B9E-454A-807A-ED416EAC2AAD}">
      <dgm:prSet/>
      <dgm:spPr/>
      <dgm:t>
        <a:bodyPr/>
        <a:lstStyle/>
        <a:p>
          <a:endParaRPr lang="en-GB"/>
        </a:p>
      </dgm:t>
    </dgm:pt>
    <dgm:pt modelId="{ECC930B5-83FC-4D45-B579-0889AABBF799}">
      <dgm:prSet phldrT="[Text]"/>
      <dgm:spPr/>
      <dgm:t>
        <a:bodyPr/>
        <a:lstStyle/>
        <a:p>
          <a:r>
            <a:rPr lang="en-GB" dirty="0" smtClean="0"/>
            <a:t>Nora gets secret message from Number One</a:t>
          </a:r>
          <a:endParaRPr lang="en-GB" dirty="0"/>
        </a:p>
      </dgm:t>
    </dgm:pt>
    <dgm:pt modelId="{16328C2C-92CD-4A71-873B-99488BE9FAE5}" type="parTrans" cxnId="{45F162BF-1844-43D6-9AF1-0955C503DB19}">
      <dgm:prSet/>
      <dgm:spPr/>
      <dgm:t>
        <a:bodyPr/>
        <a:lstStyle/>
        <a:p>
          <a:endParaRPr lang="en-GB"/>
        </a:p>
      </dgm:t>
    </dgm:pt>
    <dgm:pt modelId="{19DBE2A0-AC8F-4CE9-ACAA-ACC7E1B7C4B9}" type="sibTrans" cxnId="{45F162BF-1844-43D6-9AF1-0955C503DB19}">
      <dgm:prSet/>
      <dgm:spPr/>
      <dgm:t>
        <a:bodyPr/>
        <a:lstStyle/>
        <a:p>
          <a:endParaRPr lang="en-GB"/>
        </a:p>
      </dgm:t>
    </dgm:pt>
    <dgm:pt modelId="{36BF833A-5B33-4A27-AD01-FA84E3AF5D1D}">
      <dgm:prSet phldrT="[Text]"/>
      <dgm:spPr/>
      <dgm:t>
        <a:bodyPr/>
        <a:lstStyle/>
        <a:p>
          <a:r>
            <a:rPr lang="en-GB" b="1" dirty="0" smtClean="0">
              <a:effectLst>
                <a:outerShdw blurRad="38100" dist="38100" dir="2700000" algn="tl">
                  <a:srgbClr val="000000">
                    <a:alpha val="43137"/>
                  </a:srgbClr>
                </a:outerShdw>
              </a:effectLst>
            </a:rPr>
            <a:t>Presentation</a:t>
          </a:r>
          <a:endParaRPr lang="en-GB" b="1" dirty="0">
            <a:effectLst>
              <a:outerShdw blurRad="38100" dist="38100" dir="2700000" algn="tl">
                <a:srgbClr val="000000">
                  <a:alpha val="43137"/>
                </a:srgbClr>
              </a:outerShdw>
            </a:effectLst>
          </a:endParaRPr>
        </a:p>
      </dgm:t>
    </dgm:pt>
    <dgm:pt modelId="{14FE72C2-399E-4015-9C5E-DF65336BCA32}" type="parTrans" cxnId="{96769B87-32EC-45D2-9DDA-D56EB6EFF88A}">
      <dgm:prSet/>
      <dgm:spPr/>
      <dgm:t>
        <a:bodyPr/>
        <a:lstStyle/>
        <a:p>
          <a:endParaRPr lang="en-GB"/>
        </a:p>
      </dgm:t>
    </dgm:pt>
    <dgm:pt modelId="{DD0DAFE2-2AEF-4DEE-9C09-31BA85C27056}" type="sibTrans" cxnId="{96769B87-32EC-45D2-9DDA-D56EB6EFF88A}">
      <dgm:prSet/>
      <dgm:spPr/>
      <dgm:t>
        <a:bodyPr/>
        <a:lstStyle/>
        <a:p>
          <a:endParaRPr lang="en-GB"/>
        </a:p>
      </dgm:t>
    </dgm:pt>
    <dgm:pt modelId="{69F0FE72-AF70-4F4D-B96C-60AF91599A62}">
      <dgm:prSet phldrT="[Text]"/>
      <dgm:spPr/>
      <dgm:t>
        <a:bodyPr/>
        <a:lstStyle/>
        <a:p>
          <a:r>
            <a:rPr lang="en-GB" dirty="0" smtClean="0"/>
            <a:t>6</a:t>
          </a:r>
          <a:r>
            <a:rPr lang="en-GB" baseline="30000" dirty="0" smtClean="0"/>
            <a:t>th</a:t>
          </a:r>
          <a:r>
            <a:rPr lang="en-GB" dirty="0" smtClean="0"/>
            <a:t> floor</a:t>
          </a:r>
          <a:endParaRPr lang="en-GB" dirty="0"/>
        </a:p>
      </dgm:t>
    </dgm:pt>
    <dgm:pt modelId="{57B621EC-2A65-42CF-81D7-367FE0895D40}" type="parTrans" cxnId="{324988E3-AF56-490E-9219-37A46FB7050B}">
      <dgm:prSet/>
      <dgm:spPr/>
      <dgm:t>
        <a:bodyPr/>
        <a:lstStyle/>
        <a:p>
          <a:endParaRPr lang="en-GB"/>
        </a:p>
      </dgm:t>
    </dgm:pt>
    <dgm:pt modelId="{83A25E71-D306-4550-88D5-E46BAC29FC0F}" type="sibTrans" cxnId="{324988E3-AF56-490E-9219-37A46FB7050B}">
      <dgm:prSet/>
      <dgm:spPr/>
      <dgm:t>
        <a:bodyPr/>
        <a:lstStyle/>
        <a:p>
          <a:endParaRPr lang="en-GB"/>
        </a:p>
      </dgm:t>
    </dgm:pt>
    <dgm:pt modelId="{AE5D12A6-79CE-4652-9A16-EC9413FFE0F3}">
      <dgm:prSet phldrT="[Text]"/>
      <dgm:spPr/>
      <dgm:t>
        <a:bodyPr/>
        <a:lstStyle/>
        <a:p>
          <a:r>
            <a:rPr lang="en-GB" dirty="0" smtClean="0"/>
            <a:t>Message is translated, encrypted and miniaturized</a:t>
          </a:r>
          <a:endParaRPr lang="en-GB" dirty="0"/>
        </a:p>
      </dgm:t>
    </dgm:pt>
    <dgm:pt modelId="{DF740039-44D4-4A70-A1FD-310034A76A6A}" type="parTrans" cxnId="{E06E41A9-EAFA-4CF1-9D2E-F47C2C64BA87}">
      <dgm:prSet/>
      <dgm:spPr/>
      <dgm:t>
        <a:bodyPr/>
        <a:lstStyle/>
        <a:p>
          <a:endParaRPr lang="en-GB"/>
        </a:p>
      </dgm:t>
    </dgm:pt>
    <dgm:pt modelId="{F50E53CE-9459-49AC-9285-0BD5290FA112}" type="sibTrans" cxnId="{E06E41A9-EAFA-4CF1-9D2E-F47C2C64BA87}">
      <dgm:prSet/>
      <dgm:spPr/>
      <dgm:t>
        <a:bodyPr/>
        <a:lstStyle/>
        <a:p>
          <a:endParaRPr lang="en-GB"/>
        </a:p>
      </dgm:t>
    </dgm:pt>
    <dgm:pt modelId="{60407B3A-9B2F-45BC-8023-9FAA57A971B7}">
      <dgm:prSet phldrT="[Text]"/>
      <dgm:spPr/>
      <dgm:t>
        <a:bodyPr/>
        <a:lstStyle/>
        <a:p>
          <a:r>
            <a:rPr lang="en-GB" b="1" dirty="0" smtClean="0">
              <a:effectLst>
                <a:outerShdw blurRad="38100" dist="38100" dir="2700000" algn="tl">
                  <a:srgbClr val="000000">
                    <a:alpha val="43137"/>
                  </a:srgbClr>
                </a:outerShdw>
              </a:effectLst>
            </a:rPr>
            <a:t>Session</a:t>
          </a:r>
          <a:endParaRPr lang="en-GB" b="1" dirty="0">
            <a:effectLst>
              <a:outerShdw blurRad="38100" dist="38100" dir="2700000" algn="tl">
                <a:srgbClr val="000000">
                  <a:alpha val="43137"/>
                </a:srgbClr>
              </a:outerShdw>
            </a:effectLst>
          </a:endParaRPr>
        </a:p>
      </dgm:t>
    </dgm:pt>
    <dgm:pt modelId="{F23D8CCB-2635-4795-9EC8-F8D6AB5DEB67}" type="parTrans" cxnId="{94EBC335-F554-4B04-BF9D-F1FD069B3460}">
      <dgm:prSet/>
      <dgm:spPr/>
      <dgm:t>
        <a:bodyPr/>
        <a:lstStyle/>
        <a:p>
          <a:endParaRPr lang="en-GB"/>
        </a:p>
      </dgm:t>
    </dgm:pt>
    <dgm:pt modelId="{0F339E62-D87B-4FDC-9427-847F635F1716}" type="sibTrans" cxnId="{94EBC335-F554-4B04-BF9D-F1FD069B3460}">
      <dgm:prSet/>
      <dgm:spPr/>
      <dgm:t>
        <a:bodyPr/>
        <a:lstStyle/>
        <a:p>
          <a:endParaRPr lang="en-GB"/>
        </a:p>
      </dgm:t>
    </dgm:pt>
    <dgm:pt modelId="{5B073129-F321-4F0C-BA20-56B2765A8C7A}">
      <dgm:prSet phldrT="[Text]"/>
      <dgm:spPr/>
      <dgm:t>
        <a:bodyPr/>
        <a:lstStyle/>
        <a:p>
          <a:r>
            <a:rPr lang="en-GB" dirty="0" smtClean="0"/>
            <a:t>5</a:t>
          </a:r>
          <a:r>
            <a:rPr lang="en-GB" baseline="30000" dirty="0" smtClean="0"/>
            <a:t>th</a:t>
          </a:r>
          <a:r>
            <a:rPr lang="en-GB" dirty="0" smtClean="0"/>
            <a:t> floor</a:t>
          </a:r>
          <a:endParaRPr lang="en-GB" dirty="0"/>
        </a:p>
      </dgm:t>
    </dgm:pt>
    <dgm:pt modelId="{A5951F78-BF0E-4E60-A157-B38CCCA0322C}" type="parTrans" cxnId="{B645AF00-6384-46B0-8DCD-55E8573A15DF}">
      <dgm:prSet/>
      <dgm:spPr/>
      <dgm:t>
        <a:bodyPr/>
        <a:lstStyle/>
        <a:p>
          <a:endParaRPr lang="en-GB"/>
        </a:p>
      </dgm:t>
    </dgm:pt>
    <dgm:pt modelId="{9B560F1C-6283-43E4-8560-990CBF79DFDB}" type="sibTrans" cxnId="{B645AF00-6384-46B0-8DCD-55E8573A15DF}">
      <dgm:prSet/>
      <dgm:spPr/>
      <dgm:t>
        <a:bodyPr/>
        <a:lstStyle/>
        <a:p>
          <a:endParaRPr lang="en-GB"/>
        </a:p>
      </dgm:t>
    </dgm:pt>
    <dgm:pt modelId="{F4E16381-8FBA-44F2-8106-5980C04AEB94}">
      <dgm:prSet phldrT="[Text]"/>
      <dgm:spPr/>
      <dgm:t>
        <a:bodyPr/>
        <a:lstStyle/>
        <a:p>
          <a:r>
            <a:rPr lang="en-GB" b="1" dirty="0" smtClean="0">
              <a:effectLst>
                <a:outerShdw blurRad="38100" dist="38100" dir="2700000" algn="tl">
                  <a:srgbClr val="000000">
                    <a:alpha val="43137"/>
                  </a:srgbClr>
                </a:outerShdw>
              </a:effectLst>
            </a:rPr>
            <a:t>Transport</a:t>
          </a:r>
          <a:endParaRPr lang="en-GB" b="1" dirty="0">
            <a:effectLst>
              <a:outerShdw blurRad="38100" dist="38100" dir="2700000" algn="tl">
                <a:srgbClr val="000000">
                  <a:alpha val="43137"/>
                </a:srgbClr>
              </a:outerShdw>
            </a:effectLst>
          </a:endParaRPr>
        </a:p>
      </dgm:t>
    </dgm:pt>
    <dgm:pt modelId="{3AD6D4DC-06B9-4DE7-93FF-B170AC431A56}" type="parTrans" cxnId="{6CE2B829-3C50-494B-B60A-A0D6E52C7168}">
      <dgm:prSet/>
      <dgm:spPr/>
      <dgm:t>
        <a:bodyPr/>
        <a:lstStyle/>
        <a:p>
          <a:endParaRPr lang="en-GB"/>
        </a:p>
      </dgm:t>
    </dgm:pt>
    <dgm:pt modelId="{0B72976C-8007-4AE9-8B0F-EED626E93828}" type="sibTrans" cxnId="{6CE2B829-3C50-494B-B60A-A0D6E52C7168}">
      <dgm:prSet/>
      <dgm:spPr/>
      <dgm:t>
        <a:bodyPr/>
        <a:lstStyle/>
        <a:p>
          <a:endParaRPr lang="en-GB"/>
        </a:p>
      </dgm:t>
    </dgm:pt>
    <dgm:pt modelId="{6795BFF6-5D82-455B-AF09-012020DE373A}">
      <dgm:prSet phldrT="[Text]"/>
      <dgm:spPr/>
      <dgm:t>
        <a:bodyPr/>
        <a:lstStyle/>
        <a:p>
          <a:r>
            <a:rPr lang="en-GB" dirty="0" smtClean="0"/>
            <a:t>Security checks message, adds checkpoints to ensure the embassy receives whole message</a:t>
          </a:r>
          <a:endParaRPr lang="en-GB" dirty="0"/>
        </a:p>
      </dgm:t>
    </dgm:pt>
    <dgm:pt modelId="{207FC006-FE80-4061-BE25-99B8F8CCA52D}" type="parTrans" cxnId="{B8EB3E2E-6714-4004-89A8-AC9783672FEB}">
      <dgm:prSet/>
      <dgm:spPr/>
      <dgm:t>
        <a:bodyPr/>
        <a:lstStyle/>
        <a:p>
          <a:endParaRPr lang="en-GB"/>
        </a:p>
      </dgm:t>
    </dgm:pt>
    <dgm:pt modelId="{E78AFA99-E9C2-49C9-B799-32B687DC6296}" type="sibTrans" cxnId="{B8EB3E2E-6714-4004-89A8-AC9783672FEB}">
      <dgm:prSet/>
      <dgm:spPr/>
      <dgm:t>
        <a:bodyPr/>
        <a:lstStyle/>
        <a:p>
          <a:endParaRPr lang="en-GB"/>
        </a:p>
      </dgm:t>
    </dgm:pt>
    <dgm:pt modelId="{E0C05D97-4D54-488C-A92D-A1A28D808021}">
      <dgm:prSet phldrT="[Text]"/>
      <dgm:spPr/>
      <dgm:t>
        <a:bodyPr/>
        <a:lstStyle/>
        <a:p>
          <a:r>
            <a:rPr lang="en-GB" b="1" dirty="0" smtClean="0">
              <a:effectLst>
                <a:outerShdw blurRad="38100" dist="38100" dir="2700000" algn="tl">
                  <a:srgbClr val="000000">
                    <a:alpha val="43137"/>
                  </a:srgbClr>
                </a:outerShdw>
              </a:effectLst>
            </a:rPr>
            <a:t>Network</a:t>
          </a:r>
          <a:endParaRPr lang="en-GB" b="1" dirty="0">
            <a:effectLst>
              <a:outerShdw blurRad="38100" dist="38100" dir="2700000" algn="tl">
                <a:srgbClr val="000000">
                  <a:alpha val="43137"/>
                </a:srgbClr>
              </a:outerShdw>
            </a:effectLst>
          </a:endParaRPr>
        </a:p>
      </dgm:t>
    </dgm:pt>
    <dgm:pt modelId="{D49BEAC8-B102-499C-B891-6876093FC52A}" type="parTrans" cxnId="{3832121A-55A5-4013-A73D-583AFA704564}">
      <dgm:prSet/>
      <dgm:spPr/>
      <dgm:t>
        <a:bodyPr/>
        <a:lstStyle/>
        <a:p>
          <a:endParaRPr lang="en-GB"/>
        </a:p>
      </dgm:t>
    </dgm:pt>
    <dgm:pt modelId="{52694433-C751-41B0-B112-19A9B3EC93BA}" type="sibTrans" cxnId="{3832121A-55A5-4013-A73D-583AFA704564}">
      <dgm:prSet/>
      <dgm:spPr/>
      <dgm:t>
        <a:bodyPr/>
        <a:lstStyle/>
        <a:p>
          <a:endParaRPr lang="en-GB"/>
        </a:p>
      </dgm:t>
    </dgm:pt>
    <dgm:pt modelId="{B14044D1-27F8-4F93-9BEB-0C5B0B738AC9}">
      <dgm:prSet phldrT="[Text]"/>
      <dgm:spPr/>
      <dgm:t>
        <a:bodyPr/>
        <a:lstStyle/>
        <a:p>
          <a:r>
            <a:rPr lang="en-GB" dirty="0" smtClean="0"/>
            <a:t>4</a:t>
          </a:r>
          <a:r>
            <a:rPr lang="en-GB" baseline="30000" dirty="0" smtClean="0"/>
            <a:t>th</a:t>
          </a:r>
          <a:r>
            <a:rPr lang="en-GB" dirty="0" smtClean="0"/>
            <a:t> floor</a:t>
          </a:r>
          <a:endParaRPr lang="en-GB" dirty="0"/>
        </a:p>
      </dgm:t>
    </dgm:pt>
    <dgm:pt modelId="{1A038D5D-8F9E-4100-A18C-AA85348A5F3E}" type="parTrans" cxnId="{F27C2D60-9E8C-4589-BE66-522745ED5DD1}">
      <dgm:prSet/>
      <dgm:spPr/>
      <dgm:t>
        <a:bodyPr/>
        <a:lstStyle/>
        <a:p>
          <a:endParaRPr lang="en-GB"/>
        </a:p>
      </dgm:t>
    </dgm:pt>
    <dgm:pt modelId="{D9D3A66C-0D20-407F-98BA-1E16E24FE17B}" type="sibTrans" cxnId="{F27C2D60-9E8C-4589-BE66-522745ED5DD1}">
      <dgm:prSet/>
      <dgm:spPr/>
      <dgm:t>
        <a:bodyPr/>
        <a:lstStyle/>
        <a:p>
          <a:endParaRPr lang="en-GB"/>
        </a:p>
      </dgm:t>
    </dgm:pt>
    <dgm:pt modelId="{9F999AE5-000A-4947-949D-DFF69053A63C}">
      <dgm:prSet phldrT="[Text]"/>
      <dgm:spPr/>
      <dgm:t>
        <a:bodyPr/>
        <a:lstStyle/>
        <a:p>
          <a:r>
            <a:rPr lang="en-GB" dirty="0" smtClean="0"/>
            <a:t>Message is analysed, combined if necessary and broken into smaller pieces</a:t>
          </a:r>
          <a:endParaRPr lang="en-GB" dirty="0"/>
        </a:p>
      </dgm:t>
    </dgm:pt>
    <dgm:pt modelId="{3D3C2AF2-8B15-4A66-92B2-730E61695C6C}" type="parTrans" cxnId="{92E3D48F-EE97-4894-BABE-B36736D7AE4A}">
      <dgm:prSet/>
      <dgm:spPr/>
      <dgm:t>
        <a:bodyPr/>
        <a:lstStyle/>
        <a:p>
          <a:endParaRPr lang="en-GB"/>
        </a:p>
      </dgm:t>
    </dgm:pt>
    <dgm:pt modelId="{C68C9CD9-E646-4F5B-8803-58FA410F5A87}" type="sibTrans" cxnId="{92E3D48F-EE97-4894-BABE-B36736D7AE4A}">
      <dgm:prSet/>
      <dgm:spPr/>
      <dgm:t>
        <a:bodyPr/>
        <a:lstStyle/>
        <a:p>
          <a:endParaRPr lang="en-GB"/>
        </a:p>
      </dgm:t>
    </dgm:pt>
    <dgm:pt modelId="{B61C83BA-6E1B-46CD-9FE1-987562F1D44C}">
      <dgm:prSet phldrT="[Text]"/>
      <dgm:spPr/>
      <dgm:t>
        <a:bodyPr/>
        <a:lstStyle/>
        <a:p>
          <a:r>
            <a:rPr lang="en-GB" b="1" dirty="0" smtClean="0">
              <a:effectLst>
                <a:outerShdw blurRad="38100" dist="38100" dir="2700000" algn="tl">
                  <a:srgbClr val="000000">
                    <a:alpha val="43137"/>
                  </a:srgbClr>
                </a:outerShdw>
              </a:effectLst>
            </a:rPr>
            <a:t>Data Link</a:t>
          </a:r>
          <a:endParaRPr lang="en-GB" b="1" dirty="0">
            <a:effectLst>
              <a:outerShdw blurRad="38100" dist="38100" dir="2700000" algn="tl">
                <a:srgbClr val="000000">
                  <a:alpha val="43137"/>
                </a:srgbClr>
              </a:outerShdw>
            </a:effectLst>
          </a:endParaRPr>
        </a:p>
      </dgm:t>
    </dgm:pt>
    <dgm:pt modelId="{EE2CACF3-D7E4-4D2F-8AF3-B9A91170BBDC}" type="parTrans" cxnId="{E5B669D8-5833-4170-9698-D79AFF533874}">
      <dgm:prSet/>
      <dgm:spPr/>
      <dgm:t>
        <a:bodyPr/>
        <a:lstStyle/>
        <a:p>
          <a:endParaRPr lang="en-GB"/>
        </a:p>
      </dgm:t>
    </dgm:pt>
    <dgm:pt modelId="{8D12C215-3360-4FDD-BB4D-A15208854090}" type="sibTrans" cxnId="{E5B669D8-5833-4170-9698-D79AFF533874}">
      <dgm:prSet/>
      <dgm:spPr/>
      <dgm:t>
        <a:bodyPr/>
        <a:lstStyle/>
        <a:p>
          <a:endParaRPr lang="en-GB"/>
        </a:p>
      </dgm:t>
    </dgm:pt>
    <dgm:pt modelId="{52F1A291-893D-4E10-A982-C3969A3361D6}">
      <dgm:prSet phldrT="[Text]"/>
      <dgm:spPr/>
      <dgm:t>
        <a:bodyPr/>
        <a:lstStyle/>
        <a:p>
          <a:r>
            <a:rPr lang="en-GB" dirty="0" smtClean="0"/>
            <a:t>3</a:t>
          </a:r>
          <a:r>
            <a:rPr lang="en-GB" baseline="30000" dirty="0" smtClean="0"/>
            <a:t>rd</a:t>
          </a:r>
          <a:r>
            <a:rPr lang="en-GB" dirty="0" smtClean="0"/>
            <a:t> floor</a:t>
          </a:r>
          <a:endParaRPr lang="en-GB" dirty="0"/>
        </a:p>
      </dgm:t>
    </dgm:pt>
    <dgm:pt modelId="{C849CB6B-D349-48C9-9995-41A89962E972}" type="parTrans" cxnId="{0E61FAF3-CA0B-40B3-941D-382D01716770}">
      <dgm:prSet/>
      <dgm:spPr/>
      <dgm:t>
        <a:bodyPr/>
        <a:lstStyle/>
        <a:p>
          <a:endParaRPr lang="en-GB"/>
        </a:p>
      </dgm:t>
    </dgm:pt>
    <dgm:pt modelId="{D52CAA1B-AABD-4271-BE4D-47D890E1F2C8}" type="sibTrans" cxnId="{0E61FAF3-CA0B-40B3-941D-382D01716770}">
      <dgm:prSet/>
      <dgm:spPr/>
      <dgm:t>
        <a:bodyPr/>
        <a:lstStyle/>
        <a:p>
          <a:endParaRPr lang="en-GB"/>
        </a:p>
      </dgm:t>
    </dgm:pt>
    <dgm:pt modelId="{B90747D7-DB76-4272-B92F-5B7A0BB2B598}">
      <dgm:prSet phldrT="[Text]"/>
      <dgm:spPr/>
      <dgm:t>
        <a:bodyPr/>
        <a:lstStyle/>
        <a:p>
          <a:r>
            <a:rPr lang="en-GB" dirty="0" smtClean="0"/>
            <a:t>Personnel check the message, determine the address, indicate fastest route to Embassy</a:t>
          </a:r>
          <a:endParaRPr lang="en-GB" dirty="0"/>
        </a:p>
      </dgm:t>
    </dgm:pt>
    <dgm:pt modelId="{EF229494-E987-4167-B0A8-3F6C9C610E84}" type="parTrans" cxnId="{9C27F5B2-9D16-4DC3-A867-DE7864E4D010}">
      <dgm:prSet/>
      <dgm:spPr/>
      <dgm:t>
        <a:bodyPr/>
        <a:lstStyle/>
        <a:p>
          <a:endParaRPr lang="en-GB"/>
        </a:p>
      </dgm:t>
    </dgm:pt>
    <dgm:pt modelId="{81C170C5-C36D-46FF-AEC1-546726B44A77}" type="sibTrans" cxnId="{9C27F5B2-9D16-4DC3-A867-DE7864E4D010}">
      <dgm:prSet/>
      <dgm:spPr/>
      <dgm:t>
        <a:bodyPr/>
        <a:lstStyle/>
        <a:p>
          <a:endParaRPr lang="en-GB"/>
        </a:p>
      </dgm:t>
    </dgm:pt>
    <dgm:pt modelId="{0A96FAA4-1AA3-4308-B403-EAFD481670C6}">
      <dgm:prSet phldrT="[Text]"/>
      <dgm:spPr/>
      <dgm:t>
        <a:bodyPr/>
        <a:lstStyle/>
        <a:p>
          <a:r>
            <a:rPr lang="en-GB" b="1" dirty="0" smtClean="0">
              <a:effectLst>
                <a:outerShdw blurRad="38100" dist="38100" dir="2700000" algn="tl">
                  <a:srgbClr val="000000">
                    <a:alpha val="43137"/>
                  </a:srgbClr>
                </a:outerShdw>
              </a:effectLst>
            </a:rPr>
            <a:t>Physical</a:t>
          </a:r>
          <a:endParaRPr lang="en-GB" b="1" dirty="0">
            <a:effectLst>
              <a:outerShdw blurRad="38100" dist="38100" dir="2700000" algn="tl">
                <a:srgbClr val="000000">
                  <a:alpha val="43137"/>
                </a:srgbClr>
              </a:outerShdw>
            </a:effectLst>
          </a:endParaRPr>
        </a:p>
      </dgm:t>
    </dgm:pt>
    <dgm:pt modelId="{03D223CD-90B2-4CF3-8A30-52F19FD5BD58}" type="parTrans" cxnId="{343F10F5-2663-4C8A-8FFE-F90876E6F004}">
      <dgm:prSet/>
      <dgm:spPr/>
      <dgm:t>
        <a:bodyPr/>
        <a:lstStyle/>
        <a:p>
          <a:endParaRPr lang="en-GB"/>
        </a:p>
      </dgm:t>
    </dgm:pt>
    <dgm:pt modelId="{F401D674-3C0C-4691-93F3-D057F5FBA780}" type="sibTrans" cxnId="{343F10F5-2663-4C8A-8FFE-F90876E6F004}">
      <dgm:prSet/>
      <dgm:spPr/>
      <dgm:t>
        <a:bodyPr/>
        <a:lstStyle/>
        <a:p>
          <a:endParaRPr lang="en-GB"/>
        </a:p>
      </dgm:t>
    </dgm:pt>
    <dgm:pt modelId="{89165077-20D3-4163-9131-0D4C612D1A2F}">
      <dgm:prSet phldrT="[Text]"/>
      <dgm:spPr/>
      <dgm:t>
        <a:bodyPr/>
        <a:lstStyle/>
        <a:p>
          <a:r>
            <a:rPr lang="en-GB" dirty="0" smtClean="0"/>
            <a:t>2</a:t>
          </a:r>
          <a:r>
            <a:rPr lang="en-GB" baseline="30000" dirty="0" smtClean="0"/>
            <a:t>nd</a:t>
          </a:r>
          <a:r>
            <a:rPr lang="en-GB" dirty="0" smtClean="0"/>
            <a:t> floor</a:t>
          </a:r>
          <a:endParaRPr lang="en-GB" dirty="0"/>
        </a:p>
      </dgm:t>
    </dgm:pt>
    <dgm:pt modelId="{064C7CB2-3E99-4A81-A343-561694BBB17A}" type="parTrans" cxnId="{BBC32124-D668-4FC5-812F-D059F2E9DE99}">
      <dgm:prSet/>
      <dgm:spPr/>
      <dgm:t>
        <a:bodyPr/>
        <a:lstStyle/>
        <a:p>
          <a:endParaRPr lang="en-GB"/>
        </a:p>
      </dgm:t>
    </dgm:pt>
    <dgm:pt modelId="{9E1ED741-85AA-4B03-9D72-EEE0ABD1F584}" type="sibTrans" cxnId="{BBC32124-D668-4FC5-812F-D059F2E9DE99}">
      <dgm:prSet/>
      <dgm:spPr/>
      <dgm:t>
        <a:bodyPr/>
        <a:lstStyle/>
        <a:p>
          <a:endParaRPr lang="en-GB"/>
        </a:p>
      </dgm:t>
    </dgm:pt>
    <dgm:pt modelId="{E27536F5-4F36-4050-BBE2-677E11058BCF}">
      <dgm:prSet phldrT="[Text]"/>
      <dgm:spPr/>
      <dgm:t>
        <a:bodyPr/>
        <a:lstStyle/>
        <a:p>
          <a:r>
            <a:rPr lang="en-GB" dirty="0" smtClean="0"/>
            <a:t>Message placed in special packet contains message, sender and destination ID</a:t>
          </a:r>
          <a:endParaRPr lang="en-GB" dirty="0"/>
        </a:p>
      </dgm:t>
    </dgm:pt>
    <dgm:pt modelId="{8CE0BD7E-0FEE-496F-9520-322EA8D5CDA7}" type="parTrans" cxnId="{B9020CD4-378C-4EF4-8D24-2FA0AD05873D}">
      <dgm:prSet/>
      <dgm:spPr/>
      <dgm:t>
        <a:bodyPr/>
        <a:lstStyle/>
        <a:p>
          <a:endParaRPr lang="en-GB"/>
        </a:p>
      </dgm:t>
    </dgm:pt>
    <dgm:pt modelId="{FF22B5B9-6BD6-463A-9940-E1C2F1E145B0}" type="sibTrans" cxnId="{B9020CD4-378C-4EF4-8D24-2FA0AD05873D}">
      <dgm:prSet/>
      <dgm:spPr/>
      <dgm:t>
        <a:bodyPr/>
        <a:lstStyle/>
        <a:p>
          <a:endParaRPr lang="en-GB"/>
        </a:p>
      </dgm:t>
    </dgm:pt>
    <dgm:pt modelId="{4067F1F4-3C21-4649-9B4A-060496795AA3}">
      <dgm:prSet phldrT="[Text]"/>
      <dgm:spPr/>
      <dgm:t>
        <a:bodyPr/>
        <a:lstStyle/>
        <a:p>
          <a:r>
            <a:rPr lang="en-GB" dirty="0" smtClean="0"/>
            <a:t>Prepared for a trip to the KSA Embassy</a:t>
          </a:r>
          <a:endParaRPr lang="en-GB" dirty="0"/>
        </a:p>
      </dgm:t>
    </dgm:pt>
    <dgm:pt modelId="{84C32652-7C0C-416E-87CB-8F6171BFFAF8}" type="parTrans" cxnId="{5EA9E021-F4AE-499A-95AD-C17631D9A92C}">
      <dgm:prSet/>
      <dgm:spPr/>
      <dgm:t>
        <a:bodyPr/>
        <a:lstStyle/>
        <a:p>
          <a:endParaRPr lang="en-GB"/>
        </a:p>
      </dgm:t>
    </dgm:pt>
    <dgm:pt modelId="{35585750-1614-4B9C-9953-4F8447557D69}" type="sibTrans" cxnId="{5EA9E021-F4AE-499A-95AD-C17631D9A92C}">
      <dgm:prSet/>
      <dgm:spPr/>
      <dgm:t>
        <a:bodyPr/>
        <a:lstStyle/>
        <a:p>
          <a:endParaRPr lang="en-GB"/>
        </a:p>
      </dgm:t>
    </dgm:pt>
    <dgm:pt modelId="{0311B643-14C7-4EA4-95F3-49496C800E73}">
      <dgm:prSet phldrT="[Text]"/>
      <dgm:spPr/>
      <dgm:t>
        <a:bodyPr/>
        <a:lstStyle/>
        <a:p>
          <a:r>
            <a:rPr lang="en-GB" dirty="0" smtClean="0"/>
            <a:t>1</a:t>
          </a:r>
          <a:r>
            <a:rPr lang="en-GB" baseline="30000" dirty="0" smtClean="0"/>
            <a:t>st</a:t>
          </a:r>
          <a:r>
            <a:rPr lang="en-GB" dirty="0" smtClean="0"/>
            <a:t> floor</a:t>
          </a:r>
          <a:endParaRPr lang="en-GB" dirty="0"/>
        </a:p>
      </dgm:t>
    </dgm:pt>
    <dgm:pt modelId="{B46DDBB1-0A26-4024-9B4B-03DB069CC5A0}" type="parTrans" cxnId="{81718BA9-3B4B-4210-B04A-D37CB157AEE8}">
      <dgm:prSet/>
      <dgm:spPr/>
      <dgm:t>
        <a:bodyPr/>
        <a:lstStyle/>
        <a:p>
          <a:endParaRPr lang="en-GB"/>
        </a:p>
      </dgm:t>
    </dgm:pt>
    <dgm:pt modelId="{A8C5BB48-171A-42C2-AAE2-2BDD604660D2}" type="sibTrans" cxnId="{81718BA9-3B4B-4210-B04A-D37CB157AEE8}">
      <dgm:prSet/>
      <dgm:spPr/>
      <dgm:t>
        <a:bodyPr/>
        <a:lstStyle/>
        <a:p>
          <a:endParaRPr lang="en-GB"/>
        </a:p>
      </dgm:t>
    </dgm:pt>
    <dgm:pt modelId="{8B936B69-9470-48BE-8835-FEB85D5DBEC1}" type="pres">
      <dgm:prSet presAssocID="{41C60864-87EB-4E8C-ADC6-BE0979528141}" presName="Name0" presStyleCnt="0">
        <dgm:presLayoutVars>
          <dgm:chPref val="3"/>
          <dgm:dir/>
          <dgm:animLvl val="lvl"/>
          <dgm:resizeHandles/>
        </dgm:presLayoutVars>
      </dgm:prSet>
      <dgm:spPr/>
      <dgm:t>
        <a:bodyPr/>
        <a:lstStyle/>
        <a:p>
          <a:endParaRPr lang="en-GB"/>
        </a:p>
      </dgm:t>
    </dgm:pt>
    <dgm:pt modelId="{AE37665D-5372-4311-A5C5-C162B1752D18}" type="pres">
      <dgm:prSet presAssocID="{D476F003-7C5C-4C10-91BF-1A7DF259DE9F}" presName="horFlow" presStyleCnt="0"/>
      <dgm:spPr/>
    </dgm:pt>
    <dgm:pt modelId="{18C4E3FB-A95C-4898-ABA4-4E0B506EE5A7}" type="pres">
      <dgm:prSet presAssocID="{D476F003-7C5C-4C10-91BF-1A7DF259DE9F}" presName="bigChev" presStyleLbl="node1" presStyleIdx="0" presStyleCnt="7"/>
      <dgm:spPr/>
      <dgm:t>
        <a:bodyPr/>
        <a:lstStyle/>
        <a:p>
          <a:endParaRPr lang="en-GB"/>
        </a:p>
      </dgm:t>
    </dgm:pt>
    <dgm:pt modelId="{B2FCAD19-9CAC-454E-A947-1FC0D9BCEC5E}" type="pres">
      <dgm:prSet presAssocID="{94653298-7643-48B4-A06F-10BA6C13A5F9}" presName="parTrans" presStyleCnt="0"/>
      <dgm:spPr/>
    </dgm:pt>
    <dgm:pt modelId="{2431D31B-9274-4A32-857C-FB31DA6118CA}" type="pres">
      <dgm:prSet presAssocID="{AB11EE1E-261D-49D2-875E-05C591B16F15}" presName="node" presStyleLbl="alignAccFollowNode1" presStyleIdx="0" presStyleCnt="14">
        <dgm:presLayoutVars>
          <dgm:bulletEnabled val="1"/>
        </dgm:presLayoutVars>
      </dgm:prSet>
      <dgm:spPr/>
      <dgm:t>
        <a:bodyPr/>
        <a:lstStyle/>
        <a:p>
          <a:endParaRPr lang="en-GB"/>
        </a:p>
      </dgm:t>
    </dgm:pt>
    <dgm:pt modelId="{EBC4C362-ED98-453B-BE22-B64D345BDD43}" type="pres">
      <dgm:prSet presAssocID="{921C765D-A6AF-410A-894B-B540C5623857}" presName="sibTrans" presStyleCnt="0"/>
      <dgm:spPr/>
    </dgm:pt>
    <dgm:pt modelId="{C93BA596-8C96-4054-9D07-D9269C91B6BE}" type="pres">
      <dgm:prSet presAssocID="{ECC930B5-83FC-4D45-B579-0889AABBF799}" presName="node" presStyleLbl="alignAccFollowNode1" presStyleIdx="1" presStyleCnt="14" custScaleX="410575">
        <dgm:presLayoutVars>
          <dgm:bulletEnabled val="1"/>
        </dgm:presLayoutVars>
      </dgm:prSet>
      <dgm:spPr/>
      <dgm:t>
        <a:bodyPr/>
        <a:lstStyle/>
        <a:p>
          <a:endParaRPr lang="en-GB"/>
        </a:p>
      </dgm:t>
    </dgm:pt>
    <dgm:pt modelId="{5CE3FB5E-AB5B-436A-91F3-554715A1A3C4}" type="pres">
      <dgm:prSet presAssocID="{D476F003-7C5C-4C10-91BF-1A7DF259DE9F}" presName="vSp" presStyleCnt="0"/>
      <dgm:spPr/>
    </dgm:pt>
    <dgm:pt modelId="{EC10CE90-80FC-4AA4-AFAA-6BD8BF4C2720}" type="pres">
      <dgm:prSet presAssocID="{36BF833A-5B33-4A27-AD01-FA84E3AF5D1D}" presName="horFlow" presStyleCnt="0"/>
      <dgm:spPr/>
    </dgm:pt>
    <dgm:pt modelId="{41B02C95-6CB5-4B42-9C63-56B4C7F1AAD6}" type="pres">
      <dgm:prSet presAssocID="{36BF833A-5B33-4A27-AD01-FA84E3AF5D1D}" presName="bigChev" presStyleLbl="node1" presStyleIdx="1" presStyleCnt="7" custScaleY="75132"/>
      <dgm:spPr/>
      <dgm:t>
        <a:bodyPr/>
        <a:lstStyle/>
        <a:p>
          <a:endParaRPr lang="en-GB"/>
        </a:p>
      </dgm:t>
    </dgm:pt>
    <dgm:pt modelId="{CB743A5B-F809-475E-950C-79E607E626A7}" type="pres">
      <dgm:prSet presAssocID="{57B621EC-2A65-42CF-81D7-367FE0895D40}" presName="parTrans" presStyleCnt="0"/>
      <dgm:spPr/>
    </dgm:pt>
    <dgm:pt modelId="{6D2B7549-496C-45F8-B164-DDAF6E777833}" type="pres">
      <dgm:prSet presAssocID="{69F0FE72-AF70-4F4D-B96C-60AF91599A62}" presName="node" presStyleLbl="alignAccFollowNode1" presStyleIdx="2" presStyleCnt="14">
        <dgm:presLayoutVars>
          <dgm:bulletEnabled val="1"/>
        </dgm:presLayoutVars>
      </dgm:prSet>
      <dgm:spPr/>
      <dgm:t>
        <a:bodyPr/>
        <a:lstStyle/>
        <a:p>
          <a:endParaRPr lang="en-GB"/>
        </a:p>
      </dgm:t>
    </dgm:pt>
    <dgm:pt modelId="{E4F032A5-FDC7-4F6C-9093-1B8EA0A0CAE7}" type="pres">
      <dgm:prSet presAssocID="{83A25E71-D306-4550-88D5-E46BAC29FC0F}" presName="sibTrans" presStyleCnt="0"/>
      <dgm:spPr/>
    </dgm:pt>
    <dgm:pt modelId="{AFD2E2D4-0CA5-492C-BB81-A81FAA8EC575}" type="pres">
      <dgm:prSet presAssocID="{AE5D12A6-79CE-4652-9A16-EC9413FFE0F3}" presName="node" presStyleLbl="alignAccFollowNode1" presStyleIdx="3" presStyleCnt="14" custScaleX="410575">
        <dgm:presLayoutVars>
          <dgm:bulletEnabled val="1"/>
        </dgm:presLayoutVars>
      </dgm:prSet>
      <dgm:spPr/>
      <dgm:t>
        <a:bodyPr/>
        <a:lstStyle/>
        <a:p>
          <a:endParaRPr lang="en-GB"/>
        </a:p>
      </dgm:t>
    </dgm:pt>
    <dgm:pt modelId="{D87DB8CB-981B-40A9-B8F9-54DE6F173652}" type="pres">
      <dgm:prSet presAssocID="{36BF833A-5B33-4A27-AD01-FA84E3AF5D1D}" presName="vSp" presStyleCnt="0"/>
      <dgm:spPr/>
    </dgm:pt>
    <dgm:pt modelId="{CC58773C-30B6-4D36-A591-EEE665098522}" type="pres">
      <dgm:prSet presAssocID="{60407B3A-9B2F-45BC-8023-9FAA57A971B7}" presName="horFlow" presStyleCnt="0"/>
      <dgm:spPr/>
    </dgm:pt>
    <dgm:pt modelId="{48149917-16CA-49A2-BCF3-BAA06AC0969B}" type="pres">
      <dgm:prSet presAssocID="{60407B3A-9B2F-45BC-8023-9FAA57A971B7}" presName="bigChev" presStyleLbl="node1" presStyleIdx="2" presStyleCnt="7"/>
      <dgm:spPr/>
      <dgm:t>
        <a:bodyPr/>
        <a:lstStyle/>
        <a:p>
          <a:endParaRPr lang="en-GB"/>
        </a:p>
      </dgm:t>
    </dgm:pt>
    <dgm:pt modelId="{35F9DC5E-B18E-4906-A7C2-564EC173CDBB}" type="pres">
      <dgm:prSet presAssocID="{A5951F78-BF0E-4E60-A157-B38CCCA0322C}" presName="parTrans" presStyleCnt="0"/>
      <dgm:spPr/>
    </dgm:pt>
    <dgm:pt modelId="{6ADFD6F9-4FB7-4FCC-99E4-4BCCBC7B0786}" type="pres">
      <dgm:prSet presAssocID="{5B073129-F321-4F0C-BA20-56B2765A8C7A}" presName="node" presStyleLbl="alignAccFollowNode1" presStyleIdx="4" presStyleCnt="14">
        <dgm:presLayoutVars>
          <dgm:bulletEnabled val="1"/>
        </dgm:presLayoutVars>
      </dgm:prSet>
      <dgm:spPr/>
      <dgm:t>
        <a:bodyPr/>
        <a:lstStyle/>
        <a:p>
          <a:endParaRPr lang="en-GB"/>
        </a:p>
      </dgm:t>
    </dgm:pt>
    <dgm:pt modelId="{C756DF6F-AE58-4AE9-B303-A41F600CB39C}" type="pres">
      <dgm:prSet presAssocID="{9B560F1C-6283-43E4-8560-990CBF79DFDB}" presName="sibTrans" presStyleCnt="0"/>
      <dgm:spPr/>
    </dgm:pt>
    <dgm:pt modelId="{44473B59-1965-48E5-9252-F34A2BB1472B}" type="pres">
      <dgm:prSet presAssocID="{6795BFF6-5D82-455B-AF09-012020DE373A}" presName="node" presStyleLbl="alignAccFollowNode1" presStyleIdx="5" presStyleCnt="14" custScaleX="410575">
        <dgm:presLayoutVars>
          <dgm:bulletEnabled val="1"/>
        </dgm:presLayoutVars>
      </dgm:prSet>
      <dgm:spPr/>
      <dgm:t>
        <a:bodyPr/>
        <a:lstStyle/>
        <a:p>
          <a:endParaRPr lang="en-GB"/>
        </a:p>
      </dgm:t>
    </dgm:pt>
    <dgm:pt modelId="{CDA23072-564F-4291-9C81-96A52A88A93C}" type="pres">
      <dgm:prSet presAssocID="{60407B3A-9B2F-45BC-8023-9FAA57A971B7}" presName="vSp" presStyleCnt="0"/>
      <dgm:spPr/>
    </dgm:pt>
    <dgm:pt modelId="{37119D16-8D18-4CDC-8A53-CDC95C17E9E0}" type="pres">
      <dgm:prSet presAssocID="{F4E16381-8FBA-44F2-8106-5980C04AEB94}" presName="horFlow" presStyleCnt="0"/>
      <dgm:spPr/>
    </dgm:pt>
    <dgm:pt modelId="{E8BDDEC0-EAC5-4156-BDAA-DC0EFA5DC6EB}" type="pres">
      <dgm:prSet presAssocID="{F4E16381-8FBA-44F2-8106-5980C04AEB94}" presName="bigChev" presStyleLbl="node1" presStyleIdx="3" presStyleCnt="7"/>
      <dgm:spPr/>
      <dgm:t>
        <a:bodyPr/>
        <a:lstStyle/>
        <a:p>
          <a:endParaRPr lang="en-GB"/>
        </a:p>
      </dgm:t>
    </dgm:pt>
    <dgm:pt modelId="{F25FB24A-7400-4E75-8A19-99A0447C7990}" type="pres">
      <dgm:prSet presAssocID="{1A038D5D-8F9E-4100-A18C-AA85348A5F3E}" presName="parTrans" presStyleCnt="0"/>
      <dgm:spPr/>
    </dgm:pt>
    <dgm:pt modelId="{8800D9F4-817C-4374-BDE0-5AB738FD0A1E}" type="pres">
      <dgm:prSet presAssocID="{B14044D1-27F8-4F93-9BEB-0C5B0B738AC9}" presName="node" presStyleLbl="alignAccFollowNode1" presStyleIdx="6" presStyleCnt="14">
        <dgm:presLayoutVars>
          <dgm:bulletEnabled val="1"/>
        </dgm:presLayoutVars>
      </dgm:prSet>
      <dgm:spPr/>
      <dgm:t>
        <a:bodyPr/>
        <a:lstStyle/>
        <a:p>
          <a:endParaRPr lang="en-GB"/>
        </a:p>
      </dgm:t>
    </dgm:pt>
    <dgm:pt modelId="{CD2631DB-E31C-4F2E-9A1E-3765B9034676}" type="pres">
      <dgm:prSet presAssocID="{D9D3A66C-0D20-407F-98BA-1E16E24FE17B}" presName="sibTrans" presStyleCnt="0"/>
      <dgm:spPr/>
    </dgm:pt>
    <dgm:pt modelId="{6E122461-E62C-4E49-9A99-DF265F02D845}" type="pres">
      <dgm:prSet presAssocID="{9F999AE5-000A-4947-949D-DFF69053A63C}" presName="node" presStyleLbl="alignAccFollowNode1" presStyleIdx="7" presStyleCnt="14" custScaleX="410575">
        <dgm:presLayoutVars>
          <dgm:bulletEnabled val="1"/>
        </dgm:presLayoutVars>
      </dgm:prSet>
      <dgm:spPr/>
      <dgm:t>
        <a:bodyPr/>
        <a:lstStyle/>
        <a:p>
          <a:endParaRPr lang="en-GB"/>
        </a:p>
      </dgm:t>
    </dgm:pt>
    <dgm:pt modelId="{7CD7E6FD-AC98-4951-92D5-688B902EB84E}" type="pres">
      <dgm:prSet presAssocID="{F4E16381-8FBA-44F2-8106-5980C04AEB94}" presName="vSp" presStyleCnt="0"/>
      <dgm:spPr/>
    </dgm:pt>
    <dgm:pt modelId="{5F779FF9-99AD-48FF-B2BE-AB7196B2B119}" type="pres">
      <dgm:prSet presAssocID="{E0C05D97-4D54-488C-A92D-A1A28D808021}" presName="horFlow" presStyleCnt="0"/>
      <dgm:spPr/>
    </dgm:pt>
    <dgm:pt modelId="{762297CA-5A31-4F15-BCBD-F46A919D6BB6}" type="pres">
      <dgm:prSet presAssocID="{E0C05D97-4D54-488C-A92D-A1A28D808021}" presName="bigChev" presStyleLbl="node1" presStyleIdx="4" presStyleCnt="7"/>
      <dgm:spPr/>
      <dgm:t>
        <a:bodyPr/>
        <a:lstStyle/>
        <a:p>
          <a:endParaRPr lang="en-GB"/>
        </a:p>
      </dgm:t>
    </dgm:pt>
    <dgm:pt modelId="{A63A367D-084E-4609-B90D-57631DB41E9C}" type="pres">
      <dgm:prSet presAssocID="{C849CB6B-D349-48C9-9995-41A89962E972}" presName="parTrans" presStyleCnt="0"/>
      <dgm:spPr/>
    </dgm:pt>
    <dgm:pt modelId="{F62DC2A7-2568-4347-8B46-ADA71ADA0328}" type="pres">
      <dgm:prSet presAssocID="{52F1A291-893D-4E10-A982-C3969A3361D6}" presName="node" presStyleLbl="alignAccFollowNode1" presStyleIdx="8" presStyleCnt="14">
        <dgm:presLayoutVars>
          <dgm:bulletEnabled val="1"/>
        </dgm:presLayoutVars>
      </dgm:prSet>
      <dgm:spPr/>
      <dgm:t>
        <a:bodyPr/>
        <a:lstStyle/>
        <a:p>
          <a:endParaRPr lang="en-GB"/>
        </a:p>
      </dgm:t>
    </dgm:pt>
    <dgm:pt modelId="{1E21519F-6E5F-4239-8B7E-E29A34C5442D}" type="pres">
      <dgm:prSet presAssocID="{D52CAA1B-AABD-4271-BE4D-47D890E1F2C8}" presName="sibTrans" presStyleCnt="0"/>
      <dgm:spPr/>
    </dgm:pt>
    <dgm:pt modelId="{DEB962AC-5A7C-461C-B079-3E579E6C973C}" type="pres">
      <dgm:prSet presAssocID="{B90747D7-DB76-4272-B92F-5B7A0BB2B598}" presName="node" presStyleLbl="alignAccFollowNode1" presStyleIdx="9" presStyleCnt="14" custScaleX="410575">
        <dgm:presLayoutVars>
          <dgm:bulletEnabled val="1"/>
        </dgm:presLayoutVars>
      </dgm:prSet>
      <dgm:spPr/>
      <dgm:t>
        <a:bodyPr/>
        <a:lstStyle/>
        <a:p>
          <a:endParaRPr lang="en-GB"/>
        </a:p>
      </dgm:t>
    </dgm:pt>
    <dgm:pt modelId="{7CB90BF8-1246-4567-80BF-4B1EFE4E67A3}" type="pres">
      <dgm:prSet presAssocID="{E0C05D97-4D54-488C-A92D-A1A28D808021}" presName="vSp" presStyleCnt="0"/>
      <dgm:spPr/>
    </dgm:pt>
    <dgm:pt modelId="{D05CC111-23B4-4264-BA2C-3C122BE15DA9}" type="pres">
      <dgm:prSet presAssocID="{B61C83BA-6E1B-46CD-9FE1-987562F1D44C}" presName="horFlow" presStyleCnt="0"/>
      <dgm:spPr/>
    </dgm:pt>
    <dgm:pt modelId="{47269827-9F23-4800-9EF6-ACACC645C476}" type="pres">
      <dgm:prSet presAssocID="{B61C83BA-6E1B-46CD-9FE1-987562F1D44C}" presName="bigChev" presStyleLbl="node1" presStyleIdx="5" presStyleCnt="7"/>
      <dgm:spPr/>
      <dgm:t>
        <a:bodyPr/>
        <a:lstStyle/>
        <a:p>
          <a:endParaRPr lang="en-GB"/>
        </a:p>
      </dgm:t>
    </dgm:pt>
    <dgm:pt modelId="{E5776A42-9B2F-4844-9F7A-1DBD19D069B6}" type="pres">
      <dgm:prSet presAssocID="{064C7CB2-3E99-4A81-A343-561694BBB17A}" presName="parTrans" presStyleCnt="0"/>
      <dgm:spPr/>
    </dgm:pt>
    <dgm:pt modelId="{29C54017-E35E-41CC-9359-19846F598C69}" type="pres">
      <dgm:prSet presAssocID="{89165077-20D3-4163-9131-0D4C612D1A2F}" presName="node" presStyleLbl="alignAccFollowNode1" presStyleIdx="10" presStyleCnt="14">
        <dgm:presLayoutVars>
          <dgm:bulletEnabled val="1"/>
        </dgm:presLayoutVars>
      </dgm:prSet>
      <dgm:spPr/>
      <dgm:t>
        <a:bodyPr/>
        <a:lstStyle/>
        <a:p>
          <a:endParaRPr lang="en-GB"/>
        </a:p>
      </dgm:t>
    </dgm:pt>
    <dgm:pt modelId="{8FA69E21-3896-4811-9EF0-8FDECB979F45}" type="pres">
      <dgm:prSet presAssocID="{9E1ED741-85AA-4B03-9D72-EEE0ABD1F584}" presName="sibTrans" presStyleCnt="0"/>
      <dgm:spPr/>
    </dgm:pt>
    <dgm:pt modelId="{973C86D3-CAF6-4912-891E-53DEE00330D6}" type="pres">
      <dgm:prSet presAssocID="{E27536F5-4F36-4050-BBE2-677E11058BCF}" presName="node" presStyleLbl="alignAccFollowNode1" presStyleIdx="11" presStyleCnt="14" custScaleX="410575">
        <dgm:presLayoutVars>
          <dgm:bulletEnabled val="1"/>
        </dgm:presLayoutVars>
      </dgm:prSet>
      <dgm:spPr/>
      <dgm:t>
        <a:bodyPr/>
        <a:lstStyle/>
        <a:p>
          <a:endParaRPr lang="en-GB"/>
        </a:p>
      </dgm:t>
    </dgm:pt>
    <dgm:pt modelId="{65151526-7FD8-45A3-A610-FE07C17814EF}" type="pres">
      <dgm:prSet presAssocID="{B61C83BA-6E1B-46CD-9FE1-987562F1D44C}" presName="vSp" presStyleCnt="0"/>
      <dgm:spPr/>
    </dgm:pt>
    <dgm:pt modelId="{6C0B5F10-162A-4C76-9FBC-3BF4F4D00CD8}" type="pres">
      <dgm:prSet presAssocID="{0A96FAA4-1AA3-4308-B403-EAFD481670C6}" presName="horFlow" presStyleCnt="0"/>
      <dgm:spPr/>
    </dgm:pt>
    <dgm:pt modelId="{9CE86931-4FDD-452C-8946-26C7B55D1E18}" type="pres">
      <dgm:prSet presAssocID="{0A96FAA4-1AA3-4308-B403-EAFD481670C6}" presName="bigChev" presStyleLbl="node1" presStyleIdx="6" presStyleCnt="7"/>
      <dgm:spPr/>
      <dgm:t>
        <a:bodyPr/>
        <a:lstStyle/>
        <a:p>
          <a:endParaRPr lang="en-GB"/>
        </a:p>
      </dgm:t>
    </dgm:pt>
    <dgm:pt modelId="{EB885B94-CA8C-4783-9DD7-7F22CA0FEB5B}" type="pres">
      <dgm:prSet presAssocID="{B46DDBB1-0A26-4024-9B4B-03DB069CC5A0}" presName="parTrans" presStyleCnt="0"/>
      <dgm:spPr/>
    </dgm:pt>
    <dgm:pt modelId="{31D1D153-B96C-4E24-AF5E-9A2E6C18B125}" type="pres">
      <dgm:prSet presAssocID="{0311B643-14C7-4EA4-95F3-49496C800E73}" presName="node" presStyleLbl="alignAccFollowNode1" presStyleIdx="12" presStyleCnt="14">
        <dgm:presLayoutVars>
          <dgm:bulletEnabled val="1"/>
        </dgm:presLayoutVars>
      </dgm:prSet>
      <dgm:spPr/>
      <dgm:t>
        <a:bodyPr/>
        <a:lstStyle/>
        <a:p>
          <a:endParaRPr lang="en-GB"/>
        </a:p>
      </dgm:t>
    </dgm:pt>
    <dgm:pt modelId="{FD50ADA9-E7CE-4FFD-ABEC-E57CFA97C5E8}" type="pres">
      <dgm:prSet presAssocID="{A8C5BB48-171A-42C2-AAE2-2BDD604660D2}" presName="sibTrans" presStyleCnt="0"/>
      <dgm:spPr/>
    </dgm:pt>
    <dgm:pt modelId="{19338D26-8F89-41FC-8D39-3C6E43BD292B}" type="pres">
      <dgm:prSet presAssocID="{4067F1F4-3C21-4649-9B4A-060496795AA3}" presName="node" presStyleLbl="alignAccFollowNode1" presStyleIdx="13" presStyleCnt="14" custScaleX="410575">
        <dgm:presLayoutVars>
          <dgm:bulletEnabled val="1"/>
        </dgm:presLayoutVars>
      </dgm:prSet>
      <dgm:spPr/>
      <dgm:t>
        <a:bodyPr/>
        <a:lstStyle/>
        <a:p>
          <a:endParaRPr lang="en-GB"/>
        </a:p>
      </dgm:t>
    </dgm:pt>
  </dgm:ptLst>
  <dgm:cxnLst>
    <dgm:cxn modelId="{1DD340A8-03E2-4F87-BEB0-4F276C6ADBB7}" type="presOf" srcId="{4067F1F4-3C21-4649-9B4A-060496795AA3}" destId="{19338D26-8F89-41FC-8D39-3C6E43BD292B}" srcOrd="0" destOrd="0" presId="urn:microsoft.com/office/officeart/2005/8/layout/lProcess3"/>
    <dgm:cxn modelId="{6CE2B829-3C50-494B-B60A-A0D6E52C7168}" srcId="{41C60864-87EB-4E8C-ADC6-BE0979528141}" destId="{F4E16381-8FBA-44F2-8106-5980C04AEB94}" srcOrd="3" destOrd="0" parTransId="{3AD6D4DC-06B9-4DE7-93FF-B170AC431A56}" sibTransId="{0B72976C-8007-4AE9-8B0F-EED626E93828}"/>
    <dgm:cxn modelId="{7B98EE3D-4A17-492A-9E0D-A3BD968B7A08}" srcId="{41C60864-87EB-4E8C-ADC6-BE0979528141}" destId="{D476F003-7C5C-4C10-91BF-1A7DF259DE9F}" srcOrd="0" destOrd="0" parTransId="{7391D22A-581C-4BEE-B06B-E1F90AD1581F}" sibTransId="{6E57657B-7C6A-46C8-8AA4-A1A25F6BF835}"/>
    <dgm:cxn modelId="{96769B87-32EC-45D2-9DDA-D56EB6EFF88A}" srcId="{41C60864-87EB-4E8C-ADC6-BE0979528141}" destId="{36BF833A-5B33-4A27-AD01-FA84E3AF5D1D}" srcOrd="1" destOrd="0" parTransId="{14FE72C2-399E-4015-9C5E-DF65336BCA32}" sibTransId="{DD0DAFE2-2AEF-4DEE-9C09-31BA85C27056}"/>
    <dgm:cxn modelId="{0E61FAF3-CA0B-40B3-941D-382D01716770}" srcId="{E0C05D97-4D54-488C-A92D-A1A28D808021}" destId="{52F1A291-893D-4E10-A982-C3969A3361D6}" srcOrd="0" destOrd="0" parTransId="{C849CB6B-D349-48C9-9995-41A89962E972}" sibTransId="{D52CAA1B-AABD-4271-BE4D-47D890E1F2C8}"/>
    <dgm:cxn modelId="{E06E41A9-EAFA-4CF1-9D2E-F47C2C64BA87}" srcId="{36BF833A-5B33-4A27-AD01-FA84E3AF5D1D}" destId="{AE5D12A6-79CE-4652-9A16-EC9413FFE0F3}" srcOrd="1" destOrd="0" parTransId="{DF740039-44D4-4A70-A1FD-310034A76A6A}" sibTransId="{F50E53CE-9459-49AC-9285-0BD5290FA112}"/>
    <dgm:cxn modelId="{BBC32124-D668-4FC5-812F-D059F2E9DE99}" srcId="{B61C83BA-6E1B-46CD-9FE1-987562F1D44C}" destId="{89165077-20D3-4163-9131-0D4C612D1A2F}" srcOrd="0" destOrd="0" parTransId="{064C7CB2-3E99-4A81-A343-561694BBB17A}" sibTransId="{9E1ED741-85AA-4B03-9D72-EEE0ABD1F584}"/>
    <dgm:cxn modelId="{52EEE49C-DCA2-43C5-B55D-BBDA5E583260}" type="presOf" srcId="{52F1A291-893D-4E10-A982-C3969A3361D6}" destId="{F62DC2A7-2568-4347-8B46-ADA71ADA0328}" srcOrd="0" destOrd="0" presId="urn:microsoft.com/office/officeart/2005/8/layout/lProcess3"/>
    <dgm:cxn modelId="{1E742F30-53B1-499B-9BCB-647A82518128}" type="presOf" srcId="{0311B643-14C7-4EA4-95F3-49496C800E73}" destId="{31D1D153-B96C-4E24-AF5E-9A2E6C18B125}" srcOrd="0" destOrd="0" presId="urn:microsoft.com/office/officeart/2005/8/layout/lProcess3"/>
    <dgm:cxn modelId="{B9020CD4-378C-4EF4-8D24-2FA0AD05873D}" srcId="{B61C83BA-6E1B-46CD-9FE1-987562F1D44C}" destId="{E27536F5-4F36-4050-BBE2-677E11058BCF}" srcOrd="1" destOrd="0" parTransId="{8CE0BD7E-0FEE-496F-9520-322EA8D5CDA7}" sibTransId="{FF22B5B9-6BD6-463A-9940-E1C2F1E145B0}"/>
    <dgm:cxn modelId="{4D7F0B6C-D37B-4FCB-92F9-32A5EAE89252}" type="presOf" srcId="{E27536F5-4F36-4050-BBE2-677E11058BCF}" destId="{973C86D3-CAF6-4912-891E-53DEE00330D6}" srcOrd="0" destOrd="0" presId="urn:microsoft.com/office/officeart/2005/8/layout/lProcess3"/>
    <dgm:cxn modelId="{92E3D48F-EE97-4894-BABE-B36736D7AE4A}" srcId="{F4E16381-8FBA-44F2-8106-5980C04AEB94}" destId="{9F999AE5-000A-4947-949D-DFF69053A63C}" srcOrd="1" destOrd="0" parTransId="{3D3C2AF2-8B15-4A66-92B2-730E61695C6C}" sibTransId="{C68C9CD9-E646-4F5B-8803-58FA410F5A87}"/>
    <dgm:cxn modelId="{F27C2D60-9E8C-4589-BE66-522745ED5DD1}" srcId="{F4E16381-8FBA-44F2-8106-5980C04AEB94}" destId="{B14044D1-27F8-4F93-9BEB-0C5B0B738AC9}" srcOrd="0" destOrd="0" parTransId="{1A038D5D-8F9E-4100-A18C-AA85348A5F3E}" sibTransId="{D9D3A66C-0D20-407F-98BA-1E16E24FE17B}"/>
    <dgm:cxn modelId="{772EE026-9C09-46BA-8ADB-F39EE128673A}" type="presOf" srcId="{AB11EE1E-261D-49D2-875E-05C591B16F15}" destId="{2431D31B-9274-4A32-857C-FB31DA6118CA}" srcOrd="0" destOrd="0" presId="urn:microsoft.com/office/officeart/2005/8/layout/lProcess3"/>
    <dgm:cxn modelId="{B8582696-23E2-4D2A-8436-DB5CA825991E}" type="presOf" srcId="{AE5D12A6-79CE-4652-9A16-EC9413FFE0F3}" destId="{AFD2E2D4-0CA5-492C-BB81-A81FAA8EC575}" srcOrd="0" destOrd="0" presId="urn:microsoft.com/office/officeart/2005/8/layout/lProcess3"/>
    <dgm:cxn modelId="{81718BA9-3B4B-4210-B04A-D37CB157AEE8}" srcId="{0A96FAA4-1AA3-4308-B403-EAFD481670C6}" destId="{0311B643-14C7-4EA4-95F3-49496C800E73}" srcOrd="0" destOrd="0" parTransId="{B46DDBB1-0A26-4024-9B4B-03DB069CC5A0}" sibTransId="{A8C5BB48-171A-42C2-AAE2-2BDD604660D2}"/>
    <dgm:cxn modelId="{06458AAF-7BF0-4DF8-8080-9E504A46A559}" type="presOf" srcId="{B61C83BA-6E1B-46CD-9FE1-987562F1D44C}" destId="{47269827-9F23-4800-9EF6-ACACC645C476}" srcOrd="0" destOrd="0" presId="urn:microsoft.com/office/officeart/2005/8/layout/lProcess3"/>
    <dgm:cxn modelId="{C0DAB10A-2791-408C-8DE8-3C4689B49888}" type="presOf" srcId="{69F0FE72-AF70-4F4D-B96C-60AF91599A62}" destId="{6D2B7549-496C-45F8-B164-DDAF6E777833}" srcOrd="0" destOrd="0" presId="urn:microsoft.com/office/officeart/2005/8/layout/lProcess3"/>
    <dgm:cxn modelId="{9C27F5B2-9D16-4DC3-A867-DE7864E4D010}" srcId="{E0C05D97-4D54-488C-A92D-A1A28D808021}" destId="{B90747D7-DB76-4272-B92F-5B7A0BB2B598}" srcOrd="1" destOrd="0" parTransId="{EF229494-E987-4167-B0A8-3F6C9C610E84}" sibTransId="{81C170C5-C36D-46FF-AEC1-546726B44A77}"/>
    <dgm:cxn modelId="{B645AF00-6384-46B0-8DCD-55E8573A15DF}" srcId="{60407B3A-9B2F-45BC-8023-9FAA57A971B7}" destId="{5B073129-F321-4F0C-BA20-56B2765A8C7A}" srcOrd="0" destOrd="0" parTransId="{A5951F78-BF0E-4E60-A157-B38CCCA0322C}" sibTransId="{9B560F1C-6283-43E4-8560-990CBF79DFDB}"/>
    <dgm:cxn modelId="{22D5250C-281A-47C3-A79C-2E325A9F802A}" type="presOf" srcId="{60407B3A-9B2F-45BC-8023-9FAA57A971B7}" destId="{48149917-16CA-49A2-BCF3-BAA06AC0969B}" srcOrd="0" destOrd="0" presId="urn:microsoft.com/office/officeart/2005/8/layout/lProcess3"/>
    <dgm:cxn modelId="{E5B669D8-5833-4170-9698-D79AFF533874}" srcId="{41C60864-87EB-4E8C-ADC6-BE0979528141}" destId="{B61C83BA-6E1B-46CD-9FE1-987562F1D44C}" srcOrd="5" destOrd="0" parTransId="{EE2CACF3-D7E4-4D2F-8AF3-B9A91170BBDC}" sibTransId="{8D12C215-3360-4FDD-BB4D-A15208854090}"/>
    <dgm:cxn modelId="{94EBC335-F554-4B04-BF9D-F1FD069B3460}" srcId="{41C60864-87EB-4E8C-ADC6-BE0979528141}" destId="{60407B3A-9B2F-45BC-8023-9FAA57A971B7}" srcOrd="2" destOrd="0" parTransId="{F23D8CCB-2635-4795-9EC8-F8D6AB5DEB67}" sibTransId="{0F339E62-D87B-4FDC-9427-847F635F1716}"/>
    <dgm:cxn modelId="{45F162BF-1844-43D6-9AF1-0955C503DB19}" srcId="{D476F003-7C5C-4C10-91BF-1A7DF259DE9F}" destId="{ECC930B5-83FC-4D45-B579-0889AABBF799}" srcOrd="1" destOrd="0" parTransId="{16328C2C-92CD-4A71-873B-99488BE9FAE5}" sibTransId="{19DBE2A0-AC8F-4CE9-ACAA-ACC7E1B7C4B9}"/>
    <dgm:cxn modelId="{57850FD3-BC72-4A08-9B19-DC1DF281EE43}" type="presOf" srcId="{ECC930B5-83FC-4D45-B579-0889AABBF799}" destId="{C93BA596-8C96-4054-9D07-D9269C91B6BE}" srcOrd="0" destOrd="0" presId="urn:microsoft.com/office/officeart/2005/8/layout/lProcess3"/>
    <dgm:cxn modelId="{44B166A7-C389-4818-869E-F61A2E3FE2D8}" type="presOf" srcId="{E0C05D97-4D54-488C-A92D-A1A28D808021}" destId="{762297CA-5A31-4F15-BCBD-F46A919D6BB6}" srcOrd="0" destOrd="0" presId="urn:microsoft.com/office/officeart/2005/8/layout/lProcess3"/>
    <dgm:cxn modelId="{BA02826B-BCC7-4B2C-B63C-02C171F57BAB}" type="presOf" srcId="{F4E16381-8FBA-44F2-8106-5980C04AEB94}" destId="{E8BDDEC0-EAC5-4156-BDAA-DC0EFA5DC6EB}" srcOrd="0" destOrd="0" presId="urn:microsoft.com/office/officeart/2005/8/layout/lProcess3"/>
    <dgm:cxn modelId="{68422FCE-B8D2-42D8-BC5C-B9CBF68D6225}" type="presOf" srcId="{36BF833A-5B33-4A27-AD01-FA84E3AF5D1D}" destId="{41B02C95-6CB5-4B42-9C63-56B4C7F1AAD6}" srcOrd="0" destOrd="0" presId="urn:microsoft.com/office/officeart/2005/8/layout/lProcess3"/>
    <dgm:cxn modelId="{5D3A63B1-6BB1-4FD8-9833-12FD21EB3CA9}" type="presOf" srcId="{41C60864-87EB-4E8C-ADC6-BE0979528141}" destId="{8B936B69-9470-48BE-8835-FEB85D5DBEC1}" srcOrd="0" destOrd="0" presId="urn:microsoft.com/office/officeart/2005/8/layout/lProcess3"/>
    <dgm:cxn modelId="{3832121A-55A5-4013-A73D-583AFA704564}" srcId="{41C60864-87EB-4E8C-ADC6-BE0979528141}" destId="{E0C05D97-4D54-488C-A92D-A1A28D808021}" srcOrd="4" destOrd="0" parTransId="{D49BEAC8-B102-499C-B891-6876093FC52A}" sibTransId="{52694433-C751-41B0-B112-19A9B3EC93BA}"/>
    <dgm:cxn modelId="{324988E3-AF56-490E-9219-37A46FB7050B}" srcId="{36BF833A-5B33-4A27-AD01-FA84E3AF5D1D}" destId="{69F0FE72-AF70-4F4D-B96C-60AF91599A62}" srcOrd="0" destOrd="0" parTransId="{57B621EC-2A65-42CF-81D7-367FE0895D40}" sibTransId="{83A25E71-D306-4550-88D5-E46BAC29FC0F}"/>
    <dgm:cxn modelId="{A58A06AC-484F-491A-A3BE-AB02128C7BC1}" type="presOf" srcId="{89165077-20D3-4163-9131-0D4C612D1A2F}" destId="{29C54017-E35E-41CC-9359-19846F598C69}" srcOrd="0" destOrd="0" presId="urn:microsoft.com/office/officeart/2005/8/layout/lProcess3"/>
    <dgm:cxn modelId="{55357475-170C-4112-86D2-7FD719DB44CB}" type="presOf" srcId="{0A96FAA4-1AA3-4308-B403-EAFD481670C6}" destId="{9CE86931-4FDD-452C-8946-26C7B55D1E18}" srcOrd="0" destOrd="0" presId="urn:microsoft.com/office/officeart/2005/8/layout/lProcess3"/>
    <dgm:cxn modelId="{5EA9E021-F4AE-499A-95AD-C17631D9A92C}" srcId="{0A96FAA4-1AA3-4308-B403-EAFD481670C6}" destId="{4067F1F4-3C21-4649-9B4A-060496795AA3}" srcOrd="1" destOrd="0" parTransId="{84C32652-7C0C-416E-87CB-8F6171BFFAF8}" sibTransId="{35585750-1614-4B9C-9953-4F8447557D69}"/>
    <dgm:cxn modelId="{343F10F5-2663-4C8A-8FFE-F90876E6F004}" srcId="{41C60864-87EB-4E8C-ADC6-BE0979528141}" destId="{0A96FAA4-1AA3-4308-B403-EAFD481670C6}" srcOrd="6" destOrd="0" parTransId="{03D223CD-90B2-4CF3-8A30-52F19FD5BD58}" sibTransId="{F401D674-3C0C-4691-93F3-D057F5FBA780}"/>
    <dgm:cxn modelId="{810F75C2-9988-4BAA-87F8-F2AFE45B90AA}" type="presOf" srcId="{D476F003-7C5C-4C10-91BF-1A7DF259DE9F}" destId="{18C4E3FB-A95C-4898-ABA4-4E0B506EE5A7}" srcOrd="0" destOrd="0" presId="urn:microsoft.com/office/officeart/2005/8/layout/lProcess3"/>
    <dgm:cxn modelId="{E27897DC-5B9E-454A-807A-ED416EAC2AAD}" srcId="{D476F003-7C5C-4C10-91BF-1A7DF259DE9F}" destId="{AB11EE1E-261D-49D2-875E-05C591B16F15}" srcOrd="0" destOrd="0" parTransId="{94653298-7643-48B4-A06F-10BA6C13A5F9}" sibTransId="{921C765D-A6AF-410A-894B-B540C5623857}"/>
    <dgm:cxn modelId="{A6D2F0D2-106E-4699-8528-9124F10551BA}" type="presOf" srcId="{9F999AE5-000A-4947-949D-DFF69053A63C}" destId="{6E122461-E62C-4E49-9A99-DF265F02D845}" srcOrd="0" destOrd="0" presId="urn:microsoft.com/office/officeart/2005/8/layout/lProcess3"/>
    <dgm:cxn modelId="{A149A75B-8D48-44B3-96FF-C1C462F319CB}" type="presOf" srcId="{6795BFF6-5D82-455B-AF09-012020DE373A}" destId="{44473B59-1965-48E5-9252-F34A2BB1472B}" srcOrd="0" destOrd="0" presId="urn:microsoft.com/office/officeart/2005/8/layout/lProcess3"/>
    <dgm:cxn modelId="{DA0E6EC9-0F6D-4013-ACF6-BA885233143A}" type="presOf" srcId="{B90747D7-DB76-4272-B92F-5B7A0BB2B598}" destId="{DEB962AC-5A7C-461C-B079-3E579E6C973C}" srcOrd="0" destOrd="0" presId="urn:microsoft.com/office/officeart/2005/8/layout/lProcess3"/>
    <dgm:cxn modelId="{3E6EB6C9-B7F2-4A99-993F-13E34A8CAB8E}" type="presOf" srcId="{B14044D1-27F8-4F93-9BEB-0C5B0B738AC9}" destId="{8800D9F4-817C-4374-BDE0-5AB738FD0A1E}" srcOrd="0" destOrd="0" presId="urn:microsoft.com/office/officeart/2005/8/layout/lProcess3"/>
    <dgm:cxn modelId="{B8EB3E2E-6714-4004-89A8-AC9783672FEB}" srcId="{60407B3A-9B2F-45BC-8023-9FAA57A971B7}" destId="{6795BFF6-5D82-455B-AF09-012020DE373A}" srcOrd="1" destOrd="0" parTransId="{207FC006-FE80-4061-BE25-99B8F8CCA52D}" sibTransId="{E78AFA99-E9C2-49C9-B799-32B687DC6296}"/>
    <dgm:cxn modelId="{7CE50CFB-7538-487C-8289-6DF3B3D9CCD2}" type="presOf" srcId="{5B073129-F321-4F0C-BA20-56B2765A8C7A}" destId="{6ADFD6F9-4FB7-4FCC-99E4-4BCCBC7B0786}" srcOrd="0" destOrd="0" presId="urn:microsoft.com/office/officeart/2005/8/layout/lProcess3"/>
    <dgm:cxn modelId="{252286BD-036C-4B1F-BC4E-E0B0E90EF83F}" type="presParOf" srcId="{8B936B69-9470-48BE-8835-FEB85D5DBEC1}" destId="{AE37665D-5372-4311-A5C5-C162B1752D18}" srcOrd="0" destOrd="0" presId="urn:microsoft.com/office/officeart/2005/8/layout/lProcess3"/>
    <dgm:cxn modelId="{3DC34ED3-8ED0-456D-B4C5-9A7473B4D015}" type="presParOf" srcId="{AE37665D-5372-4311-A5C5-C162B1752D18}" destId="{18C4E3FB-A95C-4898-ABA4-4E0B506EE5A7}" srcOrd="0" destOrd="0" presId="urn:microsoft.com/office/officeart/2005/8/layout/lProcess3"/>
    <dgm:cxn modelId="{3F46228B-9CAB-49A9-A9AA-B9CA66B0AE7F}" type="presParOf" srcId="{AE37665D-5372-4311-A5C5-C162B1752D18}" destId="{B2FCAD19-9CAC-454E-A947-1FC0D9BCEC5E}" srcOrd="1" destOrd="0" presId="urn:microsoft.com/office/officeart/2005/8/layout/lProcess3"/>
    <dgm:cxn modelId="{C54C1964-B195-4B55-A941-DADC09071F84}" type="presParOf" srcId="{AE37665D-5372-4311-A5C5-C162B1752D18}" destId="{2431D31B-9274-4A32-857C-FB31DA6118CA}" srcOrd="2" destOrd="0" presId="urn:microsoft.com/office/officeart/2005/8/layout/lProcess3"/>
    <dgm:cxn modelId="{E5A3B880-D81D-4DC1-82A4-92D88D502BAF}" type="presParOf" srcId="{AE37665D-5372-4311-A5C5-C162B1752D18}" destId="{EBC4C362-ED98-453B-BE22-B64D345BDD43}" srcOrd="3" destOrd="0" presId="urn:microsoft.com/office/officeart/2005/8/layout/lProcess3"/>
    <dgm:cxn modelId="{1B578501-13A0-4DEF-B7BE-AA31B32A5E0A}" type="presParOf" srcId="{AE37665D-5372-4311-A5C5-C162B1752D18}" destId="{C93BA596-8C96-4054-9D07-D9269C91B6BE}" srcOrd="4" destOrd="0" presId="urn:microsoft.com/office/officeart/2005/8/layout/lProcess3"/>
    <dgm:cxn modelId="{819E71EF-2AF1-498A-B686-AE124151F022}" type="presParOf" srcId="{8B936B69-9470-48BE-8835-FEB85D5DBEC1}" destId="{5CE3FB5E-AB5B-436A-91F3-554715A1A3C4}" srcOrd="1" destOrd="0" presId="urn:microsoft.com/office/officeart/2005/8/layout/lProcess3"/>
    <dgm:cxn modelId="{7BFF666D-9591-4F25-9A52-4081FB9D484E}" type="presParOf" srcId="{8B936B69-9470-48BE-8835-FEB85D5DBEC1}" destId="{EC10CE90-80FC-4AA4-AFAA-6BD8BF4C2720}" srcOrd="2" destOrd="0" presId="urn:microsoft.com/office/officeart/2005/8/layout/lProcess3"/>
    <dgm:cxn modelId="{41372A5D-E799-4AD0-8EF0-9C4C8516AE48}" type="presParOf" srcId="{EC10CE90-80FC-4AA4-AFAA-6BD8BF4C2720}" destId="{41B02C95-6CB5-4B42-9C63-56B4C7F1AAD6}" srcOrd="0" destOrd="0" presId="urn:microsoft.com/office/officeart/2005/8/layout/lProcess3"/>
    <dgm:cxn modelId="{7D2EF71D-3AE3-4616-96F5-D94D632A915E}" type="presParOf" srcId="{EC10CE90-80FC-4AA4-AFAA-6BD8BF4C2720}" destId="{CB743A5B-F809-475E-950C-79E607E626A7}" srcOrd="1" destOrd="0" presId="urn:microsoft.com/office/officeart/2005/8/layout/lProcess3"/>
    <dgm:cxn modelId="{178B1203-3D1C-4AB6-AEFF-A5EFBBFC8F02}" type="presParOf" srcId="{EC10CE90-80FC-4AA4-AFAA-6BD8BF4C2720}" destId="{6D2B7549-496C-45F8-B164-DDAF6E777833}" srcOrd="2" destOrd="0" presId="urn:microsoft.com/office/officeart/2005/8/layout/lProcess3"/>
    <dgm:cxn modelId="{DC662FE4-DF2C-4857-A8D5-215BC6C50738}" type="presParOf" srcId="{EC10CE90-80FC-4AA4-AFAA-6BD8BF4C2720}" destId="{E4F032A5-FDC7-4F6C-9093-1B8EA0A0CAE7}" srcOrd="3" destOrd="0" presId="urn:microsoft.com/office/officeart/2005/8/layout/lProcess3"/>
    <dgm:cxn modelId="{5B89F611-A557-45C6-993F-029B260ACBDD}" type="presParOf" srcId="{EC10CE90-80FC-4AA4-AFAA-6BD8BF4C2720}" destId="{AFD2E2D4-0CA5-492C-BB81-A81FAA8EC575}" srcOrd="4" destOrd="0" presId="urn:microsoft.com/office/officeart/2005/8/layout/lProcess3"/>
    <dgm:cxn modelId="{8A3E5BCF-16DA-4254-9A7B-DEAB576EACDB}" type="presParOf" srcId="{8B936B69-9470-48BE-8835-FEB85D5DBEC1}" destId="{D87DB8CB-981B-40A9-B8F9-54DE6F173652}" srcOrd="3" destOrd="0" presId="urn:microsoft.com/office/officeart/2005/8/layout/lProcess3"/>
    <dgm:cxn modelId="{DEC12FE4-7B61-400C-8B3D-03B41F60C9B1}" type="presParOf" srcId="{8B936B69-9470-48BE-8835-FEB85D5DBEC1}" destId="{CC58773C-30B6-4D36-A591-EEE665098522}" srcOrd="4" destOrd="0" presId="urn:microsoft.com/office/officeart/2005/8/layout/lProcess3"/>
    <dgm:cxn modelId="{7B2F3BC1-F111-4CC0-9759-7860A7D9BED0}" type="presParOf" srcId="{CC58773C-30B6-4D36-A591-EEE665098522}" destId="{48149917-16CA-49A2-BCF3-BAA06AC0969B}" srcOrd="0" destOrd="0" presId="urn:microsoft.com/office/officeart/2005/8/layout/lProcess3"/>
    <dgm:cxn modelId="{BAE8B1DC-F89A-4C7B-B031-122CE9281161}" type="presParOf" srcId="{CC58773C-30B6-4D36-A591-EEE665098522}" destId="{35F9DC5E-B18E-4906-A7C2-564EC173CDBB}" srcOrd="1" destOrd="0" presId="urn:microsoft.com/office/officeart/2005/8/layout/lProcess3"/>
    <dgm:cxn modelId="{75172E25-0055-418F-B766-80CC02CEB2FF}" type="presParOf" srcId="{CC58773C-30B6-4D36-A591-EEE665098522}" destId="{6ADFD6F9-4FB7-4FCC-99E4-4BCCBC7B0786}" srcOrd="2" destOrd="0" presId="urn:microsoft.com/office/officeart/2005/8/layout/lProcess3"/>
    <dgm:cxn modelId="{ED698974-C818-4EBA-9472-B51473BEDADA}" type="presParOf" srcId="{CC58773C-30B6-4D36-A591-EEE665098522}" destId="{C756DF6F-AE58-4AE9-B303-A41F600CB39C}" srcOrd="3" destOrd="0" presId="urn:microsoft.com/office/officeart/2005/8/layout/lProcess3"/>
    <dgm:cxn modelId="{A09853E1-C776-491D-B4C8-41EF29BDF9BD}" type="presParOf" srcId="{CC58773C-30B6-4D36-A591-EEE665098522}" destId="{44473B59-1965-48E5-9252-F34A2BB1472B}" srcOrd="4" destOrd="0" presId="urn:microsoft.com/office/officeart/2005/8/layout/lProcess3"/>
    <dgm:cxn modelId="{E2428045-34AA-4E45-986B-95CED0329BB6}" type="presParOf" srcId="{8B936B69-9470-48BE-8835-FEB85D5DBEC1}" destId="{CDA23072-564F-4291-9C81-96A52A88A93C}" srcOrd="5" destOrd="0" presId="urn:microsoft.com/office/officeart/2005/8/layout/lProcess3"/>
    <dgm:cxn modelId="{3250CF61-759D-43D4-8768-ED3F5487B236}" type="presParOf" srcId="{8B936B69-9470-48BE-8835-FEB85D5DBEC1}" destId="{37119D16-8D18-4CDC-8A53-CDC95C17E9E0}" srcOrd="6" destOrd="0" presId="urn:microsoft.com/office/officeart/2005/8/layout/lProcess3"/>
    <dgm:cxn modelId="{1161F979-28F0-4A21-8C3D-7A7D8890140F}" type="presParOf" srcId="{37119D16-8D18-4CDC-8A53-CDC95C17E9E0}" destId="{E8BDDEC0-EAC5-4156-BDAA-DC0EFA5DC6EB}" srcOrd="0" destOrd="0" presId="urn:microsoft.com/office/officeart/2005/8/layout/lProcess3"/>
    <dgm:cxn modelId="{4724F220-DD9D-480F-9672-5B2B2FAC932D}" type="presParOf" srcId="{37119D16-8D18-4CDC-8A53-CDC95C17E9E0}" destId="{F25FB24A-7400-4E75-8A19-99A0447C7990}" srcOrd="1" destOrd="0" presId="urn:microsoft.com/office/officeart/2005/8/layout/lProcess3"/>
    <dgm:cxn modelId="{91EC8D6C-67CA-4DA2-8057-F7609B918FAF}" type="presParOf" srcId="{37119D16-8D18-4CDC-8A53-CDC95C17E9E0}" destId="{8800D9F4-817C-4374-BDE0-5AB738FD0A1E}" srcOrd="2" destOrd="0" presId="urn:microsoft.com/office/officeart/2005/8/layout/lProcess3"/>
    <dgm:cxn modelId="{B3B0E601-021A-4D91-B278-50D3218B246D}" type="presParOf" srcId="{37119D16-8D18-4CDC-8A53-CDC95C17E9E0}" destId="{CD2631DB-E31C-4F2E-9A1E-3765B9034676}" srcOrd="3" destOrd="0" presId="urn:microsoft.com/office/officeart/2005/8/layout/lProcess3"/>
    <dgm:cxn modelId="{0B3519AE-FB8D-40DB-8183-216B9CCB48B2}" type="presParOf" srcId="{37119D16-8D18-4CDC-8A53-CDC95C17E9E0}" destId="{6E122461-E62C-4E49-9A99-DF265F02D845}" srcOrd="4" destOrd="0" presId="urn:microsoft.com/office/officeart/2005/8/layout/lProcess3"/>
    <dgm:cxn modelId="{423AD731-E23D-4BEC-97AF-061EC3D53E5B}" type="presParOf" srcId="{8B936B69-9470-48BE-8835-FEB85D5DBEC1}" destId="{7CD7E6FD-AC98-4951-92D5-688B902EB84E}" srcOrd="7" destOrd="0" presId="urn:microsoft.com/office/officeart/2005/8/layout/lProcess3"/>
    <dgm:cxn modelId="{23D63152-D7CF-4F3E-BEFA-CB5455CC7DFA}" type="presParOf" srcId="{8B936B69-9470-48BE-8835-FEB85D5DBEC1}" destId="{5F779FF9-99AD-48FF-B2BE-AB7196B2B119}" srcOrd="8" destOrd="0" presId="urn:microsoft.com/office/officeart/2005/8/layout/lProcess3"/>
    <dgm:cxn modelId="{53FF5A0A-8818-498D-B7F5-7559123AFEE7}" type="presParOf" srcId="{5F779FF9-99AD-48FF-B2BE-AB7196B2B119}" destId="{762297CA-5A31-4F15-BCBD-F46A919D6BB6}" srcOrd="0" destOrd="0" presId="urn:microsoft.com/office/officeart/2005/8/layout/lProcess3"/>
    <dgm:cxn modelId="{93CF47E2-E2F8-43AD-A495-185FCC970AC2}" type="presParOf" srcId="{5F779FF9-99AD-48FF-B2BE-AB7196B2B119}" destId="{A63A367D-084E-4609-B90D-57631DB41E9C}" srcOrd="1" destOrd="0" presId="urn:microsoft.com/office/officeart/2005/8/layout/lProcess3"/>
    <dgm:cxn modelId="{62463479-61EF-4D29-AF66-C35C8599664A}" type="presParOf" srcId="{5F779FF9-99AD-48FF-B2BE-AB7196B2B119}" destId="{F62DC2A7-2568-4347-8B46-ADA71ADA0328}" srcOrd="2" destOrd="0" presId="urn:microsoft.com/office/officeart/2005/8/layout/lProcess3"/>
    <dgm:cxn modelId="{A57CE7C8-CAE4-4B15-B33A-F0D166D8B7E7}" type="presParOf" srcId="{5F779FF9-99AD-48FF-B2BE-AB7196B2B119}" destId="{1E21519F-6E5F-4239-8B7E-E29A34C5442D}" srcOrd="3" destOrd="0" presId="urn:microsoft.com/office/officeart/2005/8/layout/lProcess3"/>
    <dgm:cxn modelId="{7A9603A4-1AA8-4DB2-8B42-2A99C07403DF}" type="presParOf" srcId="{5F779FF9-99AD-48FF-B2BE-AB7196B2B119}" destId="{DEB962AC-5A7C-461C-B079-3E579E6C973C}" srcOrd="4" destOrd="0" presId="urn:microsoft.com/office/officeart/2005/8/layout/lProcess3"/>
    <dgm:cxn modelId="{AD015DC6-D6D9-4436-A049-A6EF8E1A44A0}" type="presParOf" srcId="{8B936B69-9470-48BE-8835-FEB85D5DBEC1}" destId="{7CB90BF8-1246-4567-80BF-4B1EFE4E67A3}" srcOrd="9" destOrd="0" presId="urn:microsoft.com/office/officeart/2005/8/layout/lProcess3"/>
    <dgm:cxn modelId="{B9D00E1C-4F6A-4402-9D69-4D2A0767EA06}" type="presParOf" srcId="{8B936B69-9470-48BE-8835-FEB85D5DBEC1}" destId="{D05CC111-23B4-4264-BA2C-3C122BE15DA9}" srcOrd="10" destOrd="0" presId="urn:microsoft.com/office/officeart/2005/8/layout/lProcess3"/>
    <dgm:cxn modelId="{8E9EDD1B-955D-4E65-928F-F23A0AEF3B4B}" type="presParOf" srcId="{D05CC111-23B4-4264-BA2C-3C122BE15DA9}" destId="{47269827-9F23-4800-9EF6-ACACC645C476}" srcOrd="0" destOrd="0" presId="urn:microsoft.com/office/officeart/2005/8/layout/lProcess3"/>
    <dgm:cxn modelId="{BC949E81-40CF-45A2-B3D6-56442D0783FB}" type="presParOf" srcId="{D05CC111-23B4-4264-BA2C-3C122BE15DA9}" destId="{E5776A42-9B2F-4844-9F7A-1DBD19D069B6}" srcOrd="1" destOrd="0" presId="urn:microsoft.com/office/officeart/2005/8/layout/lProcess3"/>
    <dgm:cxn modelId="{49F4A58C-6AC4-4606-8F41-1B3170298295}" type="presParOf" srcId="{D05CC111-23B4-4264-BA2C-3C122BE15DA9}" destId="{29C54017-E35E-41CC-9359-19846F598C69}" srcOrd="2" destOrd="0" presId="urn:microsoft.com/office/officeart/2005/8/layout/lProcess3"/>
    <dgm:cxn modelId="{913B5555-B0B6-42DA-BBDF-67BAC28C4DA0}" type="presParOf" srcId="{D05CC111-23B4-4264-BA2C-3C122BE15DA9}" destId="{8FA69E21-3896-4811-9EF0-8FDECB979F45}" srcOrd="3" destOrd="0" presId="urn:microsoft.com/office/officeart/2005/8/layout/lProcess3"/>
    <dgm:cxn modelId="{E5E415F1-F7E7-48DB-A4BD-E36111163D66}" type="presParOf" srcId="{D05CC111-23B4-4264-BA2C-3C122BE15DA9}" destId="{973C86D3-CAF6-4912-891E-53DEE00330D6}" srcOrd="4" destOrd="0" presId="urn:microsoft.com/office/officeart/2005/8/layout/lProcess3"/>
    <dgm:cxn modelId="{6EDB0001-02A4-48D8-A917-AA495D5BC3FE}" type="presParOf" srcId="{8B936B69-9470-48BE-8835-FEB85D5DBEC1}" destId="{65151526-7FD8-45A3-A610-FE07C17814EF}" srcOrd="11" destOrd="0" presId="urn:microsoft.com/office/officeart/2005/8/layout/lProcess3"/>
    <dgm:cxn modelId="{A6459A00-3AE6-4EFB-B055-E8A456E895D9}" type="presParOf" srcId="{8B936B69-9470-48BE-8835-FEB85D5DBEC1}" destId="{6C0B5F10-162A-4C76-9FBC-3BF4F4D00CD8}" srcOrd="12" destOrd="0" presId="urn:microsoft.com/office/officeart/2005/8/layout/lProcess3"/>
    <dgm:cxn modelId="{E24ABC01-62D0-46A1-B9CF-AF103780BEF0}" type="presParOf" srcId="{6C0B5F10-162A-4C76-9FBC-3BF4F4D00CD8}" destId="{9CE86931-4FDD-452C-8946-26C7B55D1E18}" srcOrd="0" destOrd="0" presId="urn:microsoft.com/office/officeart/2005/8/layout/lProcess3"/>
    <dgm:cxn modelId="{0A747F7F-F95D-4888-BEB9-87CF9AFB613C}" type="presParOf" srcId="{6C0B5F10-162A-4C76-9FBC-3BF4F4D00CD8}" destId="{EB885B94-CA8C-4783-9DD7-7F22CA0FEB5B}" srcOrd="1" destOrd="0" presId="urn:microsoft.com/office/officeart/2005/8/layout/lProcess3"/>
    <dgm:cxn modelId="{F65F37A7-F4C2-4FCE-951B-5EFE8C89FE93}" type="presParOf" srcId="{6C0B5F10-162A-4C76-9FBC-3BF4F4D00CD8}" destId="{31D1D153-B96C-4E24-AF5E-9A2E6C18B125}" srcOrd="2" destOrd="0" presId="urn:microsoft.com/office/officeart/2005/8/layout/lProcess3"/>
    <dgm:cxn modelId="{22E73FAA-71ED-440F-8522-4797521AB447}" type="presParOf" srcId="{6C0B5F10-162A-4C76-9FBC-3BF4F4D00CD8}" destId="{FD50ADA9-E7CE-4FFD-ABEC-E57CFA97C5E8}" srcOrd="3" destOrd="0" presId="urn:microsoft.com/office/officeart/2005/8/layout/lProcess3"/>
    <dgm:cxn modelId="{EC81D429-3117-46C6-8EFB-FD719D9B6E95}" type="presParOf" srcId="{6C0B5F10-162A-4C76-9FBC-3BF4F4D00CD8}" destId="{19338D26-8F89-41FC-8D39-3C6E43BD292B}" srcOrd="4" destOrd="0" presId="urn:microsoft.com/office/officeart/2005/8/layout/l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0DE547-6A07-4032-83AE-B234DF789609}" type="doc">
      <dgm:prSet loTypeId="urn:microsoft.com/office/officeart/2005/8/layout/vList5" loCatId="list" qsTypeId="urn:microsoft.com/office/officeart/2005/8/quickstyle/simple1" qsCatId="simple" csTypeId="urn:microsoft.com/office/officeart/2005/8/colors/colorful1#2" csCatId="colorful" phldr="1"/>
      <dgm:spPr/>
      <dgm:t>
        <a:bodyPr/>
        <a:lstStyle/>
        <a:p>
          <a:endParaRPr lang="en-GB"/>
        </a:p>
      </dgm:t>
    </dgm:pt>
    <dgm:pt modelId="{FA7B35D2-DEDF-48ED-B937-28B4DA701AFB}">
      <dgm:prSet phldrT="[Text]"/>
      <dgm:spPr/>
      <dgm:t>
        <a:bodyPr/>
        <a:lstStyle/>
        <a:p>
          <a:r>
            <a:rPr lang="en-GB" dirty="0" smtClean="0"/>
            <a:t>Application</a:t>
          </a:r>
          <a:endParaRPr lang="en-GB" dirty="0"/>
        </a:p>
      </dgm:t>
    </dgm:pt>
    <dgm:pt modelId="{F1DF8CC5-936D-43A6-A068-528243F114AB}" type="parTrans" cxnId="{0FB4FF0E-1448-4AF1-AFD6-4179753C5814}">
      <dgm:prSet/>
      <dgm:spPr/>
      <dgm:t>
        <a:bodyPr/>
        <a:lstStyle/>
        <a:p>
          <a:endParaRPr lang="en-GB"/>
        </a:p>
      </dgm:t>
    </dgm:pt>
    <dgm:pt modelId="{26DA445F-D5C8-499B-8565-F98217402BC5}" type="sibTrans" cxnId="{0FB4FF0E-1448-4AF1-AFD6-4179753C5814}">
      <dgm:prSet/>
      <dgm:spPr/>
      <dgm:t>
        <a:bodyPr/>
        <a:lstStyle/>
        <a:p>
          <a:endParaRPr lang="en-GB"/>
        </a:p>
      </dgm:t>
    </dgm:pt>
    <dgm:pt modelId="{F359ED00-3CE6-4657-9DF1-C008FD52F4CF}">
      <dgm:prSet phldrT="[Text]"/>
      <dgm:spPr/>
      <dgm:t>
        <a:bodyPr/>
        <a:lstStyle/>
        <a:p>
          <a:r>
            <a:rPr lang="en-GB" smtClean="0"/>
            <a:t>Troubleshooting, file sharing, internet</a:t>
          </a:r>
          <a:endParaRPr lang="en-GB" dirty="0"/>
        </a:p>
      </dgm:t>
    </dgm:pt>
    <dgm:pt modelId="{ED0BE296-52DA-4D8B-A94E-462AB2FAFF00}" type="parTrans" cxnId="{B8807E2A-0F0A-45DC-9123-AF9341743630}">
      <dgm:prSet/>
      <dgm:spPr/>
      <dgm:t>
        <a:bodyPr/>
        <a:lstStyle/>
        <a:p>
          <a:endParaRPr lang="en-GB"/>
        </a:p>
      </dgm:t>
    </dgm:pt>
    <dgm:pt modelId="{94CE7936-4260-448D-B975-F85EA6ABCF8B}" type="sibTrans" cxnId="{B8807E2A-0F0A-45DC-9123-AF9341743630}">
      <dgm:prSet/>
      <dgm:spPr/>
      <dgm:t>
        <a:bodyPr/>
        <a:lstStyle/>
        <a:p>
          <a:endParaRPr lang="en-GB"/>
        </a:p>
      </dgm:t>
    </dgm:pt>
    <dgm:pt modelId="{07127645-B2A5-488C-BD27-467AE3A77C40}">
      <dgm:prSet phldrT="[Text]"/>
      <dgm:spPr/>
      <dgm:t>
        <a:bodyPr/>
        <a:lstStyle/>
        <a:p>
          <a:r>
            <a:rPr lang="en-GB" dirty="0" smtClean="0"/>
            <a:t>Transport</a:t>
          </a:r>
          <a:endParaRPr lang="en-GB" dirty="0"/>
        </a:p>
      </dgm:t>
    </dgm:pt>
    <dgm:pt modelId="{054B9EAA-ED3C-4457-9302-F0FE931C132C}" type="parTrans" cxnId="{255A447A-2EA1-4C96-8D13-1DAD0EF133E3}">
      <dgm:prSet/>
      <dgm:spPr/>
      <dgm:t>
        <a:bodyPr/>
        <a:lstStyle/>
        <a:p>
          <a:endParaRPr lang="en-GB"/>
        </a:p>
      </dgm:t>
    </dgm:pt>
    <dgm:pt modelId="{61D52AD3-0422-4049-A7D2-6722F0EE0B34}" type="sibTrans" cxnId="{255A447A-2EA1-4C96-8D13-1DAD0EF133E3}">
      <dgm:prSet/>
      <dgm:spPr/>
      <dgm:t>
        <a:bodyPr/>
        <a:lstStyle/>
        <a:p>
          <a:endParaRPr lang="en-GB"/>
        </a:p>
      </dgm:t>
    </dgm:pt>
    <dgm:pt modelId="{AD89F1BF-9623-4734-B720-1A393631E8E9}">
      <dgm:prSet phldrT="[Text]"/>
      <dgm:spPr/>
      <dgm:t>
        <a:bodyPr/>
        <a:lstStyle/>
        <a:p>
          <a:r>
            <a:rPr lang="en-GB" dirty="0" smtClean="0"/>
            <a:t>Flow control, error control</a:t>
          </a:r>
          <a:endParaRPr lang="en-GB" dirty="0"/>
        </a:p>
      </dgm:t>
    </dgm:pt>
    <dgm:pt modelId="{BD6B762B-AA1B-47FB-8226-6A34BC602458}" type="parTrans" cxnId="{6635358B-0E93-4A89-8AD7-CCFCB03CB5FF}">
      <dgm:prSet/>
      <dgm:spPr/>
      <dgm:t>
        <a:bodyPr/>
        <a:lstStyle/>
        <a:p>
          <a:endParaRPr lang="en-GB"/>
        </a:p>
      </dgm:t>
    </dgm:pt>
    <dgm:pt modelId="{5458A631-4EFB-43CC-8620-854713DF3A57}" type="sibTrans" cxnId="{6635358B-0E93-4A89-8AD7-CCFCB03CB5FF}">
      <dgm:prSet/>
      <dgm:spPr/>
      <dgm:t>
        <a:bodyPr/>
        <a:lstStyle/>
        <a:p>
          <a:endParaRPr lang="en-GB"/>
        </a:p>
      </dgm:t>
    </dgm:pt>
    <dgm:pt modelId="{65AD8A9A-7B73-462F-A81F-C627082ED03F}">
      <dgm:prSet phldrT="[Text]"/>
      <dgm:spPr/>
      <dgm:t>
        <a:bodyPr/>
        <a:lstStyle/>
        <a:p>
          <a:r>
            <a:rPr lang="en-GB" dirty="0" smtClean="0"/>
            <a:t>Internet</a:t>
          </a:r>
          <a:endParaRPr lang="en-GB" dirty="0"/>
        </a:p>
      </dgm:t>
    </dgm:pt>
    <dgm:pt modelId="{8592ED70-7C42-411A-BD0A-9C11D566F8F1}" type="parTrans" cxnId="{425506F0-C201-4238-8FDD-2929EA9D0BB6}">
      <dgm:prSet/>
      <dgm:spPr/>
      <dgm:t>
        <a:bodyPr/>
        <a:lstStyle/>
        <a:p>
          <a:endParaRPr lang="en-GB"/>
        </a:p>
      </dgm:t>
    </dgm:pt>
    <dgm:pt modelId="{059BB137-05DB-4F54-ADF4-A7FE164EADAE}" type="sibTrans" cxnId="{425506F0-C201-4238-8FDD-2929EA9D0BB6}">
      <dgm:prSet/>
      <dgm:spPr/>
      <dgm:t>
        <a:bodyPr/>
        <a:lstStyle/>
        <a:p>
          <a:endParaRPr lang="en-GB"/>
        </a:p>
      </dgm:t>
    </dgm:pt>
    <dgm:pt modelId="{055946E3-4F31-499E-8856-DBBE3DCCD68D}">
      <dgm:prSet phldrT="[Text]"/>
      <dgm:spPr/>
      <dgm:t>
        <a:bodyPr/>
        <a:lstStyle/>
        <a:p>
          <a:r>
            <a:rPr lang="en-GB" dirty="0" smtClean="0"/>
            <a:t>Network Access</a:t>
          </a:r>
          <a:endParaRPr lang="en-GB" dirty="0"/>
        </a:p>
      </dgm:t>
    </dgm:pt>
    <dgm:pt modelId="{D533B6DC-C176-4C4A-84FC-BDB1FA28048C}" type="parTrans" cxnId="{47A67A68-4C70-4239-B183-13FD5EACC851}">
      <dgm:prSet/>
      <dgm:spPr/>
      <dgm:t>
        <a:bodyPr/>
        <a:lstStyle/>
        <a:p>
          <a:endParaRPr lang="en-GB"/>
        </a:p>
      </dgm:t>
    </dgm:pt>
    <dgm:pt modelId="{3B75760A-75DB-4943-AB3D-C3FEC5123BD6}" type="sibTrans" cxnId="{47A67A68-4C70-4239-B183-13FD5EACC851}">
      <dgm:prSet/>
      <dgm:spPr/>
      <dgm:t>
        <a:bodyPr/>
        <a:lstStyle/>
        <a:p>
          <a:endParaRPr lang="en-GB"/>
        </a:p>
      </dgm:t>
    </dgm:pt>
    <dgm:pt modelId="{2441EDEF-2A1D-46A2-AA69-2C17DEC6DA2C}">
      <dgm:prSet phldrT="[Text]"/>
      <dgm:spPr/>
      <dgm:t>
        <a:bodyPr/>
        <a:lstStyle/>
        <a:p>
          <a:r>
            <a:rPr lang="en-GB" dirty="0" smtClean="0"/>
            <a:t>IP addressing and routing of network traffic</a:t>
          </a:r>
          <a:endParaRPr lang="en-GB" dirty="0"/>
        </a:p>
      </dgm:t>
    </dgm:pt>
    <dgm:pt modelId="{AD141DC8-028E-4C36-916F-13EF0AA5EC89}" type="parTrans" cxnId="{C4CDFE93-5A09-41DE-857A-A032F604CA5A}">
      <dgm:prSet/>
      <dgm:spPr/>
      <dgm:t>
        <a:bodyPr/>
        <a:lstStyle/>
        <a:p>
          <a:endParaRPr lang="en-GB"/>
        </a:p>
      </dgm:t>
    </dgm:pt>
    <dgm:pt modelId="{59C20289-6455-4C81-8883-0E5B57A80447}" type="sibTrans" cxnId="{C4CDFE93-5A09-41DE-857A-A032F604CA5A}">
      <dgm:prSet/>
      <dgm:spPr/>
      <dgm:t>
        <a:bodyPr/>
        <a:lstStyle/>
        <a:p>
          <a:endParaRPr lang="en-GB"/>
        </a:p>
      </dgm:t>
    </dgm:pt>
    <dgm:pt modelId="{C91D5361-9DB7-4CEB-B450-BBA10C017C65}">
      <dgm:prSet phldrT="[Text]"/>
      <dgm:spPr/>
      <dgm:t>
        <a:bodyPr/>
        <a:lstStyle/>
        <a:p>
          <a:r>
            <a:rPr lang="en-GB" dirty="0" smtClean="0"/>
            <a:t>Interface with the physical network</a:t>
          </a:r>
          <a:endParaRPr lang="en-GB" dirty="0"/>
        </a:p>
      </dgm:t>
    </dgm:pt>
    <dgm:pt modelId="{53C33FFD-C133-41FC-8191-C76807CEAFB4}" type="parTrans" cxnId="{23BDDA5E-8EFD-462D-AA13-517E5929C5CA}">
      <dgm:prSet/>
      <dgm:spPr/>
      <dgm:t>
        <a:bodyPr/>
        <a:lstStyle/>
        <a:p>
          <a:endParaRPr lang="en-GB"/>
        </a:p>
      </dgm:t>
    </dgm:pt>
    <dgm:pt modelId="{5B2DF78A-6424-4D46-9078-FF8B923DCC5A}" type="sibTrans" cxnId="{23BDDA5E-8EFD-462D-AA13-517E5929C5CA}">
      <dgm:prSet/>
      <dgm:spPr/>
      <dgm:t>
        <a:bodyPr/>
        <a:lstStyle/>
        <a:p>
          <a:endParaRPr lang="en-GB"/>
        </a:p>
      </dgm:t>
    </dgm:pt>
    <dgm:pt modelId="{83C25297-A7D5-48E5-BF75-E1E5C07C5F1C}" type="pres">
      <dgm:prSet presAssocID="{740DE547-6A07-4032-83AE-B234DF789609}" presName="Name0" presStyleCnt="0">
        <dgm:presLayoutVars>
          <dgm:dir/>
          <dgm:animLvl val="lvl"/>
          <dgm:resizeHandles val="exact"/>
        </dgm:presLayoutVars>
      </dgm:prSet>
      <dgm:spPr/>
      <dgm:t>
        <a:bodyPr/>
        <a:lstStyle/>
        <a:p>
          <a:endParaRPr lang="en-GB"/>
        </a:p>
      </dgm:t>
    </dgm:pt>
    <dgm:pt modelId="{604E13D9-B247-445B-A5EA-FB0EB8E0D229}" type="pres">
      <dgm:prSet presAssocID="{FA7B35D2-DEDF-48ED-B937-28B4DA701AFB}" presName="linNode" presStyleCnt="0"/>
      <dgm:spPr/>
    </dgm:pt>
    <dgm:pt modelId="{BC134452-F577-4BCD-94AC-84C6E0355371}" type="pres">
      <dgm:prSet presAssocID="{FA7B35D2-DEDF-48ED-B937-28B4DA701AFB}" presName="parentText" presStyleLbl="node1" presStyleIdx="0" presStyleCnt="4">
        <dgm:presLayoutVars>
          <dgm:chMax val="1"/>
          <dgm:bulletEnabled val="1"/>
        </dgm:presLayoutVars>
      </dgm:prSet>
      <dgm:spPr/>
      <dgm:t>
        <a:bodyPr/>
        <a:lstStyle/>
        <a:p>
          <a:endParaRPr lang="en-GB"/>
        </a:p>
      </dgm:t>
    </dgm:pt>
    <dgm:pt modelId="{0F6A1CC5-BB0A-4593-BD73-E1315931B582}" type="pres">
      <dgm:prSet presAssocID="{FA7B35D2-DEDF-48ED-B937-28B4DA701AFB}" presName="descendantText" presStyleLbl="alignAccFollowNode1" presStyleIdx="0" presStyleCnt="4">
        <dgm:presLayoutVars>
          <dgm:bulletEnabled val="1"/>
        </dgm:presLayoutVars>
      </dgm:prSet>
      <dgm:spPr/>
      <dgm:t>
        <a:bodyPr/>
        <a:lstStyle/>
        <a:p>
          <a:endParaRPr lang="en-GB"/>
        </a:p>
      </dgm:t>
    </dgm:pt>
    <dgm:pt modelId="{549BE31A-45A9-464B-AA7D-F32D698D66B9}" type="pres">
      <dgm:prSet presAssocID="{26DA445F-D5C8-499B-8565-F98217402BC5}" presName="sp" presStyleCnt="0"/>
      <dgm:spPr/>
    </dgm:pt>
    <dgm:pt modelId="{94B1DC56-63CA-4767-9FBC-6D255B3583F5}" type="pres">
      <dgm:prSet presAssocID="{07127645-B2A5-488C-BD27-467AE3A77C40}" presName="linNode" presStyleCnt="0"/>
      <dgm:spPr/>
    </dgm:pt>
    <dgm:pt modelId="{5ECEF165-C0B1-4448-A4A6-D56658418CBC}" type="pres">
      <dgm:prSet presAssocID="{07127645-B2A5-488C-BD27-467AE3A77C40}" presName="parentText" presStyleLbl="node1" presStyleIdx="1" presStyleCnt="4">
        <dgm:presLayoutVars>
          <dgm:chMax val="1"/>
          <dgm:bulletEnabled val="1"/>
        </dgm:presLayoutVars>
      </dgm:prSet>
      <dgm:spPr/>
      <dgm:t>
        <a:bodyPr/>
        <a:lstStyle/>
        <a:p>
          <a:endParaRPr lang="en-GB"/>
        </a:p>
      </dgm:t>
    </dgm:pt>
    <dgm:pt modelId="{806F1BD4-9164-41F3-8844-0939671CB410}" type="pres">
      <dgm:prSet presAssocID="{07127645-B2A5-488C-BD27-467AE3A77C40}" presName="descendantText" presStyleLbl="alignAccFollowNode1" presStyleIdx="1" presStyleCnt="4">
        <dgm:presLayoutVars>
          <dgm:bulletEnabled val="1"/>
        </dgm:presLayoutVars>
      </dgm:prSet>
      <dgm:spPr/>
      <dgm:t>
        <a:bodyPr/>
        <a:lstStyle/>
        <a:p>
          <a:endParaRPr lang="en-GB"/>
        </a:p>
      </dgm:t>
    </dgm:pt>
    <dgm:pt modelId="{A99CFF2F-ED77-45B2-BE1B-A696EA005A0F}" type="pres">
      <dgm:prSet presAssocID="{61D52AD3-0422-4049-A7D2-6722F0EE0B34}" presName="sp" presStyleCnt="0"/>
      <dgm:spPr/>
    </dgm:pt>
    <dgm:pt modelId="{DC4428E0-FE42-43C5-BDF5-393963B30AA7}" type="pres">
      <dgm:prSet presAssocID="{65AD8A9A-7B73-462F-A81F-C627082ED03F}" presName="linNode" presStyleCnt="0"/>
      <dgm:spPr/>
    </dgm:pt>
    <dgm:pt modelId="{51F123EE-E457-4D4E-B298-CEFE9B292FB2}" type="pres">
      <dgm:prSet presAssocID="{65AD8A9A-7B73-462F-A81F-C627082ED03F}" presName="parentText" presStyleLbl="node1" presStyleIdx="2" presStyleCnt="4">
        <dgm:presLayoutVars>
          <dgm:chMax val="1"/>
          <dgm:bulletEnabled val="1"/>
        </dgm:presLayoutVars>
      </dgm:prSet>
      <dgm:spPr/>
      <dgm:t>
        <a:bodyPr/>
        <a:lstStyle/>
        <a:p>
          <a:endParaRPr lang="en-GB"/>
        </a:p>
      </dgm:t>
    </dgm:pt>
    <dgm:pt modelId="{AB6D50D2-0C5C-4547-89E4-28A0325A0516}" type="pres">
      <dgm:prSet presAssocID="{65AD8A9A-7B73-462F-A81F-C627082ED03F}" presName="descendantText" presStyleLbl="alignAccFollowNode1" presStyleIdx="2" presStyleCnt="4">
        <dgm:presLayoutVars>
          <dgm:bulletEnabled val="1"/>
        </dgm:presLayoutVars>
      </dgm:prSet>
      <dgm:spPr/>
      <dgm:t>
        <a:bodyPr/>
        <a:lstStyle/>
        <a:p>
          <a:endParaRPr lang="en-GB"/>
        </a:p>
      </dgm:t>
    </dgm:pt>
    <dgm:pt modelId="{38A39419-8AF2-4A66-94EF-A7671F2A30BC}" type="pres">
      <dgm:prSet presAssocID="{059BB137-05DB-4F54-ADF4-A7FE164EADAE}" presName="sp" presStyleCnt="0"/>
      <dgm:spPr/>
    </dgm:pt>
    <dgm:pt modelId="{B829D2C2-D651-40CC-8BFE-33A26C6F3467}" type="pres">
      <dgm:prSet presAssocID="{055946E3-4F31-499E-8856-DBBE3DCCD68D}" presName="linNode" presStyleCnt="0"/>
      <dgm:spPr/>
    </dgm:pt>
    <dgm:pt modelId="{E276628C-92F9-4DBA-9A33-296739623035}" type="pres">
      <dgm:prSet presAssocID="{055946E3-4F31-499E-8856-DBBE3DCCD68D}" presName="parentText" presStyleLbl="node1" presStyleIdx="3" presStyleCnt="4">
        <dgm:presLayoutVars>
          <dgm:chMax val="1"/>
          <dgm:bulletEnabled val="1"/>
        </dgm:presLayoutVars>
      </dgm:prSet>
      <dgm:spPr/>
      <dgm:t>
        <a:bodyPr/>
        <a:lstStyle/>
        <a:p>
          <a:endParaRPr lang="en-GB"/>
        </a:p>
      </dgm:t>
    </dgm:pt>
    <dgm:pt modelId="{0E4591DC-A859-4AAD-BEB3-23C2AD812542}" type="pres">
      <dgm:prSet presAssocID="{055946E3-4F31-499E-8856-DBBE3DCCD68D}" presName="descendantText" presStyleLbl="alignAccFollowNode1" presStyleIdx="3" presStyleCnt="4">
        <dgm:presLayoutVars>
          <dgm:bulletEnabled val="1"/>
        </dgm:presLayoutVars>
      </dgm:prSet>
      <dgm:spPr/>
      <dgm:t>
        <a:bodyPr/>
        <a:lstStyle/>
        <a:p>
          <a:endParaRPr lang="en-GB"/>
        </a:p>
      </dgm:t>
    </dgm:pt>
  </dgm:ptLst>
  <dgm:cxnLst>
    <dgm:cxn modelId="{66E9FFC1-239E-40B9-8F93-A221231C69F6}" type="presOf" srcId="{2441EDEF-2A1D-46A2-AA69-2C17DEC6DA2C}" destId="{AB6D50D2-0C5C-4547-89E4-28A0325A0516}" srcOrd="0" destOrd="0" presId="urn:microsoft.com/office/officeart/2005/8/layout/vList5"/>
    <dgm:cxn modelId="{C4CDFE93-5A09-41DE-857A-A032F604CA5A}" srcId="{65AD8A9A-7B73-462F-A81F-C627082ED03F}" destId="{2441EDEF-2A1D-46A2-AA69-2C17DEC6DA2C}" srcOrd="0" destOrd="0" parTransId="{AD141DC8-028E-4C36-916F-13EF0AA5EC89}" sibTransId="{59C20289-6455-4C81-8883-0E5B57A80447}"/>
    <dgm:cxn modelId="{8D336128-B34D-4852-B83F-4A2585D8335E}" type="presOf" srcId="{FA7B35D2-DEDF-48ED-B937-28B4DA701AFB}" destId="{BC134452-F577-4BCD-94AC-84C6E0355371}" srcOrd="0" destOrd="0" presId="urn:microsoft.com/office/officeart/2005/8/layout/vList5"/>
    <dgm:cxn modelId="{23BDDA5E-8EFD-462D-AA13-517E5929C5CA}" srcId="{055946E3-4F31-499E-8856-DBBE3DCCD68D}" destId="{C91D5361-9DB7-4CEB-B450-BBA10C017C65}" srcOrd="0" destOrd="0" parTransId="{53C33FFD-C133-41FC-8191-C76807CEAFB4}" sibTransId="{5B2DF78A-6424-4D46-9078-FF8B923DCC5A}"/>
    <dgm:cxn modelId="{288350C1-E822-4672-90D0-DD9B6D95C77B}" type="presOf" srcId="{07127645-B2A5-488C-BD27-467AE3A77C40}" destId="{5ECEF165-C0B1-4448-A4A6-D56658418CBC}" srcOrd="0" destOrd="0" presId="urn:microsoft.com/office/officeart/2005/8/layout/vList5"/>
    <dgm:cxn modelId="{6635358B-0E93-4A89-8AD7-CCFCB03CB5FF}" srcId="{07127645-B2A5-488C-BD27-467AE3A77C40}" destId="{AD89F1BF-9623-4734-B720-1A393631E8E9}" srcOrd="0" destOrd="0" parTransId="{BD6B762B-AA1B-47FB-8226-6A34BC602458}" sibTransId="{5458A631-4EFB-43CC-8620-854713DF3A57}"/>
    <dgm:cxn modelId="{425506F0-C201-4238-8FDD-2929EA9D0BB6}" srcId="{740DE547-6A07-4032-83AE-B234DF789609}" destId="{65AD8A9A-7B73-462F-A81F-C627082ED03F}" srcOrd="2" destOrd="0" parTransId="{8592ED70-7C42-411A-BD0A-9C11D566F8F1}" sibTransId="{059BB137-05DB-4F54-ADF4-A7FE164EADAE}"/>
    <dgm:cxn modelId="{0FB4FF0E-1448-4AF1-AFD6-4179753C5814}" srcId="{740DE547-6A07-4032-83AE-B234DF789609}" destId="{FA7B35D2-DEDF-48ED-B937-28B4DA701AFB}" srcOrd="0" destOrd="0" parTransId="{F1DF8CC5-936D-43A6-A068-528243F114AB}" sibTransId="{26DA445F-D5C8-499B-8565-F98217402BC5}"/>
    <dgm:cxn modelId="{AC3CF986-D8A1-4659-81CF-9028246B517D}" type="presOf" srcId="{055946E3-4F31-499E-8856-DBBE3DCCD68D}" destId="{E276628C-92F9-4DBA-9A33-296739623035}" srcOrd="0" destOrd="0" presId="urn:microsoft.com/office/officeart/2005/8/layout/vList5"/>
    <dgm:cxn modelId="{255A447A-2EA1-4C96-8D13-1DAD0EF133E3}" srcId="{740DE547-6A07-4032-83AE-B234DF789609}" destId="{07127645-B2A5-488C-BD27-467AE3A77C40}" srcOrd="1" destOrd="0" parTransId="{054B9EAA-ED3C-4457-9302-F0FE931C132C}" sibTransId="{61D52AD3-0422-4049-A7D2-6722F0EE0B34}"/>
    <dgm:cxn modelId="{57F62D1A-CC5B-4E59-846F-B30E29B1B431}" type="presOf" srcId="{F359ED00-3CE6-4657-9DF1-C008FD52F4CF}" destId="{0F6A1CC5-BB0A-4593-BD73-E1315931B582}" srcOrd="0" destOrd="0" presId="urn:microsoft.com/office/officeart/2005/8/layout/vList5"/>
    <dgm:cxn modelId="{F61B2AB9-4719-44F9-84F7-7C8939EEB907}" type="presOf" srcId="{C91D5361-9DB7-4CEB-B450-BBA10C017C65}" destId="{0E4591DC-A859-4AAD-BEB3-23C2AD812542}" srcOrd="0" destOrd="0" presId="urn:microsoft.com/office/officeart/2005/8/layout/vList5"/>
    <dgm:cxn modelId="{CDD328B1-630C-446D-AAD0-72E4D146B40A}" type="presOf" srcId="{AD89F1BF-9623-4734-B720-1A393631E8E9}" destId="{806F1BD4-9164-41F3-8844-0939671CB410}" srcOrd="0" destOrd="0" presId="urn:microsoft.com/office/officeart/2005/8/layout/vList5"/>
    <dgm:cxn modelId="{B8807E2A-0F0A-45DC-9123-AF9341743630}" srcId="{FA7B35D2-DEDF-48ED-B937-28B4DA701AFB}" destId="{F359ED00-3CE6-4657-9DF1-C008FD52F4CF}" srcOrd="0" destOrd="0" parTransId="{ED0BE296-52DA-4D8B-A94E-462AB2FAFF00}" sibTransId="{94CE7936-4260-448D-B975-F85EA6ABCF8B}"/>
    <dgm:cxn modelId="{C1ED1AFB-8464-44A9-B490-5A5F0902376A}" type="presOf" srcId="{65AD8A9A-7B73-462F-A81F-C627082ED03F}" destId="{51F123EE-E457-4D4E-B298-CEFE9B292FB2}" srcOrd="0" destOrd="0" presId="urn:microsoft.com/office/officeart/2005/8/layout/vList5"/>
    <dgm:cxn modelId="{47A67A68-4C70-4239-B183-13FD5EACC851}" srcId="{740DE547-6A07-4032-83AE-B234DF789609}" destId="{055946E3-4F31-499E-8856-DBBE3DCCD68D}" srcOrd="3" destOrd="0" parTransId="{D533B6DC-C176-4C4A-84FC-BDB1FA28048C}" sibTransId="{3B75760A-75DB-4943-AB3D-C3FEC5123BD6}"/>
    <dgm:cxn modelId="{CC2CEBC2-A7B3-4D51-B836-7CC98DB8E9F3}" type="presOf" srcId="{740DE547-6A07-4032-83AE-B234DF789609}" destId="{83C25297-A7D5-48E5-BF75-E1E5C07C5F1C}" srcOrd="0" destOrd="0" presId="urn:microsoft.com/office/officeart/2005/8/layout/vList5"/>
    <dgm:cxn modelId="{36B77E66-90E4-4F3A-8FC5-2C216FBADC6C}" type="presParOf" srcId="{83C25297-A7D5-48E5-BF75-E1E5C07C5F1C}" destId="{604E13D9-B247-445B-A5EA-FB0EB8E0D229}" srcOrd="0" destOrd="0" presId="urn:microsoft.com/office/officeart/2005/8/layout/vList5"/>
    <dgm:cxn modelId="{BB238FA6-0695-4A6F-A9F5-14289CCCE95A}" type="presParOf" srcId="{604E13D9-B247-445B-A5EA-FB0EB8E0D229}" destId="{BC134452-F577-4BCD-94AC-84C6E0355371}" srcOrd="0" destOrd="0" presId="urn:microsoft.com/office/officeart/2005/8/layout/vList5"/>
    <dgm:cxn modelId="{8164F765-0F05-4469-98B7-037AC27E657B}" type="presParOf" srcId="{604E13D9-B247-445B-A5EA-FB0EB8E0D229}" destId="{0F6A1CC5-BB0A-4593-BD73-E1315931B582}" srcOrd="1" destOrd="0" presId="urn:microsoft.com/office/officeart/2005/8/layout/vList5"/>
    <dgm:cxn modelId="{5E513841-4CBF-4607-BD31-C629DCDFF630}" type="presParOf" srcId="{83C25297-A7D5-48E5-BF75-E1E5C07C5F1C}" destId="{549BE31A-45A9-464B-AA7D-F32D698D66B9}" srcOrd="1" destOrd="0" presId="urn:microsoft.com/office/officeart/2005/8/layout/vList5"/>
    <dgm:cxn modelId="{13C8B9CD-C198-47B7-8CCC-1061ACD1D70D}" type="presParOf" srcId="{83C25297-A7D5-48E5-BF75-E1E5C07C5F1C}" destId="{94B1DC56-63CA-4767-9FBC-6D255B3583F5}" srcOrd="2" destOrd="0" presId="urn:microsoft.com/office/officeart/2005/8/layout/vList5"/>
    <dgm:cxn modelId="{5381CF3D-553F-4175-A958-8AA56D03F938}" type="presParOf" srcId="{94B1DC56-63CA-4767-9FBC-6D255B3583F5}" destId="{5ECEF165-C0B1-4448-A4A6-D56658418CBC}" srcOrd="0" destOrd="0" presId="urn:microsoft.com/office/officeart/2005/8/layout/vList5"/>
    <dgm:cxn modelId="{C8316CD6-72BA-42A1-9102-849183FCEEFF}" type="presParOf" srcId="{94B1DC56-63CA-4767-9FBC-6D255B3583F5}" destId="{806F1BD4-9164-41F3-8844-0939671CB410}" srcOrd="1" destOrd="0" presId="urn:microsoft.com/office/officeart/2005/8/layout/vList5"/>
    <dgm:cxn modelId="{FD740EB1-F641-47B9-9F09-73AFF41A2CB5}" type="presParOf" srcId="{83C25297-A7D5-48E5-BF75-E1E5C07C5F1C}" destId="{A99CFF2F-ED77-45B2-BE1B-A696EA005A0F}" srcOrd="3" destOrd="0" presId="urn:microsoft.com/office/officeart/2005/8/layout/vList5"/>
    <dgm:cxn modelId="{49908C5B-2A0A-4227-AE1F-FBE9CB33DFE8}" type="presParOf" srcId="{83C25297-A7D5-48E5-BF75-E1E5C07C5F1C}" destId="{DC4428E0-FE42-43C5-BDF5-393963B30AA7}" srcOrd="4" destOrd="0" presId="urn:microsoft.com/office/officeart/2005/8/layout/vList5"/>
    <dgm:cxn modelId="{0D4783F8-650A-4F18-8DAC-8A83CE78D9EA}" type="presParOf" srcId="{DC4428E0-FE42-43C5-BDF5-393963B30AA7}" destId="{51F123EE-E457-4D4E-B298-CEFE9B292FB2}" srcOrd="0" destOrd="0" presId="urn:microsoft.com/office/officeart/2005/8/layout/vList5"/>
    <dgm:cxn modelId="{768F282D-4DB4-429A-BE1E-E476024C5222}" type="presParOf" srcId="{DC4428E0-FE42-43C5-BDF5-393963B30AA7}" destId="{AB6D50D2-0C5C-4547-89E4-28A0325A0516}" srcOrd="1" destOrd="0" presId="urn:microsoft.com/office/officeart/2005/8/layout/vList5"/>
    <dgm:cxn modelId="{1967A384-23EB-4A4F-9329-20BB17B84979}" type="presParOf" srcId="{83C25297-A7D5-48E5-BF75-E1E5C07C5F1C}" destId="{38A39419-8AF2-4A66-94EF-A7671F2A30BC}" srcOrd="5" destOrd="0" presId="urn:microsoft.com/office/officeart/2005/8/layout/vList5"/>
    <dgm:cxn modelId="{67A55BE1-6AC0-4D90-BB0C-D702039D2B84}" type="presParOf" srcId="{83C25297-A7D5-48E5-BF75-E1E5C07C5F1C}" destId="{B829D2C2-D651-40CC-8BFE-33A26C6F3467}" srcOrd="6" destOrd="0" presId="urn:microsoft.com/office/officeart/2005/8/layout/vList5"/>
    <dgm:cxn modelId="{657171E5-F3E8-4113-A5EA-F883BFDABB1F}" type="presParOf" srcId="{B829D2C2-D651-40CC-8BFE-33A26C6F3467}" destId="{E276628C-92F9-4DBA-9A33-296739623035}" srcOrd="0" destOrd="0" presId="urn:microsoft.com/office/officeart/2005/8/layout/vList5"/>
    <dgm:cxn modelId="{05E85A53-E947-4571-B388-011ABA1138DD}" type="presParOf" srcId="{B829D2C2-D651-40CC-8BFE-33A26C6F3467}" destId="{0E4591DC-A859-4AAD-BEB3-23C2AD812542}"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C60864-87EB-4E8C-ADC6-BE0979528141}" type="doc">
      <dgm:prSet loTypeId="urn:microsoft.com/office/officeart/2005/8/layout/vList5" loCatId="list" qsTypeId="urn:microsoft.com/office/officeart/2005/8/quickstyle/3d2" qsCatId="3D" csTypeId="urn:microsoft.com/office/officeart/2005/8/colors/colorful1#3" csCatId="colorful" phldr="1"/>
      <dgm:spPr/>
      <dgm:t>
        <a:bodyPr/>
        <a:lstStyle/>
        <a:p>
          <a:endParaRPr lang="en-GB"/>
        </a:p>
      </dgm:t>
    </dgm:pt>
    <dgm:pt modelId="{D476F003-7C5C-4C10-91BF-1A7DF259DE9F}">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GB" b="1" dirty="0" smtClean="0">
              <a:effectLst>
                <a:outerShdw blurRad="38100" dist="38100" dir="2700000" algn="tl">
                  <a:srgbClr val="000000">
                    <a:alpha val="43137"/>
                  </a:srgbClr>
                </a:outerShdw>
              </a:effectLst>
            </a:rPr>
            <a:t>Application</a:t>
          </a:r>
          <a:endParaRPr lang="en-GB" b="1" dirty="0">
            <a:effectLst>
              <a:outerShdw blurRad="38100" dist="38100" dir="2700000" algn="tl">
                <a:srgbClr val="000000">
                  <a:alpha val="43137"/>
                </a:srgbClr>
              </a:outerShdw>
            </a:effectLst>
          </a:endParaRPr>
        </a:p>
      </dgm:t>
    </dgm:pt>
    <dgm:pt modelId="{7391D22A-581C-4BEE-B06B-E1F90AD1581F}" type="parTrans" cxnId="{7B98EE3D-4A17-492A-9E0D-A3BD968B7A08}">
      <dgm:prSet/>
      <dgm:spPr/>
      <dgm:t>
        <a:bodyPr/>
        <a:lstStyle/>
        <a:p>
          <a:endParaRPr lang="en-GB"/>
        </a:p>
      </dgm:t>
    </dgm:pt>
    <dgm:pt modelId="{6E57657B-7C6A-46C8-8AA4-A1A25F6BF835}" type="sibTrans" cxnId="{7B98EE3D-4A17-492A-9E0D-A3BD968B7A08}">
      <dgm:prSet/>
      <dgm:spPr/>
      <dgm:t>
        <a:bodyPr/>
        <a:lstStyle/>
        <a:p>
          <a:endParaRPr lang="en-GB"/>
        </a:p>
      </dgm:t>
    </dgm:pt>
    <dgm:pt modelId="{36BF833A-5B33-4A27-AD01-FA84E3AF5D1D}">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GB" b="1" dirty="0" smtClean="0">
              <a:effectLst>
                <a:outerShdw blurRad="38100" dist="38100" dir="2700000" algn="tl">
                  <a:srgbClr val="000000">
                    <a:alpha val="43137"/>
                  </a:srgbClr>
                </a:outerShdw>
              </a:effectLst>
            </a:rPr>
            <a:t>Presentation</a:t>
          </a:r>
          <a:endParaRPr lang="en-GB" b="1" dirty="0">
            <a:effectLst>
              <a:outerShdw blurRad="38100" dist="38100" dir="2700000" algn="tl">
                <a:srgbClr val="000000">
                  <a:alpha val="43137"/>
                </a:srgbClr>
              </a:outerShdw>
            </a:effectLst>
          </a:endParaRPr>
        </a:p>
      </dgm:t>
    </dgm:pt>
    <dgm:pt modelId="{14FE72C2-399E-4015-9C5E-DF65336BCA32}" type="parTrans" cxnId="{96769B87-32EC-45D2-9DDA-D56EB6EFF88A}">
      <dgm:prSet/>
      <dgm:spPr/>
      <dgm:t>
        <a:bodyPr/>
        <a:lstStyle/>
        <a:p>
          <a:endParaRPr lang="en-GB"/>
        </a:p>
      </dgm:t>
    </dgm:pt>
    <dgm:pt modelId="{DD0DAFE2-2AEF-4DEE-9C09-31BA85C27056}" type="sibTrans" cxnId="{96769B87-32EC-45D2-9DDA-D56EB6EFF88A}">
      <dgm:prSet/>
      <dgm:spPr/>
      <dgm:t>
        <a:bodyPr/>
        <a:lstStyle/>
        <a:p>
          <a:endParaRPr lang="en-GB"/>
        </a:p>
      </dgm:t>
    </dgm:pt>
    <dgm:pt modelId="{60407B3A-9B2F-45BC-8023-9FAA57A971B7}">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GB" b="1" dirty="0" smtClean="0">
              <a:effectLst>
                <a:outerShdw blurRad="38100" dist="38100" dir="2700000" algn="tl">
                  <a:srgbClr val="000000">
                    <a:alpha val="43137"/>
                  </a:srgbClr>
                </a:outerShdw>
              </a:effectLst>
            </a:rPr>
            <a:t>Session</a:t>
          </a:r>
          <a:endParaRPr lang="en-GB" b="1" dirty="0">
            <a:effectLst>
              <a:outerShdw blurRad="38100" dist="38100" dir="2700000" algn="tl">
                <a:srgbClr val="000000">
                  <a:alpha val="43137"/>
                </a:srgbClr>
              </a:outerShdw>
            </a:effectLst>
          </a:endParaRPr>
        </a:p>
      </dgm:t>
    </dgm:pt>
    <dgm:pt modelId="{F23D8CCB-2635-4795-9EC8-F8D6AB5DEB67}" type="parTrans" cxnId="{94EBC335-F554-4B04-BF9D-F1FD069B3460}">
      <dgm:prSet/>
      <dgm:spPr/>
      <dgm:t>
        <a:bodyPr/>
        <a:lstStyle/>
        <a:p>
          <a:endParaRPr lang="en-GB"/>
        </a:p>
      </dgm:t>
    </dgm:pt>
    <dgm:pt modelId="{0F339E62-D87B-4FDC-9427-847F635F1716}" type="sibTrans" cxnId="{94EBC335-F554-4B04-BF9D-F1FD069B3460}">
      <dgm:prSet/>
      <dgm:spPr/>
      <dgm:t>
        <a:bodyPr/>
        <a:lstStyle/>
        <a:p>
          <a:endParaRPr lang="en-GB"/>
        </a:p>
      </dgm:t>
    </dgm:pt>
    <dgm:pt modelId="{F4E16381-8FBA-44F2-8106-5980C04AEB94}">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b="1" dirty="0" smtClean="0">
              <a:effectLst>
                <a:outerShdw blurRad="38100" dist="38100" dir="2700000" algn="tl">
                  <a:srgbClr val="000000">
                    <a:alpha val="43137"/>
                  </a:srgbClr>
                </a:outerShdw>
              </a:effectLst>
            </a:rPr>
            <a:t>Transport</a:t>
          </a:r>
          <a:endParaRPr lang="en-GB" b="1" dirty="0">
            <a:effectLst>
              <a:outerShdw blurRad="38100" dist="38100" dir="2700000" algn="tl">
                <a:srgbClr val="000000">
                  <a:alpha val="43137"/>
                </a:srgbClr>
              </a:outerShdw>
            </a:effectLst>
          </a:endParaRPr>
        </a:p>
      </dgm:t>
    </dgm:pt>
    <dgm:pt modelId="{3AD6D4DC-06B9-4DE7-93FF-B170AC431A56}" type="parTrans" cxnId="{6CE2B829-3C50-494B-B60A-A0D6E52C7168}">
      <dgm:prSet/>
      <dgm:spPr/>
      <dgm:t>
        <a:bodyPr/>
        <a:lstStyle/>
        <a:p>
          <a:endParaRPr lang="en-GB"/>
        </a:p>
      </dgm:t>
    </dgm:pt>
    <dgm:pt modelId="{0B72976C-8007-4AE9-8B0F-EED626E93828}" type="sibTrans" cxnId="{6CE2B829-3C50-494B-B60A-A0D6E52C7168}">
      <dgm:prSet/>
      <dgm:spPr/>
      <dgm:t>
        <a:bodyPr/>
        <a:lstStyle/>
        <a:p>
          <a:endParaRPr lang="en-GB"/>
        </a:p>
      </dgm:t>
    </dgm:pt>
    <dgm:pt modelId="{E0C05D97-4D54-488C-A92D-A1A28D808021}">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GB" b="1" dirty="0" smtClean="0">
              <a:effectLst>
                <a:outerShdw blurRad="38100" dist="38100" dir="2700000" algn="tl">
                  <a:srgbClr val="000000">
                    <a:alpha val="43137"/>
                  </a:srgbClr>
                </a:outerShdw>
              </a:effectLst>
            </a:rPr>
            <a:t>Network</a:t>
          </a:r>
          <a:endParaRPr lang="en-GB" b="1" dirty="0">
            <a:effectLst>
              <a:outerShdw blurRad="38100" dist="38100" dir="2700000" algn="tl">
                <a:srgbClr val="000000">
                  <a:alpha val="43137"/>
                </a:srgbClr>
              </a:outerShdw>
            </a:effectLst>
          </a:endParaRPr>
        </a:p>
      </dgm:t>
    </dgm:pt>
    <dgm:pt modelId="{D49BEAC8-B102-499C-B891-6876093FC52A}" type="parTrans" cxnId="{3832121A-55A5-4013-A73D-583AFA704564}">
      <dgm:prSet/>
      <dgm:spPr/>
      <dgm:t>
        <a:bodyPr/>
        <a:lstStyle/>
        <a:p>
          <a:endParaRPr lang="en-GB"/>
        </a:p>
      </dgm:t>
    </dgm:pt>
    <dgm:pt modelId="{52694433-C751-41B0-B112-19A9B3EC93BA}" type="sibTrans" cxnId="{3832121A-55A5-4013-A73D-583AFA704564}">
      <dgm:prSet/>
      <dgm:spPr/>
      <dgm:t>
        <a:bodyPr/>
        <a:lstStyle/>
        <a:p>
          <a:endParaRPr lang="en-GB"/>
        </a:p>
      </dgm:t>
    </dgm:pt>
    <dgm:pt modelId="{B61C83BA-6E1B-46CD-9FE1-987562F1D44C}">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b="1" dirty="0" smtClean="0">
              <a:effectLst>
                <a:outerShdw blurRad="38100" dist="38100" dir="2700000" algn="tl">
                  <a:srgbClr val="000000">
                    <a:alpha val="43137"/>
                  </a:srgbClr>
                </a:outerShdw>
              </a:effectLst>
            </a:rPr>
            <a:t>Data Link</a:t>
          </a:r>
          <a:endParaRPr lang="en-GB" b="1" dirty="0">
            <a:effectLst>
              <a:outerShdw blurRad="38100" dist="38100" dir="2700000" algn="tl">
                <a:srgbClr val="000000">
                  <a:alpha val="43137"/>
                </a:srgbClr>
              </a:outerShdw>
            </a:effectLst>
          </a:endParaRPr>
        </a:p>
      </dgm:t>
    </dgm:pt>
    <dgm:pt modelId="{EE2CACF3-D7E4-4D2F-8AF3-B9A91170BBDC}" type="parTrans" cxnId="{E5B669D8-5833-4170-9698-D79AFF533874}">
      <dgm:prSet/>
      <dgm:spPr/>
      <dgm:t>
        <a:bodyPr/>
        <a:lstStyle/>
        <a:p>
          <a:endParaRPr lang="en-GB"/>
        </a:p>
      </dgm:t>
    </dgm:pt>
    <dgm:pt modelId="{8D12C215-3360-4FDD-BB4D-A15208854090}" type="sibTrans" cxnId="{E5B669D8-5833-4170-9698-D79AFF533874}">
      <dgm:prSet/>
      <dgm:spPr/>
      <dgm:t>
        <a:bodyPr/>
        <a:lstStyle/>
        <a:p>
          <a:endParaRPr lang="en-GB"/>
        </a:p>
      </dgm:t>
    </dgm:pt>
    <dgm:pt modelId="{0A96FAA4-1AA3-4308-B403-EAFD481670C6}">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b="1" dirty="0" smtClean="0">
              <a:effectLst>
                <a:outerShdw blurRad="38100" dist="38100" dir="2700000" algn="tl">
                  <a:srgbClr val="000000">
                    <a:alpha val="43137"/>
                  </a:srgbClr>
                </a:outerShdw>
              </a:effectLst>
            </a:rPr>
            <a:t>Physical</a:t>
          </a:r>
          <a:endParaRPr lang="en-GB" b="1" dirty="0">
            <a:effectLst>
              <a:outerShdw blurRad="38100" dist="38100" dir="2700000" algn="tl">
                <a:srgbClr val="000000">
                  <a:alpha val="43137"/>
                </a:srgbClr>
              </a:outerShdw>
            </a:effectLst>
          </a:endParaRPr>
        </a:p>
      </dgm:t>
    </dgm:pt>
    <dgm:pt modelId="{03D223CD-90B2-4CF3-8A30-52F19FD5BD58}" type="parTrans" cxnId="{343F10F5-2663-4C8A-8FFE-F90876E6F004}">
      <dgm:prSet/>
      <dgm:spPr/>
      <dgm:t>
        <a:bodyPr/>
        <a:lstStyle/>
        <a:p>
          <a:endParaRPr lang="en-GB"/>
        </a:p>
      </dgm:t>
    </dgm:pt>
    <dgm:pt modelId="{F401D674-3C0C-4691-93F3-D057F5FBA780}" type="sibTrans" cxnId="{343F10F5-2663-4C8A-8FFE-F90876E6F004}">
      <dgm:prSet/>
      <dgm:spPr/>
      <dgm:t>
        <a:bodyPr/>
        <a:lstStyle/>
        <a:p>
          <a:endParaRPr lang="en-GB"/>
        </a:p>
      </dgm:t>
    </dgm:pt>
    <dgm:pt modelId="{7195C661-3172-4972-BB66-1F8CE0F65AE2}" type="pres">
      <dgm:prSet presAssocID="{41C60864-87EB-4E8C-ADC6-BE0979528141}" presName="Name0" presStyleCnt="0">
        <dgm:presLayoutVars>
          <dgm:dir/>
          <dgm:animLvl val="lvl"/>
          <dgm:resizeHandles val="exact"/>
        </dgm:presLayoutVars>
      </dgm:prSet>
      <dgm:spPr/>
      <dgm:t>
        <a:bodyPr/>
        <a:lstStyle/>
        <a:p>
          <a:endParaRPr lang="en-GB"/>
        </a:p>
      </dgm:t>
    </dgm:pt>
    <dgm:pt modelId="{E93C5870-A517-47AB-9E00-553F522A3E02}" type="pres">
      <dgm:prSet presAssocID="{D476F003-7C5C-4C10-91BF-1A7DF259DE9F}" presName="linNode" presStyleCnt="0"/>
      <dgm:spPr/>
    </dgm:pt>
    <dgm:pt modelId="{F95DFF87-E124-48C2-B13F-557BD0FA9D04}" type="pres">
      <dgm:prSet presAssocID="{D476F003-7C5C-4C10-91BF-1A7DF259DE9F}" presName="parentText" presStyleLbl="node1" presStyleIdx="0" presStyleCnt="7">
        <dgm:presLayoutVars>
          <dgm:chMax val="1"/>
          <dgm:bulletEnabled val="1"/>
        </dgm:presLayoutVars>
      </dgm:prSet>
      <dgm:spPr/>
      <dgm:t>
        <a:bodyPr/>
        <a:lstStyle/>
        <a:p>
          <a:endParaRPr lang="en-GB"/>
        </a:p>
      </dgm:t>
    </dgm:pt>
    <dgm:pt modelId="{8EAAB4D3-1816-4EC7-9B0F-139007D06E8D}" type="pres">
      <dgm:prSet presAssocID="{6E57657B-7C6A-46C8-8AA4-A1A25F6BF835}" presName="sp" presStyleCnt="0"/>
      <dgm:spPr/>
    </dgm:pt>
    <dgm:pt modelId="{4481BC46-93E8-4E09-824B-E1A70F6A5695}" type="pres">
      <dgm:prSet presAssocID="{36BF833A-5B33-4A27-AD01-FA84E3AF5D1D}" presName="linNode" presStyleCnt="0"/>
      <dgm:spPr/>
    </dgm:pt>
    <dgm:pt modelId="{33B6E0EA-6F30-4DF5-98E2-04AF909AFC31}" type="pres">
      <dgm:prSet presAssocID="{36BF833A-5B33-4A27-AD01-FA84E3AF5D1D}" presName="parentText" presStyleLbl="node1" presStyleIdx="1" presStyleCnt="7">
        <dgm:presLayoutVars>
          <dgm:chMax val="1"/>
          <dgm:bulletEnabled val="1"/>
        </dgm:presLayoutVars>
      </dgm:prSet>
      <dgm:spPr/>
      <dgm:t>
        <a:bodyPr/>
        <a:lstStyle/>
        <a:p>
          <a:endParaRPr lang="en-GB"/>
        </a:p>
      </dgm:t>
    </dgm:pt>
    <dgm:pt modelId="{23A5EF98-5001-467B-919F-A6004D4BBC25}" type="pres">
      <dgm:prSet presAssocID="{DD0DAFE2-2AEF-4DEE-9C09-31BA85C27056}" presName="sp" presStyleCnt="0"/>
      <dgm:spPr/>
    </dgm:pt>
    <dgm:pt modelId="{72BB596F-C4F4-4A39-8ABF-08BC6C509D22}" type="pres">
      <dgm:prSet presAssocID="{60407B3A-9B2F-45BC-8023-9FAA57A971B7}" presName="linNode" presStyleCnt="0"/>
      <dgm:spPr/>
    </dgm:pt>
    <dgm:pt modelId="{C09F3034-C6F8-4CF3-9D95-32E1D606C4FA}" type="pres">
      <dgm:prSet presAssocID="{60407B3A-9B2F-45BC-8023-9FAA57A971B7}" presName="parentText" presStyleLbl="node1" presStyleIdx="2" presStyleCnt="7">
        <dgm:presLayoutVars>
          <dgm:chMax val="1"/>
          <dgm:bulletEnabled val="1"/>
        </dgm:presLayoutVars>
      </dgm:prSet>
      <dgm:spPr/>
      <dgm:t>
        <a:bodyPr/>
        <a:lstStyle/>
        <a:p>
          <a:endParaRPr lang="en-GB"/>
        </a:p>
      </dgm:t>
    </dgm:pt>
    <dgm:pt modelId="{8FC2E84F-B824-4DC4-B3ED-BEBA86E23A09}" type="pres">
      <dgm:prSet presAssocID="{0F339E62-D87B-4FDC-9427-847F635F1716}" presName="sp" presStyleCnt="0"/>
      <dgm:spPr/>
    </dgm:pt>
    <dgm:pt modelId="{D68FEBD6-705B-4D95-8F2C-562321EEA31E}" type="pres">
      <dgm:prSet presAssocID="{F4E16381-8FBA-44F2-8106-5980C04AEB94}" presName="linNode" presStyleCnt="0"/>
      <dgm:spPr/>
    </dgm:pt>
    <dgm:pt modelId="{AB86DDBA-D326-48EA-B8ED-E87653DFF53C}" type="pres">
      <dgm:prSet presAssocID="{F4E16381-8FBA-44F2-8106-5980C04AEB94}" presName="parentText" presStyleLbl="node1" presStyleIdx="3" presStyleCnt="7" custScaleY="118750">
        <dgm:presLayoutVars>
          <dgm:chMax val="1"/>
          <dgm:bulletEnabled val="1"/>
        </dgm:presLayoutVars>
      </dgm:prSet>
      <dgm:spPr/>
      <dgm:t>
        <a:bodyPr/>
        <a:lstStyle/>
        <a:p>
          <a:endParaRPr lang="en-GB"/>
        </a:p>
      </dgm:t>
    </dgm:pt>
    <dgm:pt modelId="{52BD0C17-A477-4F1E-9D02-0EA18CA88671}" type="pres">
      <dgm:prSet presAssocID="{0B72976C-8007-4AE9-8B0F-EED626E93828}" presName="sp" presStyleCnt="0"/>
      <dgm:spPr/>
    </dgm:pt>
    <dgm:pt modelId="{B8F2C5A9-23DD-4B79-B04F-9D14633F089B}" type="pres">
      <dgm:prSet presAssocID="{E0C05D97-4D54-488C-A92D-A1A28D808021}" presName="linNode" presStyleCnt="0"/>
      <dgm:spPr/>
    </dgm:pt>
    <dgm:pt modelId="{91566D08-0971-4A7B-B8C3-E259120D331C}" type="pres">
      <dgm:prSet presAssocID="{E0C05D97-4D54-488C-A92D-A1A28D808021}" presName="parentText" presStyleLbl="node1" presStyleIdx="4" presStyleCnt="7" custScaleY="105600">
        <dgm:presLayoutVars>
          <dgm:chMax val="1"/>
          <dgm:bulletEnabled val="1"/>
        </dgm:presLayoutVars>
      </dgm:prSet>
      <dgm:spPr/>
      <dgm:t>
        <a:bodyPr/>
        <a:lstStyle/>
        <a:p>
          <a:endParaRPr lang="en-GB"/>
        </a:p>
      </dgm:t>
    </dgm:pt>
    <dgm:pt modelId="{85B8B983-9547-4CC7-BC48-01C9E0111500}" type="pres">
      <dgm:prSet presAssocID="{52694433-C751-41B0-B112-19A9B3EC93BA}" presName="sp" presStyleCnt="0"/>
      <dgm:spPr/>
    </dgm:pt>
    <dgm:pt modelId="{5459AC77-6D7D-438E-9CC9-B68BBF799F45}" type="pres">
      <dgm:prSet presAssocID="{B61C83BA-6E1B-46CD-9FE1-987562F1D44C}" presName="linNode" presStyleCnt="0"/>
      <dgm:spPr/>
    </dgm:pt>
    <dgm:pt modelId="{629208F9-03B0-4569-B88D-09E55ED0F88D}" type="pres">
      <dgm:prSet presAssocID="{B61C83BA-6E1B-46CD-9FE1-987562F1D44C}" presName="parentText" presStyleLbl="node1" presStyleIdx="5" presStyleCnt="7" custScaleY="142826">
        <dgm:presLayoutVars>
          <dgm:chMax val="1"/>
          <dgm:bulletEnabled val="1"/>
        </dgm:presLayoutVars>
      </dgm:prSet>
      <dgm:spPr/>
      <dgm:t>
        <a:bodyPr/>
        <a:lstStyle/>
        <a:p>
          <a:endParaRPr lang="en-GB"/>
        </a:p>
      </dgm:t>
    </dgm:pt>
    <dgm:pt modelId="{D3AF78EF-CCE9-4DF2-9561-0294859EAEA0}" type="pres">
      <dgm:prSet presAssocID="{8D12C215-3360-4FDD-BB4D-A15208854090}" presName="sp" presStyleCnt="0"/>
      <dgm:spPr/>
    </dgm:pt>
    <dgm:pt modelId="{29FF1C25-138D-4874-A31A-0E084AFE4E27}" type="pres">
      <dgm:prSet presAssocID="{0A96FAA4-1AA3-4308-B403-EAFD481670C6}" presName="linNode" presStyleCnt="0"/>
      <dgm:spPr/>
    </dgm:pt>
    <dgm:pt modelId="{8556D9F0-9474-4329-9F8F-92A3D77C84E0}" type="pres">
      <dgm:prSet presAssocID="{0A96FAA4-1AA3-4308-B403-EAFD481670C6}" presName="parentText" presStyleLbl="node1" presStyleIdx="6" presStyleCnt="7" custScaleY="142826">
        <dgm:presLayoutVars>
          <dgm:chMax val="1"/>
          <dgm:bulletEnabled val="1"/>
        </dgm:presLayoutVars>
      </dgm:prSet>
      <dgm:spPr/>
      <dgm:t>
        <a:bodyPr/>
        <a:lstStyle/>
        <a:p>
          <a:endParaRPr lang="en-GB"/>
        </a:p>
      </dgm:t>
    </dgm:pt>
  </dgm:ptLst>
  <dgm:cxnLst>
    <dgm:cxn modelId="{6256DDFE-9CB1-4F2F-8A25-EEACEEAB6548}" type="presOf" srcId="{F4E16381-8FBA-44F2-8106-5980C04AEB94}" destId="{AB86DDBA-D326-48EA-B8ED-E87653DFF53C}" srcOrd="0" destOrd="0" presId="urn:microsoft.com/office/officeart/2005/8/layout/vList5"/>
    <dgm:cxn modelId="{E5B669D8-5833-4170-9698-D79AFF533874}" srcId="{41C60864-87EB-4E8C-ADC6-BE0979528141}" destId="{B61C83BA-6E1B-46CD-9FE1-987562F1D44C}" srcOrd="5" destOrd="0" parTransId="{EE2CACF3-D7E4-4D2F-8AF3-B9A91170BBDC}" sibTransId="{8D12C215-3360-4FDD-BB4D-A15208854090}"/>
    <dgm:cxn modelId="{6CE2B829-3C50-494B-B60A-A0D6E52C7168}" srcId="{41C60864-87EB-4E8C-ADC6-BE0979528141}" destId="{F4E16381-8FBA-44F2-8106-5980C04AEB94}" srcOrd="3" destOrd="0" parTransId="{3AD6D4DC-06B9-4DE7-93FF-B170AC431A56}" sibTransId="{0B72976C-8007-4AE9-8B0F-EED626E93828}"/>
    <dgm:cxn modelId="{7B98EE3D-4A17-492A-9E0D-A3BD968B7A08}" srcId="{41C60864-87EB-4E8C-ADC6-BE0979528141}" destId="{D476F003-7C5C-4C10-91BF-1A7DF259DE9F}" srcOrd="0" destOrd="0" parTransId="{7391D22A-581C-4BEE-B06B-E1F90AD1581F}" sibTransId="{6E57657B-7C6A-46C8-8AA4-A1A25F6BF835}"/>
    <dgm:cxn modelId="{30CEB7BB-8B01-49CA-93C4-E86969A07C39}" type="presOf" srcId="{D476F003-7C5C-4C10-91BF-1A7DF259DE9F}" destId="{F95DFF87-E124-48C2-B13F-557BD0FA9D04}" srcOrd="0" destOrd="0" presId="urn:microsoft.com/office/officeart/2005/8/layout/vList5"/>
    <dgm:cxn modelId="{85B7BC0B-9A64-45DA-BD74-C536CD9F3846}" type="presOf" srcId="{0A96FAA4-1AA3-4308-B403-EAFD481670C6}" destId="{8556D9F0-9474-4329-9F8F-92A3D77C84E0}" srcOrd="0" destOrd="0" presId="urn:microsoft.com/office/officeart/2005/8/layout/vList5"/>
    <dgm:cxn modelId="{3018AA1D-1D9B-4340-9662-443373FBCADE}" type="presOf" srcId="{60407B3A-9B2F-45BC-8023-9FAA57A971B7}" destId="{C09F3034-C6F8-4CF3-9D95-32E1D606C4FA}" srcOrd="0" destOrd="0" presId="urn:microsoft.com/office/officeart/2005/8/layout/vList5"/>
    <dgm:cxn modelId="{96769B87-32EC-45D2-9DDA-D56EB6EFF88A}" srcId="{41C60864-87EB-4E8C-ADC6-BE0979528141}" destId="{36BF833A-5B33-4A27-AD01-FA84E3AF5D1D}" srcOrd="1" destOrd="0" parTransId="{14FE72C2-399E-4015-9C5E-DF65336BCA32}" sibTransId="{DD0DAFE2-2AEF-4DEE-9C09-31BA85C27056}"/>
    <dgm:cxn modelId="{D7744C87-2DC1-4CF9-9759-26AFD8D2C5FE}" type="presOf" srcId="{41C60864-87EB-4E8C-ADC6-BE0979528141}" destId="{7195C661-3172-4972-BB66-1F8CE0F65AE2}" srcOrd="0" destOrd="0" presId="urn:microsoft.com/office/officeart/2005/8/layout/vList5"/>
    <dgm:cxn modelId="{A4524808-5B85-42C0-B458-BDA1C57A412D}" type="presOf" srcId="{E0C05D97-4D54-488C-A92D-A1A28D808021}" destId="{91566D08-0971-4A7B-B8C3-E259120D331C}" srcOrd="0" destOrd="0" presId="urn:microsoft.com/office/officeart/2005/8/layout/vList5"/>
    <dgm:cxn modelId="{94EBC335-F554-4B04-BF9D-F1FD069B3460}" srcId="{41C60864-87EB-4E8C-ADC6-BE0979528141}" destId="{60407B3A-9B2F-45BC-8023-9FAA57A971B7}" srcOrd="2" destOrd="0" parTransId="{F23D8CCB-2635-4795-9EC8-F8D6AB5DEB67}" sibTransId="{0F339E62-D87B-4FDC-9427-847F635F1716}"/>
    <dgm:cxn modelId="{343F10F5-2663-4C8A-8FFE-F90876E6F004}" srcId="{41C60864-87EB-4E8C-ADC6-BE0979528141}" destId="{0A96FAA4-1AA3-4308-B403-EAFD481670C6}" srcOrd="6" destOrd="0" parTransId="{03D223CD-90B2-4CF3-8A30-52F19FD5BD58}" sibTransId="{F401D674-3C0C-4691-93F3-D057F5FBA780}"/>
    <dgm:cxn modelId="{3832121A-55A5-4013-A73D-583AFA704564}" srcId="{41C60864-87EB-4E8C-ADC6-BE0979528141}" destId="{E0C05D97-4D54-488C-A92D-A1A28D808021}" srcOrd="4" destOrd="0" parTransId="{D49BEAC8-B102-499C-B891-6876093FC52A}" sibTransId="{52694433-C751-41B0-B112-19A9B3EC93BA}"/>
    <dgm:cxn modelId="{AAB3C82F-904D-4BF4-A72E-9FBCB74E9248}" type="presOf" srcId="{B61C83BA-6E1B-46CD-9FE1-987562F1D44C}" destId="{629208F9-03B0-4569-B88D-09E55ED0F88D}" srcOrd="0" destOrd="0" presId="urn:microsoft.com/office/officeart/2005/8/layout/vList5"/>
    <dgm:cxn modelId="{13BFA58C-64A4-4213-B238-0F2EE86B4B56}" type="presOf" srcId="{36BF833A-5B33-4A27-AD01-FA84E3AF5D1D}" destId="{33B6E0EA-6F30-4DF5-98E2-04AF909AFC31}" srcOrd="0" destOrd="0" presId="urn:microsoft.com/office/officeart/2005/8/layout/vList5"/>
    <dgm:cxn modelId="{259445DF-CC2D-46C5-9C8B-57C4C2ABA140}" type="presParOf" srcId="{7195C661-3172-4972-BB66-1F8CE0F65AE2}" destId="{E93C5870-A517-47AB-9E00-553F522A3E02}" srcOrd="0" destOrd="0" presId="urn:microsoft.com/office/officeart/2005/8/layout/vList5"/>
    <dgm:cxn modelId="{ACA90AE8-8235-442D-9F69-131F6D202A91}" type="presParOf" srcId="{E93C5870-A517-47AB-9E00-553F522A3E02}" destId="{F95DFF87-E124-48C2-B13F-557BD0FA9D04}" srcOrd="0" destOrd="0" presId="urn:microsoft.com/office/officeart/2005/8/layout/vList5"/>
    <dgm:cxn modelId="{8E9C579B-E0FD-4250-BA15-D4C1BF55FF45}" type="presParOf" srcId="{7195C661-3172-4972-BB66-1F8CE0F65AE2}" destId="{8EAAB4D3-1816-4EC7-9B0F-139007D06E8D}" srcOrd="1" destOrd="0" presId="urn:microsoft.com/office/officeart/2005/8/layout/vList5"/>
    <dgm:cxn modelId="{1D093B46-B324-4E69-8A0B-3F467BD680EC}" type="presParOf" srcId="{7195C661-3172-4972-BB66-1F8CE0F65AE2}" destId="{4481BC46-93E8-4E09-824B-E1A70F6A5695}" srcOrd="2" destOrd="0" presId="urn:microsoft.com/office/officeart/2005/8/layout/vList5"/>
    <dgm:cxn modelId="{11833ABE-3D99-4972-B929-D371FD441713}" type="presParOf" srcId="{4481BC46-93E8-4E09-824B-E1A70F6A5695}" destId="{33B6E0EA-6F30-4DF5-98E2-04AF909AFC31}" srcOrd="0" destOrd="0" presId="urn:microsoft.com/office/officeart/2005/8/layout/vList5"/>
    <dgm:cxn modelId="{45F016A8-3ADC-45DB-AA46-C216B02FF850}" type="presParOf" srcId="{7195C661-3172-4972-BB66-1F8CE0F65AE2}" destId="{23A5EF98-5001-467B-919F-A6004D4BBC25}" srcOrd="3" destOrd="0" presId="urn:microsoft.com/office/officeart/2005/8/layout/vList5"/>
    <dgm:cxn modelId="{235BE890-F343-4CBE-81FB-C194DA7C4507}" type="presParOf" srcId="{7195C661-3172-4972-BB66-1F8CE0F65AE2}" destId="{72BB596F-C4F4-4A39-8ABF-08BC6C509D22}" srcOrd="4" destOrd="0" presId="urn:microsoft.com/office/officeart/2005/8/layout/vList5"/>
    <dgm:cxn modelId="{8068D326-C88E-431E-9719-5CA996B7EB6E}" type="presParOf" srcId="{72BB596F-C4F4-4A39-8ABF-08BC6C509D22}" destId="{C09F3034-C6F8-4CF3-9D95-32E1D606C4FA}" srcOrd="0" destOrd="0" presId="urn:microsoft.com/office/officeart/2005/8/layout/vList5"/>
    <dgm:cxn modelId="{386131C4-8868-4389-8A07-D1419F09CF3B}" type="presParOf" srcId="{7195C661-3172-4972-BB66-1F8CE0F65AE2}" destId="{8FC2E84F-B824-4DC4-B3ED-BEBA86E23A09}" srcOrd="5" destOrd="0" presId="urn:microsoft.com/office/officeart/2005/8/layout/vList5"/>
    <dgm:cxn modelId="{3AD7B21B-49F5-4A96-9E54-FD9F47F3965E}" type="presParOf" srcId="{7195C661-3172-4972-BB66-1F8CE0F65AE2}" destId="{D68FEBD6-705B-4D95-8F2C-562321EEA31E}" srcOrd="6" destOrd="0" presId="urn:microsoft.com/office/officeart/2005/8/layout/vList5"/>
    <dgm:cxn modelId="{5DA831AB-FD4F-49FB-AB17-7D16C1AC93CF}" type="presParOf" srcId="{D68FEBD6-705B-4D95-8F2C-562321EEA31E}" destId="{AB86DDBA-D326-48EA-B8ED-E87653DFF53C}" srcOrd="0" destOrd="0" presId="urn:microsoft.com/office/officeart/2005/8/layout/vList5"/>
    <dgm:cxn modelId="{2E6FC5BE-1E0C-40BF-B7AF-C93331B99596}" type="presParOf" srcId="{7195C661-3172-4972-BB66-1F8CE0F65AE2}" destId="{52BD0C17-A477-4F1E-9D02-0EA18CA88671}" srcOrd="7" destOrd="0" presId="urn:microsoft.com/office/officeart/2005/8/layout/vList5"/>
    <dgm:cxn modelId="{2CB0436C-0124-4AB5-8D93-3FFF2CAE8C53}" type="presParOf" srcId="{7195C661-3172-4972-BB66-1F8CE0F65AE2}" destId="{B8F2C5A9-23DD-4B79-B04F-9D14633F089B}" srcOrd="8" destOrd="0" presId="urn:microsoft.com/office/officeart/2005/8/layout/vList5"/>
    <dgm:cxn modelId="{379E3A4E-1934-4716-B41E-FFA295E7C007}" type="presParOf" srcId="{B8F2C5A9-23DD-4B79-B04F-9D14633F089B}" destId="{91566D08-0971-4A7B-B8C3-E259120D331C}" srcOrd="0" destOrd="0" presId="urn:microsoft.com/office/officeart/2005/8/layout/vList5"/>
    <dgm:cxn modelId="{3908C98B-DA07-494B-8862-9210329750D2}" type="presParOf" srcId="{7195C661-3172-4972-BB66-1F8CE0F65AE2}" destId="{85B8B983-9547-4CC7-BC48-01C9E0111500}" srcOrd="9" destOrd="0" presId="urn:microsoft.com/office/officeart/2005/8/layout/vList5"/>
    <dgm:cxn modelId="{33C99AEF-FADF-45EE-B533-C9C8EAA6C08A}" type="presParOf" srcId="{7195C661-3172-4972-BB66-1F8CE0F65AE2}" destId="{5459AC77-6D7D-438E-9CC9-B68BBF799F45}" srcOrd="10" destOrd="0" presId="urn:microsoft.com/office/officeart/2005/8/layout/vList5"/>
    <dgm:cxn modelId="{DB759428-2753-4B13-8E0F-8AF0CC18AE74}" type="presParOf" srcId="{5459AC77-6D7D-438E-9CC9-B68BBF799F45}" destId="{629208F9-03B0-4569-B88D-09E55ED0F88D}" srcOrd="0" destOrd="0" presId="urn:microsoft.com/office/officeart/2005/8/layout/vList5"/>
    <dgm:cxn modelId="{197AB030-52F8-4A0A-B751-CC081EF2EACB}" type="presParOf" srcId="{7195C661-3172-4972-BB66-1F8CE0F65AE2}" destId="{D3AF78EF-CCE9-4DF2-9561-0294859EAEA0}" srcOrd="11" destOrd="0" presId="urn:microsoft.com/office/officeart/2005/8/layout/vList5"/>
    <dgm:cxn modelId="{7A9CB292-8F85-4208-962B-9D571FAE4BCE}" type="presParOf" srcId="{7195C661-3172-4972-BB66-1F8CE0F65AE2}" destId="{29FF1C25-138D-4874-A31A-0E084AFE4E27}" srcOrd="12" destOrd="0" presId="urn:microsoft.com/office/officeart/2005/8/layout/vList5"/>
    <dgm:cxn modelId="{A98709F3-D5FC-44AF-9528-F02DF6C527EF}" type="presParOf" srcId="{29FF1C25-138D-4874-A31A-0E084AFE4E27}" destId="{8556D9F0-9474-4329-9F8F-92A3D77C84E0}"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0DE547-6A07-4032-83AE-B234DF789609}" type="doc">
      <dgm:prSet loTypeId="urn:microsoft.com/office/officeart/2005/8/layout/vList5" loCatId="list" qsTypeId="urn:microsoft.com/office/officeart/2005/8/quickstyle/simple1" qsCatId="simple" csTypeId="urn:microsoft.com/office/officeart/2005/8/colors/colorful1#4" csCatId="colorful" phldr="1"/>
      <dgm:spPr/>
      <dgm:t>
        <a:bodyPr/>
        <a:lstStyle/>
        <a:p>
          <a:endParaRPr lang="en-GB"/>
        </a:p>
      </dgm:t>
    </dgm:pt>
    <dgm:pt modelId="{FA7B35D2-DEDF-48ED-B937-28B4DA701AFB}">
      <dgm:prSet phldrT="[Text]"/>
      <dgm:spPr/>
      <dgm:t>
        <a:bodyPr/>
        <a:lstStyle/>
        <a:p>
          <a:r>
            <a:rPr lang="en-GB" b="1" dirty="0" smtClean="0"/>
            <a:t>Application</a:t>
          </a:r>
          <a:endParaRPr lang="en-GB" b="1" dirty="0"/>
        </a:p>
      </dgm:t>
    </dgm:pt>
    <dgm:pt modelId="{F1DF8CC5-936D-43A6-A068-528243F114AB}" type="parTrans" cxnId="{0FB4FF0E-1448-4AF1-AFD6-4179753C5814}">
      <dgm:prSet/>
      <dgm:spPr/>
      <dgm:t>
        <a:bodyPr/>
        <a:lstStyle/>
        <a:p>
          <a:endParaRPr lang="en-GB"/>
        </a:p>
      </dgm:t>
    </dgm:pt>
    <dgm:pt modelId="{26DA445F-D5C8-499B-8565-F98217402BC5}" type="sibTrans" cxnId="{0FB4FF0E-1448-4AF1-AFD6-4179753C5814}">
      <dgm:prSet/>
      <dgm:spPr/>
      <dgm:t>
        <a:bodyPr/>
        <a:lstStyle/>
        <a:p>
          <a:endParaRPr lang="en-GB"/>
        </a:p>
      </dgm:t>
    </dgm:pt>
    <dgm:pt modelId="{07127645-B2A5-488C-BD27-467AE3A77C40}">
      <dgm:prSet phldrT="[Text]"/>
      <dgm:spPr/>
      <dgm:t>
        <a:bodyPr/>
        <a:lstStyle/>
        <a:p>
          <a:r>
            <a:rPr lang="en-GB" b="1" dirty="0" smtClean="0"/>
            <a:t>Transport</a:t>
          </a:r>
          <a:endParaRPr lang="en-GB" b="1" dirty="0"/>
        </a:p>
      </dgm:t>
    </dgm:pt>
    <dgm:pt modelId="{054B9EAA-ED3C-4457-9302-F0FE931C132C}" type="parTrans" cxnId="{255A447A-2EA1-4C96-8D13-1DAD0EF133E3}">
      <dgm:prSet/>
      <dgm:spPr/>
      <dgm:t>
        <a:bodyPr/>
        <a:lstStyle/>
        <a:p>
          <a:endParaRPr lang="en-GB"/>
        </a:p>
      </dgm:t>
    </dgm:pt>
    <dgm:pt modelId="{61D52AD3-0422-4049-A7D2-6722F0EE0B34}" type="sibTrans" cxnId="{255A447A-2EA1-4C96-8D13-1DAD0EF133E3}">
      <dgm:prSet/>
      <dgm:spPr/>
      <dgm:t>
        <a:bodyPr/>
        <a:lstStyle/>
        <a:p>
          <a:endParaRPr lang="en-GB"/>
        </a:p>
      </dgm:t>
    </dgm:pt>
    <dgm:pt modelId="{65AD8A9A-7B73-462F-A81F-C627082ED03F}">
      <dgm:prSet phldrT="[Text]"/>
      <dgm:spPr/>
      <dgm:t>
        <a:bodyPr/>
        <a:lstStyle/>
        <a:p>
          <a:r>
            <a:rPr lang="en-GB" b="1" dirty="0" smtClean="0"/>
            <a:t>Internet</a:t>
          </a:r>
          <a:endParaRPr lang="en-GB" b="1" dirty="0"/>
        </a:p>
      </dgm:t>
    </dgm:pt>
    <dgm:pt modelId="{8592ED70-7C42-411A-BD0A-9C11D566F8F1}" type="parTrans" cxnId="{425506F0-C201-4238-8FDD-2929EA9D0BB6}">
      <dgm:prSet/>
      <dgm:spPr/>
      <dgm:t>
        <a:bodyPr/>
        <a:lstStyle/>
        <a:p>
          <a:endParaRPr lang="en-GB"/>
        </a:p>
      </dgm:t>
    </dgm:pt>
    <dgm:pt modelId="{059BB137-05DB-4F54-ADF4-A7FE164EADAE}" type="sibTrans" cxnId="{425506F0-C201-4238-8FDD-2929EA9D0BB6}">
      <dgm:prSet/>
      <dgm:spPr/>
      <dgm:t>
        <a:bodyPr/>
        <a:lstStyle/>
        <a:p>
          <a:endParaRPr lang="en-GB"/>
        </a:p>
      </dgm:t>
    </dgm:pt>
    <dgm:pt modelId="{055946E3-4F31-499E-8856-DBBE3DCCD68D}">
      <dgm:prSet phldrT="[Text]"/>
      <dgm:spPr/>
      <dgm:t>
        <a:bodyPr/>
        <a:lstStyle/>
        <a:p>
          <a:r>
            <a:rPr lang="en-GB" b="1" dirty="0" smtClean="0"/>
            <a:t>Network Access</a:t>
          </a:r>
          <a:endParaRPr lang="en-GB" b="1" dirty="0"/>
        </a:p>
      </dgm:t>
    </dgm:pt>
    <dgm:pt modelId="{D533B6DC-C176-4C4A-84FC-BDB1FA28048C}" type="parTrans" cxnId="{47A67A68-4C70-4239-B183-13FD5EACC851}">
      <dgm:prSet/>
      <dgm:spPr/>
      <dgm:t>
        <a:bodyPr/>
        <a:lstStyle/>
        <a:p>
          <a:endParaRPr lang="en-GB"/>
        </a:p>
      </dgm:t>
    </dgm:pt>
    <dgm:pt modelId="{3B75760A-75DB-4943-AB3D-C3FEC5123BD6}" type="sibTrans" cxnId="{47A67A68-4C70-4239-B183-13FD5EACC851}">
      <dgm:prSet/>
      <dgm:spPr/>
      <dgm:t>
        <a:bodyPr/>
        <a:lstStyle/>
        <a:p>
          <a:endParaRPr lang="en-GB"/>
        </a:p>
      </dgm:t>
    </dgm:pt>
    <dgm:pt modelId="{83C25297-A7D5-48E5-BF75-E1E5C07C5F1C}" type="pres">
      <dgm:prSet presAssocID="{740DE547-6A07-4032-83AE-B234DF789609}" presName="Name0" presStyleCnt="0">
        <dgm:presLayoutVars>
          <dgm:dir/>
          <dgm:animLvl val="lvl"/>
          <dgm:resizeHandles val="exact"/>
        </dgm:presLayoutVars>
      </dgm:prSet>
      <dgm:spPr/>
      <dgm:t>
        <a:bodyPr/>
        <a:lstStyle/>
        <a:p>
          <a:endParaRPr lang="en-GB"/>
        </a:p>
      </dgm:t>
    </dgm:pt>
    <dgm:pt modelId="{604E13D9-B247-445B-A5EA-FB0EB8E0D229}" type="pres">
      <dgm:prSet presAssocID="{FA7B35D2-DEDF-48ED-B937-28B4DA701AFB}" presName="linNode" presStyleCnt="0"/>
      <dgm:spPr/>
    </dgm:pt>
    <dgm:pt modelId="{BC134452-F577-4BCD-94AC-84C6E0355371}" type="pres">
      <dgm:prSet presAssocID="{FA7B35D2-DEDF-48ED-B937-28B4DA701AFB}" presName="parentText" presStyleLbl="node1" presStyleIdx="0" presStyleCnt="4" custScaleX="177379" custScaleY="335128">
        <dgm:presLayoutVars>
          <dgm:chMax val="1"/>
          <dgm:bulletEnabled val="1"/>
        </dgm:presLayoutVars>
      </dgm:prSet>
      <dgm:spPr/>
      <dgm:t>
        <a:bodyPr/>
        <a:lstStyle/>
        <a:p>
          <a:endParaRPr lang="en-GB"/>
        </a:p>
      </dgm:t>
    </dgm:pt>
    <dgm:pt modelId="{549BE31A-45A9-464B-AA7D-F32D698D66B9}" type="pres">
      <dgm:prSet presAssocID="{26DA445F-D5C8-499B-8565-F98217402BC5}" presName="sp" presStyleCnt="0"/>
      <dgm:spPr/>
    </dgm:pt>
    <dgm:pt modelId="{94B1DC56-63CA-4767-9FBC-6D255B3583F5}" type="pres">
      <dgm:prSet presAssocID="{07127645-B2A5-488C-BD27-467AE3A77C40}" presName="linNode" presStyleCnt="0"/>
      <dgm:spPr/>
    </dgm:pt>
    <dgm:pt modelId="{5ECEF165-C0B1-4448-A4A6-D56658418CBC}" type="pres">
      <dgm:prSet presAssocID="{07127645-B2A5-488C-BD27-467AE3A77C40}" presName="parentText" presStyleLbl="node1" presStyleIdx="1" presStyleCnt="4" custScaleX="177379" custScaleY="118938">
        <dgm:presLayoutVars>
          <dgm:chMax val="1"/>
          <dgm:bulletEnabled val="1"/>
        </dgm:presLayoutVars>
      </dgm:prSet>
      <dgm:spPr/>
      <dgm:t>
        <a:bodyPr/>
        <a:lstStyle/>
        <a:p>
          <a:endParaRPr lang="en-GB"/>
        </a:p>
      </dgm:t>
    </dgm:pt>
    <dgm:pt modelId="{A99CFF2F-ED77-45B2-BE1B-A696EA005A0F}" type="pres">
      <dgm:prSet presAssocID="{61D52AD3-0422-4049-A7D2-6722F0EE0B34}" presName="sp" presStyleCnt="0"/>
      <dgm:spPr/>
    </dgm:pt>
    <dgm:pt modelId="{DC4428E0-FE42-43C5-BDF5-393963B30AA7}" type="pres">
      <dgm:prSet presAssocID="{65AD8A9A-7B73-462F-A81F-C627082ED03F}" presName="linNode" presStyleCnt="0"/>
      <dgm:spPr/>
    </dgm:pt>
    <dgm:pt modelId="{51F123EE-E457-4D4E-B298-CEFE9B292FB2}" type="pres">
      <dgm:prSet presAssocID="{65AD8A9A-7B73-462F-A81F-C627082ED03F}" presName="parentText" presStyleLbl="node1" presStyleIdx="2" presStyleCnt="4" custScaleX="177379" custScaleY="133990">
        <dgm:presLayoutVars>
          <dgm:chMax val="1"/>
          <dgm:bulletEnabled val="1"/>
        </dgm:presLayoutVars>
      </dgm:prSet>
      <dgm:spPr/>
      <dgm:t>
        <a:bodyPr/>
        <a:lstStyle/>
        <a:p>
          <a:endParaRPr lang="en-GB"/>
        </a:p>
      </dgm:t>
    </dgm:pt>
    <dgm:pt modelId="{38A39419-8AF2-4A66-94EF-A7671F2A30BC}" type="pres">
      <dgm:prSet presAssocID="{059BB137-05DB-4F54-ADF4-A7FE164EADAE}" presName="sp" presStyleCnt="0"/>
      <dgm:spPr/>
    </dgm:pt>
    <dgm:pt modelId="{B829D2C2-D651-40CC-8BFE-33A26C6F3467}" type="pres">
      <dgm:prSet presAssocID="{055946E3-4F31-499E-8856-DBBE3DCCD68D}" presName="linNode" presStyleCnt="0"/>
      <dgm:spPr/>
    </dgm:pt>
    <dgm:pt modelId="{E276628C-92F9-4DBA-9A33-296739623035}" type="pres">
      <dgm:prSet presAssocID="{055946E3-4F31-499E-8856-DBBE3DCCD68D}" presName="parentText" presStyleLbl="node1" presStyleIdx="3" presStyleCnt="4" custScaleX="177379" custScaleY="266445">
        <dgm:presLayoutVars>
          <dgm:chMax val="1"/>
          <dgm:bulletEnabled val="1"/>
        </dgm:presLayoutVars>
      </dgm:prSet>
      <dgm:spPr/>
      <dgm:t>
        <a:bodyPr/>
        <a:lstStyle/>
        <a:p>
          <a:endParaRPr lang="en-GB"/>
        </a:p>
      </dgm:t>
    </dgm:pt>
  </dgm:ptLst>
  <dgm:cxnLst>
    <dgm:cxn modelId="{F2A18B43-1021-42B7-A95A-ABDF3A38FD8B}" type="presOf" srcId="{740DE547-6A07-4032-83AE-B234DF789609}" destId="{83C25297-A7D5-48E5-BF75-E1E5C07C5F1C}" srcOrd="0" destOrd="0" presId="urn:microsoft.com/office/officeart/2005/8/layout/vList5"/>
    <dgm:cxn modelId="{A62ADE19-CD72-4FC0-8EA9-4139D9D5A899}" type="presOf" srcId="{07127645-B2A5-488C-BD27-467AE3A77C40}" destId="{5ECEF165-C0B1-4448-A4A6-D56658418CBC}" srcOrd="0" destOrd="0" presId="urn:microsoft.com/office/officeart/2005/8/layout/vList5"/>
    <dgm:cxn modelId="{5852E78C-6963-49D5-ACE3-6F861E38CF2B}" type="presOf" srcId="{FA7B35D2-DEDF-48ED-B937-28B4DA701AFB}" destId="{BC134452-F577-4BCD-94AC-84C6E0355371}" srcOrd="0" destOrd="0" presId="urn:microsoft.com/office/officeart/2005/8/layout/vList5"/>
    <dgm:cxn modelId="{DA3238FB-F43F-4A68-9D3B-D74B9C8D91E2}" type="presOf" srcId="{65AD8A9A-7B73-462F-A81F-C627082ED03F}" destId="{51F123EE-E457-4D4E-B298-CEFE9B292FB2}" srcOrd="0" destOrd="0" presId="urn:microsoft.com/office/officeart/2005/8/layout/vList5"/>
    <dgm:cxn modelId="{47A67A68-4C70-4239-B183-13FD5EACC851}" srcId="{740DE547-6A07-4032-83AE-B234DF789609}" destId="{055946E3-4F31-499E-8856-DBBE3DCCD68D}" srcOrd="3" destOrd="0" parTransId="{D533B6DC-C176-4C4A-84FC-BDB1FA28048C}" sibTransId="{3B75760A-75DB-4943-AB3D-C3FEC5123BD6}"/>
    <dgm:cxn modelId="{255A447A-2EA1-4C96-8D13-1DAD0EF133E3}" srcId="{740DE547-6A07-4032-83AE-B234DF789609}" destId="{07127645-B2A5-488C-BD27-467AE3A77C40}" srcOrd="1" destOrd="0" parTransId="{054B9EAA-ED3C-4457-9302-F0FE931C132C}" sibTransId="{61D52AD3-0422-4049-A7D2-6722F0EE0B34}"/>
    <dgm:cxn modelId="{D684E55E-27EB-45A9-B91E-2E990801E102}" type="presOf" srcId="{055946E3-4F31-499E-8856-DBBE3DCCD68D}" destId="{E276628C-92F9-4DBA-9A33-296739623035}" srcOrd="0" destOrd="0" presId="urn:microsoft.com/office/officeart/2005/8/layout/vList5"/>
    <dgm:cxn modelId="{0FB4FF0E-1448-4AF1-AFD6-4179753C5814}" srcId="{740DE547-6A07-4032-83AE-B234DF789609}" destId="{FA7B35D2-DEDF-48ED-B937-28B4DA701AFB}" srcOrd="0" destOrd="0" parTransId="{F1DF8CC5-936D-43A6-A068-528243F114AB}" sibTransId="{26DA445F-D5C8-499B-8565-F98217402BC5}"/>
    <dgm:cxn modelId="{425506F0-C201-4238-8FDD-2929EA9D0BB6}" srcId="{740DE547-6A07-4032-83AE-B234DF789609}" destId="{65AD8A9A-7B73-462F-A81F-C627082ED03F}" srcOrd="2" destOrd="0" parTransId="{8592ED70-7C42-411A-BD0A-9C11D566F8F1}" sibTransId="{059BB137-05DB-4F54-ADF4-A7FE164EADAE}"/>
    <dgm:cxn modelId="{E0561B0D-138C-4BCE-B770-B92F1DB31AEF}" type="presParOf" srcId="{83C25297-A7D5-48E5-BF75-E1E5C07C5F1C}" destId="{604E13D9-B247-445B-A5EA-FB0EB8E0D229}" srcOrd="0" destOrd="0" presId="urn:microsoft.com/office/officeart/2005/8/layout/vList5"/>
    <dgm:cxn modelId="{2F52DB93-7BEA-4FB6-9F08-334B135C2B85}" type="presParOf" srcId="{604E13D9-B247-445B-A5EA-FB0EB8E0D229}" destId="{BC134452-F577-4BCD-94AC-84C6E0355371}" srcOrd="0" destOrd="0" presId="urn:microsoft.com/office/officeart/2005/8/layout/vList5"/>
    <dgm:cxn modelId="{217C9FBE-E96B-494F-8F8D-32344AC88948}" type="presParOf" srcId="{83C25297-A7D5-48E5-BF75-E1E5C07C5F1C}" destId="{549BE31A-45A9-464B-AA7D-F32D698D66B9}" srcOrd="1" destOrd="0" presId="urn:microsoft.com/office/officeart/2005/8/layout/vList5"/>
    <dgm:cxn modelId="{72F42C97-2C12-419E-A501-0198D85832A0}" type="presParOf" srcId="{83C25297-A7D5-48E5-BF75-E1E5C07C5F1C}" destId="{94B1DC56-63CA-4767-9FBC-6D255B3583F5}" srcOrd="2" destOrd="0" presId="urn:microsoft.com/office/officeart/2005/8/layout/vList5"/>
    <dgm:cxn modelId="{6713C87F-6A67-4E12-9639-19FFD76814AF}" type="presParOf" srcId="{94B1DC56-63CA-4767-9FBC-6D255B3583F5}" destId="{5ECEF165-C0B1-4448-A4A6-D56658418CBC}" srcOrd="0" destOrd="0" presId="urn:microsoft.com/office/officeart/2005/8/layout/vList5"/>
    <dgm:cxn modelId="{2364581D-36C2-4611-B77C-635B626B8683}" type="presParOf" srcId="{83C25297-A7D5-48E5-BF75-E1E5C07C5F1C}" destId="{A99CFF2F-ED77-45B2-BE1B-A696EA005A0F}" srcOrd="3" destOrd="0" presId="urn:microsoft.com/office/officeart/2005/8/layout/vList5"/>
    <dgm:cxn modelId="{6CA21408-2CB0-4805-91A4-9DC57E6C8B06}" type="presParOf" srcId="{83C25297-A7D5-48E5-BF75-E1E5C07C5F1C}" destId="{DC4428E0-FE42-43C5-BDF5-393963B30AA7}" srcOrd="4" destOrd="0" presId="urn:microsoft.com/office/officeart/2005/8/layout/vList5"/>
    <dgm:cxn modelId="{AE72A08A-1008-4116-A095-2158AE225C21}" type="presParOf" srcId="{DC4428E0-FE42-43C5-BDF5-393963B30AA7}" destId="{51F123EE-E457-4D4E-B298-CEFE9B292FB2}" srcOrd="0" destOrd="0" presId="urn:microsoft.com/office/officeart/2005/8/layout/vList5"/>
    <dgm:cxn modelId="{A8456BFD-23A6-4AC5-82AC-8F5D72A9D122}" type="presParOf" srcId="{83C25297-A7D5-48E5-BF75-E1E5C07C5F1C}" destId="{38A39419-8AF2-4A66-94EF-A7671F2A30BC}" srcOrd="5" destOrd="0" presId="urn:microsoft.com/office/officeart/2005/8/layout/vList5"/>
    <dgm:cxn modelId="{444B7BF4-4825-4C3C-BC2A-E2F3DA6E37EC}" type="presParOf" srcId="{83C25297-A7D5-48E5-BF75-E1E5C07C5F1C}" destId="{B829D2C2-D651-40CC-8BFE-33A26C6F3467}" srcOrd="6" destOrd="0" presId="urn:microsoft.com/office/officeart/2005/8/layout/vList5"/>
    <dgm:cxn modelId="{10E20D02-A809-4A55-B917-7B97B5C3B526}" type="presParOf" srcId="{B829D2C2-D651-40CC-8BFE-33A26C6F3467}" destId="{E276628C-92F9-4DBA-9A33-296739623035}" srcOrd="0" destOrd="0" presId="urn:microsoft.com/office/officeart/2005/8/layout/vList5"/>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C60864-87EB-4E8C-ADC6-BE0979528141}" type="doc">
      <dgm:prSet loTypeId="urn:microsoft.com/office/officeart/2005/8/layout/vList5" loCatId="list" qsTypeId="urn:microsoft.com/office/officeart/2005/8/quickstyle/3d2" qsCatId="3D" csTypeId="urn:microsoft.com/office/officeart/2005/8/colors/colorful1#5" csCatId="colorful" phldr="1"/>
      <dgm:spPr/>
      <dgm:t>
        <a:bodyPr/>
        <a:lstStyle/>
        <a:p>
          <a:endParaRPr lang="en-GB"/>
        </a:p>
      </dgm:t>
    </dgm:pt>
    <dgm:pt modelId="{D476F003-7C5C-4C10-91BF-1A7DF259DE9F}">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GB" b="1" dirty="0" smtClean="0">
              <a:effectLst>
                <a:outerShdw blurRad="38100" dist="38100" dir="2700000" algn="tl">
                  <a:srgbClr val="000000">
                    <a:alpha val="43137"/>
                  </a:srgbClr>
                </a:outerShdw>
              </a:effectLst>
            </a:rPr>
            <a:t>Application</a:t>
          </a:r>
          <a:endParaRPr lang="en-GB" b="1" dirty="0">
            <a:effectLst>
              <a:outerShdw blurRad="38100" dist="38100" dir="2700000" algn="tl">
                <a:srgbClr val="000000">
                  <a:alpha val="43137"/>
                </a:srgbClr>
              </a:outerShdw>
            </a:effectLst>
          </a:endParaRPr>
        </a:p>
      </dgm:t>
    </dgm:pt>
    <dgm:pt modelId="{7391D22A-581C-4BEE-B06B-E1F90AD1581F}" type="parTrans" cxnId="{7B98EE3D-4A17-492A-9E0D-A3BD968B7A08}">
      <dgm:prSet/>
      <dgm:spPr/>
      <dgm:t>
        <a:bodyPr/>
        <a:lstStyle/>
        <a:p>
          <a:endParaRPr lang="en-GB"/>
        </a:p>
      </dgm:t>
    </dgm:pt>
    <dgm:pt modelId="{6E57657B-7C6A-46C8-8AA4-A1A25F6BF835}" type="sibTrans" cxnId="{7B98EE3D-4A17-492A-9E0D-A3BD968B7A08}">
      <dgm:prSet/>
      <dgm:spPr/>
      <dgm:t>
        <a:bodyPr/>
        <a:lstStyle/>
        <a:p>
          <a:endParaRPr lang="en-GB"/>
        </a:p>
      </dgm:t>
    </dgm:pt>
    <dgm:pt modelId="{36BF833A-5B33-4A27-AD01-FA84E3AF5D1D}">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GB" b="1" dirty="0" smtClean="0">
              <a:effectLst>
                <a:outerShdw blurRad="38100" dist="38100" dir="2700000" algn="tl">
                  <a:srgbClr val="000000">
                    <a:alpha val="43137"/>
                  </a:srgbClr>
                </a:outerShdw>
              </a:effectLst>
            </a:rPr>
            <a:t>Presentation</a:t>
          </a:r>
          <a:endParaRPr lang="en-GB" b="1" dirty="0">
            <a:effectLst>
              <a:outerShdw blurRad="38100" dist="38100" dir="2700000" algn="tl">
                <a:srgbClr val="000000">
                  <a:alpha val="43137"/>
                </a:srgbClr>
              </a:outerShdw>
            </a:effectLst>
          </a:endParaRPr>
        </a:p>
      </dgm:t>
    </dgm:pt>
    <dgm:pt modelId="{14FE72C2-399E-4015-9C5E-DF65336BCA32}" type="parTrans" cxnId="{96769B87-32EC-45D2-9DDA-D56EB6EFF88A}">
      <dgm:prSet/>
      <dgm:spPr/>
      <dgm:t>
        <a:bodyPr/>
        <a:lstStyle/>
        <a:p>
          <a:endParaRPr lang="en-GB"/>
        </a:p>
      </dgm:t>
    </dgm:pt>
    <dgm:pt modelId="{DD0DAFE2-2AEF-4DEE-9C09-31BA85C27056}" type="sibTrans" cxnId="{96769B87-32EC-45D2-9DDA-D56EB6EFF88A}">
      <dgm:prSet/>
      <dgm:spPr/>
      <dgm:t>
        <a:bodyPr/>
        <a:lstStyle/>
        <a:p>
          <a:endParaRPr lang="en-GB"/>
        </a:p>
      </dgm:t>
    </dgm:pt>
    <dgm:pt modelId="{60407B3A-9B2F-45BC-8023-9FAA57A971B7}">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GB" b="1" dirty="0" smtClean="0">
              <a:effectLst>
                <a:outerShdw blurRad="38100" dist="38100" dir="2700000" algn="tl">
                  <a:srgbClr val="000000">
                    <a:alpha val="43137"/>
                  </a:srgbClr>
                </a:outerShdw>
              </a:effectLst>
            </a:rPr>
            <a:t>Session</a:t>
          </a:r>
          <a:endParaRPr lang="en-GB" b="1" dirty="0">
            <a:effectLst>
              <a:outerShdw blurRad="38100" dist="38100" dir="2700000" algn="tl">
                <a:srgbClr val="000000">
                  <a:alpha val="43137"/>
                </a:srgbClr>
              </a:outerShdw>
            </a:effectLst>
          </a:endParaRPr>
        </a:p>
      </dgm:t>
    </dgm:pt>
    <dgm:pt modelId="{F23D8CCB-2635-4795-9EC8-F8D6AB5DEB67}" type="parTrans" cxnId="{94EBC335-F554-4B04-BF9D-F1FD069B3460}">
      <dgm:prSet/>
      <dgm:spPr/>
      <dgm:t>
        <a:bodyPr/>
        <a:lstStyle/>
        <a:p>
          <a:endParaRPr lang="en-GB"/>
        </a:p>
      </dgm:t>
    </dgm:pt>
    <dgm:pt modelId="{0F339E62-D87B-4FDC-9427-847F635F1716}" type="sibTrans" cxnId="{94EBC335-F554-4B04-BF9D-F1FD069B3460}">
      <dgm:prSet/>
      <dgm:spPr/>
      <dgm:t>
        <a:bodyPr/>
        <a:lstStyle/>
        <a:p>
          <a:endParaRPr lang="en-GB"/>
        </a:p>
      </dgm:t>
    </dgm:pt>
    <dgm:pt modelId="{F4E16381-8FBA-44F2-8106-5980C04AEB94}">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b="1" dirty="0" smtClean="0">
              <a:effectLst>
                <a:outerShdw blurRad="38100" dist="38100" dir="2700000" algn="tl">
                  <a:srgbClr val="000000">
                    <a:alpha val="43137"/>
                  </a:srgbClr>
                </a:outerShdw>
              </a:effectLst>
            </a:rPr>
            <a:t>Transport</a:t>
          </a:r>
          <a:endParaRPr lang="en-GB" b="1" dirty="0">
            <a:effectLst>
              <a:outerShdw blurRad="38100" dist="38100" dir="2700000" algn="tl">
                <a:srgbClr val="000000">
                  <a:alpha val="43137"/>
                </a:srgbClr>
              </a:outerShdw>
            </a:effectLst>
          </a:endParaRPr>
        </a:p>
      </dgm:t>
    </dgm:pt>
    <dgm:pt modelId="{3AD6D4DC-06B9-4DE7-93FF-B170AC431A56}" type="parTrans" cxnId="{6CE2B829-3C50-494B-B60A-A0D6E52C7168}">
      <dgm:prSet/>
      <dgm:spPr/>
      <dgm:t>
        <a:bodyPr/>
        <a:lstStyle/>
        <a:p>
          <a:endParaRPr lang="en-GB"/>
        </a:p>
      </dgm:t>
    </dgm:pt>
    <dgm:pt modelId="{0B72976C-8007-4AE9-8B0F-EED626E93828}" type="sibTrans" cxnId="{6CE2B829-3C50-494B-B60A-A0D6E52C7168}">
      <dgm:prSet/>
      <dgm:spPr/>
      <dgm:t>
        <a:bodyPr/>
        <a:lstStyle/>
        <a:p>
          <a:endParaRPr lang="en-GB"/>
        </a:p>
      </dgm:t>
    </dgm:pt>
    <dgm:pt modelId="{E0C05D97-4D54-488C-A92D-A1A28D808021}">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GB" b="1" dirty="0" smtClean="0">
              <a:effectLst>
                <a:outerShdw blurRad="38100" dist="38100" dir="2700000" algn="tl">
                  <a:srgbClr val="000000">
                    <a:alpha val="43137"/>
                  </a:srgbClr>
                </a:outerShdw>
              </a:effectLst>
            </a:rPr>
            <a:t>Network</a:t>
          </a:r>
          <a:endParaRPr lang="en-GB" b="1" dirty="0">
            <a:effectLst>
              <a:outerShdw blurRad="38100" dist="38100" dir="2700000" algn="tl">
                <a:srgbClr val="000000">
                  <a:alpha val="43137"/>
                </a:srgbClr>
              </a:outerShdw>
            </a:effectLst>
          </a:endParaRPr>
        </a:p>
      </dgm:t>
    </dgm:pt>
    <dgm:pt modelId="{D49BEAC8-B102-499C-B891-6876093FC52A}" type="parTrans" cxnId="{3832121A-55A5-4013-A73D-583AFA704564}">
      <dgm:prSet/>
      <dgm:spPr/>
      <dgm:t>
        <a:bodyPr/>
        <a:lstStyle/>
        <a:p>
          <a:endParaRPr lang="en-GB"/>
        </a:p>
      </dgm:t>
    </dgm:pt>
    <dgm:pt modelId="{52694433-C751-41B0-B112-19A9B3EC93BA}" type="sibTrans" cxnId="{3832121A-55A5-4013-A73D-583AFA704564}">
      <dgm:prSet/>
      <dgm:spPr/>
      <dgm:t>
        <a:bodyPr/>
        <a:lstStyle/>
        <a:p>
          <a:endParaRPr lang="en-GB"/>
        </a:p>
      </dgm:t>
    </dgm:pt>
    <dgm:pt modelId="{B61C83BA-6E1B-46CD-9FE1-987562F1D44C}">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b="1" dirty="0" smtClean="0">
              <a:effectLst>
                <a:outerShdw blurRad="38100" dist="38100" dir="2700000" algn="tl">
                  <a:srgbClr val="000000">
                    <a:alpha val="43137"/>
                  </a:srgbClr>
                </a:outerShdw>
              </a:effectLst>
            </a:rPr>
            <a:t>Data Link</a:t>
          </a:r>
          <a:endParaRPr lang="en-GB" b="1" dirty="0">
            <a:effectLst>
              <a:outerShdw blurRad="38100" dist="38100" dir="2700000" algn="tl">
                <a:srgbClr val="000000">
                  <a:alpha val="43137"/>
                </a:srgbClr>
              </a:outerShdw>
            </a:effectLst>
          </a:endParaRPr>
        </a:p>
      </dgm:t>
    </dgm:pt>
    <dgm:pt modelId="{EE2CACF3-D7E4-4D2F-8AF3-B9A91170BBDC}" type="parTrans" cxnId="{E5B669D8-5833-4170-9698-D79AFF533874}">
      <dgm:prSet/>
      <dgm:spPr/>
      <dgm:t>
        <a:bodyPr/>
        <a:lstStyle/>
        <a:p>
          <a:endParaRPr lang="en-GB"/>
        </a:p>
      </dgm:t>
    </dgm:pt>
    <dgm:pt modelId="{8D12C215-3360-4FDD-BB4D-A15208854090}" type="sibTrans" cxnId="{E5B669D8-5833-4170-9698-D79AFF533874}">
      <dgm:prSet/>
      <dgm:spPr/>
      <dgm:t>
        <a:bodyPr/>
        <a:lstStyle/>
        <a:p>
          <a:endParaRPr lang="en-GB"/>
        </a:p>
      </dgm:t>
    </dgm:pt>
    <dgm:pt modelId="{0A96FAA4-1AA3-4308-B403-EAFD481670C6}">
      <dgm:prSet phldrT="[Text]">
        <dgm:style>
          <a:lnRef idx="2">
            <a:schemeClr val="accent5"/>
          </a:lnRef>
          <a:fillRef idx="1">
            <a:schemeClr val="lt1"/>
          </a:fillRef>
          <a:effectRef idx="0">
            <a:schemeClr val="accent5"/>
          </a:effectRef>
          <a:fontRef idx="minor">
            <a:schemeClr val="dk1"/>
          </a:fontRef>
        </dgm:style>
      </dgm:prSet>
      <dgm:spPr/>
      <dgm:t>
        <a:bodyPr/>
        <a:lstStyle/>
        <a:p>
          <a:r>
            <a:rPr lang="en-GB" b="1" dirty="0" smtClean="0">
              <a:effectLst>
                <a:outerShdw blurRad="38100" dist="38100" dir="2700000" algn="tl">
                  <a:srgbClr val="000000">
                    <a:alpha val="43137"/>
                  </a:srgbClr>
                </a:outerShdw>
              </a:effectLst>
            </a:rPr>
            <a:t>Physical</a:t>
          </a:r>
          <a:endParaRPr lang="en-GB" b="1" dirty="0">
            <a:effectLst>
              <a:outerShdw blurRad="38100" dist="38100" dir="2700000" algn="tl">
                <a:srgbClr val="000000">
                  <a:alpha val="43137"/>
                </a:srgbClr>
              </a:outerShdw>
            </a:effectLst>
          </a:endParaRPr>
        </a:p>
      </dgm:t>
    </dgm:pt>
    <dgm:pt modelId="{03D223CD-90B2-4CF3-8A30-52F19FD5BD58}" type="parTrans" cxnId="{343F10F5-2663-4C8A-8FFE-F90876E6F004}">
      <dgm:prSet/>
      <dgm:spPr/>
      <dgm:t>
        <a:bodyPr/>
        <a:lstStyle/>
        <a:p>
          <a:endParaRPr lang="en-GB"/>
        </a:p>
      </dgm:t>
    </dgm:pt>
    <dgm:pt modelId="{F401D674-3C0C-4691-93F3-D057F5FBA780}" type="sibTrans" cxnId="{343F10F5-2663-4C8A-8FFE-F90876E6F004}">
      <dgm:prSet/>
      <dgm:spPr/>
      <dgm:t>
        <a:bodyPr/>
        <a:lstStyle/>
        <a:p>
          <a:endParaRPr lang="en-GB"/>
        </a:p>
      </dgm:t>
    </dgm:pt>
    <dgm:pt modelId="{7195C661-3172-4972-BB66-1F8CE0F65AE2}" type="pres">
      <dgm:prSet presAssocID="{41C60864-87EB-4E8C-ADC6-BE0979528141}" presName="Name0" presStyleCnt="0">
        <dgm:presLayoutVars>
          <dgm:dir/>
          <dgm:animLvl val="lvl"/>
          <dgm:resizeHandles val="exact"/>
        </dgm:presLayoutVars>
      </dgm:prSet>
      <dgm:spPr/>
      <dgm:t>
        <a:bodyPr/>
        <a:lstStyle/>
        <a:p>
          <a:endParaRPr lang="en-GB"/>
        </a:p>
      </dgm:t>
    </dgm:pt>
    <dgm:pt modelId="{E93C5870-A517-47AB-9E00-553F522A3E02}" type="pres">
      <dgm:prSet presAssocID="{D476F003-7C5C-4C10-91BF-1A7DF259DE9F}" presName="linNode" presStyleCnt="0"/>
      <dgm:spPr/>
    </dgm:pt>
    <dgm:pt modelId="{F95DFF87-E124-48C2-B13F-557BD0FA9D04}" type="pres">
      <dgm:prSet presAssocID="{D476F003-7C5C-4C10-91BF-1A7DF259DE9F}" presName="parentText" presStyleLbl="node1" presStyleIdx="0" presStyleCnt="7">
        <dgm:presLayoutVars>
          <dgm:chMax val="1"/>
          <dgm:bulletEnabled val="1"/>
        </dgm:presLayoutVars>
      </dgm:prSet>
      <dgm:spPr/>
      <dgm:t>
        <a:bodyPr/>
        <a:lstStyle/>
        <a:p>
          <a:endParaRPr lang="en-GB"/>
        </a:p>
      </dgm:t>
    </dgm:pt>
    <dgm:pt modelId="{8EAAB4D3-1816-4EC7-9B0F-139007D06E8D}" type="pres">
      <dgm:prSet presAssocID="{6E57657B-7C6A-46C8-8AA4-A1A25F6BF835}" presName="sp" presStyleCnt="0"/>
      <dgm:spPr/>
    </dgm:pt>
    <dgm:pt modelId="{4481BC46-93E8-4E09-824B-E1A70F6A5695}" type="pres">
      <dgm:prSet presAssocID="{36BF833A-5B33-4A27-AD01-FA84E3AF5D1D}" presName="linNode" presStyleCnt="0"/>
      <dgm:spPr/>
    </dgm:pt>
    <dgm:pt modelId="{33B6E0EA-6F30-4DF5-98E2-04AF909AFC31}" type="pres">
      <dgm:prSet presAssocID="{36BF833A-5B33-4A27-AD01-FA84E3AF5D1D}" presName="parentText" presStyleLbl="node1" presStyleIdx="1" presStyleCnt="7">
        <dgm:presLayoutVars>
          <dgm:chMax val="1"/>
          <dgm:bulletEnabled val="1"/>
        </dgm:presLayoutVars>
      </dgm:prSet>
      <dgm:spPr/>
      <dgm:t>
        <a:bodyPr/>
        <a:lstStyle/>
        <a:p>
          <a:endParaRPr lang="en-GB"/>
        </a:p>
      </dgm:t>
    </dgm:pt>
    <dgm:pt modelId="{23A5EF98-5001-467B-919F-A6004D4BBC25}" type="pres">
      <dgm:prSet presAssocID="{DD0DAFE2-2AEF-4DEE-9C09-31BA85C27056}" presName="sp" presStyleCnt="0"/>
      <dgm:spPr/>
    </dgm:pt>
    <dgm:pt modelId="{72BB596F-C4F4-4A39-8ABF-08BC6C509D22}" type="pres">
      <dgm:prSet presAssocID="{60407B3A-9B2F-45BC-8023-9FAA57A971B7}" presName="linNode" presStyleCnt="0"/>
      <dgm:spPr/>
    </dgm:pt>
    <dgm:pt modelId="{C09F3034-C6F8-4CF3-9D95-32E1D606C4FA}" type="pres">
      <dgm:prSet presAssocID="{60407B3A-9B2F-45BC-8023-9FAA57A971B7}" presName="parentText" presStyleLbl="node1" presStyleIdx="2" presStyleCnt="7">
        <dgm:presLayoutVars>
          <dgm:chMax val="1"/>
          <dgm:bulletEnabled val="1"/>
        </dgm:presLayoutVars>
      </dgm:prSet>
      <dgm:spPr/>
      <dgm:t>
        <a:bodyPr/>
        <a:lstStyle/>
        <a:p>
          <a:endParaRPr lang="en-GB"/>
        </a:p>
      </dgm:t>
    </dgm:pt>
    <dgm:pt modelId="{8FC2E84F-B824-4DC4-B3ED-BEBA86E23A09}" type="pres">
      <dgm:prSet presAssocID="{0F339E62-D87B-4FDC-9427-847F635F1716}" presName="sp" presStyleCnt="0"/>
      <dgm:spPr/>
    </dgm:pt>
    <dgm:pt modelId="{D68FEBD6-705B-4D95-8F2C-562321EEA31E}" type="pres">
      <dgm:prSet presAssocID="{F4E16381-8FBA-44F2-8106-5980C04AEB94}" presName="linNode" presStyleCnt="0"/>
      <dgm:spPr/>
    </dgm:pt>
    <dgm:pt modelId="{AB86DDBA-D326-48EA-B8ED-E87653DFF53C}" type="pres">
      <dgm:prSet presAssocID="{F4E16381-8FBA-44F2-8106-5980C04AEB94}" presName="parentText" presStyleLbl="node1" presStyleIdx="3" presStyleCnt="7" custScaleY="105441">
        <dgm:presLayoutVars>
          <dgm:chMax val="1"/>
          <dgm:bulletEnabled val="1"/>
        </dgm:presLayoutVars>
      </dgm:prSet>
      <dgm:spPr/>
      <dgm:t>
        <a:bodyPr/>
        <a:lstStyle/>
        <a:p>
          <a:endParaRPr lang="en-GB"/>
        </a:p>
      </dgm:t>
    </dgm:pt>
    <dgm:pt modelId="{52BD0C17-A477-4F1E-9D02-0EA18CA88671}" type="pres">
      <dgm:prSet presAssocID="{0B72976C-8007-4AE9-8B0F-EED626E93828}" presName="sp" presStyleCnt="0"/>
      <dgm:spPr/>
    </dgm:pt>
    <dgm:pt modelId="{B8F2C5A9-23DD-4B79-B04F-9D14633F089B}" type="pres">
      <dgm:prSet presAssocID="{E0C05D97-4D54-488C-A92D-A1A28D808021}" presName="linNode" presStyleCnt="0"/>
      <dgm:spPr/>
    </dgm:pt>
    <dgm:pt modelId="{91566D08-0971-4A7B-B8C3-E259120D331C}" type="pres">
      <dgm:prSet presAssocID="{E0C05D97-4D54-488C-A92D-A1A28D808021}" presName="parentText" presStyleLbl="node1" presStyleIdx="4" presStyleCnt="7" custScaleY="105441">
        <dgm:presLayoutVars>
          <dgm:chMax val="1"/>
          <dgm:bulletEnabled val="1"/>
        </dgm:presLayoutVars>
      </dgm:prSet>
      <dgm:spPr/>
      <dgm:t>
        <a:bodyPr/>
        <a:lstStyle/>
        <a:p>
          <a:endParaRPr lang="en-GB"/>
        </a:p>
      </dgm:t>
    </dgm:pt>
    <dgm:pt modelId="{85B8B983-9547-4CC7-BC48-01C9E0111500}" type="pres">
      <dgm:prSet presAssocID="{52694433-C751-41B0-B112-19A9B3EC93BA}" presName="sp" presStyleCnt="0"/>
      <dgm:spPr/>
    </dgm:pt>
    <dgm:pt modelId="{5459AC77-6D7D-438E-9CC9-B68BBF799F45}" type="pres">
      <dgm:prSet presAssocID="{B61C83BA-6E1B-46CD-9FE1-987562F1D44C}" presName="linNode" presStyleCnt="0"/>
      <dgm:spPr/>
    </dgm:pt>
    <dgm:pt modelId="{629208F9-03B0-4569-B88D-09E55ED0F88D}" type="pres">
      <dgm:prSet presAssocID="{B61C83BA-6E1B-46CD-9FE1-987562F1D44C}" presName="parentText" presStyleLbl="node1" presStyleIdx="5" presStyleCnt="7" custScaleY="142826">
        <dgm:presLayoutVars>
          <dgm:chMax val="1"/>
          <dgm:bulletEnabled val="1"/>
        </dgm:presLayoutVars>
      </dgm:prSet>
      <dgm:spPr/>
      <dgm:t>
        <a:bodyPr/>
        <a:lstStyle/>
        <a:p>
          <a:endParaRPr lang="en-GB"/>
        </a:p>
      </dgm:t>
    </dgm:pt>
    <dgm:pt modelId="{D3AF78EF-CCE9-4DF2-9561-0294859EAEA0}" type="pres">
      <dgm:prSet presAssocID="{8D12C215-3360-4FDD-BB4D-A15208854090}" presName="sp" presStyleCnt="0"/>
      <dgm:spPr/>
    </dgm:pt>
    <dgm:pt modelId="{29FF1C25-138D-4874-A31A-0E084AFE4E27}" type="pres">
      <dgm:prSet presAssocID="{0A96FAA4-1AA3-4308-B403-EAFD481670C6}" presName="linNode" presStyleCnt="0"/>
      <dgm:spPr/>
    </dgm:pt>
    <dgm:pt modelId="{8556D9F0-9474-4329-9F8F-92A3D77C84E0}" type="pres">
      <dgm:prSet presAssocID="{0A96FAA4-1AA3-4308-B403-EAFD481670C6}" presName="parentText" presStyleLbl="node1" presStyleIdx="6" presStyleCnt="7" custScaleY="142826">
        <dgm:presLayoutVars>
          <dgm:chMax val="1"/>
          <dgm:bulletEnabled val="1"/>
        </dgm:presLayoutVars>
      </dgm:prSet>
      <dgm:spPr/>
      <dgm:t>
        <a:bodyPr/>
        <a:lstStyle/>
        <a:p>
          <a:endParaRPr lang="en-GB"/>
        </a:p>
      </dgm:t>
    </dgm:pt>
  </dgm:ptLst>
  <dgm:cxnLst>
    <dgm:cxn modelId="{AE2231D7-C710-49B7-B9EF-678C7907F31E}" type="presOf" srcId="{36BF833A-5B33-4A27-AD01-FA84E3AF5D1D}" destId="{33B6E0EA-6F30-4DF5-98E2-04AF909AFC31}" srcOrd="0" destOrd="0" presId="urn:microsoft.com/office/officeart/2005/8/layout/vList5"/>
    <dgm:cxn modelId="{9A6B1523-6180-4CC7-9E39-B936CE96A7B8}" type="presOf" srcId="{B61C83BA-6E1B-46CD-9FE1-987562F1D44C}" destId="{629208F9-03B0-4569-B88D-09E55ED0F88D}" srcOrd="0" destOrd="0" presId="urn:microsoft.com/office/officeart/2005/8/layout/vList5"/>
    <dgm:cxn modelId="{8F18CFD9-EF5C-4C52-AE8A-7A2D3E43E576}" type="presOf" srcId="{F4E16381-8FBA-44F2-8106-5980C04AEB94}" destId="{AB86DDBA-D326-48EA-B8ED-E87653DFF53C}" srcOrd="0" destOrd="0" presId="urn:microsoft.com/office/officeart/2005/8/layout/vList5"/>
    <dgm:cxn modelId="{E5B669D8-5833-4170-9698-D79AFF533874}" srcId="{41C60864-87EB-4E8C-ADC6-BE0979528141}" destId="{B61C83BA-6E1B-46CD-9FE1-987562F1D44C}" srcOrd="5" destOrd="0" parTransId="{EE2CACF3-D7E4-4D2F-8AF3-B9A91170BBDC}" sibTransId="{8D12C215-3360-4FDD-BB4D-A15208854090}"/>
    <dgm:cxn modelId="{6CE2B829-3C50-494B-B60A-A0D6E52C7168}" srcId="{41C60864-87EB-4E8C-ADC6-BE0979528141}" destId="{F4E16381-8FBA-44F2-8106-5980C04AEB94}" srcOrd="3" destOrd="0" parTransId="{3AD6D4DC-06B9-4DE7-93FF-B170AC431A56}" sibTransId="{0B72976C-8007-4AE9-8B0F-EED626E93828}"/>
    <dgm:cxn modelId="{7B98EE3D-4A17-492A-9E0D-A3BD968B7A08}" srcId="{41C60864-87EB-4E8C-ADC6-BE0979528141}" destId="{D476F003-7C5C-4C10-91BF-1A7DF259DE9F}" srcOrd="0" destOrd="0" parTransId="{7391D22A-581C-4BEE-B06B-E1F90AD1581F}" sibTransId="{6E57657B-7C6A-46C8-8AA4-A1A25F6BF835}"/>
    <dgm:cxn modelId="{388DF859-A8A8-44DC-AF94-17672340BE16}" type="presOf" srcId="{41C60864-87EB-4E8C-ADC6-BE0979528141}" destId="{7195C661-3172-4972-BB66-1F8CE0F65AE2}" srcOrd="0" destOrd="0" presId="urn:microsoft.com/office/officeart/2005/8/layout/vList5"/>
    <dgm:cxn modelId="{96769B87-32EC-45D2-9DDA-D56EB6EFF88A}" srcId="{41C60864-87EB-4E8C-ADC6-BE0979528141}" destId="{36BF833A-5B33-4A27-AD01-FA84E3AF5D1D}" srcOrd="1" destOrd="0" parTransId="{14FE72C2-399E-4015-9C5E-DF65336BCA32}" sibTransId="{DD0DAFE2-2AEF-4DEE-9C09-31BA85C27056}"/>
    <dgm:cxn modelId="{938E6E26-B948-4B50-B95A-A51E2290E97E}" type="presOf" srcId="{60407B3A-9B2F-45BC-8023-9FAA57A971B7}" destId="{C09F3034-C6F8-4CF3-9D95-32E1D606C4FA}" srcOrd="0" destOrd="0" presId="urn:microsoft.com/office/officeart/2005/8/layout/vList5"/>
    <dgm:cxn modelId="{B9C92B21-5722-4038-8371-D534CDE5B306}" type="presOf" srcId="{E0C05D97-4D54-488C-A92D-A1A28D808021}" destId="{91566D08-0971-4A7B-B8C3-E259120D331C}" srcOrd="0" destOrd="0" presId="urn:microsoft.com/office/officeart/2005/8/layout/vList5"/>
    <dgm:cxn modelId="{94EBC335-F554-4B04-BF9D-F1FD069B3460}" srcId="{41C60864-87EB-4E8C-ADC6-BE0979528141}" destId="{60407B3A-9B2F-45BC-8023-9FAA57A971B7}" srcOrd="2" destOrd="0" parTransId="{F23D8CCB-2635-4795-9EC8-F8D6AB5DEB67}" sibTransId="{0F339E62-D87B-4FDC-9427-847F635F1716}"/>
    <dgm:cxn modelId="{343F10F5-2663-4C8A-8FFE-F90876E6F004}" srcId="{41C60864-87EB-4E8C-ADC6-BE0979528141}" destId="{0A96FAA4-1AA3-4308-B403-EAFD481670C6}" srcOrd="6" destOrd="0" parTransId="{03D223CD-90B2-4CF3-8A30-52F19FD5BD58}" sibTransId="{F401D674-3C0C-4691-93F3-D057F5FBA780}"/>
    <dgm:cxn modelId="{3832121A-55A5-4013-A73D-583AFA704564}" srcId="{41C60864-87EB-4E8C-ADC6-BE0979528141}" destId="{E0C05D97-4D54-488C-A92D-A1A28D808021}" srcOrd="4" destOrd="0" parTransId="{D49BEAC8-B102-499C-B891-6876093FC52A}" sibTransId="{52694433-C751-41B0-B112-19A9B3EC93BA}"/>
    <dgm:cxn modelId="{632504D1-4E82-474C-AC1C-F7C9E6C6E35C}" type="presOf" srcId="{D476F003-7C5C-4C10-91BF-1A7DF259DE9F}" destId="{F95DFF87-E124-48C2-B13F-557BD0FA9D04}" srcOrd="0" destOrd="0" presId="urn:microsoft.com/office/officeart/2005/8/layout/vList5"/>
    <dgm:cxn modelId="{6EC2C66A-0DD1-43FE-A316-151BCD3F39E6}" type="presOf" srcId="{0A96FAA4-1AA3-4308-B403-EAFD481670C6}" destId="{8556D9F0-9474-4329-9F8F-92A3D77C84E0}" srcOrd="0" destOrd="0" presId="urn:microsoft.com/office/officeart/2005/8/layout/vList5"/>
    <dgm:cxn modelId="{BD94FF0F-48A8-472A-ACC2-7C38C2746676}" type="presParOf" srcId="{7195C661-3172-4972-BB66-1F8CE0F65AE2}" destId="{E93C5870-A517-47AB-9E00-553F522A3E02}" srcOrd="0" destOrd="0" presId="urn:microsoft.com/office/officeart/2005/8/layout/vList5"/>
    <dgm:cxn modelId="{9D74D139-B4EB-45AD-9565-4DDF659745D1}" type="presParOf" srcId="{E93C5870-A517-47AB-9E00-553F522A3E02}" destId="{F95DFF87-E124-48C2-B13F-557BD0FA9D04}" srcOrd="0" destOrd="0" presId="urn:microsoft.com/office/officeart/2005/8/layout/vList5"/>
    <dgm:cxn modelId="{6361A877-26C6-4C5A-99AA-0FAAFF1B6752}" type="presParOf" srcId="{7195C661-3172-4972-BB66-1F8CE0F65AE2}" destId="{8EAAB4D3-1816-4EC7-9B0F-139007D06E8D}" srcOrd="1" destOrd="0" presId="urn:microsoft.com/office/officeart/2005/8/layout/vList5"/>
    <dgm:cxn modelId="{BC0C804A-0793-41A4-B2A0-0B50F98A863D}" type="presParOf" srcId="{7195C661-3172-4972-BB66-1F8CE0F65AE2}" destId="{4481BC46-93E8-4E09-824B-E1A70F6A5695}" srcOrd="2" destOrd="0" presId="urn:microsoft.com/office/officeart/2005/8/layout/vList5"/>
    <dgm:cxn modelId="{CE1F919A-2F47-4FAA-BBED-F948AA110547}" type="presParOf" srcId="{4481BC46-93E8-4E09-824B-E1A70F6A5695}" destId="{33B6E0EA-6F30-4DF5-98E2-04AF909AFC31}" srcOrd="0" destOrd="0" presId="urn:microsoft.com/office/officeart/2005/8/layout/vList5"/>
    <dgm:cxn modelId="{F0F7432E-A812-49AB-AB06-B69F5E09A47F}" type="presParOf" srcId="{7195C661-3172-4972-BB66-1F8CE0F65AE2}" destId="{23A5EF98-5001-467B-919F-A6004D4BBC25}" srcOrd="3" destOrd="0" presId="urn:microsoft.com/office/officeart/2005/8/layout/vList5"/>
    <dgm:cxn modelId="{72B2EE7B-EBB0-427C-8C63-6068EA67F53B}" type="presParOf" srcId="{7195C661-3172-4972-BB66-1F8CE0F65AE2}" destId="{72BB596F-C4F4-4A39-8ABF-08BC6C509D22}" srcOrd="4" destOrd="0" presId="urn:microsoft.com/office/officeart/2005/8/layout/vList5"/>
    <dgm:cxn modelId="{5E07EE00-681C-45A8-9822-B83A59B7F862}" type="presParOf" srcId="{72BB596F-C4F4-4A39-8ABF-08BC6C509D22}" destId="{C09F3034-C6F8-4CF3-9D95-32E1D606C4FA}" srcOrd="0" destOrd="0" presId="urn:microsoft.com/office/officeart/2005/8/layout/vList5"/>
    <dgm:cxn modelId="{2C9E2F83-3419-4B93-8802-7CD2D1C03A0B}" type="presParOf" srcId="{7195C661-3172-4972-BB66-1F8CE0F65AE2}" destId="{8FC2E84F-B824-4DC4-B3ED-BEBA86E23A09}" srcOrd="5" destOrd="0" presId="urn:microsoft.com/office/officeart/2005/8/layout/vList5"/>
    <dgm:cxn modelId="{CAA14AEE-5E40-4FE4-B13B-9F9559F1BF1F}" type="presParOf" srcId="{7195C661-3172-4972-BB66-1F8CE0F65AE2}" destId="{D68FEBD6-705B-4D95-8F2C-562321EEA31E}" srcOrd="6" destOrd="0" presId="urn:microsoft.com/office/officeart/2005/8/layout/vList5"/>
    <dgm:cxn modelId="{A554F454-F7FB-4E42-B6C0-2CA5797A4C4F}" type="presParOf" srcId="{D68FEBD6-705B-4D95-8F2C-562321EEA31E}" destId="{AB86DDBA-D326-48EA-B8ED-E87653DFF53C}" srcOrd="0" destOrd="0" presId="urn:microsoft.com/office/officeart/2005/8/layout/vList5"/>
    <dgm:cxn modelId="{3E742AE6-D11A-4212-91E5-4DFF6D5CF1DC}" type="presParOf" srcId="{7195C661-3172-4972-BB66-1F8CE0F65AE2}" destId="{52BD0C17-A477-4F1E-9D02-0EA18CA88671}" srcOrd="7" destOrd="0" presId="urn:microsoft.com/office/officeart/2005/8/layout/vList5"/>
    <dgm:cxn modelId="{85207841-A7F7-4D78-870C-A75109F48E70}" type="presParOf" srcId="{7195C661-3172-4972-BB66-1F8CE0F65AE2}" destId="{B8F2C5A9-23DD-4B79-B04F-9D14633F089B}" srcOrd="8" destOrd="0" presId="urn:microsoft.com/office/officeart/2005/8/layout/vList5"/>
    <dgm:cxn modelId="{7675B4BB-9490-42D3-AB0F-CA85E84C80B2}" type="presParOf" srcId="{B8F2C5A9-23DD-4B79-B04F-9D14633F089B}" destId="{91566D08-0971-4A7B-B8C3-E259120D331C}" srcOrd="0" destOrd="0" presId="urn:microsoft.com/office/officeart/2005/8/layout/vList5"/>
    <dgm:cxn modelId="{D81A570B-9700-40A9-B8B7-055EE7786334}" type="presParOf" srcId="{7195C661-3172-4972-BB66-1F8CE0F65AE2}" destId="{85B8B983-9547-4CC7-BC48-01C9E0111500}" srcOrd="9" destOrd="0" presId="urn:microsoft.com/office/officeart/2005/8/layout/vList5"/>
    <dgm:cxn modelId="{09C85A35-CFC7-4F7F-8F01-BCE563B0153F}" type="presParOf" srcId="{7195C661-3172-4972-BB66-1F8CE0F65AE2}" destId="{5459AC77-6D7D-438E-9CC9-B68BBF799F45}" srcOrd="10" destOrd="0" presId="urn:microsoft.com/office/officeart/2005/8/layout/vList5"/>
    <dgm:cxn modelId="{14EC47E7-E108-4673-B4FE-A43D80FAE163}" type="presParOf" srcId="{5459AC77-6D7D-438E-9CC9-B68BBF799F45}" destId="{629208F9-03B0-4569-B88D-09E55ED0F88D}" srcOrd="0" destOrd="0" presId="urn:microsoft.com/office/officeart/2005/8/layout/vList5"/>
    <dgm:cxn modelId="{60DF2F3E-E829-468E-9BF4-06667DA2968F}" type="presParOf" srcId="{7195C661-3172-4972-BB66-1F8CE0F65AE2}" destId="{D3AF78EF-CCE9-4DF2-9561-0294859EAEA0}" srcOrd="11" destOrd="0" presId="urn:microsoft.com/office/officeart/2005/8/layout/vList5"/>
    <dgm:cxn modelId="{BA87E5BA-8909-4208-BB87-F5FB812950FB}" type="presParOf" srcId="{7195C661-3172-4972-BB66-1F8CE0F65AE2}" destId="{29FF1C25-138D-4874-A31A-0E084AFE4E27}" srcOrd="12" destOrd="0" presId="urn:microsoft.com/office/officeart/2005/8/layout/vList5"/>
    <dgm:cxn modelId="{17A36F5B-C029-4214-AC01-5964A12380C8}" type="presParOf" srcId="{29FF1C25-138D-4874-A31A-0E084AFE4E27}" destId="{8556D9F0-9474-4329-9F8F-92A3D77C84E0}" srcOrd="0"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0DE547-6A07-4032-83AE-B234DF789609}" type="doc">
      <dgm:prSet loTypeId="urn:microsoft.com/office/officeart/2005/8/layout/vList5" loCatId="list" qsTypeId="urn:microsoft.com/office/officeart/2005/8/quickstyle/simple1" qsCatId="simple" csTypeId="urn:microsoft.com/office/officeart/2005/8/colors/colorful1#6" csCatId="colorful" phldr="1"/>
      <dgm:spPr/>
      <dgm:t>
        <a:bodyPr/>
        <a:lstStyle/>
        <a:p>
          <a:endParaRPr lang="en-GB"/>
        </a:p>
      </dgm:t>
    </dgm:pt>
    <dgm:pt modelId="{FA7B35D2-DEDF-48ED-B937-28B4DA701AFB}">
      <dgm:prSet phldrT="[Text]"/>
      <dgm:spPr/>
      <dgm:t>
        <a:bodyPr/>
        <a:lstStyle/>
        <a:p>
          <a:r>
            <a:rPr lang="en-GB" b="1" dirty="0" smtClean="0"/>
            <a:t>Application</a:t>
          </a:r>
          <a:endParaRPr lang="en-GB" b="1" dirty="0"/>
        </a:p>
      </dgm:t>
    </dgm:pt>
    <dgm:pt modelId="{F1DF8CC5-936D-43A6-A068-528243F114AB}" type="parTrans" cxnId="{0FB4FF0E-1448-4AF1-AFD6-4179753C5814}">
      <dgm:prSet/>
      <dgm:spPr/>
      <dgm:t>
        <a:bodyPr/>
        <a:lstStyle/>
        <a:p>
          <a:endParaRPr lang="en-GB"/>
        </a:p>
      </dgm:t>
    </dgm:pt>
    <dgm:pt modelId="{26DA445F-D5C8-499B-8565-F98217402BC5}" type="sibTrans" cxnId="{0FB4FF0E-1448-4AF1-AFD6-4179753C5814}">
      <dgm:prSet/>
      <dgm:spPr/>
      <dgm:t>
        <a:bodyPr/>
        <a:lstStyle/>
        <a:p>
          <a:endParaRPr lang="en-GB"/>
        </a:p>
      </dgm:t>
    </dgm:pt>
    <dgm:pt modelId="{07127645-B2A5-488C-BD27-467AE3A77C40}">
      <dgm:prSet phldrT="[Text]"/>
      <dgm:spPr/>
      <dgm:t>
        <a:bodyPr/>
        <a:lstStyle/>
        <a:p>
          <a:r>
            <a:rPr lang="en-GB" b="1" dirty="0" smtClean="0"/>
            <a:t>Transport</a:t>
          </a:r>
          <a:endParaRPr lang="en-GB" b="1" dirty="0"/>
        </a:p>
      </dgm:t>
    </dgm:pt>
    <dgm:pt modelId="{054B9EAA-ED3C-4457-9302-F0FE931C132C}" type="parTrans" cxnId="{255A447A-2EA1-4C96-8D13-1DAD0EF133E3}">
      <dgm:prSet/>
      <dgm:spPr/>
      <dgm:t>
        <a:bodyPr/>
        <a:lstStyle/>
        <a:p>
          <a:endParaRPr lang="en-GB"/>
        </a:p>
      </dgm:t>
    </dgm:pt>
    <dgm:pt modelId="{61D52AD3-0422-4049-A7D2-6722F0EE0B34}" type="sibTrans" cxnId="{255A447A-2EA1-4C96-8D13-1DAD0EF133E3}">
      <dgm:prSet/>
      <dgm:spPr/>
      <dgm:t>
        <a:bodyPr/>
        <a:lstStyle/>
        <a:p>
          <a:endParaRPr lang="en-GB"/>
        </a:p>
      </dgm:t>
    </dgm:pt>
    <dgm:pt modelId="{65AD8A9A-7B73-462F-A81F-C627082ED03F}">
      <dgm:prSet phldrT="[Text]"/>
      <dgm:spPr/>
      <dgm:t>
        <a:bodyPr/>
        <a:lstStyle/>
        <a:p>
          <a:r>
            <a:rPr lang="en-GB" b="1" dirty="0" smtClean="0"/>
            <a:t>Internet</a:t>
          </a:r>
          <a:endParaRPr lang="en-GB" b="1" dirty="0"/>
        </a:p>
      </dgm:t>
    </dgm:pt>
    <dgm:pt modelId="{8592ED70-7C42-411A-BD0A-9C11D566F8F1}" type="parTrans" cxnId="{425506F0-C201-4238-8FDD-2929EA9D0BB6}">
      <dgm:prSet/>
      <dgm:spPr/>
      <dgm:t>
        <a:bodyPr/>
        <a:lstStyle/>
        <a:p>
          <a:endParaRPr lang="en-GB"/>
        </a:p>
      </dgm:t>
    </dgm:pt>
    <dgm:pt modelId="{059BB137-05DB-4F54-ADF4-A7FE164EADAE}" type="sibTrans" cxnId="{425506F0-C201-4238-8FDD-2929EA9D0BB6}">
      <dgm:prSet/>
      <dgm:spPr/>
      <dgm:t>
        <a:bodyPr/>
        <a:lstStyle/>
        <a:p>
          <a:endParaRPr lang="en-GB"/>
        </a:p>
      </dgm:t>
    </dgm:pt>
    <dgm:pt modelId="{055946E3-4F31-499E-8856-DBBE3DCCD68D}">
      <dgm:prSet phldrT="[Text]"/>
      <dgm:spPr/>
      <dgm:t>
        <a:bodyPr/>
        <a:lstStyle/>
        <a:p>
          <a:r>
            <a:rPr lang="en-GB" b="1" dirty="0" smtClean="0"/>
            <a:t>Network Access</a:t>
          </a:r>
          <a:endParaRPr lang="en-GB" b="1" dirty="0"/>
        </a:p>
      </dgm:t>
    </dgm:pt>
    <dgm:pt modelId="{D533B6DC-C176-4C4A-84FC-BDB1FA28048C}" type="parTrans" cxnId="{47A67A68-4C70-4239-B183-13FD5EACC851}">
      <dgm:prSet/>
      <dgm:spPr/>
      <dgm:t>
        <a:bodyPr/>
        <a:lstStyle/>
        <a:p>
          <a:endParaRPr lang="en-GB"/>
        </a:p>
      </dgm:t>
    </dgm:pt>
    <dgm:pt modelId="{3B75760A-75DB-4943-AB3D-C3FEC5123BD6}" type="sibTrans" cxnId="{47A67A68-4C70-4239-B183-13FD5EACC851}">
      <dgm:prSet/>
      <dgm:spPr/>
      <dgm:t>
        <a:bodyPr/>
        <a:lstStyle/>
        <a:p>
          <a:endParaRPr lang="en-GB"/>
        </a:p>
      </dgm:t>
    </dgm:pt>
    <dgm:pt modelId="{83C25297-A7D5-48E5-BF75-E1E5C07C5F1C}" type="pres">
      <dgm:prSet presAssocID="{740DE547-6A07-4032-83AE-B234DF789609}" presName="Name0" presStyleCnt="0">
        <dgm:presLayoutVars>
          <dgm:dir/>
          <dgm:animLvl val="lvl"/>
          <dgm:resizeHandles val="exact"/>
        </dgm:presLayoutVars>
      </dgm:prSet>
      <dgm:spPr/>
      <dgm:t>
        <a:bodyPr/>
        <a:lstStyle/>
        <a:p>
          <a:endParaRPr lang="en-GB"/>
        </a:p>
      </dgm:t>
    </dgm:pt>
    <dgm:pt modelId="{604E13D9-B247-445B-A5EA-FB0EB8E0D229}" type="pres">
      <dgm:prSet presAssocID="{FA7B35D2-DEDF-48ED-B937-28B4DA701AFB}" presName="linNode" presStyleCnt="0"/>
      <dgm:spPr/>
    </dgm:pt>
    <dgm:pt modelId="{BC134452-F577-4BCD-94AC-84C6E0355371}" type="pres">
      <dgm:prSet presAssocID="{FA7B35D2-DEDF-48ED-B937-28B4DA701AFB}" presName="parentText" presStyleLbl="node1" presStyleIdx="0" presStyleCnt="4" custScaleX="177379" custScaleY="335128">
        <dgm:presLayoutVars>
          <dgm:chMax val="1"/>
          <dgm:bulletEnabled val="1"/>
        </dgm:presLayoutVars>
      </dgm:prSet>
      <dgm:spPr/>
      <dgm:t>
        <a:bodyPr/>
        <a:lstStyle/>
        <a:p>
          <a:endParaRPr lang="en-GB"/>
        </a:p>
      </dgm:t>
    </dgm:pt>
    <dgm:pt modelId="{549BE31A-45A9-464B-AA7D-F32D698D66B9}" type="pres">
      <dgm:prSet presAssocID="{26DA445F-D5C8-499B-8565-F98217402BC5}" presName="sp" presStyleCnt="0"/>
      <dgm:spPr/>
    </dgm:pt>
    <dgm:pt modelId="{94B1DC56-63CA-4767-9FBC-6D255B3583F5}" type="pres">
      <dgm:prSet presAssocID="{07127645-B2A5-488C-BD27-467AE3A77C40}" presName="linNode" presStyleCnt="0"/>
      <dgm:spPr/>
    </dgm:pt>
    <dgm:pt modelId="{5ECEF165-C0B1-4448-A4A6-D56658418CBC}" type="pres">
      <dgm:prSet presAssocID="{07127645-B2A5-488C-BD27-467AE3A77C40}" presName="parentText" presStyleLbl="node1" presStyleIdx="1" presStyleCnt="4" custScaleX="177379" custScaleY="107391" custLinFactNeighborX="-799" custLinFactNeighborY="-4543">
        <dgm:presLayoutVars>
          <dgm:chMax val="1"/>
          <dgm:bulletEnabled val="1"/>
        </dgm:presLayoutVars>
      </dgm:prSet>
      <dgm:spPr/>
      <dgm:t>
        <a:bodyPr/>
        <a:lstStyle/>
        <a:p>
          <a:endParaRPr lang="en-GB"/>
        </a:p>
      </dgm:t>
    </dgm:pt>
    <dgm:pt modelId="{A99CFF2F-ED77-45B2-BE1B-A696EA005A0F}" type="pres">
      <dgm:prSet presAssocID="{61D52AD3-0422-4049-A7D2-6722F0EE0B34}" presName="sp" presStyleCnt="0"/>
      <dgm:spPr/>
    </dgm:pt>
    <dgm:pt modelId="{DC4428E0-FE42-43C5-BDF5-393963B30AA7}" type="pres">
      <dgm:prSet presAssocID="{65AD8A9A-7B73-462F-A81F-C627082ED03F}" presName="linNode" presStyleCnt="0"/>
      <dgm:spPr/>
    </dgm:pt>
    <dgm:pt modelId="{51F123EE-E457-4D4E-B298-CEFE9B292FB2}" type="pres">
      <dgm:prSet presAssocID="{65AD8A9A-7B73-462F-A81F-C627082ED03F}" presName="parentText" presStyleLbl="node1" presStyleIdx="2" presStyleCnt="4" custScaleX="175907" custScaleY="107391" custLinFactNeighborY="-5935">
        <dgm:presLayoutVars>
          <dgm:chMax val="1"/>
          <dgm:bulletEnabled val="1"/>
        </dgm:presLayoutVars>
      </dgm:prSet>
      <dgm:spPr/>
      <dgm:t>
        <a:bodyPr/>
        <a:lstStyle/>
        <a:p>
          <a:endParaRPr lang="en-GB"/>
        </a:p>
      </dgm:t>
    </dgm:pt>
    <dgm:pt modelId="{38A39419-8AF2-4A66-94EF-A7671F2A30BC}" type="pres">
      <dgm:prSet presAssocID="{059BB137-05DB-4F54-ADF4-A7FE164EADAE}" presName="sp" presStyleCnt="0"/>
      <dgm:spPr/>
    </dgm:pt>
    <dgm:pt modelId="{B829D2C2-D651-40CC-8BFE-33A26C6F3467}" type="pres">
      <dgm:prSet presAssocID="{055946E3-4F31-499E-8856-DBBE3DCCD68D}" presName="linNode" presStyleCnt="0"/>
      <dgm:spPr/>
    </dgm:pt>
    <dgm:pt modelId="{E276628C-92F9-4DBA-9A33-296739623035}" type="pres">
      <dgm:prSet presAssocID="{055946E3-4F31-499E-8856-DBBE3DCCD68D}" presName="parentText" presStyleLbl="node1" presStyleIdx="3" presStyleCnt="4" custScaleX="177379" custScaleY="276986">
        <dgm:presLayoutVars>
          <dgm:chMax val="1"/>
          <dgm:bulletEnabled val="1"/>
        </dgm:presLayoutVars>
      </dgm:prSet>
      <dgm:spPr/>
      <dgm:t>
        <a:bodyPr/>
        <a:lstStyle/>
        <a:p>
          <a:endParaRPr lang="en-GB"/>
        </a:p>
      </dgm:t>
    </dgm:pt>
  </dgm:ptLst>
  <dgm:cxnLst>
    <dgm:cxn modelId="{D6236475-108A-4D88-9035-34BE198D53D0}" type="presOf" srcId="{740DE547-6A07-4032-83AE-B234DF789609}" destId="{83C25297-A7D5-48E5-BF75-E1E5C07C5F1C}" srcOrd="0" destOrd="0" presId="urn:microsoft.com/office/officeart/2005/8/layout/vList5"/>
    <dgm:cxn modelId="{D1F24405-7D75-44D9-91CD-8AA1B4F3FFDB}" type="presOf" srcId="{055946E3-4F31-499E-8856-DBBE3DCCD68D}" destId="{E276628C-92F9-4DBA-9A33-296739623035}" srcOrd="0" destOrd="0" presId="urn:microsoft.com/office/officeart/2005/8/layout/vList5"/>
    <dgm:cxn modelId="{47A67A68-4C70-4239-B183-13FD5EACC851}" srcId="{740DE547-6A07-4032-83AE-B234DF789609}" destId="{055946E3-4F31-499E-8856-DBBE3DCCD68D}" srcOrd="3" destOrd="0" parTransId="{D533B6DC-C176-4C4A-84FC-BDB1FA28048C}" sibTransId="{3B75760A-75DB-4943-AB3D-C3FEC5123BD6}"/>
    <dgm:cxn modelId="{E9A3B445-2F4E-4BBC-AAE8-E3ABE701EDFC}" type="presOf" srcId="{65AD8A9A-7B73-462F-A81F-C627082ED03F}" destId="{51F123EE-E457-4D4E-B298-CEFE9B292FB2}" srcOrd="0" destOrd="0" presId="urn:microsoft.com/office/officeart/2005/8/layout/vList5"/>
    <dgm:cxn modelId="{473AC5FE-979C-4C16-BE8B-5E13885D1932}" type="presOf" srcId="{07127645-B2A5-488C-BD27-467AE3A77C40}" destId="{5ECEF165-C0B1-4448-A4A6-D56658418CBC}" srcOrd="0" destOrd="0" presId="urn:microsoft.com/office/officeart/2005/8/layout/vList5"/>
    <dgm:cxn modelId="{255A447A-2EA1-4C96-8D13-1DAD0EF133E3}" srcId="{740DE547-6A07-4032-83AE-B234DF789609}" destId="{07127645-B2A5-488C-BD27-467AE3A77C40}" srcOrd="1" destOrd="0" parTransId="{054B9EAA-ED3C-4457-9302-F0FE931C132C}" sibTransId="{61D52AD3-0422-4049-A7D2-6722F0EE0B34}"/>
    <dgm:cxn modelId="{0FB4FF0E-1448-4AF1-AFD6-4179753C5814}" srcId="{740DE547-6A07-4032-83AE-B234DF789609}" destId="{FA7B35D2-DEDF-48ED-B937-28B4DA701AFB}" srcOrd="0" destOrd="0" parTransId="{F1DF8CC5-936D-43A6-A068-528243F114AB}" sibTransId="{26DA445F-D5C8-499B-8565-F98217402BC5}"/>
    <dgm:cxn modelId="{425506F0-C201-4238-8FDD-2929EA9D0BB6}" srcId="{740DE547-6A07-4032-83AE-B234DF789609}" destId="{65AD8A9A-7B73-462F-A81F-C627082ED03F}" srcOrd="2" destOrd="0" parTransId="{8592ED70-7C42-411A-BD0A-9C11D566F8F1}" sibTransId="{059BB137-05DB-4F54-ADF4-A7FE164EADAE}"/>
    <dgm:cxn modelId="{FDEE4095-1ACF-45D0-9BAF-EFD91284CC5B}" type="presOf" srcId="{FA7B35D2-DEDF-48ED-B937-28B4DA701AFB}" destId="{BC134452-F577-4BCD-94AC-84C6E0355371}" srcOrd="0" destOrd="0" presId="urn:microsoft.com/office/officeart/2005/8/layout/vList5"/>
    <dgm:cxn modelId="{5C386021-C0A7-4095-BDBE-46DFAF1793AF}" type="presParOf" srcId="{83C25297-A7D5-48E5-BF75-E1E5C07C5F1C}" destId="{604E13D9-B247-445B-A5EA-FB0EB8E0D229}" srcOrd="0" destOrd="0" presId="urn:microsoft.com/office/officeart/2005/8/layout/vList5"/>
    <dgm:cxn modelId="{85F390E3-AD22-4168-B0A7-C687D8519693}" type="presParOf" srcId="{604E13D9-B247-445B-A5EA-FB0EB8E0D229}" destId="{BC134452-F577-4BCD-94AC-84C6E0355371}" srcOrd="0" destOrd="0" presId="urn:microsoft.com/office/officeart/2005/8/layout/vList5"/>
    <dgm:cxn modelId="{2C5B338B-7EB9-43F6-8D80-221485CCDDC8}" type="presParOf" srcId="{83C25297-A7D5-48E5-BF75-E1E5C07C5F1C}" destId="{549BE31A-45A9-464B-AA7D-F32D698D66B9}" srcOrd="1" destOrd="0" presId="urn:microsoft.com/office/officeart/2005/8/layout/vList5"/>
    <dgm:cxn modelId="{32C924DC-5783-4E67-AF10-D4213E8F1FE4}" type="presParOf" srcId="{83C25297-A7D5-48E5-BF75-E1E5C07C5F1C}" destId="{94B1DC56-63CA-4767-9FBC-6D255B3583F5}" srcOrd="2" destOrd="0" presId="urn:microsoft.com/office/officeart/2005/8/layout/vList5"/>
    <dgm:cxn modelId="{AB414459-7429-47BE-BB02-F791CD9F9CF0}" type="presParOf" srcId="{94B1DC56-63CA-4767-9FBC-6D255B3583F5}" destId="{5ECEF165-C0B1-4448-A4A6-D56658418CBC}" srcOrd="0" destOrd="0" presId="urn:microsoft.com/office/officeart/2005/8/layout/vList5"/>
    <dgm:cxn modelId="{F8CC7073-CF34-4130-8FB8-423C4D5E9868}" type="presParOf" srcId="{83C25297-A7D5-48E5-BF75-E1E5C07C5F1C}" destId="{A99CFF2F-ED77-45B2-BE1B-A696EA005A0F}" srcOrd="3" destOrd="0" presId="urn:microsoft.com/office/officeart/2005/8/layout/vList5"/>
    <dgm:cxn modelId="{E1E785B8-FB36-4B1C-A47F-12E1F1503AEA}" type="presParOf" srcId="{83C25297-A7D5-48E5-BF75-E1E5C07C5F1C}" destId="{DC4428E0-FE42-43C5-BDF5-393963B30AA7}" srcOrd="4" destOrd="0" presId="urn:microsoft.com/office/officeart/2005/8/layout/vList5"/>
    <dgm:cxn modelId="{A20BCCAD-2DDB-4EEA-9426-B1FE8F624BEB}" type="presParOf" srcId="{DC4428E0-FE42-43C5-BDF5-393963B30AA7}" destId="{51F123EE-E457-4D4E-B298-CEFE9B292FB2}" srcOrd="0" destOrd="0" presId="urn:microsoft.com/office/officeart/2005/8/layout/vList5"/>
    <dgm:cxn modelId="{D5B907B8-35BA-4333-ABBE-3A9C4613BF89}" type="presParOf" srcId="{83C25297-A7D5-48E5-BF75-E1E5C07C5F1C}" destId="{38A39419-8AF2-4A66-94EF-A7671F2A30BC}" srcOrd="5" destOrd="0" presId="urn:microsoft.com/office/officeart/2005/8/layout/vList5"/>
    <dgm:cxn modelId="{6F25FCE1-3FCD-456D-83F3-73DEF6DB46C2}" type="presParOf" srcId="{83C25297-A7D5-48E5-BF75-E1E5C07C5F1C}" destId="{B829D2C2-D651-40CC-8BFE-33A26C6F3467}" srcOrd="6" destOrd="0" presId="urn:microsoft.com/office/officeart/2005/8/layout/vList5"/>
    <dgm:cxn modelId="{154F6C43-7095-439E-8FD1-CCF171113ED5}" type="presParOf" srcId="{B829D2C2-D651-40CC-8BFE-33A26C6F3467}" destId="{E276628C-92F9-4DBA-9A33-296739623035}" srcOrd="0" destOrd="0" presId="urn:microsoft.com/office/officeart/2005/8/layout/vList5"/>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4E3FB-A95C-4898-ABA4-4E0B506EE5A7}">
      <dsp:nvSpPr>
        <dsp:cNvPr id="0" name=""/>
        <dsp:cNvSpPr/>
      </dsp:nvSpPr>
      <dsp:spPr>
        <a:xfrm>
          <a:off x="434169" y="733"/>
          <a:ext cx="1474737" cy="589895"/>
        </a:xfrm>
        <a:prstGeom prst="chevron">
          <a:avLst/>
        </a:prstGeom>
        <a:gradFill rotWithShape="0">
          <a:gsLst>
            <a:gs pos="0">
              <a:schemeClr val="accent2">
                <a:hueOff val="0"/>
                <a:satOff val="0"/>
                <a:lumOff val="0"/>
                <a:alphaOff val="0"/>
                <a:tint val="92000"/>
                <a:satMod val="170000"/>
              </a:schemeClr>
            </a:gs>
            <a:gs pos="15000">
              <a:schemeClr val="accent2">
                <a:hueOff val="0"/>
                <a:satOff val="0"/>
                <a:lumOff val="0"/>
                <a:alphaOff val="0"/>
                <a:tint val="92000"/>
                <a:shade val="99000"/>
                <a:satMod val="170000"/>
              </a:schemeClr>
            </a:gs>
            <a:gs pos="62000">
              <a:schemeClr val="accent2">
                <a:hueOff val="0"/>
                <a:satOff val="0"/>
                <a:lumOff val="0"/>
                <a:alphaOff val="0"/>
                <a:tint val="96000"/>
                <a:shade val="80000"/>
                <a:satMod val="170000"/>
              </a:schemeClr>
            </a:gs>
            <a:gs pos="97000">
              <a:schemeClr val="accent2">
                <a:hueOff val="0"/>
                <a:satOff val="0"/>
                <a:lumOff val="0"/>
                <a:alphaOff val="0"/>
                <a:tint val="98000"/>
                <a:shade val="63000"/>
                <a:satMod val="170000"/>
              </a:schemeClr>
            </a:gs>
            <a:gs pos="100000">
              <a:schemeClr val="accent2">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GB" sz="1200" b="1" kern="1200" dirty="0" smtClean="0">
              <a:effectLst>
                <a:outerShdw blurRad="38100" dist="38100" dir="2700000" algn="tl">
                  <a:srgbClr val="000000">
                    <a:alpha val="43137"/>
                  </a:srgbClr>
                </a:outerShdw>
              </a:effectLst>
            </a:rPr>
            <a:t>Application</a:t>
          </a:r>
          <a:endParaRPr lang="en-GB" sz="1200" b="1" kern="1200" dirty="0">
            <a:effectLst>
              <a:outerShdw blurRad="38100" dist="38100" dir="2700000" algn="tl">
                <a:srgbClr val="000000">
                  <a:alpha val="43137"/>
                </a:srgbClr>
              </a:outerShdw>
            </a:effectLst>
          </a:endParaRPr>
        </a:p>
      </dsp:txBody>
      <dsp:txXfrm>
        <a:off x="729117" y="733"/>
        <a:ext cx="884842" cy="589895"/>
      </dsp:txXfrm>
    </dsp:sp>
    <dsp:sp modelId="{2431D31B-9274-4A32-857C-FB31DA6118CA}">
      <dsp:nvSpPr>
        <dsp:cNvPr id="0" name=""/>
        <dsp:cNvSpPr/>
      </dsp:nvSpPr>
      <dsp:spPr>
        <a:xfrm>
          <a:off x="1717191" y="50874"/>
          <a:ext cx="1224032" cy="489612"/>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lvl="0" algn="ctr" defTabSz="755650">
            <a:lnSpc>
              <a:spcPct val="90000"/>
            </a:lnSpc>
            <a:spcBef>
              <a:spcPct val="0"/>
            </a:spcBef>
            <a:spcAft>
              <a:spcPct val="35000"/>
            </a:spcAft>
          </a:pPr>
          <a:r>
            <a:rPr lang="en-GB" sz="1700" kern="1200" dirty="0" smtClean="0"/>
            <a:t>7</a:t>
          </a:r>
          <a:r>
            <a:rPr lang="en-GB" sz="1700" kern="1200" baseline="30000" dirty="0" smtClean="0"/>
            <a:t>th</a:t>
          </a:r>
          <a:r>
            <a:rPr lang="en-GB" sz="1700" kern="1200" dirty="0" smtClean="0"/>
            <a:t> floor</a:t>
          </a:r>
          <a:endParaRPr lang="en-GB" sz="1700" kern="1200" dirty="0"/>
        </a:p>
      </dsp:txBody>
      <dsp:txXfrm>
        <a:off x="1961997" y="50874"/>
        <a:ext cx="734420" cy="489612"/>
      </dsp:txXfrm>
    </dsp:sp>
    <dsp:sp modelId="{C93BA596-8C96-4054-9D07-D9269C91B6BE}">
      <dsp:nvSpPr>
        <dsp:cNvPr id="0" name=""/>
        <dsp:cNvSpPr/>
      </dsp:nvSpPr>
      <dsp:spPr>
        <a:xfrm>
          <a:off x="2769859" y="50874"/>
          <a:ext cx="5025571" cy="489612"/>
        </a:xfrm>
        <a:prstGeom prst="chevron">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lvl="0" algn="ctr" defTabSz="755650">
            <a:lnSpc>
              <a:spcPct val="90000"/>
            </a:lnSpc>
            <a:spcBef>
              <a:spcPct val="0"/>
            </a:spcBef>
            <a:spcAft>
              <a:spcPct val="35000"/>
            </a:spcAft>
          </a:pPr>
          <a:r>
            <a:rPr lang="en-GB" sz="1700" kern="1200" dirty="0" smtClean="0"/>
            <a:t>Nora gets secret message from Number One</a:t>
          </a:r>
          <a:endParaRPr lang="en-GB" sz="1700" kern="1200" dirty="0"/>
        </a:p>
      </dsp:txBody>
      <dsp:txXfrm>
        <a:off x="3014665" y="50874"/>
        <a:ext cx="4535959" cy="489612"/>
      </dsp:txXfrm>
    </dsp:sp>
    <dsp:sp modelId="{41B02C95-6CB5-4B42-9C63-56B4C7F1AAD6}">
      <dsp:nvSpPr>
        <dsp:cNvPr id="0" name=""/>
        <dsp:cNvSpPr/>
      </dsp:nvSpPr>
      <dsp:spPr>
        <a:xfrm>
          <a:off x="434169" y="696420"/>
          <a:ext cx="1474737" cy="443200"/>
        </a:xfrm>
        <a:prstGeom prst="chevron">
          <a:avLst/>
        </a:prstGeom>
        <a:gradFill rotWithShape="0">
          <a:gsLst>
            <a:gs pos="0">
              <a:schemeClr val="accent3">
                <a:hueOff val="0"/>
                <a:satOff val="0"/>
                <a:lumOff val="0"/>
                <a:alphaOff val="0"/>
                <a:tint val="92000"/>
                <a:satMod val="170000"/>
              </a:schemeClr>
            </a:gs>
            <a:gs pos="15000">
              <a:schemeClr val="accent3">
                <a:hueOff val="0"/>
                <a:satOff val="0"/>
                <a:lumOff val="0"/>
                <a:alphaOff val="0"/>
                <a:tint val="92000"/>
                <a:shade val="99000"/>
                <a:satMod val="170000"/>
              </a:schemeClr>
            </a:gs>
            <a:gs pos="62000">
              <a:schemeClr val="accent3">
                <a:hueOff val="0"/>
                <a:satOff val="0"/>
                <a:lumOff val="0"/>
                <a:alphaOff val="0"/>
                <a:tint val="96000"/>
                <a:shade val="80000"/>
                <a:satMod val="170000"/>
              </a:schemeClr>
            </a:gs>
            <a:gs pos="97000">
              <a:schemeClr val="accent3">
                <a:hueOff val="0"/>
                <a:satOff val="0"/>
                <a:lumOff val="0"/>
                <a:alphaOff val="0"/>
                <a:tint val="98000"/>
                <a:shade val="63000"/>
                <a:satMod val="170000"/>
              </a:schemeClr>
            </a:gs>
            <a:gs pos="100000">
              <a:schemeClr val="accent3">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GB" sz="1200" b="1" kern="1200" dirty="0" smtClean="0">
              <a:effectLst>
                <a:outerShdw blurRad="38100" dist="38100" dir="2700000" algn="tl">
                  <a:srgbClr val="000000">
                    <a:alpha val="43137"/>
                  </a:srgbClr>
                </a:outerShdw>
              </a:effectLst>
            </a:rPr>
            <a:t>Presentation</a:t>
          </a:r>
          <a:endParaRPr lang="en-GB" sz="1200" b="1" kern="1200" dirty="0">
            <a:effectLst>
              <a:outerShdw blurRad="38100" dist="38100" dir="2700000" algn="tl">
                <a:srgbClr val="000000">
                  <a:alpha val="43137"/>
                </a:srgbClr>
              </a:outerShdw>
            </a:effectLst>
          </a:endParaRPr>
        </a:p>
      </dsp:txBody>
      <dsp:txXfrm>
        <a:off x="655769" y="696420"/>
        <a:ext cx="1031537" cy="443200"/>
      </dsp:txXfrm>
    </dsp:sp>
    <dsp:sp modelId="{6D2B7549-496C-45F8-B164-DDAF6E777833}">
      <dsp:nvSpPr>
        <dsp:cNvPr id="0" name=""/>
        <dsp:cNvSpPr/>
      </dsp:nvSpPr>
      <dsp:spPr>
        <a:xfrm>
          <a:off x="1717191" y="673214"/>
          <a:ext cx="1224032" cy="489612"/>
        </a:xfrm>
        <a:prstGeom prst="chevron">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lvl="0" algn="ctr" defTabSz="755650">
            <a:lnSpc>
              <a:spcPct val="90000"/>
            </a:lnSpc>
            <a:spcBef>
              <a:spcPct val="0"/>
            </a:spcBef>
            <a:spcAft>
              <a:spcPct val="35000"/>
            </a:spcAft>
          </a:pPr>
          <a:r>
            <a:rPr lang="en-GB" sz="1700" kern="1200" dirty="0" smtClean="0"/>
            <a:t>6</a:t>
          </a:r>
          <a:r>
            <a:rPr lang="en-GB" sz="1700" kern="1200" baseline="30000" dirty="0" smtClean="0"/>
            <a:t>th</a:t>
          </a:r>
          <a:r>
            <a:rPr lang="en-GB" sz="1700" kern="1200" dirty="0" smtClean="0"/>
            <a:t> floor</a:t>
          </a:r>
          <a:endParaRPr lang="en-GB" sz="1700" kern="1200" dirty="0"/>
        </a:p>
      </dsp:txBody>
      <dsp:txXfrm>
        <a:off x="1961997" y="673214"/>
        <a:ext cx="734420" cy="489612"/>
      </dsp:txXfrm>
    </dsp:sp>
    <dsp:sp modelId="{AFD2E2D4-0CA5-492C-BB81-A81FAA8EC575}">
      <dsp:nvSpPr>
        <dsp:cNvPr id="0" name=""/>
        <dsp:cNvSpPr/>
      </dsp:nvSpPr>
      <dsp:spPr>
        <a:xfrm>
          <a:off x="2769859" y="673214"/>
          <a:ext cx="5025571" cy="489612"/>
        </a:xfrm>
        <a:prstGeom prst="chevron">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lvl="0" algn="ctr" defTabSz="755650">
            <a:lnSpc>
              <a:spcPct val="90000"/>
            </a:lnSpc>
            <a:spcBef>
              <a:spcPct val="0"/>
            </a:spcBef>
            <a:spcAft>
              <a:spcPct val="35000"/>
            </a:spcAft>
          </a:pPr>
          <a:r>
            <a:rPr lang="en-GB" sz="1700" kern="1200" dirty="0" smtClean="0"/>
            <a:t>Message is translated, encrypted and miniaturized</a:t>
          </a:r>
          <a:endParaRPr lang="en-GB" sz="1700" kern="1200" dirty="0"/>
        </a:p>
      </dsp:txBody>
      <dsp:txXfrm>
        <a:off x="3014665" y="673214"/>
        <a:ext cx="4535959" cy="489612"/>
      </dsp:txXfrm>
    </dsp:sp>
    <dsp:sp modelId="{48149917-16CA-49A2-BCF3-BAA06AC0969B}">
      <dsp:nvSpPr>
        <dsp:cNvPr id="0" name=""/>
        <dsp:cNvSpPr/>
      </dsp:nvSpPr>
      <dsp:spPr>
        <a:xfrm>
          <a:off x="434169" y="1245412"/>
          <a:ext cx="1474737" cy="589895"/>
        </a:xfrm>
        <a:prstGeom prst="chevron">
          <a:avLst/>
        </a:prstGeom>
        <a:gradFill rotWithShape="0">
          <a:gsLst>
            <a:gs pos="0">
              <a:schemeClr val="accent4">
                <a:hueOff val="0"/>
                <a:satOff val="0"/>
                <a:lumOff val="0"/>
                <a:alphaOff val="0"/>
                <a:tint val="92000"/>
                <a:satMod val="170000"/>
              </a:schemeClr>
            </a:gs>
            <a:gs pos="15000">
              <a:schemeClr val="accent4">
                <a:hueOff val="0"/>
                <a:satOff val="0"/>
                <a:lumOff val="0"/>
                <a:alphaOff val="0"/>
                <a:tint val="92000"/>
                <a:shade val="99000"/>
                <a:satMod val="170000"/>
              </a:schemeClr>
            </a:gs>
            <a:gs pos="62000">
              <a:schemeClr val="accent4">
                <a:hueOff val="0"/>
                <a:satOff val="0"/>
                <a:lumOff val="0"/>
                <a:alphaOff val="0"/>
                <a:tint val="96000"/>
                <a:shade val="80000"/>
                <a:satMod val="170000"/>
              </a:schemeClr>
            </a:gs>
            <a:gs pos="97000">
              <a:schemeClr val="accent4">
                <a:hueOff val="0"/>
                <a:satOff val="0"/>
                <a:lumOff val="0"/>
                <a:alphaOff val="0"/>
                <a:tint val="98000"/>
                <a:shade val="63000"/>
                <a:satMod val="170000"/>
              </a:schemeClr>
            </a:gs>
            <a:gs pos="100000">
              <a:schemeClr val="accent4">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GB" sz="1200" b="1" kern="1200" dirty="0" smtClean="0">
              <a:effectLst>
                <a:outerShdw blurRad="38100" dist="38100" dir="2700000" algn="tl">
                  <a:srgbClr val="000000">
                    <a:alpha val="43137"/>
                  </a:srgbClr>
                </a:outerShdw>
              </a:effectLst>
            </a:rPr>
            <a:t>Session</a:t>
          </a:r>
          <a:endParaRPr lang="en-GB" sz="1200" b="1" kern="1200" dirty="0">
            <a:effectLst>
              <a:outerShdw blurRad="38100" dist="38100" dir="2700000" algn="tl">
                <a:srgbClr val="000000">
                  <a:alpha val="43137"/>
                </a:srgbClr>
              </a:outerShdw>
            </a:effectLst>
          </a:endParaRPr>
        </a:p>
      </dsp:txBody>
      <dsp:txXfrm>
        <a:off x="729117" y="1245412"/>
        <a:ext cx="884842" cy="589895"/>
      </dsp:txXfrm>
    </dsp:sp>
    <dsp:sp modelId="{6ADFD6F9-4FB7-4FCC-99E4-4BCCBC7B0786}">
      <dsp:nvSpPr>
        <dsp:cNvPr id="0" name=""/>
        <dsp:cNvSpPr/>
      </dsp:nvSpPr>
      <dsp:spPr>
        <a:xfrm>
          <a:off x="1717191" y="1295553"/>
          <a:ext cx="1224032" cy="489612"/>
        </a:xfrm>
        <a:prstGeom prst="chevron">
          <a:avLst/>
        </a:prstGeom>
        <a:solidFill>
          <a:schemeClr val="accent6">
            <a:tint val="40000"/>
            <a:alpha val="90000"/>
            <a:hueOff val="0"/>
            <a:satOff val="0"/>
            <a:lumOff val="0"/>
            <a:alphaOff val="0"/>
          </a:schemeClr>
        </a:solidFill>
        <a:ln w="9525" cap="flat" cmpd="sng" algn="ctr">
          <a:solidFill>
            <a:schemeClr val="accent6">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lvl="0" algn="ctr" defTabSz="755650">
            <a:lnSpc>
              <a:spcPct val="90000"/>
            </a:lnSpc>
            <a:spcBef>
              <a:spcPct val="0"/>
            </a:spcBef>
            <a:spcAft>
              <a:spcPct val="35000"/>
            </a:spcAft>
          </a:pPr>
          <a:r>
            <a:rPr lang="en-GB" sz="1700" kern="1200" dirty="0" smtClean="0"/>
            <a:t>5</a:t>
          </a:r>
          <a:r>
            <a:rPr lang="en-GB" sz="1700" kern="1200" baseline="30000" dirty="0" smtClean="0"/>
            <a:t>th</a:t>
          </a:r>
          <a:r>
            <a:rPr lang="en-GB" sz="1700" kern="1200" dirty="0" smtClean="0"/>
            <a:t> floor</a:t>
          </a:r>
          <a:endParaRPr lang="en-GB" sz="1700" kern="1200" dirty="0"/>
        </a:p>
      </dsp:txBody>
      <dsp:txXfrm>
        <a:off x="1961997" y="1295553"/>
        <a:ext cx="734420" cy="489612"/>
      </dsp:txXfrm>
    </dsp:sp>
    <dsp:sp modelId="{44473B59-1965-48E5-9252-F34A2BB1472B}">
      <dsp:nvSpPr>
        <dsp:cNvPr id="0" name=""/>
        <dsp:cNvSpPr/>
      </dsp:nvSpPr>
      <dsp:spPr>
        <a:xfrm>
          <a:off x="2769859" y="1295553"/>
          <a:ext cx="5025571" cy="489612"/>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lvl="0" algn="ctr" defTabSz="755650">
            <a:lnSpc>
              <a:spcPct val="90000"/>
            </a:lnSpc>
            <a:spcBef>
              <a:spcPct val="0"/>
            </a:spcBef>
            <a:spcAft>
              <a:spcPct val="35000"/>
            </a:spcAft>
          </a:pPr>
          <a:r>
            <a:rPr lang="en-GB" sz="1700" kern="1200" dirty="0" smtClean="0"/>
            <a:t>Security checks message, adds checkpoints to ensure the embassy receives whole message</a:t>
          </a:r>
          <a:endParaRPr lang="en-GB" sz="1700" kern="1200" dirty="0"/>
        </a:p>
      </dsp:txBody>
      <dsp:txXfrm>
        <a:off x="3014665" y="1295553"/>
        <a:ext cx="4535959" cy="489612"/>
      </dsp:txXfrm>
    </dsp:sp>
    <dsp:sp modelId="{E8BDDEC0-EAC5-4156-BDAA-DC0EFA5DC6EB}">
      <dsp:nvSpPr>
        <dsp:cNvPr id="0" name=""/>
        <dsp:cNvSpPr/>
      </dsp:nvSpPr>
      <dsp:spPr>
        <a:xfrm>
          <a:off x="434169" y="1917892"/>
          <a:ext cx="1474737" cy="589895"/>
        </a:xfrm>
        <a:prstGeom prst="chevron">
          <a:avLst/>
        </a:prstGeom>
        <a:gradFill rotWithShape="0">
          <a:gsLst>
            <a:gs pos="0">
              <a:schemeClr val="accent5">
                <a:hueOff val="0"/>
                <a:satOff val="0"/>
                <a:lumOff val="0"/>
                <a:alphaOff val="0"/>
                <a:tint val="92000"/>
                <a:satMod val="170000"/>
              </a:schemeClr>
            </a:gs>
            <a:gs pos="15000">
              <a:schemeClr val="accent5">
                <a:hueOff val="0"/>
                <a:satOff val="0"/>
                <a:lumOff val="0"/>
                <a:alphaOff val="0"/>
                <a:tint val="92000"/>
                <a:shade val="99000"/>
                <a:satMod val="170000"/>
              </a:schemeClr>
            </a:gs>
            <a:gs pos="62000">
              <a:schemeClr val="accent5">
                <a:hueOff val="0"/>
                <a:satOff val="0"/>
                <a:lumOff val="0"/>
                <a:alphaOff val="0"/>
                <a:tint val="96000"/>
                <a:shade val="80000"/>
                <a:satMod val="170000"/>
              </a:schemeClr>
            </a:gs>
            <a:gs pos="97000">
              <a:schemeClr val="accent5">
                <a:hueOff val="0"/>
                <a:satOff val="0"/>
                <a:lumOff val="0"/>
                <a:alphaOff val="0"/>
                <a:tint val="98000"/>
                <a:shade val="63000"/>
                <a:satMod val="170000"/>
              </a:schemeClr>
            </a:gs>
            <a:gs pos="100000">
              <a:schemeClr val="accent5">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GB" sz="1200" b="1" kern="1200" dirty="0" smtClean="0">
              <a:effectLst>
                <a:outerShdw blurRad="38100" dist="38100" dir="2700000" algn="tl">
                  <a:srgbClr val="000000">
                    <a:alpha val="43137"/>
                  </a:srgbClr>
                </a:outerShdw>
              </a:effectLst>
            </a:rPr>
            <a:t>Transport</a:t>
          </a:r>
          <a:endParaRPr lang="en-GB" sz="1200" b="1" kern="1200" dirty="0">
            <a:effectLst>
              <a:outerShdw blurRad="38100" dist="38100" dir="2700000" algn="tl">
                <a:srgbClr val="000000">
                  <a:alpha val="43137"/>
                </a:srgbClr>
              </a:outerShdw>
            </a:effectLst>
          </a:endParaRPr>
        </a:p>
      </dsp:txBody>
      <dsp:txXfrm>
        <a:off x="729117" y="1917892"/>
        <a:ext cx="884842" cy="589895"/>
      </dsp:txXfrm>
    </dsp:sp>
    <dsp:sp modelId="{8800D9F4-817C-4374-BDE0-5AB738FD0A1E}">
      <dsp:nvSpPr>
        <dsp:cNvPr id="0" name=""/>
        <dsp:cNvSpPr/>
      </dsp:nvSpPr>
      <dsp:spPr>
        <a:xfrm>
          <a:off x="1717191" y="1968033"/>
          <a:ext cx="1224032" cy="489612"/>
        </a:xfrm>
        <a:prstGeom prst="chevron">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lvl="0" algn="ctr" defTabSz="755650">
            <a:lnSpc>
              <a:spcPct val="90000"/>
            </a:lnSpc>
            <a:spcBef>
              <a:spcPct val="0"/>
            </a:spcBef>
            <a:spcAft>
              <a:spcPct val="35000"/>
            </a:spcAft>
          </a:pPr>
          <a:r>
            <a:rPr lang="en-GB" sz="1700" kern="1200" dirty="0" smtClean="0"/>
            <a:t>4</a:t>
          </a:r>
          <a:r>
            <a:rPr lang="en-GB" sz="1700" kern="1200" baseline="30000" dirty="0" smtClean="0"/>
            <a:t>th</a:t>
          </a:r>
          <a:r>
            <a:rPr lang="en-GB" sz="1700" kern="1200" dirty="0" smtClean="0"/>
            <a:t> floor</a:t>
          </a:r>
          <a:endParaRPr lang="en-GB" sz="1700" kern="1200" dirty="0"/>
        </a:p>
      </dsp:txBody>
      <dsp:txXfrm>
        <a:off x="1961997" y="1968033"/>
        <a:ext cx="734420" cy="489612"/>
      </dsp:txXfrm>
    </dsp:sp>
    <dsp:sp modelId="{6E122461-E62C-4E49-9A99-DF265F02D845}">
      <dsp:nvSpPr>
        <dsp:cNvPr id="0" name=""/>
        <dsp:cNvSpPr/>
      </dsp:nvSpPr>
      <dsp:spPr>
        <a:xfrm>
          <a:off x="2769859" y="1968033"/>
          <a:ext cx="5025571" cy="489612"/>
        </a:xfrm>
        <a:prstGeom prst="chevron">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lvl="0" algn="ctr" defTabSz="755650">
            <a:lnSpc>
              <a:spcPct val="90000"/>
            </a:lnSpc>
            <a:spcBef>
              <a:spcPct val="0"/>
            </a:spcBef>
            <a:spcAft>
              <a:spcPct val="35000"/>
            </a:spcAft>
          </a:pPr>
          <a:r>
            <a:rPr lang="en-GB" sz="1700" kern="1200" dirty="0" smtClean="0"/>
            <a:t>Message is analysed, combined if necessary and broken into smaller pieces</a:t>
          </a:r>
          <a:endParaRPr lang="en-GB" sz="1700" kern="1200" dirty="0"/>
        </a:p>
      </dsp:txBody>
      <dsp:txXfrm>
        <a:off x="3014665" y="1968033"/>
        <a:ext cx="4535959" cy="489612"/>
      </dsp:txXfrm>
    </dsp:sp>
    <dsp:sp modelId="{762297CA-5A31-4F15-BCBD-F46A919D6BB6}">
      <dsp:nvSpPr>
        <dsp:cNvPr id="0" name=""/>
        <dsp:cNvSpPr/>
      </dsp:nvSpPr>
      <dsp:spPr>
        <a:xfrm>
          <a:off x="434169" y="2590373"/>
          <a:ext cx="1474737" cy="589895"/>
        </a:xfrm>
        <a:prstGeom prst="chevron">
          <a:avLst/>
        </a:prstGeom>
        <a:gradFill rotWithShape="0">
          <a:gsLst>
            <a:gs pos="0">
              <a:schemeClr val="accent6">
                <a:hueOff val="0"/>
                <a:satOff val="0"/>
                <a:lumOff val="0"/>
                <a:alphaOff val="0"/>
                <a:tint val="92000"/>
                <a:satMod val="170000"/>
              </a:schemeClr>
            </a:gs>
            <a:gs pos="15000">
              <a:schemeClr val="accent6">
                <a:hueOff val="0"/>
                <a:satOff val="0"/>
                <a:lumOff val="0"/>
                <a:alphaOff val="0"/>
                <a:tint val="92000"/>
                <a:shade val="99000"/>
                <a:satMod val="170000"/>
              </a:schemeClr>
            </a:gs>
            <a:gs pos="62000">
              <a:schemeClr val="accent6">
                <a:hueOff val="0"/>
                <a:satOff val="0"/>
                <a:lumOff val="0"/>
                <a:alphaOff val="0"/>
                <a:tint val="96000"/>
                <a:shade val="80000"/>
                <a:satMod val="170000"/>
              </a:schemeClr>
            </a:gs>
            <a:gs pos="97000">
              <a:schemeClr val="accent6">
                <a:hueOff val="0"/>
                <a:satOff val="0"/>
                <a:lumOff val="0"/>
                <a:alphaOff val="0"/>
                <a:tint val="98000"/>
                <a:shade val="63000"/>
                <a:satMod val="170000"/>
              </a:schemeClr>
            </a:gs>
            <a:gs pos="100000">
              <a:schemeClr val="accent6">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GB" sz="1200" b="1" kern="1200" dirty="0" smtClean="0">
              <a:effectLst>
                <a:outerShdw blurRad="38100" dist="38100" dir="2700000" algn="tl">
                  <a:srgbClr val="000000">
                    <a:alpha val="43137"/>
                  </a:srgbClr>
                </a:outerShdw>
              </a:effectLst>
            </a:rPr>
            <a:t>Network</a:t>
          </a:r>
          <a:endParaRPr lang="en-GB" sz="1200" b="1" kern="1200" dirty="0">
            <a:effectLst>
              <a:outerShdw blurRad="38100" dist="38100" dir="2700000" algn="tl">
                <a:srgbClr val="000000">
                  <a:alpha val="43137"/>
                </a:srgbClr>
              </a:outerShdw>
            </a:effectLst>
          </a:endParaRPr>
        </a:p>
      </dsp:txBody>
      <dsp:txXfrm>
        <a:off x="729117" y="2590373"/>
        <a:ext cx="884842" cy="589895"/>
      </dsp:txXfrm>
    </dsp:sp>
    <dsp:sp modelId="{F62DC2A7-2568-4347-8B46-ADA71ADA0328}">
      <dsp:nvSpPr>
        <dsp:cNvPr id="0" name=""/>
        <dsp:cNvSpPr/>
      </dsp:nvSpPr>
      <dsp:spPr>
        <a:xfrm>
          <a:off x="1717191" y="2640514"/>
          <a:ext cx="1224032" cy="489612"/>
        </a:xfrm>
        <a:prstGeom prst="chevron">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lvl="0" algn="ctr" defTabSz="755650">
            <a:lnSpc>
              <a:spcPct val="90000"/>
            </a:lnSpc>
            <a:spcBef>
              <a:spcPct val="0"/>
            </a:spcBef>
            <a:spcAft>
              <a:spcPct val="35000"/>
            </a:spcAft>
          </a:pPr>
          <a:r>
            <a:rPr lang="en-GB" sz="1700" kern="1200" dirty="0" smtClean="0"/>
            <a:t>3</a:t>
          </a:r>
          <a:r>
            <a:rPr lang="en-GB" sz="1700" kern="1200" baseline="30000" dirty="0" smtClean="0"/>
            <a:t>rd</a:t>
          </a:r>
          <a:r>
            <a:rPr lang="en-GB" sz="1700" kern="1200" dirty="0" smtClean="0"/>
            <a:t> floor</a:t>
          </a:r>
          <a:endParaRPr lang="en-GB" sz="1700" kern="1200" dirty="0"/>
        </a:p>
      </dsp:txBody>
      <dsp:txXfrm>
        <a:off x="1961997" y="2640514"/>
        <a:ext cx="734420" cy="489612"/>
      </dsp:txXfrm>
    </dsp:sp>
    <dsp:sp modelId="{DEB962AC-5A7C-461C-B079-3E579E6C973C}">
      <dsp:nvSpPr>
        <dsp:cNvPr id="0" name=""/>
        <dsp:cNvSpPr/>
      </dsp:nvSpPr>
      <dsp:spPr>
        <a:xfrm>
          <a:off x="2769859" y="2640514"/>
          <a:ext cx="5025571" cy="489612"/>
        </a:xfrm>
        <a:prstGeom prst="chevron">
          <a:avLst/>
        </a:prstGeom>
        <a:solidFill>
          <a:schemeClr val="accent6">
            <a:tint val="40000"/>
            <a:alpha val="90000"/>
            <a:hueOff val="0"/>
            <a:satOff val="0"/>
            <a:lumOff val="0"/>
            <a:alphaOff val="0"/>
          </a:schemeClr>
        </a:solidFill>
        <a:ln w="9525" cap="flat" cmpd="sng" algn="ctr">
          <a:solidFill>
            <a:schemeClr val="accent6">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lvl="0" algn="ctr" defTabSz="755650">
            <a:lnSpc>
              <a:spcPct val="90000"/>
            </a:lnSpc>
            <a:spcBef>
              <a:spcPct val="0"/>
            </a:spcBef>
            <a:spcAft>
              <a:spcPct val="35000"/>
            </a:spcAft>
          </a:pPr>
          <a:r>
            <a:rPr lang="en-GB" sz="1700" kern="1200" dirty="0" smtClean="0"/>
            <a:t>Personnel check the message, determine the address, indicate fastest route to Embassy</a:t>
          </a:r>
          <a:endParaRPr lang="en-GB" sz="1700" kern="1200" dirty="0"/>
        </a:p>
      </dsp:txBody>
      <dsp:txXfrm>
        <a:off x="3014665" y="2640514"/>
        <a:ext cx="4535959" cy="489612"/>
      </dsp:txXfrm>
    </dsp:sp>
    <dsp:sp modelId="{47269827-9F23-4800-9EF6-ACACC645C476}">
      <dsp:nvSpPr>
        <dsp:cNvPr id="0" name=""/>
        <dsp:cNvSpPr/>
      </dsp:nvSpPr>
      <dsp:spPr>
        <a:xfrm>
          <a:off x="434169" y="3262853"/>
          <a:ext cx="1474737" cy="589895"/>
        </a:xfrm>
        <a:prstGeom prst="chevron">
          <a:avLst/>
        </a:prstGeom>
        <a:gradFill rotWithShape="0">
          <a:gsLst>
            <a:gs pos="0">
              <a:schemeClr val="accent2">
                <a:hueOff val="0"/>
                <a:satOff val="0"/>
                <a:lumOff val="0"/>
                <a:alphaOff val="0"/>
                <a:tint val="92000"/>
                <a:satMod val="170000"/>
              </a:schemeClr>
            </a:gs>
            <a:gs pos="15000">
              <a:schemeClr val="accent2">
                <a:hueOff val="0"/>
                <a:satOff val="0"/>
                <a:lumOff val="0"/>
                <a:alphaOff val="0"/>
                <a:tint val="92000"/>
                <a:shade val="99000"/>
                <a:satMod val="170000"/>
              </a:schemeClr>
            </a:gs>
            <a:gs pos="62000">
              <a:schemeClr val="accent2">
                <a:hueOff val="0"/>
                <a:satOff val="0"/>
                <a:lumOff val="0"/>
                <a:alphaOff val="0"/>
                <a:tint val="96000"/>
                <a:shade val="80000"/>
                <a:satMod val="170000"/>
              </a:schemeClr>
            </a:gs>
            <a:gs pos="97000">
              <a:schemeClr val="accent2">
                <a:hueOff val="0"/>
                <a:satOff val="0"/>
                <a:lumOff val="0"/>
                <a:alphaOff val="0"/>
                <a:tint val="98000"/>
                <a:shade val="63000"/>
                <a:satMod val="170000"/>
              </a:schemeClr>
            </a:gs>
            <a:gs pos="100000">
              <a:schemeClr val="accent2">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GB" sz="1200" b="1" kern="1200" dirty="0" smtClean="0">
              <a:effectLst>
                <a:outerShdw blurRad="38100" dist="38100" dir="2700000" algn="tl">
                  <a:srgbClr val="000000">
                    <a:alpha val="43137"/>
                  </a:srgbClr>
                </a:outerShdw>
              </a:effectLst>
            </a:rPr>
            <a:t>Data Link</a:t>
          </a:r>
          <a:endParaRPr lang="en-GB" sz="1200" b="1" kern="1200" dirty="0">
            <a:effectLst>
              <a:outerShdw blurRad="38100" dist="38100" dir="2700000" algn="tl">
                <a:srgbClr val="000000">
                  <a:alpha val="43137"/>
                </a:srgbClr>
              </a:outerShdw>
            </a:effectLst>
          </a:endParaRPr>
        </a:p>
      </dsp:txBody>
      <dsp:txXfrm>
        <a:off x="729117" y="3262853"/>
        <a:ext cx="884842" cy="589895"/>
      </dsp:txXfrm>
    </dsp:sp>
    <dsp:sp modelId="{29C54017-E35E-41CC-9359-19846F598C69}">
      <dsp:nvSpPr>
        <dsp:cNvPr id="0" name=""/>
        <dsp:cNvSpPr/>
      </dsp:nvSpPr>
      <dsp:spPr>
        <a:xfrm>
          <a:off x="1717191" y="3312994"/>
          <a:ext cx="1224032" cy="489612"/>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lvl="0" algn="ctr" defTabSz="755650">
            <a:lnSpc>
              <a:spcPct val="90000"/>
            </a:lnSpc>
            <a:spcBef>
              <a:spcPct val="0"/>
            </a:spcBef>
            <a:spcAft>
              <a:spcPct val="35000"/>
            </a:spcAft>
          </a:pPr>
          <a:r>
            <a:rPr lang="en-GB" sz="1700" kern="1200" dirty="0" smtClean="0"/>
            <a:t>2</a:t>
          </a:r>
          <a:r>
            <a:rPr lang="en-GB" sz="1700" kern="1200" baseline="30000" dirty="0" smtClean="0"/>
            <a:t>nd</a:t>
          </a:r>
          <a:r>
            <a:rPr lang="en-GB" sz="1700" kern="1200" dirty="0" smtClean="0"/>
            <a:t> floor</a:t>
          </a:r>
          <a:endParaRPr lang="en-GB" sz="1700" kern="1200" dirty="0"/>
        </a:p>
      </dsp:txBody>
      <dsp:txXfrm>
        <a:off x="1961997" y="3312994"/>
        <a:ext cx="734420" cy="489612"/>
      </dsp:txXfrm>
    </dsp:sp>
    <dsp:sp modelId="{973C86D3-CAF6-4912-891E-53DEE00330D6}">
      <dsp:nvSpPr>
        <dsp:cNvPr id="0" name=""/>
        <dsp:cNvSpPr/>
      </dsp:nvSpPr>
      <dsp:spPr>
        <a:xfrm>
          <a:off x="2769859" y="3312994"/>
          <a:ext cx="5025571" cy="489612"/>
        </a:xfrm>
        <a:prstGeom prst="chevron">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lvl="0" algn="ctr" defTabSz="755650">
            <a:lnSpc>
              <a:spcPct val="90000"/>
            </a:lnSpc>
            <a:spcBef>
              <a:spcPct val="0"/>
            </a:spcBef>
            <a:spcAft>
              <a:spcPct val="35000"/>
            </a:spcAft>
          </a:pPr>
          <a:r>
            <a:rPr lang="en-GB" sz="1700" kern="1200" dirty="0" smtClean="0"/>
            <a:t>Message placed in special packet contains message, sender and destination ID</a:t>
          </a:r>
          <a:endParaRPr lang="en-GB" sz="1700" kern="1200" dirty="0"/>
        </a:p>
      </dsp:txBody>
      <dsp:txXfrm>
        <a:off x="3014665" y="3312994"/>
        <a:ext cx="4535959" cy="489612"/>
      </dsp:txXfrm>
    </dsp:sp>
    <dsp:sp modelId="{9CE86931-4FDD-452C-8946-26C7B55D1E18}">
      <dsp:nvSpPr>
        <dsp:cNvPr id="0" name=""/>
        <dsp:cNvSpPr/>
      </dsp:nvSpPr>
      <dsp:spPr>
        <a:xfrm>
          <a:off x="434169" y="3935334"/>
          <a:ext cx="1474737" cy="589895"/>
        </a:xfrm>
        <a:prstGeom prst="chevron">
          <a:avLst/>
        </a:prstGeom>
        <a:gradFill rotWithShape="0">
          <a:gsLst>
            <a:gs pos="0">
              <a:schemeClr val="accent3">
                <a:hueOff val="0"/>
                <a:satOff val="0"/>
                <a:lumOff val="0"/>
                <a:alphaOff val="0"/>
                <a:tint val="92000"/>
                <a:satMod val="170000"/>
              </a:schemeClr>
            </a:gs>
            <a:gs pos="15000">
              <a:schemeClr val="accent3">
                <a:hueOff val="0"/>
                <a:satOff val="0"/>
                <a:lumOff val="0"/>
                <a:alphaOff val="0"/>
                <a:tint val="92000"/>
                <a:shade val="99000"/>
                <a:satMod val="170000"/>
              </a:schemeClr>
            </a:gs>
            <a:gs pos="62000">
              <a:schemeClr val="accent3">
                <a:hueOff val="0"/>
                <a:satOff val="0"/>
                <a:lumOff val="0"/>
                <a:alphaOff val="0"/>
                <a:tint val="96000"/>
                <a:shade val="80000"/>
                <a:satMod val="170000"/>
              </a:schemeClr>
            </a:gs>
            <a:gs pos="97000">
              <a:schemeClr val="accent3">
                <a:hueOff val="0"/>
                <a:satOff val="0"/>
                <a:lumOff val="0"/>
                <a:alphaOff val="0"/>
                <a:tint val="98000"/>
                <a:shade val="63000"/>
                <a:satMod val="170000"/>
              </a:schemeClr>
            </a:gs>
            <a:gs pos="100000">
              <a:schemeClr val="accent3">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GB" sz="1200" b="1" kern="1200" dirty="0" smtClean="0">
              <a:effectLst>
                <a:outerShdw blurRad="38100" dist="38100" dir="2700000" algn="tl">
                  <a:srgbClr val="000000">
                    <a:alpha val="43137"/>
                  </a:srgbClr>
                </a:outerShdw>
              </a:effectLst>
            </a:rPr>
            <a:t>Physical</a:t>
          </a:r>
          <a:endParaRPr lang="en-GB" sz="1200" b="1" kern="1200" dirty="0">
            <a:effectLst>
              <a:outerShdw blurRad="38100" dist="38100" dir="2700000" algn="tl">
                <a:srgbClr val="000000">
                  <a:alpha val="43137"/>
                </a:srgbClr>
              </a:outerShdw>
            </a:effectLst>
          </a:endParaRPr>
        </a:p>
      </dsp:txBody>
      <dsp:txXfrm>
        <a:off x="729117" y="3935334"/>
        <a:ext cx="884842" cy="589895"/>
      </dsp:txXfrm>
    </dsp:sp>
    <dsp:sp modelId="{31D1D153-B96C-4E24-AF5E-9A2E6C18B125}">
      <dsp:nvSpPr>
        <dsp:cNvPr id="0" name=""/>
        <dsp:cNvSpPr/>
      </dsp:nvSpPr>
      <dsp:spPr>
        <a:xfrm>
          <a:off x="1717191" y="3985475"/>
          <a:ext cx="1224032" cy="489612"/>
        </a:xfrm>
        <a:prstGeom prst="chevron">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lvl="0" algn="ctr" defTabSz="755650">
            <a:lnSpc>
              <a:spcPct val="90000"/>
            </a:lnSpc>
            <a:spcBef>
              <a:spcPct val="0"/>
            </a:spcBef>
            <a:spcAft>
              <a:spcPct val="35000"/>
            </a:spcAft>
          </a:pPr>
          <a:r>
            <a:rPr lang="en-GB" sz="1700" kern="1200" dirty="0" smtClean="0"/>
            <a:t>1</a:t>
          </a:r>
          <a:r>
            <a:rPr lang="en-GB" sz="1700" kern="1200" baseline="30000" dirty="0" smtClean="0"/>
            <a:t>st</a:t>
          </a:r>
          <a:r>
            <a:rPr lang="en-GB" sz="1700" kern="1200" dirty="0" smtClean="0"/>
            <a:t> floor</a:t>
          </a:r>
          <a:endParaRPr lang="en-GB" sz="1700" kern="1200" dirty="0"/>
        </a:p>
      </dsp:txBody>
      <dsp:txXfrm>
        <a:off x="1961997" y="3985475"/>
        <a:ext cx="734420" cy="489612"/>
      </dsp:txXfrm>
    </dsp:sp>
    <dsp:sp modelId="{19338D26-8F89-41FC-8D39-3C6E43BD292B}">
      <dsp:nvSpPr>
        <dsp:cNvPr id="0" name=""/>
        <dsp:cNvSpPr/>
      </dsp:nvSpPr>
      <dsp:spPr>
        <a:xfrm>
          <a:off x="2769859" y="3985475"/>
          <a:ext cx="5025571" cy="489612"/>
        </a:xfrm>
        <a:prstGeom prst="chevron">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63500" dist="25400" dir="5400000" rotWithShape="0">
            <a:srgbClr val="000000">
              <a:alpha val="43137"/>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1590" tIns="10795" rIns="0" bIns="10795" numCol="1" spcCol="1270" anchor="ctr" anchorCtr="0">
          <a:noAutofit/>
        </a:bodyPr>
        <a:lstStyle/>
        <a:p>
          <a:pPr lvl="0" algn="ctr" defTabSz="755650">
            <a:lnSpc>
              <a:spcPct val="90000"/>
            </a:lnSpc>
            <a:spcBef>
              <a:spcPct val="0"/>
            </a:spcBef>
            <a:spcAft>
              <a:spcPct val="35000"/>
            </a:spcAft>
          </a:pPr>
          <a:r>
            <a:rPr lang="en-GB" sz="1700" kern="1200" dirty="0" smtClean="0"/>
            <a:t>Prepared for a trip to the KSA Embassy</a:t>
          </a:r>
          <a:endParaRPr lang="en-GB" sz="1700" kern="1200" dirty="0"/>
        </a:p>
      </dsp:txBody>
      <dsp:txXfrm>
        <a:off x="3014665" y="3985475"/>
        <a:ext cx="4535959" cy="4896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A1CC5-BB0A-4593-BD73-E1315931B582}">
      <dsp:nvSpPr>
        <dsp:cNvPr id="0" name=""/>
        <dsp:cNvSpPr/>
      </dsp:nvSpPr>
      <dsp:spPr>
        <a:xfrm rot="5400000">
          <a:off x="2038068" y="-606723"/>
          <a:ext cx="898198" cy="234086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GB" sz="1800" kern="1200" smtClean="0"/>
            <a:t>Troubleshooting, file sharing, internet</a:t>
          </a:r>
          <a:endParaRPr lang="en-GB" sz="1800" kern="1200" dirty="0"/>
        </a:p>
      </dsp:txBody>
      <dsp:txXfrm rot="-5400000">
        <a:off x="1316735" y="158456"/>
        <a:ext cx="2297018" cy="810506"/>
      </dsp:txXfrm>
    </dsp:sp>
    <dsp:sp modelId="{BC134452-F577-4BCD-94AC-84C6E0355371}">
      <dsp:nvSpPr>
        <dsp:cNvPr id="0" name=""/>
        <dsp:cNvSpPr/>
      </dsp:nvSpPr>
      <dsp:spPr>
        <a:xfrm>
          <a:off x="0" y="2334"/>
          <a:ext cx="1316736" cy="112274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kern="1200" dirty="0" smtClean="0"/>
            <a:t>Application</a:t>
          </a:r>
          <a:endParaRPr lang="en-GB" sz="1800" kern="1200" dirty="0"/>
        </a:p>
      </dsp:txBody>
      <dsp:txXfrm>
        <a:off x="54808" y="57142"/>
        <a:ext cx="1207120" cy="1013132"/>
      </dsp:txXfrm>
    </dsp:sp>
    <dsp:sp modelId="{806F1BD4-9164-41F3-8844-0939671CB410}">
      <dsp:nvSpPr>
        <dsp:cNvPr id="0" name=""/>
        <dsp:cNvSpPr/>
      </dsp:nvSpPr>
      <dsp:spPr>
        <a:xfrm rot="5400000">
          <a:off x="2038068" y="572162"/>
          <a:ext cx="898198" cy="2340864"/>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GB" sz="1800" kern="1200" dirty="0" smtClean="0"/>
            <a:t>Flow control, error control</a:t>
          </a:r>
          <a:endParaRPr lang="en-GB" sz="1800" kern="1200" dirty="0"/>
        </a:p>
      </dsp:txBody>
      <dsp:txXfrm rot="-5400000">
        <a:off x="1316735" y="1337341"/>
        <a:ext cx="2297018" cy="810506"/>
      </dsp:txXfrm>
    </dsp:sp>
    <dsp:sp modelId="{5ECEF165-C0B1-4448-A4A6-D56658418CBC}">
      <dsp:nvSpPr>
        <dsp:cNvPr id="0" name=""/>
        <dsp:cNvSpPr/>
      </dsp:nvSpPr>
      <dsp:spPr>
        <a:xfrm>
          <a:off x="0" y="1181220"/>
          <a:ext cx="1316736" cy="112274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kern="1200" dirty="0" smtClean="0"/>
            <a:t>Transport</a:t>
          </a:r>
          <a:endParaRPr lang="en-GB" sz="1800" kern="1200" dirty="0"/>
        </a:p>
      </dsp:txBody>
      <dsp:txXfrm>
        <a:off x="54808" y="1236028"/>
        <a:ext cx="1207120" cy="1013132"/>
      </dsp:txXfrm>
    </dsp:sp>
    <dsp:sp modelId="{AB6D50D2-0C5C-4547-89E4-28A0325A0516}">
      <dsp:nvSpPr>
        <dsp:cNvPr id="0" name=""/>
        <dsp:cNvSpPr/>
      </dsp:nvSpPr>
      <dsp:spPr>
        <a:xfrm rot="5400000">
          <a:off x="2038068" y="1751048"/>
          <a:ext cx="898198" cy="2340864"/>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GB" sz="1800" kern="1200" dirty="0" smtClean="0"/>
            <a:t>IP addressing and routing of network traffic</a:t>
          </a:r>
          <a:endParaRPr lang="en-GB" sz="1800" kern="1200" dirty="0"/>
        </a:p>
      </dsp:txBody>
      <dsp:txXfrm rot="-5400000">
        <a:off x="1316735" y="2516227"/>
        <a:ext cx="2297018" cy="810506"/>
      </dsp:txXfrm>
    </dsp:sp>
    <dsp:sp modelId="{51F123EE-E457-4D4E-B298-CEFE9B292FB2}">
      <dsp:nvSpPr>
        <dsp:cNvPr id="0" name=""/>
        <dsp:cNvSpPr/>
      </dsp:nvSpPr>
      <dsp:spPr>
        <a:xfrm>
          <a:off x="0" y="2360106"/>
          <a:ext cx="1316736" cy="112274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kern="1200" dirty="0" smtClean="0"/>
            <a:t>Internet</a:t>
          </a:r>
          <a:endParaRPr lang="en-GB" sz="1800" kern="1200" dirty="0"/>
        </a:p>
      </dsp:txBody>
      <dsp:txXfrm>
        <a:off x="54808" y="2414914"/>
        <a:ext cx="1207120" cy="1013132"/>
      </dsp:txXfrm>
    </dsp:sp>
    <dsp:sp modelId="{0E4591DC-A859-4AAD-BEB3-23C2AD812542}">
      <dsp:nvSpPr>
        <dsp:cNvPr id="0" name=""/>
        <dsp:cNvSpPr/>
      </dsp:nvSpPr>
      <dsp:spPr>
        <a:xfrm rot="5400000">
          <a:off x="2038068" y="2929934"/>
          <a:ext cx="898198" cy="2340864"/>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GB" sz="1800" kern="1200" dirty="0" smtClean="0"/>
            <a:t>Interface with the physical network</a:t>
          </a:r>
          <a:endParaRPr lang="en-GB" sz="1800" kern="1200" dirty="0"/>
        </a:p>
      </dsp:txBody>
      <dsp:txXfrm rot="-5400000">
        <a:off x="1316735" y="3695113"/>
        <a:ext cx="2297018" cy="810506"/>
      </dsp:txXfrm>
    </dsp:sp>
    <dsp:sp modelId="{E276628C-92F9-4DBA-9A33-296739623035}">
      <dsp:nvSpPr>
        <dsp:cNvPr id="0" name=""/>
        <dsp:cNvSpPr/>
      </dsp:nvSpPr>
      <dsp:spPr>
        <a:xfrm>
          <a:off x="0" y="3538992"/>
          <a:ext cx="1316736" cy="112274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GB" sz="1800" kern="1200" dirty="0" smtClean="0"/>
            <a:t>Network Access</a:t>
          </a:r>
          <a:endParaRPr lang="en-GB" sz="1800" kern="1200" dirty="0"/>
        </a:p>
      </dsp:txBody>
      <dsp:txXfrm>
        <a:off x="54808" y="3593800"/>
        <a:ext cx="1207120" cy="10131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5DFF87-E124-48C2-B13F-557BD0FA9D04}">
      <dsp:nvSpPr>
        <dsp:cNvPr id="0" name=""/>
        <dsp:cNvSpPr/>
      </dsp:nvSpPr>
      <dsp:spPr>
        <a:xfrm>
          <a:off x="1287272" y="497"/>
          <a:ext cx="1448181" cy="489737"/>
        </a:xfrm>
        <a:prstGeom prst="roundRect">
          <a:avLst/>
        </a:prstGeom>
        <a:solidFill>
          <a:schemeClr val="accent2"/>
        </a:solidFill>
        <a:ln w="25400" cap="flat" cmpd="sng" algn="ctr">
          <a:solidFill>
            <a:schemeClr val="accent2">
              <a:shade val="50000"/>
            </a:schemeClr>
          </a:solidFill>
          <a:prstDash val="solid"/>
        </a:ln>
        <a:effectLst/>
        <a:scene3d>
          <a:camera prst="orthographicFront"/>
          <a:lightRig rig="threePt" dir="t">
            <a:rot lat="0" lon="0" rev="7500000"/>
          </a:lightRig>
        </a:scene3d>
        <a:sp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GB" sz="1500" b="1" kern="1200" dirty="0" smtClean="0">
              <a:effectLst>
                <a:outerShdw blurRad="38100" dist="38100" dir="2700000" algn="tl">
                  <a:srgbClr val="000000">
                    <a:alpha val="43137"/>
                  </a:srgbClr>
                </a:outerShdw>
              </a:effectLst>
            </a:rPr>
            <a:t>Application</a:t>
          </a:r>
          <a:endParaRPr lang="en-GB" sz="1500" b="1" kern="1200" dirty="0">
            <a:effectLst>
              <a:outerShdw blurRad="38100" dist="38100" dir="2700000" algn="tl">
                <a:srgbClr val="000000">
                  <a:alpha val="43137"/>
                </a:srgbClr>
              </a:outerShdw>
            </a:effectLst>
          </a:endParaRPr>
        </a:p>
      </dsp:txBody>
      <dsp:txXfrm>
        <a:off x="1311179" y="24404"/>
        <a:ext cx="1400367" cy="441923"/>
      </dsp:txXfrm>
    </dsp:sp>
    <dsp:sp modelId="{33B6E0EA-6F30-4DF5-98E2-04AF909AFC31}">
      <dsp:nvSpPr>
        <dsp:cNvPr id="0" name=""/>
        <dsp:cNvSpPr/>
      </dsp:nvSpPr>
      <dsp:spPr>
        <a:xfrm>
          <a:off x="1287272" y="514721"/>
          <a:ext cx="1448181" cy="489737"/>
        </a:xfrm>
        <a:prstGeom prst="roundRect">
          <a:avLst/>
        </a:prstGeom>
        <a:solidFill>
          <a:schemeClr val="accent2"/>
        </a:solidFill>
        <a:ln w="25400" cap="flat" cmpd="sng" algn="ctr">
          <a:solidFill>
            <a:schemeClr val="accent2">
              <a:shade val="50000"/>
            </a:schemeClr>
          </a:solidFill>
          <a:prstDash val="solid"/>
        </a:ln>
        <a:effectLst/>
        <a:scene3d>
          <a:camera prst="orthographicFront"/>
          <a:lightRig rig="threePt" dir="t">
            <a:rot lat="0" lon="0" rev="7500000"/>
          </a:lightRig>
        </a:scene3d>
        <a:sp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GB" sz="1500" b="1" kern="1200" dirty="0" smtClean="0">
              <a:effectLst>
                <a:outerShdw blurRad="38100" dist="38100" dir="2700000" algn="tl">
                  <a:srgbClr val="000000">
                    <a:alpha val="43137"/>
                  </a:srgbClr>
                </a:outerShdw>
              </a:effectLst>
            </a:rPr>
            <a:t>Presentation</a:t>
          </a:r>
          <a:endParaRPr lang="en-GB" sz="1500" b="1" kern="1200" dirty="0">
            <a:effectLst>
              <a:outerShdw blurRad="38100" dist="38100" dir="2700000" algn="tl">
                <a:srgbClr val="000000">
                  <a:alpha val="43137"/>
                </a:srgbClr>
              </a:outerShdw>
            </a:effectLst>
          </a:endParaRPr>
        </a:p>
      </dsp:txBody>
      <dsp:txXfrm>
        <a:off x="1311179" y="538628"/>
        <a:ext cx="1400367" cy="441923"/>
      </dsp:txXfrm>
    </dsp:sp>
    <dsp:sp modelId="{C09F3034-C6F8-4CF3-9D95-32E1D606C4FA}">
      <dsp:nvSpPr>
        <dsp:cNvPr id="0" name=""/>
        <dsp:cNvSpPr/>
      </dsp:nvSpPr>
      <dsp:spPr>
        <a:xfrm>
          <a:off x="1287272" y="1028946"/>
          <a:ext cx="1448181" cy="489737"/>
        </a:xfrm>
        <a:prstGeom prst="roundRect">
          <a:avLst/>
        </a:prstGeom>
        <a:solidFill>
          <a:schemeClr val="accent2"/>
        </a:solidFill>
        <a:ln w="25400" cap="flat" cmpd="sng" algn="ctr">
          <a:solidFill>
            <a:schemeClr val="accent2">
              <a:shade val="50000"/>
            </a:schemeClr>
          </a:solidFill>
          <a:prstDash val="solid"/>
        </a:ln>
        <a:effectLst/>
        <a:scene3d>
          <a:camera prst="orthographicFront"/>
          <a:lightRig rig="threePt" dir="t">
            <a:rot lat="0" lon="0" rev="7500000"/>
          </a:lightRig>
        </a:scene3d>
        <a:sp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GB" sz="1500" b="1" kern="1200" dirty="0" smtClean="0">
              <a:effectLst>
                <a:outerShdw blurRad="38100" dist="38100" dir="2700000" algn="tl">
                  <a:srgbClr val="000000">
                    <a:alpha val="43137"/>
                  </a:srgbClr>
                </a:outerShdw>
              </a:effectLst>
            </a:rPr>
            <a:t>Session</a:t>
          </a:r>
          <a:endParaRPr lang="en-GB" sz="1500" b="1" kern="1200" dirty="0">
            <a:effectLst>
              <a:outerShdw blurRad="38100" dist="38100" dir="2700000" algn="tl">
                <a:srgbClr val="000000">
                  <a:alpha val="43137"/>
                </a:srgbClr>
              </a:outerShdw>
            </a:effectLst>
          </a:endParaRPr>
        </a:p>
      </dsp:txBody>
      <dsp:txXfrm>
        <a:off x="1311179" y="1052853"/>
        <a:ext cx="1400367" cy="441923"/>
      </dsp:txXfrm>
    </dsp:sp>
    <dsp:sp modelId="{AB86DDBA-D326-48EA-B8ED-E87653DFF53C}">
      <dsp:nvSpPr>
        <dsp:cNvPr id="0" name=""/>
        <dsp:cNvSpPr/>
      </dsp:nvSpPr>
      <dsp:spPr>
        <a:xfrm>
          <a:off x="1287272" y="1543170"/>
          <a:ext cx="1446766" cy="581563"/>
        </a:xfrm>
        <a:prstGeom prst="roundRect">
          <a:avLst/>
        </a:prstGeom>
        <a:solidFill>
          <a:schemeClr val="accent3"/>
        </a:solidFill>
        <a:ln w="25400" cap="flat" cmpd="sng" algn="ctr">
          <a:solidFill>
            <a:schemeClr val="accent3">
              <a:shade val="50000"/>
            </a:schemeClr>
          </a:solidFill>
          <a:prstDash val="solid"/>
        </a:ln>
        <a:effectLst/>
        <a:scene3d>
          <a:camera prst="orthographicFront"/>
          <a:lightRig rig="threePt" dir="t">
            <a:rot lat="0" lon="0" rev="7500000"/>
          </a:lightRig>
        </a:scene3d>
        <a:sp3d/>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GB" sz="1500" b="1" kern="1200" dirty="0" smtClean="0">
              <a:effectLst>
                <a:outerShdw blurRad="38100" dist="38100" dir="2700000" algn="tl">
                  <a:srgbClr val="000000">
                    <a:alpha val="43137"/>
                  </a:srgbClr>
                </a:outerShdw>
              </a:effectLst>
            </a:rPr>
            <a:t>Transport</a:t>
          </a:r>
          <a:endParaRPr lang="en-GB" sz="1500" b="1" kern="1200" dirty="0">
            <a:effectLst>
              <a:outerShdw blurRad="38100" dist="38100" dir="2700000" algn="tl">
                <a:srgbClr val="000000">
                  <a:alpha val="43137"/>
                </a:srgbClr>
              </a:outerShdw>
            </a:effectLst>
          </a:endParaRPr>
        </a:p>
      </dsp:txBody>
      <dsp:txXfrm>
        <a:off x="1315662" y="1571560"/>
        <a:ext cx="1389986" cy="524783"/>
      </dsp:txXfrm>
    </dsp:sp>
    <dsp:sp modelId="{91566D08-0971-4A7B-B8C3-E259120D331C}">
      <dsp:nvSpPr>
        <dsp:cNvPr id="0" name=""/>
        <dsp:cNvSpPr/>
      </dsp:nvSpPr>
      <dsp:spPr>
        <a:xfrm>
          <a:off x="1287272" y="2149220"/>
          <a:ext cx="1446766" cy="517162"/>
        </a:xfrm>
        <a:prstGeom prst="roundRect">
          <a:avLst/>
        </a:prstGeom>
        <a:solidFill>
          <a:schemeClr val="accent4"/>
        </a:solidFill>
        <a:ln w="25400" cap="flat" cmpd="sng" algn="ctr">
          <a:solidFill>
            <a:schemeClr val="accent4">
              <a:shade val="50000"/>
            </a:schemeClr>
          </a:solidFill>
          <a:prstDash val="solid"/>
        </a:ln>
        <a:effectLst/>
        <a:scene3d>
          <a:camera prst="orthographicFront"/>
          <a:lightRig rig="threePt" dir="t">
            <a:rot lat="0" lon="0" rev="7500000"/>
          </a:lightRig>
        </a:scene3d>
        <a:sp3d/>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GB" sz="1500" b="1" kern="1200" dirty="0" smtClean="0">
              <a:effectLst>
                <a:outerShdw blurRad="38100" dist="38100" dir="2700000" algn="tl">
                  <a:srgbClr val="000000">
                    <a:alpha val="43137"/>
                  </a:srgbClr>
                </a:outerShdw>
              </a:effectLst>
            </a:rPr>
            <a:t>Network</a:t>
          </a:r>
          <a:endParaRPr lang="en-GB" sz="1500" b="1" kern="1200" dirty="0">
            <a:effectLst>
              <a:outerShdw blurRad="38100" dist="38100" dir="2700000" algn="tl">
                <a:srgbClr val="000000">
                  <a:alpha val="43137"/>
                </a:srgbClr>
              </a:outerShdw>
            </a:effectLst>
          </a:endParaRPr>
        </a:p>
      </dsp:txBody>
      <dsp:txXfrm>
        <a:off x="1312518" y="2174466"/>
        <a:ext cx="1396274" cy="466670"/>
      </dsp:txXfrm>
    </dsp:sp>
    <dsp:sp modelId="{629208F9-03B0-4569-B88D-09E55ED0F88D}">
      <dsp:nvSpPr>
        <dsp:cNvPr id="0" name=""/>
        <dsp:cNvSpPr/>
      </dsp:nvSpPr>
      <dsp:spPr>
        <a:xfrm>
          <a:off x="1287272" y="2690870"/>
          <a:ext cx="1446766" cy="699472"/>
        </a:xfrm>
        <a:prstGeom prst="roundRect">
          <a:avLst/>
        </a:prstGeom>
        <a:solidFill>
          <a:schemeClr val="accent5"/>
        </a:solidFill>
        <a:ln w="25400" cap="flat" cmpd="sng" algn="ctr">
          <a:solidFill>
            <a:schemeClr val="accent5">
              <a:shade val="50000"/>
            </a:schemeClr>
          </a:solidFill>
          <a:prstDash val="solid"/>
        </a:ln>
        <a:effectLst/>
        <a:scene3d>
          <a:camera prst="orthographicFront"/>
          <a:lightRig rig="threePt" dir="t">
            <a:rot lat="0" lon="0" rev="7500000"/>
          </a:lightRig>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GB" sz="1500" b="1" kern="1200" dirty="0" smtClean="0">
              <a:effectLst>
                <a:outerShdw blurRad="38100" dist="38100" dir="2700000" algn="tl">
                  <a:srgbClr val="000000">
                    <a:alpha val="43137"/>
                  </a:srgbClr>
                </a:outerShdw>
              </a:effectLst>
            </a:rPr>
            <a:t>Data Link</a:t>
          </a:r>
          <a:endParaRPr lang="en-GB" sz="1500" b="1" kern="1200" dirty="0">
            <a:effectLst>
              <a:outerShdw blurRad="38100" dist="38100" dir="2700000" algn="tl">
                <a:srgbClr val="000000">
                  <a:alpha val="43137"/>
                </a:srgbClr>
              </a:outerShdw>
            </a:effectLst>
          </a:endParaRPr>
        </a:p>
      </dsp:txBody>
      <dsp:txXfrm>
        <a:off x="1321417" y="2725015"/>
        <a:ext cx="1378476" cy="631182"/>
      </dsp:txXfrm>
    </dsp:sp>
    <dsp:sp modelId="{8556D9F0-9474-4329-9F8F-92A3D77C84E0}">
      <dsp:nvSpPr>
        <dsp:cNvPr id="0" name=""/>
        <dsp:cNvSpPr/>
      </dsp:nvSpPr>
      <dsp:spPr>
        <a:xfrm>
          <a:off x="1287272" y="3414830"/>
          <a:ext cx="1446766" cy="699472"/>
        </a:xfrm>
        <a:prstGeom prst="roundRect">
          <a:avLst/>
        </a:prstGeom>
        <a:solidFill>
          <a:schemeClr val="accent5"/>
        </a:solidFill>
        <a:ln w="25400" cap="flat" cmpd="sng" algn="ctr">
          <a:solidFill>
            <a:schemeClr val="accent5">
              <a:shade val="50000"/>
            </a:schemeClr>
          </a:solidFill>
          <a:prstDash val="solid"/>
        </a:ln>
        <a:effectLst/>
        <a:scene3d>
          <a:camera prst="orthographicFront"/>
          <a:lightRig rig="threePt" dir="t">
            <a:rot lat="0" lon="0" rev="7500000"/>
          </a:lightRig>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GB" sz="1500" b="1" kern="1200" dirty="0" smtClean="0">
              <a:effectLst>
                <a:outerShdw blurRad="38100" dist="38100" dir="2700000" algn="tl">
                  <a:srgbClr val="000000">
                    <a:alpha val="43137"/>
                  </a:srgbClr>
                </a:outerShdw>
              </a:effectLst>
            </a:rPr>
            <a:t>Physical</a:t>
          </a:r>
          <a:endParaRPr lang="en-GB" sz="1500" b="1" kern="1200" dirty="0">
            <a:effectLst>
              <a:outerShdw blurRad="38100" dist="38100" dir="2700000" algn="tl">
                <a:srgbClr val="000000">
                  <a:alpha val="43137"/>
                </a:srgbClr>
              </a:outerShdw>
            </a:effectLst>
          </a:endParaRPr>
        </a:p>
      </dsp:txBody>
      <dsp:txXfrm>
        <a:off x="1321417" y="3448975"/>
        <a:ext cx="1378476" cy="6311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134452-F577-4BCD-94AC-84C6E0355371}">
      <dsp:nvSpPr>
        <dsp:cNvPr id="0" name=""/>
        <dsp:cNvSpPr/>
      </dsp:nvSpPr>
      <dsp:spPr>
        <a:xfrm>
          <a:off x="728232" y="326"/>
          <a:ext cx="2563754" cy="1585697"/>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GB" sz="2800" b="1" kern="1200" dirty="0" smtClean="0"/>
            <a:t>Application</a:t>
          </a:r>
          <a:endParaRPr lang="en-GB" sz="2800" b="1" kern="1200" dirty="0"/>
        </a:p>
      </dsp:txBody>
      <dsp:txXfrm>
        <a:off x="805639" y="77733"/>
        <a:ext cx="2408940" cy="1430883"/>
      </dsp:txXfrm>
    </dsp:sp>
    <dsp:sp modelId="{5ECEF165-C0B1-4448-A4A6-D56658418CBC}">
      <dsp:nvSpPr>
        <dsp:cNvPr id="0" name=""/>
        <dsp:cNvSpPr/>
      </dsp:nvSpPr>
      <dsp:spPr>
        <a:xfrm>
          <a:off x="728232" y="1609682"/>
          <a:ext cx="2563754" cy="56276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GB" sz="2800" b="1" kern="1200" dirty="0" smtClean="0"/>
            <a:t>Transport</a:t>
          </a:r>
          <a:endParaRPr lang="en-GB" sz="2800" b="1" kern="1200" dirty="0"/>
        </a:p>
      </dsp:txBody>
      <dsp:txXfrm>
        <a:off x="755704" y="1637154"/>
        <a:ext cx="2508810" cy="507825"/>
      </dsp:txXfrm>
    </dsp:sp>
    <dsp:sp modelId="{51F123EE-E457-4D4E-B298-CEFE9B292FB2}">
      <dsp:nvSpPr>
        <dsp:cNvPr id="0" name=""/>
        <dsp:cNvSpPr/>
      </dsp:nvSpPr>
      <dsp:spPr>
        <a:xfrm>
          <a:off x="728232" y="2196109"/>
          <a:ext cx="2563754" cy="63398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GB" sz="2800" b="1" kern="1200" dirty="0" smtClean="0"/>
            <a:t>Internet</a:t>
          </a:r>
          <a:endParaRPr lang="en-GB" sz="2800" b="1" kern="1200" dirty="0"/>
        </a:p>
      </dsp:txBody>
      <dsp:txXfrm>
        <a:off x="759181" y="2227058"/>
        <a:ext cx="2501856" cy="572091"/>
      </dsp:txXfrm>
    </dsp:sp>
    <dsp:sp modelId="{E276628C-92F9-4DBA-9A33-296739623035}">
      <dsp:nvSpPr>
        <dsp:cNvPr id="0" name=""/>
        <dsp:cNvSpPr/>
      </dsp:nvSpPr>
      <dsp:spPr>
        <a:xfrm>
          <a:off x="728232" y="2853757"/>
          <a:ext cx="2566260" cy="126071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GB" sz="2800" b="1" kern="1200" dirty="0" smtClean="0"/>
            <a:t>Network Access</a:t>
          </a:r>
          <a:endParaRPr lang="en-GB" sz="2800" b="1" kern="1200" dirty="0"/>
        </a:p>
      </dsp:txBody>
      <dsp:txXfrm>
        <a:off x="789775" y="2915300"/>
        <a:ext cx="2443174" cy="11376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5DFF87-E124-48C2-B13F-557BD0FA9D04}">
      <dsp:nvSpPr>
        <dsp:cNvPr id="0" name=""/>
        <dsp:cNvSpPr/>
      </dsp:nvSpPr>
      <dsp:spPr>
        <a:xfrm>
          <a:off x="1292860" y="252"/>
          <a:ext cx="1454467" cy="477993"/>
        </a:xfrm>
        <a:prstGeom prst="roundRect">
          <a:avLst/>
        </a:prstGeom>
        <a:solidFill>
          <a:schemeClr val="accent2"/>
        </a:solidFill>
        <a:ln w="25400" cap="flat" cmpd="sng" algn="ctr">
          <a:solidFill>
            <a:schemeClr val="accent2">
              <a:shade val="50000"/>
            </a:schemeClr>
          </a:solidFill>
          <a:prstDash val="solid"/>
        </a:ln>
        <a:effectLst/>
        <a:scene3d>
          <a:camera prst="orthographicFront"/>
          <a:lightRig rig="threePt" dir="t">
            <a:rot lat="0" lon="0" rev="7500000"/>
          </a:lightRig>
        </a:scene3d>
        <a:sp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GB" sz="1500" b="1" kern="1200" dirty="0" smtClean="0">
              <a:effectLst>
                <a:outerShdw blurRad="38100" dist="38100" dir="2700000" algn="tl">
                  <a:srgbClr val="000000">
                    <a:alpha val="43137"/>
                  </a:srgbClr>
                </a:outerShdw>
              </a:effectLst>
            </a:rPr>
            <a:t>Application</a:t>
          </a:r>
          <a:endParaRPr lang="en-GB" sz="1500" b="1" kern="1200" dirty="0">
            <a:effectLst>
              <a:outerShdw blurRad="38100" dist="38100" dir="2700000" algn="tl">
                <a:srgbClr val="000000">
                  <a:alpha val="43137"/>
                </a:srgbClr>
              </a:outerShdw>
            </a:effectLst>
          </a:endParaRPr>
        </a:p>
      </dsp:txBody>
      <dsp:txXfrm>
        <a:off x="1316194" y="23586"/>
        <a:ext cx="1407799" cy="431325"/>
      </dsp:txXfrm>
    </dsp:sp>
    <dsp:sp modelId="{33B6E0EA-6F30-4DF5-98E2-04AF909AFC31}">
      <dsp:nvSpPr>
        <dsp:cNvPr id="0" name=""/>
        <dsp:cNvSpPr/>
      </dsp:nvSpPr>
      <dsp:spPr>
        <a:xfrm>
          <a:off x="1292860" y="502146"/>
          <a:ext cx="1454467" cy="477993"/>
        </a:xfrm>
        <a:prstGeom prst="roundRect">
          <a:avLst/>
        </a:prstGeom>
        <a:solidFill>
          <a:schemeClr val="accent2"/>
        </a:solidFill>
        <a:ln w="25400" cap="flat" cmpd="sng" algn="ctr">
          <a:solidFill>
            <a:schemeClr val="accent2">
              <a:shade val="50000"/>
            </a:schemeClr>
          </a:solidFill>
          <a:prstDash val="solid"/>
        </a:ln>
        <a:effectLst/>
        <a:scene3d>
          <a:camera prst="orthographicFront"/>
          <a:lightRig rig="threePt" dir="t">
            <a:rot lat="0" lon="0" rev="7500000"/>
          </a:lightRig>
        </a:scene3d>
        <a:sp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GB" sz="1500" b="1" kern="1200" dirty="0" smtClean="0">
              <a:effectLst>
                <a:outerShdw blurRad="38100" dist="38100" dir="2700000" algn="tl">
                  <a:srgbClr val="000000">
                    <a:alpha val="43137"/>
                  </a:srgbClr>
                </a:outerShdw>
              </a:effectLst>
            </a:rPr>
            <a:t>Presentation</a:t>
          </a:r>
          <a:endParaRPr lang="en-GB" sz="1500" b="1" kern="1200" dirty="0">
            <a:effectLst>
              <a:outerShdw blurRad="38100" dist="38100" dir="2700000" algn="tl">
                <a:srgbClr val="000000">
                  <a:alpha val="43137"/>
                </a:srgbClr>
              </a:outerShdw>
            </a:effectLst>
          </a:endParaRPr>
        </a:p>
      </dsp:txBody>
      <dsp:txXfrm>
        <a:off x="1316194" y="525480"/>
        <a:ext cx="1407799" cy="431325"/>
      </dsp:txXfrm>
    </dsp:sp>
    <dsp:sp modelId="{C09F3034-C6F8-4CF3-9D95-32E1D606C4FA}">
      <dsp:nvSpPr>
        <dsp:cNvPr id="0" name=""/>
        <dsp:cNvSpPr/>
      </dsp:nvSpPr>
      <dsp:spPr>
        <a:xfrm>
          <a:off x="1292860" y="1004040"/>
          <a:ext cx="1454467" cy="477993"/>
        </a:xfrm>
        <a:prstGeom prst="roundRect">
          <a:avLst/>
        </a:prstGeom>
        <a:solidFill>
          <a:schemeClr val="accent2"/>
        </a:solidFill>
        <a:ln w="25400" cap="flat" cmpd="sng" algn="ctr">
          <a:solidFill>
            <a:schemeClr val="accent2">
              <a:shade val="50000"/>
            </a:schemeClr>
          </a:solidFill>
          <a:prstDash val="solid"/>
        </a:ln>
        <a:effectLst/>
        <a:scene3d>
          <a:camera prst="orthographicFront"/>
          <a:lightRig rig="threePt" dir="t">
            <a:rot lat="0" lon="0" rev="7500000"/>
          </a:lightRig>
        </a:scene3d>
        <a:sp3d/>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GB" sz="1500" b="1" kern="1200" dirty="0" smtClean="0">
              <a:effectLst>
                <a:outerShdw blurRad="38100" dist="38100" dir="2700000" algn="tl">
                  <a:srgbClr val="000000">
                    <a:alpha val="43137"/>
                  </a:srgbClr>
                </a:outerShdw>
              </a:effectLst>
            </a:rPr>
            <a:t>Session</a:t>
          </a:r>
          <a:endParaRPr lang="en-GB" sz="1500" b="1" kern="1200" dirty="0">
            <a:effectLst>
              <a:outerShdw blurRad="38100" dist="38100" dir="2700000" algn="tl">
                <a:srgbClr val="000000">
                  <a:alpha val="43137"/>
                </a:srgbClr>
              </a:outerShdw>
            </a:effectLst>
          </a:endParaRPr>
        </a:p>
      </dsp:txBody>
      <dsp:txXfrm>
        <a:off x="1316194" y="1027374"/>
        <a:ext cx="1407799" cy="431325"/>
      </dsp:txXfrm>
    </dsp:sp>
    <dsp:sp modelId="{AB86DDBA-D326-48EA-B8ED-E87653DFF53C}">
      <dsp:nvSpPr>
        <dsp:cNvPr id="0" name=""/>
        <dsp:cNvSpPr/>
      </dsp:nvSpPr>
      <dsp:spPr>
        <a:xfrm>
          <a:off x="1292860" y="1505933"/>
          <a:ext cx="1453047" cy="504001"/>
        </a:xfrm>
        <a:prstGeom prst="roundRect">
          <a:avLst/>
        </a:prstGeom>
        <a:solidFill>
          <a:schemeClr val="accent3"/>
        </a:solidFill>
        <a:ln w="25400" cap="flat" cmpd="sng" algn="ctr">
          <a:solidFill>
            <a:schemeClr val="accent3">
              <a:shade val="50000"/>
            </a:schemeClr>
          </a:solidFill>
          <a:prstDash val="solid"/>
        </a:ln>
        <a:effectLst/>
        <a:scene3d>
          <a:camera prst="orthographicFront"/>
          <a:lightRig rig="threePt" dir="t">
            <a:rot lat="0" lon="0" rev="7500000"/>
          </a:lightRig>
        </a:scene3d>
        <a:sp3d/>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GB" sz="1500" b="1" kern="1200" dirty="0" smtClean="0">
              <a:effectLst>
                <a:outerShdw blurRad="38100" dist="38100" dir="2700000" algn="tl">
                  <a:srgbClr val="000000">
                    <a:alpha val="43137"/>
                  </a:srgbClr>
                </a:outerShdw>
              </a:effectLst>
            </a:rPr>
            <a:t>Transport</a:t>
          </a:r>
          <a:endParaRPr lang="en-GB" sz="1500" b="1" kern="1200" dirty="0">
            <a:effectLst>
              <a:outerShdw blurRad="38100" dist="38100" dir="2700000" algn="tl">
                <a:srgbClr val="000000">
                  <a:alpha val="43137"/>
                </a:srgbClr>
              </a:outerShdw>
            </a:effectLst>
          </a:endParaRPr>
        </a:p>
      </dsp:txBody>
      <dsp:txXfrm>
        <a:off x="1317463" y="1530536"/>
        <a:ext cx="1403841" cy="454795"/>
      </dsp:txXfrm>
    </dsp:sp>
    <dsp:sp modelId="{91566D08-0971-4A7B-B8C3-E259120D331C}">
      <dsp:nvSpPr>
        <dsp:cNvPr id="0" name=""/>
        <dsp:cNvSpPr/>
      </dsp:nvSpPr>
      <dsp:spPr>
        <a:xfrm>
          <a:off x="1292860" y="2033834"/>
          <a:ext cx="1453047" cy="504001"/>
        </a:xfrm>
        <a:prstGeom prst="roundRect">
          <a:avLst/>
        </a:prstGeom>
        <a:solidFill>
          <a:schemeClr val="accent4"/>
        </a:solidFill>
        <a:ln w="25400" cap="flat" cmpd="sng" algn="ctr">
          <a:solidFill>
            <a:schemeClr val="accent4">
              <a:shade val="50000"/>
            </a:schemeClr>
          </a:solidFill>
          <a:prstDash val="solid"/>
        </a:ln>
        <a:effectLst/>
        <a:scene3d>
          <a:camera prst="orthographicFront"/>
          <a:lightRig rig="threePt" dir="t">
            <a:rot lat="0" lon="0" rev="7500000"/>
          </a:lightRig>
        </a:scene3d>
        <a:sp3d/>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GB" sz="1500" b="1" kern="1200" dirty="0" smtClean="0">
              <a:effectLst>
                <a:outerShdw blurRad="38100" dist="38100" dir="2700000" algn="tl">
                  <a:srgbClr val="000000">
                    <a:alpha val="43137"/>
                  </a:srgbClr>
                </a:outerShdw>
              </a:effectLst>
            </a:rPr>
            <a:t>Network</a:t>
          </a:r>
          <a:endParaRPr lang="en-GB" sz="1500" b="1" kern="1200" dirty="0">
            <a:effectLst>
              <a:outerShdw blurRad="38100" dist="38100" dir="2700000" algn="tl">
                <a:srgbClr val="000000">
                  <a:alpha val="43137"/>
                </a:srgbClr>
              </a:outerShdw>
            </a:effectLst>
          </a:endParaRPr>
        </a:p>
      </dsp:txBody>
      <dsp:txXfrm>
        <a:off x="1317463" y="2058437"/>
        <a:ext cx="1403841" cy="454795"/>
      </dsp:txXfrm>
    </dsp:sp>
    <dsp:sp modelId="{629208F9-03B0-4569-B88D-09E55ED0F88D}">
      <dsp:nvSpPr>
        <dsp:cNvPr id="0" name=""/>
        <dsp:cNvSpPr/>
      </dsp:nvSpPr>
      <dsp:spPr>
        <a:xfrm>
          <a:off x="1292860" y="2561736"/>
          <a:ext cx="1453047" cy="682699"/>
        </a:xfrm>
        <a:prstGeom prst="roundRect">
          <a:avLst/>
        </a:prstGeom>
        <a:solidFill>
          <a:schemeClr val="accent5"/>
        </a:solidFill>
        <a:ln w="25400" cap="flat" cmpd="sng" algn="ctr">
          <a:solidFill>
            <a:schemeClr val="accent5">
              <a:shade val="50000"/>
            </a:schemeClr>
          </a:solidFill>
          <a:prstDash val="solid"/>
        </a:ln>
        <a:effectLst/>
        <a:scene3d>
          <a:camera prst="orthographicFront"/>
          <a:lightRig rig="threePt" dir="t">
            <a:rot lat="0" lon="0" rev="7500000"/>
          </a:lightRig>
        </a:scene3d>
        <a:sp3d/>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GB" sz="1500" b="1" kern="1200" dirty="0" smtClean="0">
              <a:effectLst>
                <a:outerShdw blurRad="38100" dist="38100" dir="2700000" algn="tl">
                  <a:srgbClr val="000000">
                    <a:alpha val="43137"/>
                  </a:srgbClr>
                </a:outerShdw>
              </a:effectLst>
            </a:rPr>
            <a:t>Data Link</a:t>
          </a:r>
          <a:endParaRPr lang="en-GB" sz="1500" b="1" kern="1200" dirty="0">
            <a:effectLst>
              <a:outerShdw blurRad="38100" dist="38100" dir="2700000" algn="tl">
                <a:srgbClr val="000000">
                  <a:alpha val="43137"/>
                </a:srgbClr>
              </a:outerShdw>
            </a:effectLst>
          </a:endParaRPr>
        </a:p>
      </dsp:txBody>
      <dsp:txXfrm>
        <a:off x="1326187" y="2595063"/>
        <a:ext cx="1386393" cy="616045"/>
      </dsp:txXfrm>
    </dsp:sp>
    <dsp:sp modelId="{8556D9F0-9474-4329-9F8F-92A3D77C84E0}">
      <dsp:nvSpPr>
        <dsp:cNvPr id="0" name=""/>
        <dsp:cNvSpPr/>
      </dsp:nvSpPr>
      <dsp:spPr>
        <a:xfrm>
          <a:off x="1292860" y="3268335"/>
          <a:ext cx="1453047" cy="682699"/>
        </a:xfrm>
        <a:prstGeom prst="roundRect">
          <a:avLst/>
        </a:prstGeom>
        <a:solidFill>
          <a:schemeClr val="lt1"/>
        </a:solidFill>
        <a:ln w="25400" cap="flat" cmpd="sng" algn="ctr">
          <a:solidFill>
            <a:schemeClr val="accent5"/>
          </a:solidFill>
          <a:prstDash val="solid"/>
        </a:ln>
        <a:effectLst/>
        <a:scene3d>
          <a:camera prst="orthographicFront"/>
          <a:lightRig rig="threePt" dir="t">
            <a:rot lat="0" lon="0" rev="7500000"/>
          </a:lightRig>
        </a:scene3d>
        <a:sp3d/>
      </dsp:spPr>
      <dsp:style>
        <a:lnRef idx="2">
          <a:schemeClr val="accent5"/>
        </a:lnRef>
        <a:fillRef idx="1">
          <a:schemeClr val="lt1"/>
        </a:fillRef>
        <a:effectRef idx="0">
          <a:schemeClr val="accent5"/>
        </a:effectRef>
        <a:fontRef idx="minor">
          <a:schemeClr val="dk1"/>
        </a:fontRef>
      </dsp:style>
      <dsp:txBody>
        <a:bodyPr spcFirstLastPara="0" vert="horz" wrap="square" lIns="57150" tIns="28575" rIns="57150" bIns="28575" numCol="1" spcCol="1270" anchor="ctr" anchorCtr="0">
          <a:noAutofit/>
        </a:bodyPr>
        <a:lstStyle/>
        <a:p>
          <a:pPr lvl="0" algn="ctr" defTabSz="666750">
            <a:lnSpc>
              <a:spcPct val="90000"/>
            </a:lnSpc>
            <a:spcBef>
              <a:spcPct val="0"/>
            </a:spcBef>
            <a:spcAft>
              <a:spcPct val="35000"/>
            </a:spcAft>
          </a:pPr>
          <a:r>
            <a:rPr lang="en-GB" sz="1500" b="1" kern="1200" dirty="0" smtClean="0">
              <a:effectLst>
                <a:outerShdw blurRad="38100" dist="38100" dir="2700000" algn="tl">
                  <a:srgbClr val="000000">
                    <a:alpha val="43137"/>
                  </a:srgbClr>
                </a:outerShdw>
              </a:effectLst>
            </a:rPr>
            <a:t>Physical</a:t>
          </a:r>
          <a:endParaRPr lang="en-GB" sz="1500" b="1" kern="1200" dirty="0">
            <a:effectLst>
              <a:outerShdw blurRad="38100" dist="38100" dir="2700000" algn="tl">
                <a:srgbClr val="000000">
                  <a:alpha val="43137"/>
                </a:srgbClr>
              </a:outerShdw>
            </a:effectLst>
          </a:endParaRPr>
        </a:p>
      </dsp:txBody>
      <dsp:txXfrm>
        <a:off x="1326187" y="3301662"/>
        <a:ext cx="1386393" cy="6160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134452-F577-4BCD-94AC-84C6E0355371}">
      <dsp:nvSpPr>
        <dsp:cNvPr id="0" name=""/>
        <dsp:cNvSpPr/>
      </dsp:nvSpPr>
      <dsp:spPr>
        <a:xfrm>
          <a:off x="638743" y="84"/>
          <a:ext cx="2248707" cy="157279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GB" sz="2400" b="1" kern="1200" dirty="0" smtClean="0"/>
            <a:t>Application</a:t>
          </a:r>
          <a:endParaRPr lang="en-GB" sz="2400" b="1" kern="1200" dirty="0"/>
        </a:p>
      </dsp:txBody>
      <dsp:txXfrm>
        <a:off x="715521" y="76862"/>
        <a:ext cx="2095151" cy="1419239"/>
      </dsp:txXfrm>
    </dsp:sp>
    <dsp:sp modelId="{5ECEF165-C0B1-4448-A4A6-D56658418CBC}">
      <dsp:nvSpPr>
        <dsp:cNvPr id="0" name=""/>
        <dsp:cNvSpPr/>
      </dsp:nvSpPr>
      <dsp:spPr>
        <a:xfrm>
          <a:off x="628614" y="1575025"/>
          <a:ext cx="2248707" cy="50399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GB" sz="2400" b="1" kern="1200" dirty="0" smtClean="0"/>
            <a:t>Transport</a:t>
          </a:r>
          <a:endParaRPr lang="en-GB" sz="2400" b="1" kern="1200" dirty="0"/>
        </a:p>
      </dsp:txBody>
      <dsp:txXfrm>
        <a:off x="653217" y="1599628"/>
        <a:ext cx="2199501" cy="454792"/>
      </dsp:txXfrm>
    </dsp:sp>
    <dsp:sp modelId="{51F123EE-E457-4D4E-B298-CEFE9B292FB2}">
      <dsp:nvSpPr>
        <dsp:cNvPr id="0" name=""/>
        <dsp:cNvSpPr/>
      </dsp:nvSpPr>
      <dsp:spPr>
        <a:xfrm>
          <a:off x="638743" y="2095956"/>
          <a:ext cx="2230045" cy="50399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GB" sz="2400" b="1" kern="1200" dirty="0" smtClean="0"/>
            <a:t>Internet</a:t>
          </a:r>
          <a:endParaRPr lang="en-GB" sz="2400" b="1" kern="1200" dirty="0"/>
        </a:p>
      </dsp:txBody>
      <dsp:txXfrm>
        <a:off x="663346" y="2120559"/>
        <a:ext cx="2180839" cy="454792"/>
      </dsp:txXfrm>
    </dsp:sp>
    <dsp:sp modelId="{E276628C-92F9-4DBA-9A33-296739623035}">
      <dsp:nvSpPr>
        <dsp:cNvPr id="0" name=""/>
        <dsp:cNvSpPr/>
      </dsp:nvSpPr>
      <dsp:spPr>
        <a:xfrm>
          <a:off x="638743" y="2651274"/>
          <a:ext cx="2250905" cy="129992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GB" sz="2400" b="1" kern="1200" dirty="0" smtClean="0"/>
            <a:t>Network Access</a:t>
          </a:r>
          <a:endParaRPr lang="en-GB" sz="2400" b="1" kern="1200" dirty="0"/>
        </a:p>
      </dsp:txBody>
      <dsp:txXfrm>
        <a:off x="702200" y="2714731"/>
        <a:ext cx="2123991" cy="117301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D8F8D3-9367-4A48-A012-5B4033E63136}" type="datetimeFigureOut">
              <a:rPr lang="en-GB" smtClean="0"/>
              <a:pPr/>
              <a:t>08/04/2023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BB39A9-B904-4C80-8479-19A286D4656F}" type="slidenum">
              <a:rPr lang="en-GB" smtClean="0"/>
              <a:pPr/>
              <a:t>‹#›</a:t>
            </a:fld>
            <a:endParaRPr lang="en-GB"/>
          </a:p>
        </p:txBody>
      </p:sp>
    </p:spTree>
    <p:extLst>
      <p:ext uri="{BB962C8B-B14F-4D97-AF65-F5344CB8AC3E}">
        <p14:creationId xmlns:p14="http://schemas.microsoft.com/office/powerpoint/2010/main" xmlns="" val="401604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122E09-0FF3-49A7-86D5-8074293F9B56}" type="slidenum">
              <a:rPr lang="en-US"/>
              <a:pPr/>
              <a:t>2</a:t>
            </a:fld>
            <a:endParaRPr lang="en-US"/>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51E9AF-E74D-49C2-974C-1C5466E768BD}" type="slidenum">
              <a:rPr lang="en-US"/>
              <a:pPr/>
              <a:t>15</a:t>
            </a:fld>
            <a:endParaRPr lang="en-US"/>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5E42DC-5D1A-4D5B-BF5E-E9D0175F3EAF}" type="slidenum">
              <a:rPr lang="en-US"/>
              <a:pPr/>
              <a:t>16</a:t>
            </a:fld>
            <a:endParaRPr lang="en-US"/>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6A2A7-A5D1-478A-BED6-4BE96AD8D278}" type="slidenum">
              <a:rPr lang="en-US"/>
              <a:pPr/>
              <a:t>18</a:t>
            </a:fld>
            <a:endParaRPr lang="en-US"/>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AE6462-2CAA-4372-95BA-79CDB69AA5FF}" type="slidenum">
              <a:rPr lang="en-US"/>
              <a:pPr/>
              <a:t>21</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983035-C4ED-409C-BABF-8635BB954D96}" type="slidenum">
              <a:rPr lang="en-US"/>
              <a:pPr/>
              <a:t>22</a:t>
            </a:fld>
            <a:endParaRPr 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4867A9-5C35-43D0-971F-E04BC2009BBF}" type="slidenum">
              <a:rPr lang="en-US"/>
              <a:pPr/>
              <a:t>24</a:t>
            </a:fld>
            <a:endParaRPr 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5376FB-4C1A-4A67-B2B8-3C0E3A015B69}" type="slidenum">
              <a:rPr lang="en-US"/>
              <a:pPr/>
              <a:t>25</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C4086F-DF21-42CF-9837-8C4959A38646}" type="slidenum">
              <a:rPr lang="en-US"/>
              <a:pPr/>
              <a:t>27</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90000"/>
              </a:lnSpc>
            </a:pPr>
            <a:r>
              <a:rPr lang="en-US" sz="1600" dirty="0" smtClean="0"/>
              <a:t>A connectionless transport layer treats each segment as an independent packet and delivers it to the transport layer at the destination machine.</a:t>
            </a:r>
          </a:p>
          <a:p>
            <a:pPr lvl="2">
              <a:lnSpc>
                <a:spcPct val="90000"/>
              </a:lnSpc>
            </a:pPr>
            <a:r>
              <a:rPr lang="en-US" sz="1600" dirty="0" smtClean="0"/>
              <a:t>A connection-oriented transport layer makes a connection with the transport layer at the destination machine first before delivering the packets. After all the data are transferred, the connection is terminated.</a:t>
            </a:r>
          </a:p>
          <a:p>
            <a:endParaRPr lang="en-GB" dirty="0"/>
          </a:p>
        </p:txBody>
      </p:sp>
      <p:sp>
        <p:nvSpPr>
          <p:cNvPr id="4" name="Slide Number Placeholder 3"/>
          <p:cNvSpPr>
            <a:spLocks noGrp="1"/>
          </p:cNvSpPr>
          <p:nvPr>
            <p:ph type="sldNum" sz="quarter" idx="10"/>
          </p:nvPr>
        </p:nvSpPr>
        <p:spPr/>
        <p:txBody>
          <a:bodyPr/>
          <a:lstStyle/>
          <a:p>
            <a:fld id="{EABB39A9-B904-4C80-8479-19A286D4656F}" type="slidenum">
              <a:rPr lang="en-GB" smtClean="0"/>
              <a:pPr/>
              <a:t>28</a:t>
            </a:fld>
            <a:endParaRPr lang="en-GB"/>
          </a:p>
        </p:txBody>
      </p:sp>
    </p:spTree>
    <p:extLst>
      <p:ext uri="{BB962C8B-B14F-4D97-AF65-F5344CB8AC3E}">
        <p14:creationId xmlns:p14="http://schemas.microsoft.com/office/powerpoint/2010/main" xmlns="" val="1597118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B082E-0ACB-4303-A5EF-67B8F9BEFB20}" type="slidenum">
              <a:rPr lang="en-US"/>
              <a:pPr/>
              <a:t>29</a:t>
            </a:fld>
            <a:endParaRPr lang="en-US"/>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6E96B9-BB61-4621-8259-410D05393E8B}" type="slidenum">
              <a:rPr lang="en-US"/>
              <a:pPr/>
              <a:t>4</a:t>
            </a:fld>
            <a:endParaRPr lang="en-US"/>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5CFCB5-E085-433B-9AEA-952A43164963}" type="slidenum">
              <a:rPr lang="en-US"/>
              <a:pPr/>
              <a:t>30</a:t>
            </a:fld>
            <a:endParaRPr 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7F0DEB-F1F1-4A25-B730-2403A349C669}" type="slidenum">
              <a:rPr lang="en-US"/>
              <a:pPr/>
              <a:t>34</a:t>
            </a:fld>
            <a:endParaRPr lang="en-US"/>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1E1550-77FC-4E5E-89CF-AD63A3FBDEFA}" type="slidenum">
              <a:rPr lang="en-US"/>
              <a:pPr/>
              <a:t>35</a:t>
            </a:fld>
            <a:endParaRPr 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C81FFC-B0C1-4F43-94F2-5528E66D449D}" type="slidenum">
              <a:rPr lang="en-US"/>
              <a:pPr/>
              <a:t>36</a:t>
            </a:fld>
            <a:endParaRPr lang="en-US"/>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ABB39A9-B904-4C80-8479-19A286D4656F}" type="slidenum">
              <a:rPr lang="en-GB" smtClean="0"/>
              <a:pPr/>
              <a:t>37</a:t>
            </a:fld>
            <a:endParaRPr lang="en-GB"/>
          </a:p>
        </p:txBody>
      </p:sp>
    </p:spTree>
    <p:extLst>
      <p:ext uri="{BB962C8B-B14F-4D97-AF65-F5344CB8AC3E}">
        <p14:creationId xmlns:p14="http://schemas.microsoft.com/office/powerpoint/2010/main" xmlns="" val="3134625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CE9EF4-13E1-4E0A-9D67-B2B74FCA10B7}" type="slidenum">
              <a:rPr lang="en-US"/>
              <a:pPr/>
              <a:t>38</a:t>
            </a:fld>
            <a:endParaRPr lang="en-US"/>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134165-8315-457A-A473-7FF5ECBD9BBB}" type="slidenum">
              <a:rPr lang="en-US"/>
              <a:pPr/>
              <a:t>39</a:t>
            </a:fld>
            <a:endParaRPr lang="en-US"/>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48D41B-1E61-47CF-A09C-1BE5EEFBA2B3}" type="slidenum">
              <a:rPr lang="en-US"/>
              <a:pPr/>
              <a:t>40</a:t>
            </a:fld>
            <a:endParaRPr lang="en-US"/>
          </a:p>
        </p:txBody>
      </p:sp>
      <p:sp>
        <p:nvSpPr>
          <p:cNvPr id="601090" name="Rectangle 2"/>
          <p:cNvSpPr>
            <a:spLocks noGrp="1" noRot="1" noChangeAspect="1" noChangeArrowheads="1" noTextEdit="1"/>
          </p:cNvSpPr>
          <p:nvPr>
            <p:ph type="sldImg"/>
          </p:nvPr>
        </p:nvSpPr>
        <p:spPr>
          <a:ln/>
        </p:spPr>
      </p:sp>
      <p:sp>
        <p:nvSpPr>
          <p:cNvPr id="60109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Unicode MS" pitchFamily="34" charset="-128"/>
              </a:rPr>
              <a:t>Figure 2.17 shows a part of an internet with two routers connecting three LANs. Each device (computer or router) has a pair of addresses (logical and physical) for each connection. In this case, each computer is connected to only one link and therefore has only one pair of addresses. Each router, however, is connected to three networks. So each router has three pairs of addresses, one for each connection. Although it may be obvious that each router must have a separate physical address for each connection, it may not be obvious why it needs a logical address for each connection. We discuss these issues in Chapters 11 and 12 when we discuss routing. The computer with logical address A and physical address 10 needs to send a packet to the computer with logical address P and physical address 95. We use letters to show the logical addresses and numbers for physical addresses, but note that both are actually numbers, as we will see in later chapters.</a:t>
            </a:r>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1BF42B-C2B2-4392-B847-269ED185205C}" type="slidenum">
              <a:rPr lang="en-US"/>
              <a:pPr/>
              <a:t>41</a:t>
            </a:fld>
            <a:endParaRPr lang="en-US"/>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BD49F3-8E79-461D-B292-CA12A4DCB3FD}" type="slidenum">
              <a:rPr lang="en-US"/>
              <a:pPr/>
              <a:t>42</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C4C02A-14D6-4679-B616-A7D5F8E2A61B}" type="slidenum">
              <a:rPr lang="en-US"/>
              <a:pPr/>
              <a:t>6</a:t>
            </a:fld>
            <a:endParaRPr lang="en-US"/>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77CC35-26D8-48A7-9087-EC83A7BB373A}" type="slidenum">
              <a:rPr lang="en-US"/>
              <a:pPr/>
              <a:t>43</a:t>
            </a:fld>
            <a:endParaRPr lang="en-US"/>
          </a:p>
        </p:txBody>
      </p:sp>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Unicode MS" pitchFamily="34" charset="-128"/>
              </a:rPr>
              <a:t>Figure 2.18 shows two computers communicating via the Internet. The sending computer is running three processes at this time with port addresses a, b, and c. The receiving computer is running two processes at this time with port addresses j and k. Process a in the sending computer needs to communicate with process j in the receiving computer. Note that although both computers are using the same application, FTP, for example, the port addresses are different because one is a client program and the other is a server program, as we will see in Chapter 17.</a:t>
            </a:r>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86F83-D233-435E-A433-A03E7300C57A}" type="slidenum">
              <a:rPr lang="en-US"/>
              <a:pPr/>
              <a:t>44</a:t>
            </a:fld>
            <a:endParaRPr 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DFC74E-96AC-4945-8994-A239276AC81E}" type="slidenum">
              <a:rPr lang="en-US"/>
              <a:pPr/>
              <a:t>45</a:t>
            </a:fld>
            <a:endParaRPr lang="en-US"/>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BE1396-D13E-4F66-8DE6-0D894B906B6F}" type="slidenum">
              <a:rPr lang="en-US"/>
              <a:pPr/>
              <a:t>7</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B6C392-2FC1-43AB-A1CE-E0BFCB171161}" type="slidenum">
              <a:rPr lang="en-US"/>
              <a:pPr/>
              <a:t>8</a:t>
            </a:fld>
            <a:endParaRPr lang="en-US"/>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63BD10-53B3-4A66-ABB4-B7EA4214E697}" type="slidenum">
              <a:rPr lang="en-US"/>
              <a:pPr/>
              <a:t>9</a:t>
            </a:fld>
            <a:endParaRPr lang="en-US"/>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9B6836-5D60-4730-82BA-3AEE1C003B51}" type="slidenum">
              <a:rPr lang="en-US"/>
              <a:pPr/>
              <a:t>10</a:t>
            </a:fld>
            <a:endParaRPr 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F12B3A-5AA9-4921-97BC-5438DAB88A61}" type="slidenum">
              <a:rPr lang="en-US"/>
              <a:pPr/>
              <a:t>12</a:t>
            </a:fld>
            <a:endParaRPr lang="en-US"/>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EEDEF6-C041-4E7A-8BF3-4731716FCC97}" type="slidenum">
              <a:rPr lang="en-US"/>
              <a:pPr/>
              <a:t>14</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66B8D2A-D20C-42FF-8EF0-F7E7C5459F76}" type="datetimeFigureOut">
              <a:rPr lang="en-GB" smtClean="0"/>
              <a:pPr/>
              <a:t>08/04/2023</a:t>
            </a:fld>
            <a:endParaRPr lang="en-GB"/>
          </a:p>
        </p:txBody>
      </p:sp>
      <p:sp>
        <p:nvSpPr>
          <p:cNvPr id="20" name="Footer Placeholder 19"/>
          <p:cNvSpPr>
            <a:spLocks noGrp="1"/>
          </p:cNvSpPr>
          <p:nvPr>
            <p:ph type="ftr" sz="quarter" idx="11"/>
          </p:nvPr>
        </p:nvSpPr>
        <p:spPr/>
        <p:txBody>
          <a:bodyPr/>
          <a:lstStyle>
            <a:extLst/>
          </a:lstStyle>
          <a:p>
            <a:endParaRPr lang="en-GB"/>
          </a:p>
        </p:txBody>
      </p:sp>
      <p:sp>
        <p:nvSpPr>
          <p:cNvPr id="10" name="Slide Number Placeholder 9"/>
          <p:cNvSpPr>
            <a:spLocks noGrp="1"/>
          </p:cNvSpPr>
          <p:nvPr>
            <p:ph type="sldNum" sz="quarter" idx="12"/>
          </p:nvPr>
        </p:nvSpPr>
        <p:spPr/>
        <p:txBody>
          <a:bodyPr/>
          <a:lstStyle>
            <a:extLst/>
          </a:lstStyle>
          <a:p>
            <a:fld id="{2F157247-27E4-4418-B0F8-4ADC1D62559E}" type="slidenum">
              <a:rPr lang="en-GB" smtClean="0"/>
              <a:pPr/>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6B8D2A-D20C-42FF-8EF0-F7E7C5459F76}" type="datetimeFigureOut">
              <a:rPr lang="en-GB" smtClean="0"/>
              <a:pPr/>
              <a:t>08/04/2023</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2F157247-27E4-4418-B0F8-4ADC1D62559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6B8D2A-D20C-42FF-8EF0-F7E7C5459F76}" type="datetimeFigureOut">
              <a:rPr lang="en-GB" smtClean="0"/>
              <a:pPr/>
              <a:t>08/04/2023</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2F157247-27E4-4418-B0F8-4ADC1D62559E}"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SmartArt Placeholder 2"/>
          <p:cNvSpPr>
            <a:spLocks noGrp="1"/>
          </p:cNvSpPr>
          <p:nvPr>
            <p:ph type="dgm" idx="1"/>
          </p:nvPr>
        </p:nvSpPr>
        <p:spPr>
          <a:xfrm>
            <a:off x="457200" y="1600200"/>
            <a:ext cx="8229600" cy="4525963"/>
          </a:xfrm>
          <a:prstGeom prst="rect">
            <a:avLst/>
          </a:prstGeom>
        </p:spPr>
        <p:txBody>
          <a:bodyPr/>
          <a:lstStyle/>
          <a:p>
            <a:endParaRPr lang="en-GB"/>
          </a:p>
        </p:txBody>
      </p:sp>
      <p:sp>
        <p:nvSpPr>
          <p:cNvPr id="4" name="Footer Placeholder 3"/>
          <p:cNvSpPr>
            <a:spLocks noGrp="1"/>
          </p:cNvSpPr>
          <p:nvPr>
            <p:ph type="ftr" sz="quarter" idx="10"/>
          </p:nvPr>
        </p:nvSpPr>
        <p:spPr>
          <a:xfrm>
            <a:off x="76200" y="6248400"/>
            <a:ext cx="2895600" cy="457200"/>
          </a:xfrm>
        </p:spPr>
        <p:txBody>
          <a:bodyPr/>
          <a:lstStyle>
            <a:lvl1pPr>
              <a:defRPr/>
            </a:lvl1pPr>
          </a:lstStyle>
          <a:p>
            <a:r>
              <a:rPr lang="en-US"/>
              <a:t>TCP/IP Protocol Suite</a:t>
            </a:r>
          </a:p>
        </p:txBody>
      </p:sp>
      <p:sp>
        <p:nvSpPr>
          <p:cNvPr id="5" name="Slide Number Placeholder 4"/>
          <p:cNvSpPr>
            <a:spLocks noGrp="1"/>
          </p:cNvSpPr>
          <p:nvPr>
            <p:ph type="sldNum" sz="quarter" idx="11"/>
          </p:nvPr>
        </p:nvSpPr>
        <p:spPr>
          <a:xfrm>
            <a:off x="7042150" y="6243638"/>
            <a:ext cx="1905000" cy="457200"/>
          </a:xfrm>
        </p:spPr>
        <p:txBody>
          <a:bodyPr/>
          <a:lstStyle>
            <a:lvl1pPr>
              <a:defRPr/>
            </a:lvl1pPr>
          </a:lstStyle>
          <a:p>
            <a:fld id="{A490C5A5-33F2-4392-93F5-6E09663FA54B}" type="slidenum">
              <a:rPr lang="en-US"/>
              <a:pPr/>
              <a:t>‹#›</a:t>
            </a:fld>
            <a:endParaRPr lang="en-US"/>
          </a:p>
        </p:txBody>
      </p:sp>
    </p:spTree>
    <p:extLst>
      <p:ext uri="{BB962C8B-B14F-4D97-AF65-F5344CB8AC3E}">
        <p14:creationId xmlns:p14="http://schemas.microsoft.com/office/powerpoint/2010/main" xmlns="" val="3468103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66B8D2A-D20C-42FF-8EF0-F7E7C5459F76}" type="datetimeFigureOut">
              <a:rPr lang="en-GB" smtClean="0"/>
              <a:pPr/>
              <a:t>08/04/2023</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2F157247-27E4-4418-B0F8-4ADC1D62559E}"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66B8D2A-D20C-42FF-8EF0-F7E7C5459F76}" type="datetimeFigureOut">
              <a:rPr lang="en-GB" smtClean="0"/>
              <a:pPr/>
              <a:t>08/04/2023</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2F157247-27E4-4418-B0F8-4ADC1D62559E}" type="slidenum">
              <a:rPr lang="en-GB" smtClean="0"/>
              <a:pPr/>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66B8D2A-D20C-42FF-8EF0-F7E7C5459F76}" type="datetimeFigureOut">
              <a:rPr lang="en-GB" smtClean="0"/>
              <a:pPr/>
              <a:t>08/04/2023</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2F157247-27E4-4418-B0F8-4ADC1D62559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66B8D2A-D20C-42FF-8EF0-F7E7C5459F76}" type="datetimeFigureOut">
              <a:rPr lang="en-GB" smtClean="0"/>
              <a:pPr/>
              <a:t>08/04/2023</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2F157247-27E4-4418-B0F8-4ADC1D62559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66B8D2A-D20C-42FF-8EF0-F7E7C5459F76}" type="datetimeFigureOut">
              <a:rPr lang="en-GB" smtClean="0"/>
              <a:pPr/>
              <a:t>08/04/2023</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2F157247-27E4-4418-B0F8-4ADC1D62559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66B8D2A-D20C-42FF-8EF0-F7E7C5459F76}" type="datetimeFigureOut">
              <a:rPr lang="en-GB" smtClean="0"/>
              <a:pPr/>
              <a:t>08/04/2023</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2F157247-27E4-4418-B0F8-4ADC1D62559E}" type="slidenum">
              <a:rPr lang="en-GB" smtClean="0"/>
              <a:pPr/>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66B8D2A-D20C-42FF-8EF0-F7E7C5459F76}" type="datetimeFigureOut">
              <a:rPr lang="en-GB" smtClean="0"/>
              <a:pPr/>
              <a:t>08/04/2023</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2F157247-27E4-4418-B0F8-4ADC1D62559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66B8D2A-D20C-42FF-8EF0-F7E7C5459F76}" type="datetimeFigureOut">
              <a:rPr lang="en-GB" smtClean="0"/>
              <a:pPr/>
              <a:t>08/04/2023</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2F157247-27E4-4418-B0F8-4ADC1D62559E}" type="slidenum">
              <a:rPr lang="en-GB" smtClean="0"/>
              <a:pPr/>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66B8D2A-D20C-42FF-8EF0-F7E7C5459F76}" type="datetimeFigureOut">
              <a:rPr lang="en-GB" smtClean="0"/>
              <a:pPr/>
              <a:t>08/04/2023</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F157247-27E4-4418-B0F8-4ADC1D62559E}" type="slidenum">
              <a:rPr lang="en-GB" smtClean="0"/>
              <a:pPr/>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diagramLayout" Target="../diagrams/layout3.xml"/><Relationship Id="rId7" Type="http://schemas.openxmlformats.org/officeDocument/2006/relationships/diagramLayout" Target="../diagrams/layout4.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openxmlformats.org/officeDocument/2006/relationships/diagramData" Target="../diagrams/data4.xml"/><Relationship Id="rId11" Type="http://schemas.microsoft.com/office/2007/relationships/diagramDrawing" Target="../diagrams/drawing4.xml"/><Relationship Id="rId5" Type="http://schemas.openxmlformats.org/officeDocument/2006/relationships/diagramColors" Target="../diagrams/colors3.xml"/><Relationship Id="rId10" Type="http://schemas.microsoft.com/office/2007/relationships/diagramDrawing" Target="../diagrams/drawing3.xml"/><Relationship Id="rId4" Type="http://schemas.openxmlformats.org/officeDocument/2006/relationships/diagramQuickStyle" Target="../diagrams/quickStyle3.xml"/><Relationship Id="rId9" Type="http://schemas.openxmlformats.org/officeDocument/2006/relationships/diagramColors" Target="../diagrams/colors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png"/><Relationship Id="rId7" Type="http://schemas.openxmlformats.org/officeDocument/2006/relationships/image" Target="../media/image16.emf"/><Relationship Id="rId12"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12.png"/><Relationship Id="rId7" Type="http://schemas.openxmlformats.org/officeDocument/2006/relationships/image" Target="../media/image26.emf"/><Relationship Id="rId12" Type="http://schemas.openxmlformats.org/officeDocument/2006/relationships/image" Target="../media/image31.emf"/><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5.emf"/><Relationship Id="rId11" Type="http://schemas.openxmlformats.org/officeDocument/2006/relationships/image" Target="../media/image30.emf"/><Relationship Id="rId5" Type="http://schemas.openxmlformats.org/officeDocument/2006/relationships/image" Target="../media/image24.emf"/><Relationship Id="rId10" Type="http://schemas.openxmlformats.org/officeDocument/2006/relationships/image" Target="../media/image29.emf"/><Relationship Id="rId4" Type="http://schemas.openxmlformats.org/officeDocument/2006/relationships/image" Target="../media/image23.emf"/><Relationship Id="rId9"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hyperlink" Target="http://en.wikipedia.org/wiki/Lip_synch" TargetMode="External"/><Relationship Id="rId2" Type="http://schemas.openxmlformats.org/officeDocument/2006/relationships/hyperlink" Target="http://en.wikipedia.org/wiki/Web_conferenc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Data" Target="../diagrams/data5.xml"/><Relationship Id="rId7" Type="http://schemas.openxmlformats.org/officeDocument/2006/relationships/diagramData" Target="../diagrams/data6.xml"/><Relationship Id="rId12"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diagramColors" Target="../diagrams/colors5.xml"/><Relationship Id="rId11" Type="http://schemas.microsoft.com/office/2007/relationships/diagramDrawing" Target="../diagrams/drawing5.xml"/><Relationship Id="rId5" Type="http://schemas.openxmlformats.org/officeDocument/2006/relationships/diagramQuickStyle" Target="../diagrams/quickStyle5.xml"/><Relationship Id="rId10" Type="http://schemas.openxmlformats.org/officeDocument/2006/relationships/diagramColors" Target="../diagrams/colors6.xml"/><Relationship Id="rId4" Type="http://schemas.openxmlformats.org/officeDocument/2006/relationships/diagramLayout" Target="../diagrams/layout5.xml"/><Relationship Id="rId9" Type="http://schemas.openxmlformats.org/officeDocument/2006/relationships/diagramQuickStyle" Target="../diagrams/quickStyle6.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emf"/><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slides/_rels/slide39.xml.rels><?xml version="1.0" encoding="UTF-8" standalone="yes"?>
<Relationships xmlns="http://schemas.openxmlformats.org/package/2006/relationships"><Relationship Id="rId3" Type="http://schemas.openxmlformats.org/officeDocument/2006/relationships/hyperlink" Target="http://en.wikipedia.org/wiki/Octet_(computing)"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emf"/><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54.emf"/><Relationship Id="rId5" Type="http://schemas.openxmlformats.org/officeDocument/2006/relationships/image" Target="../media/image53.emf"/><Relationship Id="rId4" Type="http://schemas.openxmlformats.org/officeDocument/2006/relationships/image" Target="../media/image52.emf"/></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hyperlink" Target="http://pluto.ksi.edu/~cyh/cis370/ebook/ch05b.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solidFill>
                  <a:schemeClr val="folHlink"/>
                </a:solidFill>
                <a:latin typeface="Times" pitchFamily="18" charset="0"/>
              </a:rPr>
              <a:t>The OSI Model and the TCP/IP Protocol Suite</a:t>
            </a:r>
            <a:endParaRPr lang="en-US" dirty="0">
              <a:solidFill>
                <a:schemeClr val="folHlink"/>
              </a:solidFill>
              <a:latin typeface="Times" pitchFamily="18" charset="0"/>
            </a:endParaRPr>
          </a:p>
        </p:txBody>
      </p:sp>
      <p:sp>
        <p:nvSpPr>
          <p:cNvPr id="3" name="Subtitle 2"/>
          <p:cNvSpPr>
            <a:spLocks noGrp="1"/>
          </p:cNvSpPr>
          <p:nvPr>
            <p:ph type="subTitle" idx="1"/>
          </p:nvPr>
        </p:nvSpPr>
        <p:spPr/>
        <p:txBody>
          <a:bodyPr>
            <a:normAutofit fontScale="77500" lnSpcReduction="20000"/>
          </a:bodyPr>
          <a:lstStyle/>
          <a:p>
            <a:pPr algn="l"/>
            <a:r>
              <a:rPr lang="en-GB" dirty="0" smtClean="0"/>
              <a:t>Outline:</a:t>
            </a:r>
          </a:p>
          <a:p>
            <a:pPr marL="914400" lvl="1" indent="-457200" algn="l">
              <a:buFont typeface="+mj-lt"/>
              <a:buAutoNum type="arabicPeriod"/>
            </a:pPr>
            <a:r>
              <a:rPr lang="en-GB" dirty="0" smtClean="0"/>
              <a:t>Protocol </a:t>
            </a:r>
            <a:r>
              <a:rPr lang="en-GB" dirty="0"/>
              <a:t>Layers</a:t>
            </a:r>
          </a:p>
          <a:p>
            <a:pPr marL="914400" lvl="1" indent="-457200" algn="l">
              <a:buFont typeface="+mj-lt"/>
              <a:buAutoNum type="arabicPeriod"/>
            </a:pPr>
            <a:r>
              <a:rPr lang="en-GB" dirty="0"/>
              <a:t>OSI Model</a:t>
            </a:r>
          </a:p>
          <a:p>
            <a:pPr marL="914400" lvl="1" indent="-457200" algn="l">
              <a:buFont typeface="+mj-lt"/>
              <a:buAutoNum type="arabicPeriod"/>
            </a:pPr>
            <a:r>
              <a:rPr lang="en-GB" dirty="0"/>
              <a:t>TCP/IP Model</a:t>
            </a:r>
          </a:p>
          <a:p>
            <a:pPr marL="914400" lvl="1" indent="-457200" algn="l">
              <a:buFont typeface="+mj-lt"/>
              <a:buAutoNum type="arabicPeriod"/>
            </a:pPr>
            <a:r>
              <a:rPr lang="en-GB" dirty="0"/>
              <a:t>Addressing</a:t>
            </a:r>
          </a:p>
          <a:p>
            <a:endParaRPr lang="en-GB" dirty="0"/>
          </a:p>
        </p:txBody>
      </p:sp>
    </p:spTree>
    <p:extLst>
      <p:ext uri="{BB962C8B-B14F-4D97-AF65-F5344CB8AC3E}">
        <p14:creationId xmlns:p14="http://schemas.microsoft.com/office/powerpoint/2010/main" xmlns="" val="766051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1"/>
          </p:nvPr>
        </p:nvSpPr>
        <p:spPr/>
        <p:txBody>
          <a:bodyPr/>
          <a:lstStyle/>
          <a:p>
            <a:r>
              <a:rPr lang="en-US"/>
              <a:t>TCP/IP Protocol Suite</a:t>
            </a:r>
          </a:p>
        </p:txBody>
      </p:sp>
      <p:sp>
        <p:nvSpPr>
          <p:cNvPr id="16" name="Slide Number Placeholder 2"/>
          <p:cNvSpPr>
            <a:spLocks noGrp="1"/>
          </p:cNvSpPr>
          <p:nvPr>
            <p:ph type="sldNum" sz="quarter" idx="12"/>
          </p:nvPr>
        </p:nvSpPr>
        <p:spPr/>
        <p:txBody>
          <a:bodyPr/>
          <a:lstStyle/>
          <a:p>
            <a:fld id="{9C165EF0-7BD8-4B40-A8B5-A7204B5E8A97}" type="slidenum">
              <a:rPr lang="en-US"/>
              <a:pPr/>
              <a:t>10</a:t>
            </a:fld>
            <a:endParaRPr lang="en-US"/>
          </a:p>
        </p:txBody>
      </p:sp>
      <p:sp>
        <p:nvSpPr>
          <p:cNvPr id="70246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24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246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24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24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247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24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2473"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702474"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702475"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charset="0"/>
              </a:rPr>
              <a:t>ISO is the organization; </a:t>
            </a:r>
          </a:p>
          <a:p>
            <a:pPr algn="ctr"/>
            <a:r>
              <a:rPr lang="en-US" sz="3200" i="1">
                <a:solidFill>
                  <a:schemeClr val="bg1"/>
                </a:solidFill>
                <a:latin typeface="Arial" charset="0"/>
              </a:rPr>
              <a:t>OSI is the model.</a:t>
            </a:r>
          </a:p>
        </p:txBody>
      </p:sp>
      <p:grpSp>
        <p:nvGrpSpPr>
          <p:cNvPr id="702476" name="Group 12"/>
          <p:cNvGrpSpPr>
            <a:grpSpLocks/>
          </p:cNvGrpSpPr>
          <p:nvPr/>
        </p:nvGrpSpPr>
        <p:grpSpPr bwMode="auto">
          <a:xfrm>
            <a:off x="609600" y="2133600"/>
            <a:ext cx="1143000" cy="566738"/>
            <a:chOff x="1200" y="1248"/>
            <a:chExt cx="720" cy="357"/>
          </a:xfrm>
        </p:grpSpPr>
        <p:pic>
          <p:nvPicPr>
            <p:cNvPr id="702477" name="Picture 1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0247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pitchFamily="18" charset="0"/>
                </a:rPr>
                <a:t>Note</a:t>
              </a:r>
            </a:p>
          </p:txBody>
        </p:sp>
      </p:grpSp>
    </p:spTree>
    <p:extLst>
      <p:ext uri="{BB962C8B-B14F-4D97-AF65-F5344CB8AC3E}">
        <p14:creationId xmlns:p14="http://schemas.microsoft.com/office/powerpoint/2010/main" xmlns="" val="2226390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24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02476"/>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02473"/>
                                        </p:tgtEl>
                                        <p:attrNameLst>
                                          <p:attrName>style.visibility</p:attrName>
                                        </p:attrNameLst>
                                      </p:cBhvr>
                                      <p:to>
                                        <p:strVal val="visible"/>
                                      </p:to>
                                    </p:set>
                                    <p:animEffect transition="in" filter="checkerboard(across)">
                                      <p:cBhvr>
                                        <p:cTn id="14" dur="500"/>
                                        <p:tgtEl>
                                          <p:spTgt spid="702473"/>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02474"/>
                                        </p:tgtEl>
                                        <p:attrNameLst>
                                          <p:attrName>style.visibility</p:attrName>
                                        </p:attrNameLst>
                                      </p:cBhvr>
                                      <p:to>
                                        <p:strVal val="visible"/>
                                      </p:to>
                                    </p:set>
                                    <p:animEffect transition="in" filter="checkerboard(across)">
                                      <p:cBhvr>
                                        <p:cTn id="18" dur="500"/>
                                        <p:tgtEl>
                                          <p:spTgt spid="702474"/>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02475"/>
                                        </p:tgtEl>
                                        <p:attrNameLst>
                                          <p:attrName>style.visibility</p:attrName>
                                        </p:attrNameLst>
                                      </p:cBhvr>
                                      <p:to>
                                        <p:strVal val="visible"/>
                                      </p:to>
                                    </p:set>
                                    <p:animEffect transition="in" filter="checkerboard(across)">
                                      <p:cBhvr>
                                        <p:cTn id="22" dur="500"/>
                                        <p:tgtEl>
                                          <p:spTgt spid="702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73" grpId="0" animBg="1"/>
      <p:bldP spid="702474" grpId="0" animBg="1"/>
      <p:bldP spid="7024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OSI Model and Nora</a:t>
            </a:r>
            <a:endParaRPr lang="en-GB" dirty="0"/>
          </a:p>
        </p:txBody>
      </p:sp>
      <p:graphicFrame>
        <p:nvGraphicFramePr>
          <p:cNvPr id="4" name="SmartArt Placeholder 3"/>
          <p:cNvGraphicFramePr>
            <a:graphicFrameLocks noGrp="1"/>
          </p:cNvGraphicFramePr>
          <p:nvPr>
            <p:ph type="dgm" idx="1"/>
            <p:extLst>
              <p:ext uri="{D42A27DB-BD31-4B8C-83A1-F6EECF244321}">
                <p14:modId xmlns:p14="http://schemas.microsoft.com/office/powerpoint/2010/main" xmlns="" val="104354795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442670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p:cNvSpPr>
            <a:spLocks noGrp="1"/>
          </p:cNvSpPr>
          <p:nvPr>
            <p:ph type="ftr" sz="quarter" idx="11"/>
          </p:nvPr>
        </p:nvSpPr>
        <p:spPr/>
        <p:txBody>
          <a:bodyPr/>
          <a:lstStyle/>
          <a:p>
            <a:r>
              <a:rPr lang="en-US"/>
              <a:t>TCP/IP Protocol Suite</a:t>
            </a:r>
          </a:p>
        </p:txBody>
      </p:sp>
      <p:sp>
        <p:nvSpPr>
          <p:cNvPr id="13" name="Slide Number Placeholder 2"/>
          <p:cNvSpPr>
            <a:spLocks noGrp="1"/>
          </p:cNvSpPr>
          <p:nvPr>
            <p:ph type="sldNum" sz="quarter" idx="12"/>
          </p:nvPr>
        </p:nvSpPr>
        <p:spPr/>
        <p:txBody>
          <a:bodyPr/>
          <a:lstStyle/>
          <a:p>
            <a:fld id="{3197C35A-4D9D-4F7B-BC89-FBB4B7D67E91}" type="slidenum">
              <a:rPr lang="en-US"/>
              <a:pPr/>
              <a:t>12</a:t>
            </a:fld>
            <a:endParaRPr lang="en-US"/>
          </a:p>
        </p:txBody>
      </p:sp>
      <p:sp>
        <p:nvSpPr>
          <p:cNvPr id="47513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xmlns="">
                <a:solidFill>
                  <a:srgbClr val="00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i="1" dirty="0" smtClean="0">
                <a:latin typeface="Times New Roman" pitchFamily="18" charset="0"/>
              </a:rPr>
              <a:t>OSI </a:t>
            </a:r>
            <a:r>
              <a:rPr lang="en-US" altLang="en-US" i="1" dirty="0">
                <a:latin typeface="Times New Roman" pitchFamily="18" charset="0"/>
              </a:rPr>
              <a:t>layers</a:t>
            </a:r>
          </a:p>
        </p:txBody>
      </p:sp>
      <p:sp>
        <p:nvSpPr>
          <p:cNvPr id="47513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7514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7514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7514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7514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7514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7514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475149" name="Picture 1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44563" y="1530350"/>
            <a:ext cx="7056437" cy="831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75151" name="Picture 1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42888" y="2489200"/>
            <a:ext cx="8520112" cy="3835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66803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51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475151"/>
                                        </p:tgtEl>
                                        <p:attrNameLst>
                                          <p:attrName>style.visibility</p:attrName>
                                        </p:attrNameLst>
                                      </p:cBhvr>
                                      <p:to>
                                        <p:strVal val="visible"/>
                                      </p:to>
                                    </p:set>
                                    <p:animEffect transition="in" filter="wipe(up)">
                                      <p:cBhvr>
                                        <p:cTn id="11" dur="5000"/>
                                        <p:tgtEl>
                                          <p:spTgt spid="475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715000" y="6305550"/>
            <a:ext cx="2895600" cy="476250"/>
          </a:xfrm>
        </p:spPr>
        <p:txBody>
          <a:bodyPr/>
          <a:lstStyle/>
          <a:p>
            <a:r>
              <a:rPr lang="en-US"/>
              <a:t>TCP/IP Protocol Suite</a:t>
            </a:r>
          </a:p>
        </p:txBody>
      </p:sp>
      <p:sp>
        <p:nvSpPr>
          <p:cNvPr id="3" name="Slide Number Placeholder 2"/>
          <p:cNvSpPr>
            <a:spLocks noGrp="1"/>
          </p:cNvSpPr>
          <p:nvPr>
            <p:ph type="sldNum" sz="quarter" idx="12"/>
          </p:nvPr>
        </p:nvSpPr>
        <p:spPr>
          <a:xfrm>
            <a:off x="8613648" y="6305550"/>
            <a:ext cx="457200" cy="476250"/>
          </a:xfrm>
        </p:spPr>
        <p:txBody>
          <a:bodyPr/>
          <a:lstStyle/>
          <a:p>
            <a:fld id="{E9A09A18-60F8-4867-9A7E-25C7C184C6AD}" type="slidenum">
              <a:rPr lang="en-US"/>
              <a:pPr/>
              <a:t>13</a:t>
            </a:fld>
            <a:endParaRPr lang="en-US"/>
          </a:p>
        </p:txBody>
      </p:sp>
      <p:sp>
        <p:nvSpPr>
          <p:cNvPr id="4" name="Text Box 2"/>
          <p:cNvSpPr txBox="1">
            <a:spLocks noChangeArrowheads="1"/>
          </p:cNvSpPr>
          <p:nvPr/>
        </p:nvSpPr>
        <p:spPr bwMode="auto">
          <a:xfrm>
            <a:off x="990600" y="90488"/>
            <a:ext cx="5715000" cy="369332"/>
          </a:xfrm>
          <a:prstGeom prst="rect">
            <a:avLst/>
          </a:prstGeom>
          <a:noFill/>
          <a:ln>
            <a:noFill/>
          </a:ln>
          <a:effectLst/>
          <a:extLst>
            <a:ext uri="{909E8E84-426E-40DD-AFC4-6F175D3DCCD1}">
              <a14:hiddenFill xmlns:a14="http://schemas.microsoft.com/office/drawing/2010/main" xmlns="">
                <a:solidFill>
                  <a:srgbClr val="00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i="1" dirty="0" smtClean="0">
                <a:latin typeface="Times New Roman" pitchFamily="18" charset="0"/>
              </a:rPr>
              <a:t>An </a:t>
            </a:r>
            <a:r>
              <a:rPr lang="en-US" altLang="en-US" i="1" dirty="0">
                <a:latin typeface="Times New Roman" pitchFamily="18" charset="0"/>
              </a:rPr>
              <a:t>exchange using the OSI </a:t>
            </a:r>
            <a:r>
              <a:rPr lang="en-US" altLang="en-US" i="1" dirty="0" smtClean="0">
                <a:latin typeface="Times New Roman" pitchFamily="18" charset="0"/>
              </a:rPr>
              <a:t>model ( Encapsulation)</a:t>
            </a:r>
            <a:endParaRPr lang="en-US" altLang="en-US" i="1" dirty="0">
              <a:latin typeface="Times New Roman" pitchFamily="18" charset="0"/>
            </a:endParaRPr>
          </a:p>
        </p:txBody>
      </p:sp>
      <p:sp>
        <p:nvSpPr>
          <p:cNvPr id="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1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1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12" name="Picture 1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90550" y="1524000"/>
            <a:ext cx="5657850" cy="550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 name="Picture 1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 y="2209800"/>
            <a:ext cx="3684588" cy="256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4" name="Picture 1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307013" y="2209800"/>
            <a:ext cx="3684587" cy="256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5" name="Picture 1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395413" y="4908550"/>
            <a:ext cx="5538787" cy="654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57117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1"/>
          </p:nvPr>
        </p:nvSpPr>
        <p:spPr/>
        <p:txBody>
          <a:bodyPr/>
          <a:lstStyle/>
          <a:p>
            <a:r>
              <a:rPr lang="en-US"/>
              <a:t>TCP/IP Protocol Suite</a:t>
            </a:r>
          </a:p>
        </p:txBody>
      </p:sp>
      <p:sp>
        <p:nvSpPr>
          <p:cNvPr id="16" name="Slide Number Placeholder 2"/>
          <p:cNvSpPr>
            <a:spLocks noGrp="1"/>
          </p:cNvSpPr>
          <p:nvPr>
            <p:ph type="sldNum" sz="quarter" idx="12"/>
          </p:nvPr>
        </p:nvSpPr>
        <p:spPr/>
        <p:txBody>
          <a:bodyPr/>
          <a:lstStyle/>
          <a:p>
            <a:fld id="{0E134FC5-90B6-4638-BB8E-E73FF3252A5D}" type="slidenum">
              <a:rPr lang="en-US"/>
              <a:pPr/>
              <a:t>14</a:t>
            </a:fld>
            <a:endParaRPr lang="en-US"/>
          </a:p>
        </p:txBody>
      </p:sp>
      <p:sp>
        <p:nvSpPr>
          <p:cNvPr id="70451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451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451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451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451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451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452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4521"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704522" name="Line 10"/>
          <p:cNvSpPr>
            <a:spLocks noChangeShapeType="1"/>
          </p:cNvSpPr>
          <p:nvPr/>
        </p:nvSpPr>
        <p:spPr bwMode="auto">
          <a:xfrm>
            <a:off x="609600" y="4724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704523" name="Rectangle 11"/>
          <p:cNvSpPr>
            <a:spLocks noChangeArrowheads="1"/>
          </p:cNvSpPr>
          <p:nvPr/>
        </p:nvSpPr>
        <p:spPr bwMode="auto">
          <a:xfrm>
            <a:off x="647700" y="3063875"/>
            <a:ext cx="8077200" cy="1554163"/>
          </a:xfrm>
          <a:prstGeom prst="rect">
            <a:avLst/>
          </a:prstGeom>
          <a:solidFill>
            <a:schemeClr val="folHlink"/>
          </a:solidFill>
          <a:ln>
            <a:noFill/>
          </a:ln>
          <a:effectLst/>
          <a:extLs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charset="0"/>
              </a:rPr>
              <a:t>The physical layer is responsible for moving individual bits from one</a:t>
            </a:r>
          </a:p>
          <a:p>
            <a:pPr algn="ctr"/>
            <a:r>
              <a:rPr lang="en-US" sz="3200" i="1">
                <a:solidFill>
                  <a:schemeClr val="bg1"/>
                </a:solidFill>
                <a:latin typeface="Arial" charset="0"/>
              </a:rPr>
              <a:t>(node) to the next.</a:t>
            </a:r>
          </a:p>
        </p:txBody>
      </p:sp>
      <p:grpSp>
        <p:nvGrpSpPr>
          <p:cNvPr id="704524" name="Group 12"/>
          <p:cNvGrpSpPr>
            <a:grpSpLocks/>
          </p:cNvGrpSpPr>
          <p:nvPr/>
        </p:nvGrpSpPr>
        <p:grpSpPr bwMode="auto">
          <a:xfrm>
            <a:off x="609600" y="2133600"/>
            <a:ext cx="1143000" cy="566738"/>
            <a:chOff x="1200" y="1248"/>
            <a:chExt cx="720" cy="357"/>
          </a:xfrm>
        </p:grpSpPr>
        <p:pic>
          <p:nvPicPr>
            <p:cNvPr id="704525" name="Picture 1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0452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pitchFamily="18" charset="0"/>
                </a:rPr>
                <a:t>Note</a:t>
              </a:r>
            </a:p>
          </p:txBody>
        </p:sp>
      </p:grpSp>
    </p:spTree>
    <p:extLst>
      <p:ext uri="{BB962C8B-B14F-4D97-AF65-F5344CB8AC3E}">
        <p14:creationId xmlns:p14="http://schemas.microsoft.com/office/powerpoint/2010/main" xmlns="" val="2757190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45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04524"/>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04521"/>
                                        </p:tgtEl>
                                        <p:attrNameLst>
                                          <p:attrName>style.visibility</p:attrName>
                                        </p:attrNameLst>
                                      </p:cBhvr>
                                      <p:to>
                                        <p:strVal val="visible"/>
                                      </p:to>
                                    </p:set>
                                    <p:animEffect transition="in" filter="checkerboard(across)">
                                      <p:cBhvr>
                                        <p:cTn id="14" dur="500"/>
                                        <p:tgtEl>
                                          <p:spTgt spid="704521"/>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04522"/>
                                        </p:tgtEl>
                                        <p:attrNameLst>
                                          <p:attrName>style.visibility</p:attrName>
                                        </p:attrNameLst>
                                      </p:cBhvr>
                                      <p:to>
                                        <p:strVal val="visible"/>
                                      </p:to>
                                    </p:set>
                                    <p:animEffect transition="in" filter="checkerboard(across)">
                                      <p:cBhvr>
                                        <p:cTn id="18" dur="500"/>
                                        <p:tgtEl>
                                          <p:spTgt spid="704522"/>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04523"/>
                                        </p:tgtEl>
                                        <p:attrNameLst>
                                          <p:attrName>style.visibility</p:attrName>
                                        </p:attrNameLst>
                                      </p:cBhvr>
                                      <p:to>
                                        <p:strVal val="visible"/>
                                      </p:to>
                                    </p:set>
                                    <p:animEffect transition="in" filter="checkerboard(across)">
                                      <p:cBhvr>
                                        <p:cTn id="22" dur="500"/>
                                        <p:tgtEl>
                                          <p:spTgt spid="704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21" grpId="0" animBg="1"/>
      <p:bldP spid="704522" grpId="0" animBg="1"/>
      <p:bldP spid="7045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1"/>
          </p:nvPr>
        </p:nvSpPr>
        <p:spPr/>
        <p:txBody>
          <a:bodyPr/>
          <a:lstStyle/>
          <a:p>
            <a:r>
              <a:rPr lang="en-US"/>
              <a:t>TCP/IP Protocol Suite</a:t>
            </a:r>
          </a:p>
        </p:txBody>
      </p:sp>
      <p:sp>
        <p:nvSpPr>
          <p:cNvPr id="12" name="Slide Number Placeholder 2"/>
          <p:cNvSpPr>
            <a:spLocks noGrp="1"/>
          </p:cNvSpPr>
          <p:nvPr>
            <p:ph type="sldNum" sz="quarter" idx="12"/>
          </p:nvPr>
        </p:nvSpPr>
        <p:spPr/>
        <p:txBody>
          <a:bodyPr/>
          <a:lstStyle/>
          <a:p>
            <a:fld id="{0C756B26-96E1-47EA-AD30-74D68C0F8115}" type="slidenum">
              <a:rPr lang="en-US"/>
              <a:pPr/>
              <a:t>15</a:t>
            </a:fld>
            <a:endParaRPr lang="en-US"/>
          </a:p>
        </p:txBody>
      </p:sp>
      <p:sp>
        <p:nvSpPr>
          <p:cNvPr id="57958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xmlns="">
                <a:solidFill>
                  <a:srgbClr val="00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i="1" dirty="0" smtClean="0">
                <a:latin typeface="Times New Roman" pitchFamily="18" charset="0"/>
              </a:rPr>
              <a:t>Summary </a:t>
            </a:r>
            <a:r>
              <a:rPr lang="en-US" altLang="en-US" i="1" dirty="0">
                <a:latin typeface="Times New Roman" pitchFamily="18" charset="0"/>
              </a:rPr>
              <a:t>of OSI Layers</a:t>
            </a:r>
          </a:p>
        </p:txBody>
      </p:sp>
      <p:sp>
        <p:nvSpPr>
          <p:cNvPr id="57958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7958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7958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7959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7959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7959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7959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79595" name="Picture 1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60463" y="879475"/>
            <a:ext cx="6535737" cy="544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39132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79595"/>
                                        </p:tgtEl>
                                        <p:attrNameLst>
                                          <p:attrName>style.visibility</p:attrName>
                                        </p:attrNameLst>
                                      </p:cBhvr>
                                      <p:to>
                                        <p:strVal val="visible"/>
                                      </p:to>
                                    </p:set>
                                    <p:animEffect transition="in" filter="wipe(up)">
                                      <p:cBhvr>
                                        <p:cTn id="7" dur="5000"/>
                                        <p:tgtEl>
                                          <p:spTgt spid="579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half" idx="1"/>
          </p:nvPr>
        </p:nvSpPr>
        <p:spPr/>
        <p:txBody>
          <a:bodyPr>
            <a:normAutofit lnSpcReduction="10000"/>
          </a:bodyPr>
          <a:lstStyle/>
          <a:p>
            <a:pPr marL="457200" indent="-457200" algn="just"/>
            <a:r>
              <a:rPr lang="en-US" dirty="0">
                <a:latin typeface="Arial Unicode MS" pitchFamily="34" charset="-128"/>
              </a:rPr>
              <a:t>The TCP/IP protocol suite was developed prior to the OSI model. </a:t>
            </a:r>
          </a:p>
          <a:p>
            <a:pPr marL="457200" indent="-457200" algn="just"/>
            <a:endParaRPr lang="en-US" dirty="0">
              <a:latin typeface="Arial Unicode MS" pitchFamily="34" charset="-128"/>
            </a:endParaRPr>
          </a:p>
          <a:p>
            <a:pPr marL="457200" indent="-457200" algn="just"/>
            <a:r>
              <a:rPr lang="en-US" dirty="0">
                <a:latin typeface="Arial Unicode MS" pitchFamily="34" charset="-128"/>
              </a:rPr>
              <a:t>Therefore, the layers in the TCP/IP protocol suite do not match exactly with those in the OSI model. </a:t>
            </a:r>
          </a:p>
          <a:p>
            <a:endParaRPr lang="en-GB" dirty="0"/>
          </a:p>
        </p:txBody>
      </p:sp>
      <p:graphicFrame>
        <p:nvGraphicFramePr>
          <p:cNvPr id="11" name="Content Placeholder 3"/>
          <p:cNvGraphicFramePr>
            <a:graphicFrameLocks noGrp="1"/>
          </p:cNvGraphicFramePr>
          <p:nvPr>
            <p:ph sz="half" idx="2"/>
            <p:extLst>
              <p:ext uri="{D42A27DB-BD31-4B8C-83A1-F6EECF244321}">
                <p14:modId xmlns:p14="http://schemas.microsoft.com/office/powerpoint/2010/main" xmlns="" val="3036994382"/>
              </p:ext>
            </p:extLst>
          </p:nvPr>
        </p:nvGraphicFramePr>
        <p:xfrm>
          <a:off x="5276850" y="1524000"/>
          <a:ext cx="3657600" cy="4664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1"/>
          <p:cNvSpPr>
            <a:spLocks noGrp="1"/>
          </p:cNvSpPr>
          <p:nvPr>
            <p:ph type="ftr" sz="quarter" idx="11"/>
          </p:nvPr>
        </p:nvSpPr>
        <p:spPr/>
        <p:txBody>
          <a:bodyPr/>
          <a:lstStyle/>
          <a:p>
            <a:r>
              <a:rPr lang="en-US"/>
              <a:t>TCP/IP Protocol Suite</a:t>
            </a:r>
          </a:p>
        </p:txBody>
      </p:sp>
      <p:sp>
        <p:nvSpPr>
          <p:cNvPr id="7" name="Slide Number Placeholder 2"/>
          <p:cNvSpPr>
            <a:spLocks noGrp="1"/>
          </p:cNvSpPr>
          <p:nvPr>
            <p:ph type="sldNum" sz="quarter" idx="12"/>
          </p:nvPr>
        </p:nvSpPr>
        <p:spPr/>
        <p:txBody>
          <a:bodyPr/>
          <a:lstStyle/>
          <a:p>
            <a:fld id="{591EA561-F366-4EC0-A67A-647F4F354277}" type="slidenum">
              <a:rPr lang="en-US"/>
              <a:pPr/>
              <a:t>16</a:t>
            </a:fld>
            <a:endParaRPr lang="en-US"/>
          </a:p>
        </p:txBody>
      </p:sp>
      <p:sp>
        <p:nvSpPr>
          <p:cNvPr id="618498"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3200">
              <a:effectLst>
                <a:outerShdw blurRad="38100" dist="38100" dir="2700000" algn="tl">
                  <a:srgbClr val="FFFFFF"/>
                </a:outerShdw>
              </a:effectLst>
              <a:latin typeface="Times New Roman" pitchFamily="18" charset="0"/>
            </a:endParaRPr>
          </a:p>
        </p:txBody>
      </p:sp>
      <p:sp>
        <p:nvSpPr>
          <p:cNvPr id="618499" name="Text Box 3"/>
          <p:cNvSpPr txBox="1">
            <a:spLocks noChangeArrowheads="1"/>
          </p:cNvSpPr>
          <p:nvPr/>
        </p:nvSpPr>
        <p:spPr bwMode="auto">
          <a:xfrm>
            <a:off x="228600" y="355600"/>
            <a:ext cx="2873415"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600" dirty="0" smtClean="0">
                <a:solidFill>
                  <a:schemeClr val="bg1"/>
                </a:solidFill>
                <a:latin typeface="Times" pitchFamily="18" charset="0"/>
              </a:rPr>
              <a:t>TCP/IP Model</a:t>
            </a:r>
            <a:endParaRPr lang="en-US" sz="3600" dirty="0">
              <a:solidFill>
                <a:schemeClr val="bg1"/>
              </a:solidFill>
              <a:latin typeface="Times" pitchFamily="18" charset="0"/>
            </a:endParaRPr>
          </a:p>
        </p:txBody>
      </p:sp>
      <p:sp>
        <p:nvSpPr>
          <p:cNvPr id="61850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en-US">
              <a:latin typeface="Times New Roman" pitchFamily="18" charset="0"/>
            </a:endParaRPr>
          </a:p>
        </p:txBody>
      </p:sp>
    </p:spTree>
    <p:extLst>
      <p:ext uri="{BB962C8B-B14F-4D97-AF65-F5344CB8AC3E}">
        <p14:creationId xmlns:p14="http://schemas.microsoft.com/office/powerpoint/2010/main" xmlns="" val="2295224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GB" sz="3600" dirty="0"/>
              <a:t>Comparison between OSI and TCP/IP</a:t>
            </a:r>
          </a:p>
        </p:txBody>
      </p:sp>
      <p:sp>
        <p:nvSpPr>
          <p:cNvPr id="7" name="Text Placeholder 6"/>
          <p:cNvSpPr>
            <a:spLocks noGrp="1"/>
          </p:cNvSpPr>
          <p:nvPr>
            <p:ph type="body" idx="1"/>
          </p:nvPr>
        </p:nvSpPr>
        <p:spPr/>
        <p:txBody>
          <a:bodyPr/>
          <a:lstStyle/>
          <a:p>
            <a:pPr algn="ctr"/>
            <a:r>
              <a:rPr lang="en-GB" dirty="0" smtClean="0"/>
              <a:t>IOS Model</a:t>
            </a:r>
            <a:endParaRPr lang="en-GB" dirty="0"/>
          </a:p>
        </p:txBody>
      </p:sp>
      <p:sp>
        <p:nvSpPr>
          <p:cNvPr id="9" name="Text Placeholder 8"/>
          <p:cNvSpPr>
            <a:spLocks noGrp="1"/>
          </p:cNvSpPr>
          <p:nvPr>
            <p:ph type="body" sz="half" idx="3"/>
          </p:nvPr>
        </p:nvSpPr>
        <p:spPr/>
        <p:txBody>
          <a:bodyPr/>
          <a:lstStyle/>
          <a:p>
            <a:pPr algn="ctr"/>
            <a:r>
              <a:rPr lang="en-GB" dirty="0" smtClean="0"/>
              <a:t>TCP/IP Model</a:t>
            </a:r>
            <a:endParaRPr lang="en-GB" dirty="0"/>
          </a:p>
        </p:txBody>
      </p:sp>
      <p:graphicFrame>
        <p:nvGraphicFramePr>
          <p:cNvPr id="16" name="SmartArt Placeholder 3"/>
          <p:cNvGraphicFramePr>
            <a:graphicFrameLocks noGrp="1"/>
          </p:cNvGraphicFramePr>
          <p:nvPr>
            <p:ph sz="quarter" idx="2"/>
            <p:extLst>
              <p:ext uri="{D42A27DB-BD31-4B8C-83A1-F6EECF244321}">
                <p14:modId xmlns:p14="http://schemas.microsoft.com/office/powerpoint/2010/main" xmlns="" val="891750945"/>
              </p:ext>
            </p:extLst>
          </p:nvPr>
        </p:nvGraphicFramePr>
        <p:xfrm>
          <a:off x="457200" y="969963"/>
          <a:ext cx="4022725"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Content Placeholder 3"/>
          <p:cNvGraphicFramePr>
            <a:graphicFrameLocks noGrp="1"/>
          </p:cNvGraphicFramePr>
          <p:nvPr>
            <p:ph sz="quarter" idx="4"/>
            <p:extLst>
              <p:ext uri="{D42A27DB-BD31-4B8C-83A1-F6EECF244321}">
                <p14:modId xmlns:p14="http://schemas.microsoft.com/office/powerpoint/2010/main" xmlns="" val="2273821290"/>
              </p:ext>
            </p:extLst>
          </p:nvPr>
        </p:nvGraphicFramePr>
        <p:xfrm>
          <a:off x="4664075" y="969963"/>
          <a:ext cx="4022725" cy="41148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3" name="Right Arrow 12"/>
          <p:cNvSpPr/>
          <p:nvPr/>
        </p:nvSpPr>
        <p:spPr>
          <a:xfrm>
            <a:off x="3707904" y="1556792"/>
            <a:ext cx="1152128" cy="64807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dirty="0"/>
          </a:p>
        </p:txBody>
      </p:sp>
      <p:sp>
        <p:nvSpPr>
          <p:cNvPr id="18" name="Right Arrow 17"/>
          <p:cNvSpPr/>
          <p:nvPr/>
        </p:nvSpPr>
        <p:spPr>
          <a:xfrm>
            <a:off x="3707904" y="2420888"/>
            <a:ext cx="1152128" cy="64807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19" name="Right Arrow 18"/>
          <p:cNvSpPr/>
          <p:nvPr/>
        </p:nvSpPr>
        <p:spPr>
          <a:xfrm>
            <a:off x="3707904" y="3081625"/>
            <a:ext cx="1152128" cy="648072"/>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a:p>
        </p:txBody>
      </p:sp>
      <p:sp>
        <p:nvSpPr>
          <p:cNvPr id="20" name="Right Arrow 19"/>
          <p:cNvSpPr/>
          <p:nvPr/>
        </p:nvSpPr>
        <p:spPr>
          <a:xfrm>
            <a:off x="3707904" y="4077072"/>
            <a:ext cx="1152128" cy="648072"/>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2922656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p:cNvSpPr>
            <a:spLocks noGrp="1"/>
          </p:cNvSpPr>
          <p:nvPr>
            <p:ph type="ftr" sz="quarter" idx="11"/>
          </p:nvPr>
        </p:nvSpPr>
        <p:spPr/>
        <p:txBody>
          <a:bodyPr/>
          <a:lstStyle/>
          <a:p>
            <a:r>
              <a:rPr lang="en-US"/>
              <a:t>TCP/IP Protocol Suite</a:t>
            </a:r>
          </a:p>
        </p:txBody>
      </p:sp>
      <p:sp>
        <p:nvSpPr>
          <p:cNvPr id="12" name="Slide Number Placeholder 2"/>
          <p:cNvSpPr>
            <a:spLocks noGrp="1"/>
          </p:cNvSpPr>
          <p:nvPr>
            <p:ph type="sldNum" sz="quarter" idx="12"/>
          </p:nvPr>
        </p:nvSpPr>
        <p:spPr/>
        <p:txBody>
          <a:bodyPr/>
          <a:lstStyle/>
          <a:p>
            <a:fld id="{103F39CF-5273-4E13-9D2D-690FC652B61F}" type="slidenum">
              <a:rPr lang="en-US"/>
              <a:pPr/>
              <a:t>18</a:t>
            </a:fld>
            <a:endParaRPr lang="en-US"/>
          </a:p>
        </p:txBody>
      </p:sp>
      <p:sp>
        <p:nvSpPr>
          <p:cNvPr id="58368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xmlns="">
                <a:solidFill>
                  <a:srgbClr val="00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dirty="0" smtClean="0">
                <a:solidFill>
                  <a:schemeClr val="accent2"/>
                </a:solidFill>
                <a:latin typeface="Times New Roman" pitchFamily="18" charset="0"/>
              </a:rPr>
              <a:t>   </a:t>
            </a:r>
            <a:r>
              <a:rPr lang="en-US" altLang="en-US" i="1" dirty="0">
                <a:latin typeface="Times New Roman" pitchFamily="18" charset="0"/>
              </a:rPr>
              <a:t>A private internet</a:t>
            </a:r>
          </a:p>
        </p:txBody>
      </p:sp>
      <p:sp>
        <p:nvSpPr>
          <p:cNvPr id="583683"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3684"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3685"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3686"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3687"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368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368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83692" name="Picture 1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90811" y="2382838"/>
            <a:ext cx="7513637" cy="2646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22819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LAYERS IN THE OSI </a:t>
            </a:r>
            <a:r>
              <a:rPr lang="en-GB" dirty="0" smtClean="0"/>
              <a:t>MODEL</a:t>
            </a:r>
            <a:endParaRPr lang="en-GB" dirty="0"/>
          </a:p>
        </p:txBody>
      </p:sp>
      <p:sp>
        <p:nvSpPr>
          <p:cNvPr id="5" name="Text Placeholder 4"/>
          <p:cNvSpPr>
            <a:spLocks noGrp="1"/>
          </p:cNvSpPr>
          <p:nvPr>
            <p:ph type="body" idx="1"/>
          </p:nvPr>
        </p:nvSpPr>
        <p:spPr/>
        <p:txBody>
          <a:bodyPr>
            <a:normAutofit/>
          </a:bodyPr>
          <a:lstStyle/>
          <a:p>
            <a:r>
              <a:rPr lang="en-GB" dirty="0" smtClean="0"/>
              <a:t>In this section we briefly describe the functions of each layer in the OSI model.</a:t>
            </a:r>
          </a:p>
          <a:p>
            <a:endParaRPr lang="en-GB" dirty="0"/>
          </a:p>
        </p:txBody>
      </p:sp>
    </p:spTree>
    <p:extLst>
      <p:ext uri="{BB962C8B-B14F-4D97-AF65-F5344CB8AC3E}">
        <p14:creationId xmlns:p14="http://schemas.microsoft.com/office/powerpoint/2010/main" xmlns="" val="3601236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bwMode="auto">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dirty="0">
                <a:solidFill>
                  <a:srgbClr val="92D050"/>
                </a:solidFill>
              </a:rPr>
              <a:t>OBJECTIVES</a:t>
            </a:r>
            <a:endParaRPr lang="en-US" b="1" dirty="0">
              <a:solidFill>
                <a:srgbClr val="92D050"/>
              </a:solidFill>
            </a:endParaRPr>
          </a:p>
        </p:txBody>
      </p:sp>
      <p:sp>
        <p:nvSpPr>
          <p:cNvPr id="2" name="Content Placeholder 1"/>
          <p:cNvSpPr>
            <a:spLocks noGrp="1"/>
          </p:cNvSpPr>
          <p:nvPr>
            <p:ph idx="1"/>
          </p:nvPr>
        </p:nvSpPr>
        <p:spPr/>
        <p:txBody>
          <a:bodyPr>
            <a:normAutofit fontScale="77500" lnSpcReduction="20000"/>
          </a:bodyPr>
          <a:lstStyle/>
          <a:p>
            <a:pPr>
              <a:spcAft>
                <a:spcPct val="20000"/>
              </a:spcAft>
              <a:buClr>
                <a:schemeClr val="folHlink"/>
              </a:buClr>
            </a:pPr>
            <a:r>
              <a:rPr lang="en-US" dirty="0" smtClean="0">
                <a:latin typeface="Times New Roman" pitchFamily="18" charset="0"/>
              </a:rPr>
              <a:t>To discuss the OSI model and its layer architecture and to show the interface between the layers.</a:t>
            </a:r>
          </a:p>
          <a:p>
            <a:pPr>
              <a:spcAft>
                <a:spcPct val="20000"/>
              </a:spcAft>
              <a:buClr>
                <a:schemeClr val="folHlink"/>
              </a:buClr>
            </a:pPr>
            <a:r>
              <a:rPr lang="en-US" dirty="0" smtClean="0">
                <a:latin typeface="Times New Roman" pitchFamily="18" charset="0"/>
              </a:rPr>
              <a:t>To briefly discuss the functions of each layer in the OSI model.</a:t>
            </a:r>
          </a:p>
          <a:p>
            <a:pPr>
              <a:spcAft>
                <a:spcPct val="20000"/>
              </a:spcAft>
              <a:buClr>
                <a:schemeClr val="folHlink"/>
              </a:buClr>
            </a:pPr>
            <a:r>
              <a:rPr lang="en-US" dirty="0" smtClean="0">
                <a:latin typeface="Times New Roman" pitchFamily="18" charset="0"/>
              </a:rPr>
              <a:t>To introduce the TCP/IP protocol suite and compare its layers with the ones in the OSI model.</a:t>
            </a:r>
          </a:p>
          <a:p>
            <a:pPr>
              <a:spcAft>
                <a:spcPct val="20000"/>
              </a:spcAft>
              <a:buClr>
                <a:schemeClr val="folHlink"/>
              </a:buClr>
            </a:pPr>
            <a:r>
              <a:rPr lang="en-US" dirty="0" smtClean="0">
                <a:latin typeface="Times New Roman" pitchFamily="18" charset="0"/>
              </a:rPr>
              <a:t>To show the functionality of each layer in the TCP/IP protocol with some examples.</a:t>
            </a:r>
          </a:p>
          <a:p>
            <a:pPr>
              <a:spcAft>
                <a:spcPct val="20000"/>
              </a:spcAft>
              <a:buClr>
                <a:schemeClr val="folHlink"/>
              </a:buClr>
            </a:pPr>
            <a:r>
              <a:rPr lang="en-US" dirty="0" smtClean="0">
                <a:latin typeface="Times New Roman" pitchFamily="18" charset="0"/>
              </a:rPr>
              <a:t>To discuss the addressing mechanism used in some layers of the TCP/IP protocol suite for the delivery of a message from the source to the destination.</a:t>
            </a:r>
          </a:p>
          <a:p>
            <a:endParaRPr lang="en-GB" dirty="0"/>
          </a:p>
        </p:txBody>
      </p:sp>
      <p:sp>
        <p:nvSpPr>
          <p:cNvPr id="4" name="Footer Placeholder 3"/>
          <p:cNvSpPr>
            <a:spLocks noGrp="1"/>
          </p:cNvSpPr>
          <p:nvPr>
            <p:ph type="ftr" sz="quarter" idx="11"/>
          </p:nvPr>
        </p:nvSpPr>
        <p:spPr/>
        <p:txBody>
          <a:bodyPr/>
          <a:lstStyle/>
          <a:p>
            <a:r>
              <a:rPr lang="en-US"/>
              <a:t>TCP/IP Protocol Suite</a:t>
            </a:r>
          </a:p>
        </p:txBody>
      </p:sp>
      <p:sp>
        <p:nvSpPr>
          <p:cNvPr id="5" name="Slide Number Placeholder 4"/>
          <p:cNvSpPr>
            <a:spLocks noGrp="1"/>
          </p:cNvSpPr>
          <p:nvPr>
            <p:ph type="sldNum" sz="quarter" idx="12"/>
          </p:nvPr>
        </p:nvSpPr>
        <p:spPr/>
        <p:txBody>
          <a:bodyPr/>
          <a:lstStyle/>
          <a:p>
            <a:fld id="{D59264E5-CFB1-4432-91DD-09C3F08C7F6E}" type="slidenum">
              <a:rPr lang="en-US"/>
              <a:pPr/>
              <a:t>2</a:t>
            </a:fld>
            <a:endParaRPr lang="en-US"/>
          </a:p>
        </p:txBody>
      </p:sp>
      <p:sp>
        <p:nvSpPr>
          <p:cNvPr id="606211" name="Rectangle 3"/>
          <p:cNvSpPr>
            <a:spLocks noChangeArrowheads="1"/>
          </p:cNvSpPr>
          <p:nvPr/>
        </p:nvSpPr>
        <p:spPr bwMode="auto">
          <a:xfrm>
            <a:off x="76200" y="990600"/>
            <a:ext cx="8991600" cy="533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342900" indent="-342900" eaLnBrk="1" hangingPunct="1">
              <a:spcBef>
                <a:spcPct val="20000"/>
              </a:spcBef>
              <a:spcAft>
                <a:spcPct val="20000"/>
              </a:spcAft>
              <a:buClr>
                <a:schemeClr val="folHlink"/>
              </a:buClr>
              <a:buFont typeface="Wingdings" pitchFamily="2" charset="2"/>
              <a:buChar char="q"/>
            </a:pPr>
            <a:endParaRPr lang="en-US" sz="2400" dirty="0">
              <a:latin typeface="Times New Roman" pitchFamily="18" charset="0"/>
            </a:endParaRPr>
          </a:p>
        </p:txBody>
      </p:sp>
    </p:spTree>
    <p:extLst>
      <p:ext uri="{BB962C8B-B14F-4D97-AF65-F5344CB8AC3E}">
        <p14:creationId xmlns:p14="http://schemas.microsoft.com/office/powerpoint/2010/main" xmlns="" val="1136833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nodePh="1">
                                  <p:stCondLst>
                                    <p:cond delay="0"/>
                                  </p:stCondLst>
                                  <p:endCondLst>
                                    <p:cond evt="begin" delay="0">
                                      <p:tn val="5"/>
                                    </p:cond>
                                  </p:endCondLst>
                                  <p:childTnLst>
                                    <p:set>
                                      <p:cBhvr>
                                        <p:cTn id="6" dur="1" fill="hold">
                                          <p:stCondLst>
                                            <p:cond delay="0"/>
                                          </p:stCondLst>
                                        </p:cTn>
                                        <p:tgtEl>
                                          <p:spTgt spid="606211">
                                            <p:txEl>
                                              <p:pRg st="0" end="0"/>
                                            </p:txEl>
                                          </p:spTgt>
                                        </p:tgtEl>
                                        <p:attrNameLst>
                                          <p:attrName>style.visibility</p:attrName>
                                        </p:attrNameLst>
                                      </p:cBhvr>
                                      <p:to>
                                        <p:strVal val="visible"/>
                                      </p:to>
                                    </p:set>
                                    <p:anim calcmode="lin" valueType="num">
                                      <p:cBhvr>
                                        <p:cTn id="7" dur="500" fill="hold"/>
                                        <p:tgtEl>
                                          <p:spTgt spid="60621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0621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06211">
                                            <p:txEl>
                                              <p:pRg st="0" end="0"/>
                                            </p:txEl>
                                          </p:spTgt>
                                        </p:tgtEl>
                                      </p:cBhvr>
                                    </p:animEffect>
                                  </p:childTnLst>
                                  <p:subTnLst>
                                    <p:animClr clrSpc="rgb" dir="cw">
                                      <p:cBhvr override="childStyle">
                                        <p:cTn dur="1" fill="hold" display="0" masterRel="nextClick" afterEffect="1"/>
                                        <p:tgtEl>
                                          <p:spTgt spid="606211">
                                            <p:txEl>
                                              <p:pRg st="0" end="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200"/>
              <a:t>Physical layer</a:t>
            </a:r>
          </a:p>
        </p:txBody>
      </p:sp>
      <p:sp>
        <p:nvSpPr>
          <p:cNvPr id="20483" name="Rectangle 3"/>
          <p:cNvSpPr>
            <a:spLocks noGrp="1" noChangeArrowheads="1"/>
          </p:cNvSpPr>
          <p:nvPr>
            <p:ph idx="1"/>
          </p:nvPr>
        </p:nvSpPr>
        <p:spPr/>
        <p:txBody>
          <a:bodyPr>
            <a:normAutofit/>
          </a:bodyPr>
          <a:lstStyle/>
          <a:p>
            <a:r>
              <a:rPr lang="en-US" sz="2400" dirty="0" smtClean="0"/>
              <a:t>defines the procedures  and functions that physical devices and interfaces  have to perform for transmission occur</a:t>
            </a:r>
            <a:r>
              <a:rPr lang="en-US" sz="2800" dirty="0" smtClean="0"/>
              <a:t>.</a:t>
            </a:r>
          </a:p>
          <a:p>
            <a:r>
              <a:rPr lang="en-US" sz="2400" dirty="0" smtClean="0"/>
              <a:t>The </a:t>
            </a:r>
            <a:r>
              <a:rPr lang="en-US" sz="2400" dirty="0"/>
              <a:t>physical layer is concerned with the following:</a:t>
            </a:r>
          </a:p>
          <a:p>
            <a:pPr marL="1009650" lvl="1" indent="-609600"/>
            <a:r>
              <a:rPr lang="en-US" sz="2000" dirty="0"/>
              <a:t>Physical characteristics of interfaces and </a:t>
            </a:r>
            <a:r>
              <a:rPr lang="en-US" sz="2000" dirty="0" smtClean="0"/>
              <a:t>media:</a:t>
            </a:r>
          </a:p>
          <a:p>
            <a:pPr marL="1009650" lvl="1" indent="-609600"/>
            <a:r>
              <a:rPr lang="en-US" sz="2000" dirty="0" smtClean="0"/>
              <a:t>Representation </a:t>
            </a:r>
            <a:r>
              <a:rPr lang="en-US" sz="2000" dirty="0"/>
              <a:t>of the </a:t>
            </a:r>
            <a:r>
              <a:rPr lang="en-US" sz="2000" dirty="0" smtClean="0"/>
              <a:t>bits</a:t>
            </a:r>
          </a:p>
          <a:p>
            <a:pPr marL="1009650" lvl="1" indent="-609600"/>
            <a:r>
              <a:rPr lang="en-GB" sz="2000" dirty="0" smtClean="0"/>
              <a:t>Data rate, the number of bits sent each second. </a:t>
            </a:r>
          </a:p>
          <a:p>
            <a:pPr marL="1009650" lvl="1" indent="-609600"/>
            <a:r>
              <a:rPr lang="en-GB" sz="2000" dirty="0" smtClean="0"/>
              <a:t>Line configuration, Point to point or multipoint configuration. </a:t>
            </a:r>
          </a:p>
          <a:p>
            <a:pPr marL="1009650" lvl="1" indent="-609600"/>
            <a:r>
              <a:rPr lang="en-GB" sz="2000" dirty="0" smtClean="0"/>
              <a:t>Physical topology</a:t>
            </a:r>
          </a:p>
          <a:p>
            <a:pPr marL="1009650" lvl="1" indent="-609600"/>
            <a:r>
              <a:rPr lang="en-GB" sz="2000" dirty="0" smtClean="0"/>
              <a:t>Transmission Mode : Simplex, half duplex or full duplex</a:t>
            </a:r>
          </a:p>
          <a:p>
            <a:pPr marL="609600" indent="-609600"/>
            <a:endParaRPr lang="en-US" sz="2400" dirty="0" smtClean="0"/>
          </a:p>
        </p:txBody>
      </p:sp>
      <p:sp>
        <p:nvSpPr>
          <p:cNvPr id="2" name="Date Placeholder 1"/>
          <p:cNvSpPr>
            <a:spLocks noGrp="1"/>
          </p:cNvSpPr>
          <p:nvPr>
            <p:ph type="dt" sz="half" idx="10"/>
          </p:nvPr>
        </p:nvSpPr>
        <p:spPr/>
        <p:txBody>
          <a:bodyPr/>
          <a:lstStyle/>
          <a:p>
            <a:fld id="{3DA6DDB4-C3DE-4D54-A5C5-C84B80C6EAEC}" type="datetime1">
              <a:rPr lang="en-US" smtClean="0"/>
              <a:pPr/>
              <a:t>08/04/2023</a:t>
            </a:fld>
            <a:endParaRPr lang="en-GB"/>
          </a:p>
        </p:txBody>
      </p:sp>
      <p:sp>
        <p:nvSpPr>
          <p:cNvPr id="3" name="Footer Placeholder 2"/>
          <p:cNvSpPr>
            <a:spLocks noGrp="1"/>
          </p:cNvSpPr>
          <p:nvPr>
            <p:ph type="ftr" sz="quarter" idx="11"/>
          </p:nvPr>
        </p:nvSpPr>
        <p:spPr/>
        <p:txBody>
          <a:bodyPr/>
          <a:lstStyle/>
          <a:p>
            <a:r>
              <a:rPr lang="en-GB" smtClean="0"/>
              <a:t>Nouf Aljaffan (C) 2012 - CSC 1202 Course at KSU</a:t>
            </a:r>
            <a:endParaRPr lang="en-GB"/>
          </a:p>
        </p:txBody>
      </p:sp>
    </p:spTree>
    <p:extLst>
      <p:ext uri="{BB962C8B-B14F-4D97-AF65-F5344CB8AC3E}">
        <p14:creationId xmlns:p14="http://schemas.microsoft.com/office/powerpoint/2010/main" xmlns="" val="3963330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en-US"/>
              <a:t>TCP/IP Protocol Suite</a:t>
            </a:r>
          </a:p>
        </p:txBody>
      </p:sp>
      <p:sp>
        <p:nvSpPr>
          <p:cNvPr id="21" name="Slide Number Placeholder 2"/>
          <p:cNvSpPr>
            <a:spLocks noGrp="1"/>
          </p:cNvSpPr>
          <p:nvPr>
            <p:ph type="sldNum" sz="quarter" idx="12"/>
          </p:nvPr>
        </p:nvSpPr>
        <p:spPr/>
        <p:txBody>
          <a:bodyPr/>
          <a:lstStyle/>
          <a:p>
            <a:fld id="{095846C0-703D-4234-A844-BAB72C53AB05}" type="slidenum">
              <a:rPr lang="en-US"/>
              <a:pPr/>
              <a:t>21</a:t>
            </a:fld>
            <a:endParaRPr lang="en-US"/>
          </a:p>
        </p:txBody>
      </p:sp>
      <p:sp>
        <p:nvSpPr>
          <p:cNvPr id="49254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xmlns="">
                <a:solidFill>
                  <a:srgbClr val="00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dirty="0" smtClean="0">
                <a:solidFill>
                  <a:schemeClr val="accent2"/>
                </a:solidFill>
                <a:latin typeface="Times New Roman" pitchFamily="18" charset="0"/>
              </a:rPr>
              <a:t> </a:t>
            </a:r>
            <a:r>
              <a:rPr lang="en-US" altLang="en-US" i="1" dirty="0">
                <a:latin typeface="Times New Roman" pitchFamily="18" charset="0"/>
              </a:rPr>
              <a:t>Communication at the physical layer</a:t>
            </a:r>
          </a:p>
        </p:txBody>
      </p:sp>
      <p:sp>
        <p:nvSpPr>
          <p:cNvPr id="49254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9254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9254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9255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9255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9255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492557" name="Picture 1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06475" y="3138488"/>
            <a:ext cx="6883400" cy="2424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9255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492559" name="Picture 1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66713" y="1289050"/>
            <a:ext cx="8091487" cy="1027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92560" name="Picture 16"/>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219200" y="4186238"/>
            <a:ext cx="1746250" cy="3095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92561" name="Picture 17"/>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2901950" y="4343400"/>
            <a:ext cx="831850" cy="1068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92562" name="Picture 18"/>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4200525" y="5468938"/>
            <a:ext cx="1362075" cy="322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92563" name="Picture 19"/>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5638800" y="5486400"/>
            <a:ext cx="2028825" cy="352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92565" name="Picture 21"/>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3276600" y="2190750"/>
            <a:ext cx="658813"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92567" name="Picture 23"/>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4224338" y="2176463"/>
            <a:ext cx="1262062" cy="414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92568" name="Picture 24"/>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5800725" y="2182813"/>
            <a:ext cx="1819275" cy="407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92570" name="Picture 26"/>
          <p:cNvPicPr>
            <a:picLocks noChangeAspect="1" noChangeArrowheads="1"/>
          </p:cNvPicPr>
          <p:nvPr/>
        </p:nvPicPr>
        <p:blipFill>
          <a:blip r:embed="rId12">
            <a:extLst>
              <a:ext uri="{28A0092B-C50C-407E-A947-70E740481C1C}">
                <a14:useLocalDpi xmlns:a14="http://schemas.microsoft.com/office/drawing/2010/main" xmlns="" val="0"/>
              </a:ext>
            </a:extLst>
          </a:blip>
          <a:srcRect/>
          <a:stretch>
            <a:fillRect/>
          </a:stretch>
        </p:blipFill>
        <p:spPr bwMode="auto">
          <a:xfrm>
            <a:off x="1295400" y="2187575"/>
            <a:ext cx="1682750" cy="403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11101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25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25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492570"/>
                                        </p:tgtEl>
                                        <p:attrNameLst>
                                          <p:attrName>style.visibility</p:attrName>
                                        </p:attrNameLst>
                                      </p:cBhvr>
                                      <p:to>
                                        <p:strVal val="visible"/>
                                      </p:to>
                                    </p:set>
                                    <p:animEffect transition="in" filter="wipe(left)">
                                      <p:cBhvr>
                                        <p:cTn id="15" dur="2000"/>
                                        <p:tgtEl>
                                          <p:spTgt spid="492570"/>
                                        </p:tgtEl>
                                      </p:cBhvr>
                                    </p:animEffect>
                                  </p:childTnLst>
                                </p:cTn>
                              </p:par>
                              <p:par>
                                <p:cTn id="16" presetID="22" presetClass="entr" presetSubtype="8" fill="hold" nodeType="withEffect">
                                  <p:stCondLst>
                                    <p:cond delay="0"/>
                                  </p:stCondLst>
                                  <p:childTnLst>
                                    <p:set>
                                      <p:cBhvr>
                                        <p:cTn id="17" dur="1" fill="hold">
                                          <p:stCondLst>
                                            <p:cond delay="0"/>
                                          </p:stCondLst>
                                        </p:cTn>
                                        <p:tgtEl>
                                          <p:spTgt spid="492560"/>
                                        </p:tgtEl>
                                        <p:attrNameLst>
                                          <p:attrName>style.visibility</p:attrName>
                                        </p:attrNameLst>
                                      </p:cBhvr>
                                      <p:to>
                                        <p:strVal val="visible"/>
                                      </p:to>
                                    </p:set>
                                    <p:animEffect transition="in" filter="wipe(left)">
                                      <p:cBhvr>
                                        <p:cTn id="18" dur="2000"/>
                                        <p:tgtEl>
                                          <p:spTgt spid="49256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92565"/>
                                        </p:tgtEl>
                                        <p:attrNameLst>
                                          <p:attrName>style.visibility</p:attrName>
                                        </p:attrNameLst>
                                      </p:cBhvr>
                                      <p:to>
                                        <p:strVal val="visible"/>
                                      </p:to>
                                    </p:set>
                                    <p:animEffect transition="in" filter="wipe(left)">
                                      <p:cBhvr>
                                        <p:cTn id="23" dur="2000"/>
                                        <p:tgtEl>
                                          <p:spTgt spid="492565"/>
                                        </p:tgtEl>
                                      </p:cBhvr>
                                    </p:animEffect>
                                  </p:childTnLst>
                                </p:cTn>
                              </p:par>
                              <p:par>
                                <p:cTn id="24" presetID="22" presetClass="entr" presetSubtype="8" fill="hold" nodeType="withEffect">
                                  <p:stCondLst>
                                    <p:cond delay="0"/>
                                  </p:stCondLst>
                                  <p:childTnLst>
                                    <p:set>
                                      <p:cBhvr>
                                        <p:cTn id="25" dur="1" fill="hold">
                                          <p:stCondLst>
                                            <p:cond delay="0"/>
                                          </p:stCondLst>
                                        </p:cTn>
                                        <p:tgtEl>
                                          <p:spTgt spid="492561"/>
                                        </p:tgtEl>
                                        <p:attrNameLst>
                                          <p:attrName>style.visibility</p:attrName>
                                        </p:attrNameLst>
                                      </p:cBhvr>
                                      <p:to>
                                        <p:strVal val="visible"/>
                                      </p:to>
                                    </p:set>
                                    <p:animEffect transition="in" filter="wipe(left)">
                                      <p:cBhvr>
                                        <p:cTn id="26" dur="2000"/>
                                        <p:tgtEl>
                                          <p:spTgt spid="49256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92567"/>
                                        </p:tgtEl>
                                        <p:attrNameLst>
                                          <p:attrName>style.visibility</p:attrName>
                                        </p:attrNameLst>
                                      </p:cBhvr>
                                      <p:to>
                                        <p:strVal val="visible"/>
                                      </p:to>
                                    </p:set>
                                    <p:animEffect transition="in" filter="wipe(left)">
                                      <p:cBhvr>
                                        <p:cTn id="31" dur="2000"/>
                                        <p:tgtEl>
                                          <p:spTgt spid="492567"/>
                                        </p:tgtEl>
                                      </p:cBhvr>
                                    </p:animEffect>
                                  </p:childTnLst>
                                </p:cTn>
                              </p:par>
                              <p:par>
                                <p:cTn id="32" presetID="22" presetClass="entr" presetSubtype="8" fill="hold" nodeType="withEffect">
                                  <p:stCondLst>
                                    <p:cond delay="0"/>
                                  </p:stCondLst>
                                  <p:childTnLst>
                                    <p:set>
                                      <p:cBhvr>
                                        <p:cTn id="33" dur="1" fill="hold">
                                          <p:stCondLst>
                                            <p:cond delay="0"/>
                                          </p:stCondLst>
                                        </p:cTn>
                                        <p:tgtEl>
                                          <p:spTgt spid="492562"/>
                                        </p:tgtEl>
                                        <p:attrNameLst>
                                          <p:attrName>style.visibility</p:attrName>
                                        </p:attrNameLst>
                                      </p:cBhvr>
                                      <p:to>
                                        <p:strVal val="visible"/>
                                      </p:to>
                                    </p:set>
                                    <p:animEffect transition="in" filter="wipe(left)">
                                      <p:cBhvr>
                                        <p:cTn id="34" dur="2000"/>
                                        <p:tgtEl>
                                          <p:spTgt spid="49256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92568"/>
                                        </p:tgtEl>
                                        <p:attrNameLst>
                                          <p:attrName>style.visibility</p:attrName>
                                        </p:attrNameLst>
                                      </p:cBhvr>
                                      <p:to>
                                        <p:strVal val="visible"/>
                                      </p:to>
                                    </p:set>
                                    <p:animEffect transition="in" filter="wipe(left)">
                                      <p:cBhvr>
                                        <p:cTn id="39" dur="2000"/>
                                        <p:tgtEl>
                                          <p:spTgt spid="492568"/>
                                        </p:tgtEl>
                                      </p:cBhvr>
                                    </p:animEffect>
                                  </p:childTnLst>
                                </p:cTn>
                              </p:par>
                              <p:par>
                                <p:cTn id="40" presetID="22" presetClass="entr" presetSubtype="8" fill="hold" nodeType="withEffect">
                                  <p:stCondLst>
                                    <p:cond delay="0"/>
                                  </p:stCondLst>
                                  <p:childTnLst>
                                    <p:set>
                                      <p:cBhvr>
                                        <p:cTn id="41" dur="1" fill="hold">
                                          <p:stCondLst>
                                            <p:cond delay="0"/>
                                          </p:stCondLst>
                                        </p:cTn>
                                        <p:tgtEl>
                                          <p:spTgt spid="492563"/>
                                        </p:tgtEl>
                                        <p:attrNameLst>
                                          <p:attrName>style.visibility</p:attrName>
                                        </p:attrNameLst>
                                      </p:cBhvr>
                                      <p:to>
                                        <p:strVal val="visible"/>
                                      </p:to>
                                    </p:set>
                                    <p:animEffect transition="in" filter="wipe(left)">
                                      <p:cBhvr>
                                        <p:cTn id="42" dur="2000"/>
                                        <p:tgtEl>
                                          <p:spTgt spid="492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1"/>
          </p:nvPr>
        </p:nvSpPr>
        <p:spPr/>
        <p:txBody>
          <a:bodyPr/>
          <a:lstStyle/>
          <a:p>
            <a:r>
              <a:rPr lang="en-US"/>
              <a:t>TCP/IP Protocol Suite</a:t>
            </a:r>
          </a:p>
        </p:txBody>
      </p:sp>
      <p:sp>
        <p:nvSpPr>
          <p:cNvPr id="16" name="Slide Number Placeholder 2"/>
          <p:cNvSpPr>
            <a:spLocks noGrp="1"/>
          </p:cNvSpPr>
          <p:nvPr>
            <p:ph type="sldNum" sz="quarter" idx="12"/>
          </p:nvPr>
        </p:nvSpPr>
        <p:spPr/>
        <p:txBody>
          <a:bodyPr/>
          <a:lstStyle/>
          <a:p>
            <a:fld id="{3CB2F99E-8DDC-40DE-8E50-85E98D312973}" type="slidenum">
              <a:rPr lang="en-US"/>
              <a:pPr/>
              <a:t>22</a:t>
            </a:fld>
            <a:endParaRPr lang="en-US"/>
          </a:p>
        </p:txBody>
      </p:sp>
      <p:sp>
        <p:nvSpPr>
          <p:cNvPr id="70656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656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656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656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656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656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656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6569"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706570"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706571"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charset="0"/>
              </a:rPr>
              <a:t>The unit of communication at the physical layer is a bit.</a:t>
            </a:r>
          </a:p>
        </p:txBody>
      </p:sp>
      <p:grpSp>
        <p:nvGrpSpPr>
          <p:cNvPr id="706572" name="Group 12"/>
          <p:cNvGrpSpPr>
            <a:grpSpLocks/>
          </p:cNvGrpSpPr>
          <p:nvPr/>
        </p:nvGrpSpPr>
        <p:grpSpPr bwMode="auto">
          <a:xfrm>
            <a:off x="609600" y="2133600"/>
            <a:ext cx="1143000" cy="566738"/>
            <a:chOff x="1200" y="1248"/>
            <a:chExt cx="720" cy="357"/>
          </a:xfrm>
        </p:grpSpPr>
        <p:pic>
          <p:nvPicPr>
            <p:cNvPr id="706573" name="Picture 1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0657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pitchFamily="18" charset="0"/>
                </a:rPr>
                <a:t>Note</a:t>
              </a:r>
            </a:p>
          </p:txBody>
        </p:sp>
      </p:grpSp>
      <p:pic>
        <p:nvPicPr>
          <p:cNvPr id="17"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36588" y="4293096"/>
            <a:ext cx="8126412" cy="1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56005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06572"/>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06569"/>
                                        </p:tgtEl>
                                        <p:attrNameLst>
                                          <p:attrName>style.visibility</p:attrName>
                                        </p:attrNameLst>
                                      </p:cBhvr>
                                      <p:to>
                                        <p:strVal val="visible"/>
                                      </p:to>
                                    </p:set>
                                    <p:animEffect transition="in" filter="checkerboard(across)">
                                      <p:cBhvr>
                                        <p:cTn id="14" dur="500"/>
                                        <p:tgtEl>
                                          <p:spTgt spid="706569"/>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06570"/>
                                        </p:tgtEl>
                                        <p:attrNameLst>
                                          <p:attrName>style.visibility</p:attrName>
                                        </p:attrNameLst>
                                      </p:cBhvr>
                                      <p:to>
                                        <p:strVal val="visible"/>
                                      </p:to>
                                    </p:set>
                                    <p:animEffect transition="in" filter="checkerboard(across)">
                                      <p:cBhvr>
                                        <p:cTn id="18" dur="500"/>
                                        <p:tgtEl>
                                          <p:spTgt spid="706570"/>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06571"/>
                                        </p:tgtEl>
                                        <p:attrNameLst>
                                          <p:attrName>style.visibility</p:attrName>
                                        </p:attrNameLst>
                                      </p:cBhvr>
                                      <p:to>
                                        <p:strVal val="visible"/>
                                      </p:to>
                                    </p:set>
                                    <p:animEffect transition="in" filter="checkerboard(across)">
                                      <p:cBhvr>
                                        <p:cTn id="22" dur="500"/>
                                        <p:tgtEl>
                                          <p:spTgt spid="706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9" grpId="0" animBg="1"/>
      <p:bldP spid="706570" grpId="0" animBg="1"/>
      <p:bldP spid="70657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Link Layer</a:t>
            </a:r>
            <a:endParaRPr lang="en-GB" dirty="0"/>
          </a:p>
        </p:txBody>
      </p:sp>
      <p:sp>
        <p:nvSpPr>
          <p:cNvPr id="3" name="Content Placeholder 2"/>
          <p:cNvSpPr>
            <a:spLocks noGrp="1"/>
          </p:cNvSpPr>
          <p:nvPr>
            <p:ph idx="1"/>
          </p:nvPr>
        </p:nvSpPr>
        <p:spPr/>
        <p:txBody>
          <a:bodyPr>
            <a:normAutofit lnSpcReduction="10000"/>
          </a:bodyPr>
          <a:lstStyle/>
          <a:p>
            <a:r>
              <a:rPr lang="en-US" dirty="0" smtClean="0"/>
              <a:t>The data link layer transforms  the physical layer, a raw transmission facility, to a reliable link and is responsible for node-to-node delivery. </a:t>
            </a:r>
          </a:p>
          <a:p>
            <a:r>
              <a:rPr lang="en-US" dirty="0" smtClean="0"/>
              <a:t>The Data Link layer is concerned with the following:</a:t>
            </a:r>
          </a:p>
          <a:p>
            <a:pPr lvl="1"/>
            <a:r>
              <a:rPr lang="en-US" sz="2000" dirty="0" smtClean="0"/>
              <a:t>Framing. </a:t>
            </a:r>
          </a:p>
          <a:p>
            <a:pPr lvl="1"/>
            <a:r>
              <a:rPr lang="en-US" sz="2000" dirty="0" smtClean="0"/>
              <a:t>Physical addressing, each node has its unique address.</a:t>
            </a:r>
          </a:p>
          <a:p>
            <a:pPr lvl="1"/>
            <a:r>
              <a:rPr lang="en-US" sz="2000" dirty="0" smtClean="0"/>
              <a:t>Flow Control. </a:t>
            </a:r>
          </a:p>
          <a:p>
            <a:pPr lvl="1"/>
            <a:r>
              <a:rPr lang="en-US" sz="2000" dirty="0" smtClean="0"/>
              <a:t>Access Control.</a:t>
            </a:r>
          </a:p>
          <a:p>
            <a:pPr lvl="1"/>
            <a:r>
              <a:rPr lang="en-US" sz="2000" dirty="0" smtClean="0"/>
              <a:t>Error control, </a:t>
            </a:r>
            <a:r>
              <a:rPr lang="en-US" sz="1600" dirty="0" smtClean="0"/>
              <a:t>normally achieved through a trailer to the end of the frame.</a:t>
            </a:r>
          </a:p>
          <a:p>
            <a:pPr marL="457200" lvl="1" indent="0">
              <a:lnSpc>
                <a:spcPct val="80000"/>
              </a:lnSpc>
              <a:buNone/>
            </a:pPr>
            <a:endParaRPr lang="en-US" sz="2000" dirty="0" smtClean="0"/>
          </a:p>
          <a:p>
            <a:pPr marL="457200" lvl="1" indent="0">
              <a:buNone/>
            </a:pPr>
            <a:endParaRPr lang="en-US" sz="2000" dirty="0" smtClean="0"/>
          </a:p>
          <a:p>
            <a:endParaRPr lang="en-US" dirty="0" smtClean="0"/>
          </a:p>
          <a:p>
            <a:endParaRPr lang="en-US" dirty="0" smtClean="0"/>
          </a:p>
          <a:p>
            <a:endParaRPr lang="en-GB" dirty="0"/>
          </a:p>
        </p:txBody>
      </p:sp>
    </p:spTree>
    <p:extLst>
      <p:ext uri="{BB962C8B-B14F-4D97-AF65-F5344CB8AC3E}">
        <p14:creationId xmlns:p14="http://schemas.microsoft.com/office/powerpoint/2010/main" xmlns="" val="1362344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en-US"/>
              <a:t>TCP/IP Protocol Suite</a:t>
            </a:r>
          </a:p>
        </p:txBody>
      </p:sp>
      <p:sp>
        <p:nvSpPr>
          <p:cNvPr id="21" name="Slide Number Placeholder 2"/>
          <p:cNvSpPr>
            <a:spLocks noGrp="1"/>
          </p:cNvSpPr>
          <p:nvPr>
            <p:ph type="sldNum" sz="quarter" idx="12"/>
          </p:nvPr>
        </p:nvSpPr>
        <p:spPr/>
        <p:txBody>
          <a:bodyPr/>
          <a:lstStyle/>
          <a:p>
            <a:fld id="{DE4FF4F2-0AA6-4C4D-9728-FAE0B091A332}" type="slidenum">
              <a:rPr lang="en-US"/>
              <a:pPr/>
              <a:t>24</a:t>
            </a:fld>
            <a:endParaRPr lang="en-US"/>
          </a:p>
        </p:txBody>
      </p:sp>
      <p:pic>
        <p:nvPicPr>
          <p:cNvPr id="585739" name="Picture 1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79475" y="2992438"/>
            <a:ext cx="6892925" cy="2427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8573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xmlns="">
                <a:solidFill>
                  <a:srgbClr val="00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i="1" dirty="0" smtClean="0">
                <a:latin typeface="Times New Roman" pitchFamily="18" charset="0"/>
              </a:rPr>
              <a:t>Communication </a:t>
            </a:r>
            <a:r>
              <a:rPr lang="en-US" altLang="en-US" i="1" dirty="0">
                <a:latin typeface="Times New Roman" pitchFamily="18" charset="0"/>
              </a:rPr>
              <a:t>at the data link layer</a:t>
            </a:r>
          </a:p>
        </p:txBody>
      </p:sp>
      <p:sp>
        <p:nvSpPr>
          <p:cNvPr id="585731"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2"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3"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4"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5"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85741" name="Picture 1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28600" y="1066800"/>
            <a:ext cx="8016875"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85742" name="Picture 1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146175" y="1878013"/>
            <a:ext cx="1673225" cy="8175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85743" name="Picture 15"/>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3067050" y="1892300"/>
            <a:ext cx="666750" cy="803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85744" name="Picture 16"/>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4038600" y="1905000"/>
            <a:ext cx="1262063" cy="790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85745" name="Picture 17"/>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5572125" y="1885950"/>
            <a:ext cx="1819275" cy="809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85746" name="Picture 18"/>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1149350" y="4038600"/>
            <a:ext cx="1746250" cy="576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85747" name="Picture 19"/>
          <p:cNvPicPr>
            <a:picLocks noChangeAspect="1" noChangeArrowheads="1"/>
          </p:cNvPicPr>
          <p:nvPr/>
        </p:nvPicPr>
        <p:blipFill>
          <a:blip r:embed="rId10">
            <a:extLst>
              <a:ext uri="{28A0092B-C50C-407E-A947-70E740481C1C}">
                <a14:useLocalDpi xmlns:a14="http://schemas.microsoft.com/office/drawing/2010/main" xmlns="" val="0"/>
              </a:ext>
            </a:extLst>
          </a:blip>
          <a:srcRect/>
          <a:stretch>
            <a:fillRect/>
          </a:stretch>
        </p:blipFill>
        <p:spPr bwMode="auto">
          <a:xfrm>
            <a:off x="2590800" y="4192588"/>
            <a:ext cx="996950" cy="106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85748" name="Picture 20"/>
          <p:cNvPicPr>
            <a:picLocks noChangeAspect="1" noChangeArrowheads="1"/>
          </p:cNvPicPr>
          <p:nvPr/>
        </p:nvPicPr>
        <p:blipFill>
          <a:blip r:embed="rId11">
            <a:extLst>
              <a:ext uri="{28A0092B-C50C-407E-A947-70E740481C1C}">
                <a14:useLocalDpi xmlns:a14="http://schemas.microsoft.com/office/drawing/2010/main" xmlns="" val="0"/>
              </a:ext>
            </a:extLst>
          </a:blip>
          <a:srcRect/>
          <a:stretch>
            <a:fillRect/>
          </a:stretch>
        </p:blipFill>
        <p:spPr bwMode="auto">
          <a:xfrm>
            <a:off x="4038600" y="5349875"/>
            <a:ext cx="1362075" cy="593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85749" name="Picture 21"/>
          <p:cNvPicPr>
            <a:picLocks noChangeAspect="1" noChangeArrowheads="1"/>
          </p:cNvPicPr>
          <p:nvPr/>
        </p:nvPicPr>
        <p:blipFill>
          <a:blip r:embed="rId12">
            <a:extLst>
              <a:ext uri="{28A0092B-C50C-407E-A947-70E740481C1C}">
                <a14:useLocalDpi xmlns:a14="http://schemas.microsoft.com/office/drawing/2010/main" xmlns="" val="0"/>
              </a:ext>
            </a:extLst>
          </a:blip>
          <a:srcRect/>
          <a:stretch>
            <a:fillRect/>
          </a:stretch>
        </p:blipFill>
        <p:spPr bwMode="auto">
          <a:xfrm>
            <a:off x="5514975" y="5334000"/>
            <a:ext cx="2028825" cy="53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50842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57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57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85742"/>
                                        </p:tgtEl>
                                        <p:attrNameLst>
                                          <p:attrName>style.visibility</p:attrName>
                                        </p:attrNameLst>
                                      </p:cBhvr>
                                      <p:to>
                                        <p:strVal val="visible"/>
                                      </p:to>
                                    </p:set>
                                    <p:animEffect transition="in" filter="wipe(left)">
                                      <p:cBhvr>
                                        <p:cTn id="15" dur="2000"/>
                                        <p:tgtEl>
                                          <p:spTgt spid="585742"/>
                                        </p:tgtEl>
                                      </p:cBhvr>
                                    </p:animEffect>
                                  </p:childTnLst>
                                </p:cTn>
                              </p:par>
                              <p:par>
                                <p:cTn id="16" presetID="22" presetClass="entr" presetSubtype="8" fill="hold" nodeType="withEffect">
                                  <p:stCondLst>
                                    <p:cond delay="0"/>
                                  </p:stCondLst>
                                  <p:childTnLst>
                                    <p:set>
                                      <p:cBhvr>
                                        <p:cTn id="17" dur="1" fill="hold">
                                          <p:stCondLst>
                                            <p:cond delay="0"/>
                                          </p:stCondLst>
                                        </p:cTn>
                                        <p:tgtEl>
                                          <p:spTgt spid="585746"/>
                                        </p:tgtEl>
                                        <p:attrNameLst>
                                          <p:attrName>style.visibility</p:attrName>
                                        </p:attrNameLst>
                                      </p:cBhvr>
                                      <p:to>
                                        <p:strVal val="visible"/>
                                      </p:to>
                                    </p:set>
                                    <p:animEffect transition="in" filter="wipe(left)">
                                      <p:cBhvr>
                                        <p:cTn id="18" dur="2000"/>
                                        <p:tgtEl>
                                          <p:spTgt spid="58574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85743"/>
                                        </p:tgtEl>
                                        <p:attrNameLst>
                                          <p:attrName>style.visibility</p:attrName>
                                        </p:attrNameLst>
                                      </p:cBhvr>
                                      <p:to>
                                        <p:strVal val="visible"/>
                                      </p:to>
                                    </p:set>
                                    <p:animEffect transition="in" filter="wipe(left)">
                                      <p:cBhvr>
                                        <p:cTn id="23" dur="2000"/>
                                        <p:tgtEl>
                                          <p:spTgt spid="585743"/>
                                        </p:tgtEl>
                                      </p:cBhvr>
                                    </p:animEffect>
                                  </p:childTnLst>
                                </p:cTn>
                              </p:par>
                              <p:par>
                                <p:cTn id="24" presetID="22" presetClass="entr" presetSubtype="8" fill="hold" nodeType="withEffect">
                                  <p:stCondLst>
                                    <p:cond delay="0"/>
                                  </p:stCondLst>
                                  <p:childTnLst>
                                    <p:set>
                                      <p:cBhvr>
                                        <p:cTn id="25" dur="1" fill="hold">
                                          <p:stCondLst>
                                            <p:cond delay="0"/>
                                          </p:stCondLst>
                                        </p:cTn>
                                        <p:tgtEl>
                                          <p:spTgt spid="585747"/>
                                        </p:tgtEl>
                                        <p:attrNameLst>
                                          <p:attrName>style.visibility</p:attrName>
                                        </p:attrNameLst>
                                      </p:cBhvr>
                                      <p:to>
                                        <p:strVal val="visible"/>
                                      </p:to>
                                    </p:set>
                                    <p:animEffect transition="in" filter="wipe(left)">
                                      <p:cBhvr>
                                        <p:cTn id="26" dur="2000"/>
                                        <p:tgtEl>
                                          <p:spTgt spid="58574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585744"/>
                                        </p:tgtEl>
                                        <p:attrNameLst>
                                          <p:attrName>style.visibility</p:attrName>
                                        </p:attrNameLst>
                                      </p:cBhvr>
                                      <p:to>
                                        <p:strVal val="visible"/>
                                      </p:to>
                                    </p:set>
                                    <p:animEffect transition="in" filter="wipe(left)">
                                      <p:cBhvr>
                                        <p:cTn id="31" dur="2000"/>
                                        <p:tgtEl>
                                          <p:spTgt spid="585744"/>
                                        </p:tgtEl>
                                      </p:cBhvr>
                                    </p:animEffect>
                                  </p:childTnLst>
                                </p:cTn>
                              </p:par>
                              <p:par>
                                <p:cTn id="32" presetID="22" presetClass="entr" presetSubtype="8" fill="hold" nodeType="withEffect">
                                  <p:stCondLst>
                                    <p:cond delay="0"/>
                                  </p:stCondLst>
                                  <p:childTnLst>
                                    <p:set>
                                      <p:cBhvr>
                                        <p:cTn id="33" dur="1" fill="hold">
                                          <p:stCondLst>
                                            <p:cond delay="0"/>
                                          </p:stCondLst>
                                        </p:cTn>
                                        <p:tgtEl>
                                          <p:spTgt spid="585748"/>
                                        </p:tgtEl>
                                        <p:attrNameLst>
                                          <p:attrName>style.visibility</p:attrName>
                                        </p:attrNameLst>
                                      </p:cBhvr>
                                      <p:to>
                                        <p:strVal val="visible"/>
                                      </p:to>
                                    </p:set>
                                    <p:animEffect transition="in" filter="wipe(left)">
                                      <p:cBhvr>
                                        <p:cTn id="34" dur="2000"/>
                                        <p:tgtEl>
                                          <p:spTgt spid="58574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585745"/>
                                        </p:tgtEl>
                                        <p:attrNameLst>
                                          <p:attrName>style.visibility</p:attrName>
                                        </p:attrNameLst>
                                      </p:cBhvr>
                                      <p:to>
                                        <p:strVal val="visible"/>
                                      </p:to>
                                    </p:set>
                                    <p:animEffect transition="in" filter="wipe(left)">
                                      <p:cBhvr>
                                        <p:cTn id="39" dur="2000"/>
                                        <p:tgtEl>
                                          <p:spTgt spid="585745"/>
                                        </p:tgtEl>
                                      </p:cBhvr>
                                    </p:animEffect>
                                  </p:childTnLst>
                                </p:cTn>
                              </p:par>
                              <p:par>
                                <p:cTn id="40" presetID="22" presetClass="entr" presetSubtype="8" fill="hold" nodeType="withEffect">
                                  <p:stCondLst>
                                    <p:cond delay="0"/>
                                  </p:stCondLst>
                                  <p:childTnLst>
                                    <p:set>
                                      <p:cBhvr>
                                        <p:cTn id="41" dur="1" fill="hold">
                                          <p:stCondLst>
                                            <p:cond delay="0"/>
                                          </p:stCondLst>
                                        </p:cTn>
                                        <p:tgtEl>
                                          <p:spTgt spid="585749"/>
                                        </p:tgtEl>
                                        <p:attrNameLst>
                                          <p:attrName>style.visibility</p:attrName>
                                        </p:attrNameLst>
                                      </p:cBhvr>
                                      <p:to>
                                        <p:strVal val="visible"/>
                                      </p:to>
                                    </p:set>
                                    <p:animEffect transition="in" filter="wipe(left)">
                                      <p:cBhvr>
                                        <p:cTn id="42" dur="2000"/>
                                        <p:tgtEl>
                                          <p:spTgt spid="585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1"/>
          </p:nvPr>
        </p:nvSpPr>
        <p:spPr/>
        <p:txBody>
          <a:bodyPr/>
          <a:lstStyle/>
          <a:p>
            <a:r>
              <a:rPr lang="en-US"/>
              <a:t>TCP/IP Protocol Suite</a:t>
            </a:r>
          </a:p>
        </p:txBody>
      </p:sp>
      <p:sp>
        <p:nvSpPr>
          <p:cNvPr id="16" name="Slide Number Placeholder 2"/>
          <p:cNvSpPr>
            <a:spLocks noGrp="1"/>
          </p:cNvSpPr>
          <p:nvPr>
            <p:ph type="sldNum" sz="quarter" idx="12"/>
          </p:nvPr>
        </p:nvSpPr>
        <p:spPr/>
        <p:txBody>
          <a:bodyPr/>
          <a:lstStyle/>
          <a:p>
            <a:fld id="{05FDC04C-56C4-4726-B5C2-60D70BAFD63A}" type="slidenum">
              <a:rPr lang="en-US"/>
              <a:pPr/>
              <a:t>25</a:t>
            </a:fld>
            <a:endParaRPr lang="en-US"/>
          </a:p>
        </p:txBody>
      </p:sp>
      <p:sp>
        <p:nvSpPr>
          <p:cNvPr id="708610"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861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8612"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861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861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8615"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86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8617"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708618"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708619"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charset="0"/>
              </a:rPr>
              <a:t>The unit of communication at the data link layer is a frame.</a:t>
            </a:r>
          </a:p>
        </p:txBody>
      </p:sp>
      <p:grpSp>
        <p:nvGrpSpPr>
          <p:cNvPr id="708620" name="Group 12"/>
          <p:cNvGrpSpPr>
            <a:grpSpLocks/>
          </p:cNvGrpSpPr>
          <p:nvPr/>
        </p:nvGrpSpPr>
        <p:grpSpPr bwMode="auto">
          <a:xfrm>
            <a:off x="609600" y="2133600"/>
            <a:ext cx="1143000" cy="566738"/>
            <a:chOff x="1200" y="1248"/>
            <a:chExt cx="720" cy="357"/>
          </a:xfrm>
        </p:grpSpPr>
        <p:pic>
          <p:nvPicPr>
            <p:cNvPr id="708621" name="Picture 1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0862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pitchFamily="18" charset="0"/>
                </a:rPr>
                <a:t>Note</a:t>
              </a:r>
            </a:p>
          </p:txBody>
        </p:sp>
      </p:grpSp>
      <p:pic>
        <p:nvPicPr>
          <p:cNvPr id="17" name="Picture 7"/>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a:xfrm>
            <a:off x="609600" y="4191000"/>
            <a:ext cx="8153400" cy="1974304"/>
          </a:xfrm>
          <a:prstGeom prst="rect">
            <a:avLst/>
          </a:prstGeom>
          <a:noFill/>
          <a:ln/>
        </p:spPr>
      </p:pic>
    </p:spTree>
    <p:extLst>
      <p:ext uri="{BB962C8B-B14F-4D97-AF65-F5344CB8AC3E}">
        <p14:creationId xmlns:p14="http://schemas.microsoft.com/office/powerpoint/2010/main" xmlns="" val="3445076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86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08620"/>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08617"/>
                                        </p:tgtEl>
                                        <p:attrNameLst>
                                          <p:attrName>style.visibility</p:attrName>
                                        </p:attrNameLst>
                                      </p:cBhvr>
                                      <p:to>
                                        <p:strVal val="visible"/>
                                      </p:to>
                                    </p:set>
                                    <p:animEffect transition="in" filter="checkerboard(across)">
                                      <p:cBhvr>
                                        <p:cTn id="14" dur="500"/>
                                        <p:tgtEl>
                                          <p:spTgt spid="708617"/>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08618"/>
                                        </p:tgtEl>
                                        <p:attrNameLst>
                                          <p:attrName>style.visibility</p:attrName>
                                        </p:attrNameLst>
                                      </p:cBhvr>
                                      <p:to>
                                        <p:strVal val="visible"/>
                                      </p:to>
                                    </p:set>
                                    <p:animEffect transition="in" filter="checkerboard(across)">
                                      <p:cBhvr>
                                        <p:cTn id="18" dur="500"/>
                                        <p:tgtEl>
                                          <p:spTgt spid="708618"/>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08619"/>
                                        </p:tgtEl>
                                        <p:attrNameLst>
                                          <p:attrName>style.visibility</p:attrName>
                                        </p:attrNameLst>
                                      </p:cBhvr>
                                      <p:to>
                                        <p:strVal val="visible"/>
                                      </p:to>
                                    </p:set>
                                    <p:animEffect transition="in" filter="checkerboard(across)">
                                      <p:cBhvr>
                                        <p:cTn id="22" dur="500"/>
                                        <p:tgtEl>
                                          <p:spTgt spid="708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7" grpId="0" animBg="1"/>
      <p:bldP spid="708618" grpId="0" animBg="1"/>
      <p:bldP spid="7086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Network Layer</a:t>
            </a:r>
            <a:endParaRPr lang="en-GB" dirty="0"/>
          </a:p>
        </p:txBody>
      </p:sp>
      <p:sp>
        <p:nvSpPr>
          <p:cNvPr id="3" name="Content Placeholder 2"/>
          <p:cNvSpPr>
            <a:spLocks noGrp="1"/>
          </p:cNvSpPr>
          <p:nvPr>
            <p:ph idx="1"/>
          </p:nvPr>
        </p:nvSpPr>
        <p:spPr/>
        <p:txBody>
          <a:bodyPr>
            <a:normAutofit/>
          </a:bodyPr>
          <a:lstStyle/>
          <a:p>
            <a:pPr>
              <a:buFontTx/>
              <a:buChar char="•"/>
            </a:pPr>
            <a:r>
              <a:rPr lang="en-US" dirty="0" smtClean="0"/>
              <a:t>Is responsible for the source-to-destination delivery of a </a:t>
            </a:r>
            <a:r>
              <a:rPr lang="en-US" b="1" dirty="0" smtClean="0"/>
              <a:t>packet</a:t>
            </a:r>
            <a:r>
              <a:rPr lang="en-US" dirty="0" smtClean="0"/>
              <a:t> possible </a:t>
            </a:r>
            <a:r>
              <a:rPr lang="en-US" b="1" dirty="0" smtClean="0"/>
              <a:t>across multiple networks.</a:t>
            </a:r>
          </a:p>
          <a:p>
            <a:r>
              <a:rPr lang="en-US" dirty="0" smtClean="0"/>
              <a:t>Functions:</a:t>
            </a:r>
          </a:p>
          <a:p>
            <a:pPr lvl="1">
              <a:buFontTx/>
              <a:buChar char="•"/>
            </a:pPr>
            <a:r>
              <a:rPr lang="en-US" dirty="0" smtClean="0"/>
              <a:t>Logical addressing.</a:t>
            </a:r>
          </a:p>
          <a:p>
            <a:pPr lvl="1">
              <a:buFontTx/>
              <a:buChar char="•"/>
            </a:pPr>
            <a:r>
              <a:rPr lang="en-US" dirty="0" smtClean="0"/>
              <a:t>Routing, </a:t>
            </a:r>
            <a:r>
              <a:rPr lang="en-GB" dirty="0" smtClean="0"/>
              <a:t>It determines which path the data should take based on network conditions, priority of service, and other factors. </a:t>
            </a:r>
          </a:p>
        </p:txBody>
      </p:sp>
    </p:spTree>
    <p:extLst>
      <p:ext uri="{BB962C8B-B14F-4D97-AF65-F5344CB8AC3E}">
        <p14:creationId xmlns:p14="http://schemas.microsoft.com/office/powerpoint/2010/main" xmlns="" val="11261209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1"/>
          </p:nvPr>
        </p:nvSpPr>
        <p:spPr/>
        <p:txBody>
          <a:bodyPr/>
          <a:lstStyle/>
          <a:p>
            <a:r>
              <a:rPr lang="en-US"/>
              <a:t>TCP/IP Protocol Suite</a:t>
            </a:r>
          </a:p>
        </p:txBody>
      </p:sp>
      <p:sp>
        <p:nvSpPr>
          <p:cNvPr id="16" name="Slide Number Placeholder 2"/>
          <p:cNvSpPr>
            <a:spLocks noGrp="1"/>
          </p:cNvSpPr>
          <p:nvPr>
            <p:ph type="sldNum" sz="quarter" idx="12"/>
          </p:nvPr>
        </p:nvSpPr>
        <p:spPr/>
        <p:txBody>
          <a:bodyPr/>
          <a:lstStyle/>
          <a:p>
            <a:fld id="{4EAE09AC-1260-4B20-AF54-555F2E5F1B1B}" type="slidenum">
              <a:rPr lang="en-US"/>
              <a:pPr/>
              <a:t>27</a:t>
            </a:fld>
            <a:endParaRPr lang="en-US"/>
          </a:p>
        </p:txBody>
      </p:sp>
      <p:sp>
        <p:nvSpPr>
          <p:cNvPr id="714754"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56"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5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61"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714762"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714763"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3200" i="1" dirty="0">
                <a:solidFill>
                  <a:schemeClr val="bg1"/>
                </a:solidFill>
                <a:latin typeface="Arial" charset="0"/>
              </a:rPr>
              <a:t>The unit of communication at the network layer is a </a:t>
            </a:r>
            <a:r>
              <a:rPr lang="en-US" sz="3200" i="1" dirty="0" smtClean="0">
                <a:solidFill>
                  <a:schemeClr val="bg1"/>
                </a:solidFill>
                <a:latin typeface="Arial" charset="0"/>
              </a:rPr>
              <a:t>datagram (Packet).</a:t>
            </a:r>
            <a:endParaRPr lang="en-US" sz="3200" i="1" dirty="0">
              <a:solidFill>
                <a:schemeClr val="bg1"/>
              </a:solidFill>
              <a:latin typeface="Arial" charset="0"/>
            </a:endParaRPr>
          </a:p>
        </p:txBody>
      </p:sp>
      <p:grpSp>
        <p:nvGrpSpPr>
          <p:cNvPr id="714764" name="Group 12"/>
          <p:cNvGrpSpPr>
            <a:grpSpLocks/>
          </p:cNvGrpSpPr>
          <p:nvPr/>
        </p:nvGrpSpPr>
        <p:grpSpPr bwMode="auto">
          <a:xfrm>
            <a:off x="609600" y="2133600"/>
            <a:ext cx="1143000" cy="566738"/>
            <a:chOff x="1200" y="1248"/>
            <a:chExt cx="720" cy="357"/>
          </a:xfrm>
        </p:grpSpPr>
        <p:pic>
          <p:nvPicPr>
            <p:cNvPr id="714765" name="Picture 1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1476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pitchFamily="18" charset="0"/>
                </a:rPr>
                <a:t>Note</a:t>
              </a:r>
            </a:p>
          </p:txBody>
        </p:sp>
      </p:grpSp>
      <p:pic>
        <p:nvPicPr>
          <p:cNvPr id="17" name="Picture 10"/>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a:xfrm>
            <a:off x="647700" y="4191000"/>
            <a:ext cx="8077199" cy="2190328"/>
          </a:xfrm>
          <a:prstGeom prst="rect">
            <a:avLst/>
          </a:prstGeom>
          <a:noFill/>
          <a:ln/>
        </p:spPr>
      </p:pic>
    </p:spTree>
    <p:extLst>
      <p:ext uri="{BB962C8B-B14F-4D97-AF65-F5344CB8AC3E}">
        <p14:creationId xmlns:p14="http://schemas.microsoft.com/office/powerpoint/2010/main" xmlns="" val="460007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47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14764"/>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14761"/>
                                        </p:tgtEl>
                                        <p:attrNameLst>
                                          <p:attrName>style.visibility</p:attrName>
                                        </p:attrNameLst>
                                      </p:cBhvr>
                                      <p:to>
                                        <p:strVal val="visible"/>
                                      </p:to>
                                    </p:set>
                                    <p:animEffect transition="in" filter="checkerboard(across)">
                                      <p:cBhvr>
                                        <p:cTn id="14" dur="500"/>
                                        <p:tgtEl>
                                          <p:spTgt spid="714761"/>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14762"/>
                                        </p:tgtEl>
                                        <p:attrNameLst>
                                          <p:attrName>style.visibility</p:attrName>
                                        </p:attrNameLst>
                                      </p:cBhvr>
                                      <p:to>
                                        <p:strVal val="visible"/>
                                      </p:to>
                                    </p:set>
                                    <p:animEffect transition="in" filter="checkerboard(across)">
                                      <p:cBhvr>
                                        <p:cTn id="18" dur="500"/>
                                        <p:tgtEl>
                                          <p:spTgt spid="714762"/>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14763"/>
                                        </p:tgtEl>
                                        <p:attrNameLst>
                                          <p:attrName>style.visibility</p:attrName>
                                        </p:attrNameLst>
                                      </p:cBhvr>
                                      <p:to>
                                        <p:strVal val="visible"/>
                                      </p:to>
                                    </p:set>
                                    <p:animEffect transition="in" filter="checkerboard(across)">
                                      <p:cBhvr>
                                        <p:cTn id="22" dur="500"/>
                                        <p:tgtEl>
                                          <p:spTgt spid="714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61" grpId="0" animBg="1"/>
      <p:bldP spid="714762" grpId="0" animBg="1"/>
      <p:bldP spid="71476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2800"/>
              <a:t>Transport Layer</a:t>
            </a:r>
          </a:p>
        </p:txBody>
      </p:sp>
      <p:sp>
        <p:nvSpPr>
          <p:cNvPr id="36867" name="Rectangle 3"/>
          <p:cNvSpPr>
            <a:spLocks noGrp="1" noChangeArrowheads="1"/>
          </p:cNvSpPr>
          <p:nvPr>
            <p:ph idx="1"/>
          </p:nvPr>
        </p:nvSpPr>
        <p:spPr/>
        <p:txBody>
          <a:bodyPr>
            <a:normAutofit/>
          </a:bodyPr>
          <a:lstStyle/>
          <a:p>
            <a:r>
              <a:rPr lang="en-GB" sz="1800" dirty="0" smtClean="0"/>
              <a:t>The transport layer is responsible for process-to-process delivery of the entire message.</a:t>
            </a:r>
          </a:p>
          <a:p>
            <a:endParaRPr lang="en-GB" sz="1800" dirty="0" smtClean="0"/>
          </a:p>
          <a:p>
            <a:r>
              <a:rPr lang="en-GB" sz="1800" dirty="0" smtClean="0"/>
              <a:t>Makes sure that the data arrives without errors, in the proper sequence and in a reliable condition.</a:t>
            </a:r>
          </a:p>
          <a:p>
            <a:endParaRPr lang="en-GB" sz="1800" dirty="0" smtClean="0"/>
          </a:p>
          <a:p>
            <a:r>
              <a:rPr lang="en-GB" sz="1800" dirty="0" smtClean="0"/>
              <a:t>Functions:</a:t>
            </a:r>
          </a:p>
          <a:p>
            <a:pPr lvl="1"/>
            <a:r>
              <a:rPr lang="en-GB" sz="1400" dirty="0" smtClean="0"/>
              <a:t>Port addressing, The network layer gets each packet to the correct computer; the transport layer gets the entire message to the correct process on that computer. </a:t>
            </a:r>
          </a:p>
          <a:p>
            <a:pPr lvl="1"/>
            <a:r>
              <a:rPr lang="en-GB" sz="1400" dirty="0" smtClean="0"/>
              <a:t>Segmentation and reassembly: a message is divided into transmittable segments, each having a sequence number</a:t>
            </a:r>
          </a:p>
          <a:p>
            <a:pPr lvl="1"/>
            <a:r>
              <a:rPr lang="en-GB" sz="1400" dirty="0" smtClean="0"/>
              <a:t>Connection control: The transport layer can be either connectionless or connection-oriented.</a:t>
            </a:r>
          </a:p>
          <a:p>
            <a:pPr lvl="1"/>
            <a:r>
              <a:rPr lang="en-GB" sz="1400" dirty="0" smtClean="0"/>
              <a:t>Flow control</a:t>
            </a:r>
          </a:p>
          <a:p>
            <a:pPr lvl="1"/>
            <a:r>
              <a:rPr lang="en-GB" sz="1400" dirty="0" smtClean="0"/>
              <a:t>Error control</a:t>
            </a:r>
            <a:endParaRPr lang="en-GB" sz="1800" dirty="0" smtClean="0"/>
          </a:p>
          <a:p>
            <a:endParaRPr lang="en-GB" sz="1800" dirty="0" smtClean="0"/>
          </a:p>
          <a:p>
            <a:endParaRPr lang="en-GB" sz="1800" dirty="0" smtClean="0"/>
          </a:p>
          <a:p>
            <a:endParaRPr lang="en-US" sz="1800" dirty="0" smtClean="0"/>
          </a:p>
        </p:txBody>
      </p:sp>
      <p:sp>
        <p:nvSpPr>
          <p:cNvPr id="2" name="Date Placeholder 1"/>
          <p:cNvSpPr>
            <a:spLocks noGrp="1"/>
          </p:cNvSpPr>
          <p:nvPr>
            <p:ph type="dt" sz="half" idx="10"/>
          </p:nvPr>
        </p:nvSpPr>
        <p:spPr/>
        <p:txBody>
          <a:bodyPr/>
          <a:lstStyle/>
          <a:p>
            <a:fld id="{011DE6AE-8E49-402C-AA79-F7B534CDFF47}" type="datetime1">
              <a:rPr lang="en-US" smtClean="0"/>
              <a:pPr/>
              <a:t>08/04/2023</a:t>
            </a:fld>
            <a:endParaRPr lang="en-GB"/>
          </a:p>
        </p:txBody>
      </p:sp>
      <p:sp>
        <p:nvSpPr>
          <p:cNvPr id="3" name="Footer Placeholder 2"/>
          <p:cNvSpPr>
            <a:spLocks noGrp="1"/>
          </p:cNvSpPr>
          <p:nvPr>
            <p:ph type="ftr" sz="quarter" idx="11"/>
          </p:nvPr>
        </p:nvSpPr>
        <p:spPr/>
        <p:txBody>
          <a:bodyPr/>
          <a:lstStyle/>
          <a:p>
            <a:r>
              <a:rPr lang="en-GB" smtClean="0"/>
              <a:t>Nouf Aljaffan (C) 2012 - CSC 1202 Course at KSU</a:t>
            </a:r>
            <a:endParaRPr lang="en-GB"/>
          </a:p>
        </p:txBody>
      </p:sp>
    </p:spTree>
    <p:extLst>
      <p:ext uri="{BB962C8B-B14F-4D97-AF65-F5344CB8AC3E}">
        <p14:creationId xmlns:p14="http://schemas.microsoft.com/office/powerpoint/2010/main" xmlns="" val="262005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
          <p:cNvSpPr>
            <a:spLocks noGrp="1"/>
          </p:cNvSpPr>
          <p:nvPr>
            <p:ph type="ftr" sz="quarter" idx="11"/>
          </p:nvPr>
        </p:nvSpPr>
        <p:spPr/>
        <p:txBody>
          <a:bodyPr/>
          <a:lstStyle/>
          <a:p>
            <a:r>
              <a:rPr lang="en-US"/>
              <a:t>TCP/IP Protocol Suite</a:t>
            </a:r>
          </a:p>
        </p:txBody>
      </p:sp>
      <p:sp>
        <p:nvSpPr>
          <p:cNvPr id="15" name="Slide Number Placeholder 2"/>
          <p:cNvSpPr>
            <a:spLocks noGrp="1"/>
          </p:cNvSpPr>
          <p:nvPr>
            <p:ph type="sldNum" sz="quarter" idx="12"/>
          </p:nvPr>
        </p:nvSpPr>
        <p:spPr/>
        <p:txBody>
          <a:bodyPr/>
          <a:lstStyle/>
          <a:p>
            <a:fld id="{CA896154-E9EE-4E1B-9CC2-4767CCE9898C}" type="slidenum">
              <a:rPr lang="en-US"/>
              <a:pPr/>
              <a:t>29</a:t>
            </a:fld>
            <a:endParaRPr lang="en-US"/>
          </a:p>
        </p:txBody>
      </p:sp>
      <p:pic>
        <p:nvPicPr>
          <p:cNvPr id="589835" name="Picture 1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55675" y="3287713"/>
            <a:ext cx="6892925" cy="2427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8982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xmlns="">
                <a:solidFill>
                  <a:srgbClr val="00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dirty="0" smtClean="0">
                <a:solidFill>
                  <a:schemeClr val="accent2"/>
                </a:solidFill>
                <a:latin typeface="Times New Roman" pitchFamily="18" charset="0"/>
              </a:rPr>
              <a:t> </a:t>
            </a:r>
            <a:r>
              <a:rPr lang="en-US" altLang="en-US" i="1" dirty="0">
                <a:latin typeface="Times New Roman" pitchFamily="18" charset="0"/>
              </a:rPr>
              <a:t>Communication at transport layer</a:t>
            </a:r>
          </a:p>
        </p:txBody>
      </p:sp>
      <p:sp>
        <p:nvSpPr>
          <p:cNvPr id="58982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982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982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983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983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983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983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89836" name="Picture 1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01625" y="838200"/>
            <a:ext cx="8080375" cy="2116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89838" name="Picture 14"/>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219200" y="1308100"/>
            <a:ext cx="6334125" cy="173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89839" name="Picture 15"/>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977900" y="4267200"/>
            <a:ext cx="6946900" cy="2036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16368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98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16" fill="hold" nodeType="clickEffect">
                                  <p:stCondLst>
                                    <p:cond delay="0"/>
                                  </p:stCondLst>
                                  <p:childTnLst>
                                    <p:set>
                                      <p:cBhvr>
                                        <p:cTn id="10" dur="1" fill="hold">
                                          <p:stCondLst>
                                            <p:cond delay="0"/>
                                          </p:stCondLst>
                                        </p:cTn>
                                        <p:tgtEl>
                                          <p:spTgt spid="589836"/>
                                        </p:tgtEl>
                                        <p:attrNameLst>
                                          <p:attrName>style.visibility</p:attrName>
                                        </p:attrNameLst>
                                      </p:cBhvr>
                                      <p:to>
                                        <p:strVal val="visible"/>
                                      </p:to>
                                    </p:set>
                                    <p:animEffect transition="in" filter="diamond(in)">
                                      <p:cBhvr>
                                        <p:cTn id="11" dur="2000"/>
                                        <p:tgtEl>
                                          <p:spTgt spid="58983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89839"/>
                                        </p:tgtEl>
                                        <p:attrNameLst>
                                          <p:attrName>style.visibility</p:attrName>
                                        </p:attrNameLst>
                                      </p:cBhvr>
                                      <p:to>
                                        <p:strVal val="visible"/>
                                      </p:to>
                                    </p:set>
                                    <p:animEffect transition="in" filter="wipe(left)">
                                      <p:cBhvr>
                                        <p:cTn id="16" dur="3000"/>
                                        <p:tgtEl>
                                          <p:spTgt spid="589839"/>
                                        </p:tgtEl>
                                      </p:cBhvr>
                                    </p:animEffect>
                                  </p:childTnLst>
                                </p:cTn>
                              </p:par>
                              <p:par>
                                <p:cTn id="17" presetID="22" presetClass="entr" presetSubtype="8" fill="hold" nodeType="withEffect">
                                  <p:stCondLst>
                                    <p:cond delay="0"/>
                                  </p:stCondLst>
                                  <p:childTnLst>
                                    <p:set>
                                      <p:cBhvr>
                                        <p:cTn id="18" dur="1" fill="hold">
                                          <p:stCondLst>
                                            <p:cond delay="0"/>
                                          </p:stCondLst>
                                        </p:cTn>
                                        <p:tgtEl>
                                          <p:spTgt spid="589838"/>
                                        </p:tgtEl>
                                        <p:attrNameLst>
                                          <p:attrName>style.visibility</p:attrName>
                                        </p:attrNameLst>
                                      </p:cBhvr>
                                      <p:to>
                                        <p:strVal val="visible"/>
                                      </p:to>
                                    </p:set>
                                    <p:animEffect transition="in" filter="wipe(left)">
                                      <p:cBhvr>
                                        <p:cTn id="19" dur="3000"/>
                                        <p:tgtEl>
                                          <p:spTgt spid="589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sz="4000" dirty="0"/>
              <a:t>Computer Network Components</a:t>
            </a:r>
          </a:p>
        </p:txBody>
      </p:sp>
      <p:sp>
        <p:nvSpPr>
          <p:cNvPr id="34819" name="Rectangle 3"/>
          <p:cNvSpPr>
            <a:spLocks noGrp="1" noChangeArrowheads="1"/>
          </p:cNvSpPr>
          <p:nvPr>
            <p:ph idx="1"/>
          </p:nvPr>
        </p:nvSpPr>
        <p:spPr/>
        <p:txBody>
          <a:bodyPr>
            <a:normAutofit/>
          </a:bodyPr>
          <a:lstStyle/>
          <a:p>
            <a:pPr>
              <a:buFontTx/>
              <a:buNone/>
            </a:pPr>
            <a:r>
              <a:rPr lang="en-US" sz="3600" dirty="0"/>
              <a:t>Components of a computer network:</a:t>
            </a:r>
          </a:p>
          <a:p>
            <a:pPr lvl="2"/>
            <a:r>
              <a:rPr lang="en-US" dirty="0"/>
              <a:t>Computer with NIC (PCs, laptops, handhelds)</a:t>
            </a:r>
          </a:p>
          <a:p>
            <a:pPr lvl="2"/>
            <a:r>
              <a:rPr lang="en-US" dirty="0"/>
              <a:t>routers &amp; switches (IP router, Ethernet switch)</a:t>
            </a:r>
          </a:p>
          <a:p>
            <a:pPr lvl="2"/>
            <a:r>
              <a:rPr lang="en-US" dirty="0"/>
              <a:t>Links” Transmission media” (wired, wireless)</a:t>
            </a:r>
          </a:p>
          <a:p>
            <a:pPr lvl="2"/>
            <a:r>
              <a:rPr lang="en-US" b="1" dirty="0"/>
              <a:t>protocols (IP,TCP,CSMA/CD,CSMA/CA)</a:t>
            </a:r>
          </a:p>
          <a:p>
            <a:pPr lvl="2"/>
            <a:r>
              <a:rPr lang="en-US" dirty="0"/>
              <a:t>applications (network services)</a:t>
            </a:r>
            <a:br>
              <a:rPr lang="en-US" dirty="0"/>
            </a:br>
            <a:r>
              <a:rPr lang="en-US" dirty="0"/>
              <a:t>i.e. Network Operating System (NOS)</a:t>
            </a:r>
          </a:p>
          <a:p>
            <a:pPr lvl="2"/>
            <a:r>
              <a:rPr lang="en-US" dirty="0"/>
              <a:t>humans and service agents</a:t>
            </a:r>
          </a:p>
        </p:txBody>
      </p:sp>
      <p:sp>
        <p:nvSpPr>
          <p:cNvPr id="4" name="Date Placeholder 3"/>
          <p:cNvSpPr>
            <a:spLocks noGrp="1"/>
          </p:cNvSpPr>
          <p:nvPr>
            <p:ph type="dt" sz="half" idx="10"/>
          </p:nvPr>
        </p:nvSpPr>
        <p:spPr/>
        <p:txBody>
          <a:bodyPr/>
          <a:lstStyle/>
          <a:p>
            <a:fld id="{CC119205-E32D-422D-96C0-0190F5E77F01}" type="datetime1">
              <a:rPr lang="en-US"/>
              <a:pPr/>
              <a:t>08/04/2023</a:t>
            </a:fld>
            <a:endParaRPr lang="en-US"/>
          </a:p>
        </p:txBody>
      </p:sp>
      <p:sp>
        <p:nvSpPr>
          <p:cNvPr id="5" name="Footer Placeholder 4"/>
          <p:cNvSpPr>
            <a:spLocks noGrp="1"/>
          </p:cNvSpPr>
          <p:nvPr>
            <p:ph type="ftr" sz="quarter" idx="11"/>
          </p:nvPr>
        </p:nvSpPr>
        <p:spPr/>
        <p:txBody>
          <a:bodyPr/>
          <a:lstStyle/>
          <a:p>
            <a:r>
              <a:rPr lang="en-US"/>
              <a:t>Fatimah AlAkeel - Network 1</a:t>
            </a:r>
          </a:p>
        </p:txBody>
      </p:sp>
      <p:sp>
        <p:nvSpPr>
          <p:cNvPr id="6" name="Slide Number Placeholder 5"/>
          <p:cNvSpPr>
            <a:spLocks noGrp="1"/>
          </p:cNvSpPr>
          <p:nvPr>
            <p:ph type="sldNum" sz="quarter" idx="12"/>
          </p:nvPr>
        </p:nvSpPr>
        <p:spPr/>
        <p:txBody>
          <a:bodyPr/>
          <a:lstStyle/>
          <a:p>
            <a:fld id="{4E579E98-5FC4-4F53-8A70-EB6D461F3520}" type="slidenum">
              <a:rPr lang="ar-SA"/>
              <a:pPr/>
              <a:t>3</a:t>
            </a:fld>
            <a:endParaRPr lang="en-US"/>
          </a:p>
        </p:txBody>
      </p:sp>
    </p:spTree>
    <p:extLst>
      <p:ext uri="{BB962C8B-B14F-4D97-AF65-F5344CB8AC3E}">
        <p14:creationId xmlns:p14="http://schemas.microsoft.com/office/powerpoint/2010/main" xmlns="" val="224883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fade">
                                      <p:cBhvr>
                                        <p:cTn id="7" dur="1000"/>
                                        <p:tgtEl>
                                          <p:spTgt spid="34819">
                                            <p:txEl>
                                              <p:pRg st="1" end="1"/>
                                            </p:txEl>
                                          </p:spTgt>
                                        </p:tgtEl>
                                      </p:cBhvr>
                                    </p:animEffect>
                                    <p:anim calcmode="lin" valueType="num">
                                      <p:cBhvr>
                                        <p:cTn id="8" dur="10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4819">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4819">
                                            <p:txEl>
                                              <p:pRg st="2" end="2"/>
                                            </p:txEl>
                                          </p:spTgt>
                                        </p:tgtEl>
                                        <p:attrNameLst>
                                          <p:attrName>style.visibility</p:attrName>
                                        </p:attrNameLst>
                                      </p:cBhvr>
                                      <p:to>
                                        <p:strVal val="visible"/>
                                      </p:to>
                                    </p:set>
                                    <p:animEffect transition="in" filter="fade">
                                      <p:cBhvr>
                                        <p:cTn id="12" dur="1000"/>
                                        <p:tgtEl>
                                          <p:spTgt spid="34819">
                                            <p:txEl>
                                              <p:pRg st="2" end="2"/>
                                            </p:txEl>
                                          </p:spTgt>
                                        </p:tgtEl>
                                      </p:cBhvr>
                                    </p:animEffect>
                                    <p:anim calcmode="lin" valueType="num">
                                      <p:cBhvr>
                                        <p:cTn id="13" dur="10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4819">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4819">
                                            <p:txEl>
                                              <p:pRg st="3" end="3"/>
                                            </p:txEl>
                                          </p:spTgt>
                                        </p:tgtEl>
                                        <p:attrNameLst>
                                          <p:attrName>style.visibility</p:attrName>
                                        </p:attrNameLst>
                                      </p:cBhvr>
                                      <p:to>
                                        <p:strVal val="visible"/>
                                      </p:to>
                                    </p:set>
                                    <p:animEffect transition="in" filter="fade">
                                      <p:cBhvr>
                                        <p:cTn id="17" dur="1000"/>
                                        <p:tgtEl>
                                          <p:spTgt spid="34819">
                                            <p:txEl>
                                              <p:pRg st="3" end="3"/>
                                            </p:txEl>
                                          </p:spTgt>
                                        </p:tgtEl>
                                      </p:cBhvr>
                                    </p:animEffect>
                                    <p:anim calcmode="lin" valueType="num">
                                      <p:cBhvr>
                                        <p:cTn id="18" dur="10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4819">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4819">
                                            <p:txEl>
                                              <p:pRg st="4" end="4"/>
                                            </p:txEl>
                                          </p:spTgt>
                                        </p:tgtEl>
                                        <p:attrNameLst>
                                          <p:attrName>style.visibility</p:attrName>
                                        </p:attrNameLst>
                                      </p:cBhvr>
                                      <p:to>
                                        <p:strVal val="visible"/>
                                      </p:to>
                                    </p:set>
                                    <p:animEffect transition="in" filter="fade">
                                      <p:cBhvr>
                                        <p:cTn id="22" dur="1000"/>
                                        <p:tgtEl>
                                          <p:spTgt spid="34819">
                                            <p:txEl>
                                              <p:pRg st="4" end="4"/>
                                            </p:txEl>
                                          </p:spTgt>
                                        </p:tgtEl>
                                      </p:cBhvr>
                                    </p:animEffect>
                                    <p:anim calcmode="lin" valueType="num">
                                      <p:cBhvr>
                                        <p:cTn id="23" dur="10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4819">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4819">
                                            <p:txEl>
                                              <p:pRg st="5" end="5"/>
                                            </p:txEl>
                                          </p:spTgt>
                                        </p:tgtEl>
                                        <p:attrNameLst>
                                          <p:attrName>style.visibility</p:attrName>
                                        </p:attrNameLst>
                                      </p:cBhvr>
                                      <p:to>
                                        <p:strVal val="visible"/>
                                      </p:to>
                                    </p:set>
                                    <p:animEffect transition="in" filter="fade">
                                      <p:cBhvr>
                                        <p:cTn id="27" dur="1000"/>
                                        <p:tgtEl>
                                          <p:spTgt spid="34819">
                                            <p:txEl>
                                              <p:pRg st="5" end="5"/>
                                            </p:txEl>
                                          </p:spTgt>
                                        </p:tgtEl>
                                      </p:cBhvr>
                                    </p:animEffect>
                                    <p:anim calcmode="lin" valueType="num">
                                      <p:cBhvr>
                                        <p:cTn id="28" dur="10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4819">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4819">
                                            <p:txEl>
                                              <p:pRg st="6" end="6"/>
                                            </p:txEl>
                                          </p:spTgt>
                                        </p:tgtEl>
                                        <p:attrNameLst>
                                          <p:attrName>style.visibility</p:attrName>
                                        </p:attrNameLst>
                                      </p:cBhvr>
                                      <p:to>
                                        <p:strVal val="visible"/>
                                      </p:to>
                                    </p:set>
                                    <p:animEffect transition="in" filter="fade">
                                      <p:cBhvr>
                                        <p:cTn id="32" dur="1000"/>
                                        <p:tgtEl>
                                          <p:spTgt spid="34819">
                                            <p:txEl>
                                              <p:pRg st="6" end="6"/>
                                            </p:txEl>
                                          </p:spTgt>
                                        </p:tgtEl>
                                      </p:cBhvr>
                                    </p:animEffect>
                                    <p:anim calcmode="lin" valueType="num">
                                      <p:cBhvr>
                                        <p:cTn id="33" dur="1000" fill="hold"/>
                                        <p:tgtEl>
                                          <p:spTgt spid="34819">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481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1"/>
          </p:nvPr>
        </p:nvSpPr>
        <p:spPr/>
        <p:txBody>
          <a:bodyPr/>
          <a:lstStyle/>
          <a:p>
            <a:r>
              <a:rPr lang="en-US"/>
              <a:t>TCP/IP Protocol Suite</a:t>
            </a:r>
          </a:p>
        </p:txBody>
      </p:sp>
      <p:sp>
        <p:nvSpPr>
          <p:cNvPr id="16" name="Slide Number Placeholder 2"/>
          <p:cNvSpPr>
            <a:spLocks noGrp="1"/>
          </p:cNvSpPr>
          <p:nvPr>
            <p:ph type="sldNum" sz="quarter" idx="12"/>
          </p:nvPr>
        </p:nvSpPr>
        <p:spPr/>
        <p:txBody>
          <a:bodyPr/>
          <a:lstStyle/>
          <a:p>
            <a:fld id="{13A092D9-13B7-4757-9A06-566A4C1CE5D5}" type="slidenum">
              <a:rPr lang="en-US"/>
              <a:pPr/>
              <a:t>30</a:t>
            </a:fld>
            <a:endParaRPr lang="en-US"/>
          </a:p>
        </p:txBody>
      </p:sp>
      <p:sp>
        <p:nvSpPr>
          <p:cNvPr id="71065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065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066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066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066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066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06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0665" name="Line 9"/>
          <p:cNvSpPr>
            <a:spLocks noChangeShapeType="1"/>
          </p:cNvSpPr>
          <p:nvPr/>
        </p:nvSpPr>
        <p:spPr bwMode="auto">
          <a:xfrm>
            <a:off x="609600" y="2227312"/>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710666" name="Line 10"/>
          <p:cNvSpPr>
            <a:spLocks noChangeShapeType="1"/>
          </p:cNvSpPr>
          <p:nvPr/>
        </p:nvSpPr>
        <p:spPr bwMode="auto">
          <a:xfrm>
            <a:off x="609600" y="4437112"/>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710667" name="Rectangle 11"/>
          <p:cNvSpPr>
            <a:spLocks noChangeArrowheads="1"/>
          </p:cNvSpPr>
          <p:nvPr/>
        </p:nvSpPr>
        <p:spPr bwMode="auto">
          <a:xfrm>
            <a:off x="647700" y="2324472"/>
            <a:ext cx="8077200" cy="2041525"/>
          </a:xfrm>
          <a:prstGeom prst="rect">
            <a:avLst/>
          </a:prstGeom>
          <a:solidFill>
            <a:schemeClr val="folHlink"/>
          </a:solidFill>
          <a:ln>
            <a:noFill/>
          </a:ln>
          <a:effectLst/>
          <a:extLs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3200" i="1" dirty="0">
                <a:solidFill>
                  <a:schemeClr val="bg1"/>
                </a:solidFill>
                <a:latin typeface="Arial" charset="0"/>
              </a:rPr>
              <a:t>The unit of communication at the transport layer is a segment, user datagram, or a packet, depending on the specific protocol used in this layer.</a:t>
            </a:r>
          </a:p>
        </p:txBody>
      </p:sp>
      <p:grpSp>
        <p:nvGrpSpPr>
          <p:cNvPr id="710668" name="Group 12"/>
          <p:cNvGrpSpPr>
            <a:grpSpLocks/>
          </p:cNvGrpSpPr>
          <p:nvPr/>
        </p:nvGrpSpPr>
        <p:grpSpPr bwMode="auto">
          <a:xfrm>
            <a:off x="609601" y="1566118"/>
            <a:ext cx="1143000" cy="566738"/>
            <a:chOff x="1200" y="1248"/>
            <a:chExt cx="720" cy="357"/>
          </a:xfrm>
        </p:grpSpPr>
        <p:pic>
          <p:nvPicPr>
            <p:cNvPr id="710669" name="Picture 1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10670"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800" i="1" dirty="0">
                  <a:solidFill>
                    <a:schemeClr val="hlink"/>
                  </a:solidFill>
                  <a:latin typeface="Times New Roman" pitchFamily="18" charset="0"/>
                </a:rPr>
                <a:t>Note</a:t>
              </a:r>
            </a:p>
          </p:txBody>
        </p:sp>
      </p:grpSp>
      <p:pic>
        <p:nvPicPr>
          <p:cNvPr id="17" name="Picture 10"/>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09601" y="4437112"/>
            <a:ext cx="8115300" cy="18939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92514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06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10668"/>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10665"/>
                                        </p:tgtEl>
                                        <p:attrNameLst>
                                          <p:attrName>style.visibility</p:attrName>
                                        </p:attrNameLst>
                                      </p:cBhvr>
                                      <p:to>
                                        <p:strVal val="visible"/>
                                      </p:to>
                                    </p:set>
                                    <p:animEffect transition="in" filter="checkerboard(across)">
                                      <p:cBhvr>
                                        <p:cTn id="14" dur="500"/>
                                        <p:tgtEl>
                                          <p:spTgt spid="710665"/>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10666"/>
                                        </p:tgtEl>
                                        <p:attrNameLst>
                                          <p:attrName>style.visibility</p:attrName>
                                        </p:attrNameLst>
                                      </p:cBhvr>
                                      <p:to>
                                        <p:strVal val="visible"/>
                                      </p:to>
                                    </p:set>
                                    <p:animEffect transition="in" filter="checkerboard(across)">
                                      <p:cBhvr>
                                        <p:cTn id="18" dur="500"/>
                                        <p:tgtEl>
                                          <p:spTgt spid="710666"/>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10667"/>
                                        </p:tgtEl>
                                        <p:attrNameLst>
                                          <p:attrName>style.visibility</p:attrName>
                                        </p:attrNameLst>
                                      </p:cBhvr>
                                      <p:to>
                                        <p:strVal val="visible"/>
                                      </p:to>
                                    </p:set>
                                    <p:animEffect transition="in" filter="checkerboard(across)">
                                      <p:cBhvr>
                                        <p:cTn id="22" dur="500"/>
                                        <p:tgtEl>
                                          <p:spTgt spid="710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65" grpId="0" animBg="1"/>
      <p:bldP spid="710666" grpId="0" animBg="1"/>
      <p:bldP spid="71066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Session Layer</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the </a:t>
            </a:r>
            <a:r>
              <a:rPr lang="en-GB" i="1" dirty="0" smtClean="0"/>
              <a:t>session layer</a:t>
            </a:r>
            <a:r>
              <a:rPr lang="en-GB" dirty="0" smtClean="0"/>
              <a:t>, allows two applications on different computers to open, use, and close a connection called a </a:t>
            </a:r>
            <a:r>
              <a:rPr lang="en-GB" i="1" dirty="0" smtClean="0"/>
              <a:t>session</a:t>
            </a:r>
            <a:r>
              <a:rPr lang="en-GB" dirty="0" smtClean="0"/>
              <a:t>. </a:t>
            </a:r>
          </a:p>
          <a:p>
            <a:pPr lvl="1"/>
            <a:r>
              <a:rPr lang="en-GB" dirty="0" smtClean="0"/>
              <a:t>(A session is a highly structured dialog between two workstations.)</a:t>
            </a:r>
          </a:p>
          <a:p>
            <a:pPr marL="411480" lvl="1" indent="0">
              <a:buNone/>
            </a:pPr>
            <a:endParaRPr lang="en-GB" dirty="0" smtClean="0"/>
          </a:p>
          <a:p>
            <a:r>
              <a:rPr lang="en-GB" dirty="0" smtClean="0"/>
              <a:t>Functions:</a:t>
            </a:r>
          </a:p>
          <a:p>
            <a:pPr lvl="1"/>
            <a:r>
              <a:rPr lang="en-US" b="1" dirty="0"/>
              <a:t>Dialog control</a:t>
            </a:r>
            <a:endParaRPr lang="en-GB" dirty="0" smtClean="0"/>
          </a:p>
          <a:p>
            <a:pPr lvl="2"/>
            <a:r>
              <a:rPr lang="en-US" dirty="0" smtClean="0"/>
              <a:t>It also makes sure the session is orderly, establishing which node transmits first, how long it can transmit, and what to do in case of an error. </a:t>
            </a:r>
          </a:p>
          <a:p>
            <a:pPr lvl="2"/>
            <a:r>
              <a:rPr lang="en-GB" dirty="0" smtClean="0"/>
              <a:t>It performs name-recognition and other functions, such as security, that are needed to allow two applications to communicate over the network. </a:t>
            </a:r>
          </a:p>
          <a:p>
            <a:pPr lvl="2"/>
            <a:endParaRPr lang="en-GB" dirty="0" smtClean="0"/>
          </a:p>
          <a:p>
            <a:pPr lvl="1"/>
            <a:r>
              <a:rPr lang="en-US" b="1" dirty="0" smtClean="0"/>
              <a:t>Synchronization</a:t>
            </a:r>
          </a:p>
          <a:p>
            <a:pPr lvl="2"/>
            <a:r>
              <a:rPr lang="en-GB" dirty="0" smtClean="0"/>
              <a:t>The session layer synchronizes user tasks by placing </a:t>
            </a:r>
            <a:r>
              <a:rPr lang="en-GB" b="1" dirty="0" smtClean="0"/>
              <a:t>checkpoints</a:t>
            </a:r>
            <a:r>
              <a:rPr lang="en-GB" dirty="0" smtClean="0"/>
              <a:t> in the data stream.</a:t>
            </a:r>
          </a:p>
          <a:p>
            <a:pPr lvl="2"/>
            <a:r>
              <a:rPr lang="en-GB" dirty="0" smtClean="0"/>
              <a:t>The checkpoints break the data into smaller groups for error detection. </a:t>
            </a:r>
            <a:r>
              <a:rPr lang="en-GB" dirty="0"/>
              <a:t>It allows information of different streams, perhaps originating from different sources, to be properly combined or synchronized.</a:t>
            </a:r>
          </a:p>
          <a:p>
            <a:pPr lvl="3"/>
            <a:r>
              <a:rPr lang="en-GB" dirty="0"/>
              <a:t>An </a:t>
            </a:r>
            <a:r>
              <a:rPr lang="en-GB" dirty="0" smtClean="0"/>
              <a:t>example application is </a:t>
            </a:r>
            <a:r>
              <a:rPr lang="en-GB" dirty="0" smtClean="0">
                <a:hlinkClick r:id="rId2" tooltip="Web conferencing"/>
              </a:rPr>
              <a:t>web conferencing</a:t>
            </a:r>
            <a:r>
              <a:rPr lang="en-GB" dirty="0" smtClean="0"/>
              <a:t>, in which the streams of audio and video must be synchronous to avoid so-called </a:t>
            </a:r>
            <a:r>
              <a:rPr lang="en-GB" dirty="0" smtClean="0">
                <a:hlinkClick r:id="rId3" tooltip="Lip synch"/>
              </a:rPr>
              <a:t>lip synch</a:t>
            </a:r>
            <a:r>
              <a:rPr lang="en-GB" dirty="0" smtClean="0"/>
              <a:t> problems. It ensures that the person displayed on screen is the current speaker.</a:t>
            </a:r>
          </a:p>
          <a:p>
            <a:pPr lvl="1"/>
            <a:endParaRPr lang="en-GB" dirty="0" smtClean="0"/>
          </a:p>
          <a:p>
            <a:endParaRPr lang="en-GB" dirty="0"/>
          </a:p>
        </p:txBody>
      </p:sp>
    </p:spTree>
    <p:extLst>
      <p:ext uri="{BB962C8B-B14F-4D97-AF65-F5344CB8AC3E}">
        <p14:creationId xmlns:p14="http://schemas.microsoft.com/office/powerpoint/2010/main" xmlns="" val="367685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presentation layer</a:t>
            </a:r>
            <a:endParaRPr lang="en-GB" dirty="0"/>
          </a:p>
        </p:txBody>
      </p:sp>
      <p:sp>
        <p:nvSpPr>
          <p:cNvPr id="3" name="Content Placeholder 2"/>
          <p:cNvSpPr>
            <a:spLocks noGrp="1"/>
          </p:cNvSpPr>
          <p:nvPr>
            <p:ph idx="1"/>
          </p:nvPr>
        </p:nvSpPr>
        <p:spPr/>
        <p:txBody>
          <a:bodyPr>
            <a:normAutofit/>
          </a:bodyPr>
          <a:lstStyle/>
          <a:p>
            <a:r>
              <a:rPr lang="en-US" dirty="0" smtClean="0"/>
              <a:t>The presentation layer is responsible for translation, compression, and encryption.</a:t>
            </a:r>
          </a:p>
          <a:p>
            <a:r>
              <a:rPr lang="en-US" b="1" dirty="0" smtClean="0"/>
              <a:t>Deals with the actual formatting of the data.</a:t>
            </a:r>
          </a:p>
          <a:p>
            <a:pPr lvl="1">
              <a:lnSpc>
                <a:spcPct val="90000"/>
              </a:lnSpc>
            </a:pPr>
            <a:r>
              <a:rPr lang="en-US" dirty="0" smtClean="0"/>
              <a:t>For example, data might be converted from EBCDIC to ASCII formatting so that the receiving node can understand it. </a:t>
            </a:r>
          </a:p>
          <a:p>
            <a:pPr marL="0" indent="0">
              <a:lnSpc>
                <a:spcPct val="90000"/>
              </a:lnSpc>
              <a:buNone/>
            </a:pPr>
            <a:endParaRPr lang="en-US" dirty="0" smtClean="0"/>
          </a:p>
          <a:p>
            <a:endParaRPr lang="en-US" dirty="0" smtClean="0"/>
          </a:p>
          <a:p>
            <a:endParaRPr lang="en-GB" dirty="0"/>
          </a:p>
        </p:txBody>
      </p:sp>
      <p:sp>
        <p:nvSpPr>
          <p:cNvPr id="4" name="Date Placeholder 3"/>
          <p:cNvSpPr>
            <a:spLocks noGrp="1"/>
          </p:cNvSpPr>
          <p:nvPr>
            <p:ph type="dt" sz="half" idx="10"/>
          </p:nvPr>
        </p:nvSpPr>
        <p:spPr/>
        <p:txBody>
          <a:bodyPr/>
          <a:lstStyle/>
          <a:p>
            <a:fld id="{1007605A-39C6-46D1-A46C-4F105FE1196E}" type="datetime1">
              <a:rPr lang="en-US" smtClean="0"/>
              <a:pPr/>
              <a:t>08/04/2023</a:t>
            </a:fld>
            <a:endParaRPr lang="en-GB"/>
          </a:p>
        </p:txBody>
      </p:sp>
      <p:sp>
        <p:nvSpPr>
          <p:cNvPr id="5" name="Footer Placeholder 4"/>
          <p:cNvSpPr>
            <a:spLocks noGrp="1"/>
          </p:cNvSpPr>
          <p:nvPr>
            <p:ph type="ftr" sz="quarter" idx="11"/>
          </p:nvPr>
        </p:nvSpPr>
        <p:spPr/>
        <p:txBody>
          <a:bodyPr/>
          <a:lstStyle/>
          <a:p>
            <a:r>
              <a:rPr lang="en-GB" smtClean="0"/>
              <a:t>Nouf Aljaffan (C) 2012 - CSC 1202 Course at KSU</a:t>
            </a:r>
            <a:endParaRPr lang="en-GB"/>
          </a:p>
        </p:txBody>
      </p:sp>
    </p:spTree>
    <p:extLst>
      <p:ext uri="{BB962C8B-B14F-4D97-AF65-F5344CB8AC3E}">
        <p14:creationId xmlns:p14="http://schemas.microsoft.com/office/powerpoint/2010/main" xmlns="" val="36319159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 Layer</a:t>
            </a:r>
            <a:endParaRPr lang="en-GB" dirty="0"/>
          </a:p>
        </p:txBody>
      </p:sp>
      <p:sp>
        <p:nvSpPr>
          <p:cNvPr id="46083" name="Rectangle 3"/>
          <p:cNvSpPr>
            <a:spLocks noGrp="1" noChangeArrowheads="1"/>
          </p:cNvSpPr>
          <p:nvPr>
            <p:ph idx="1"/>
          </p:nvPr>
        </p:nvSpPr>
        <p:spPr/>
        <p:txBody>
          <a:bodyPr>
            <a:normAutofit/>
          </a:bodyPr>
          <a:lstStyle/>
          <a:p>
            <a:r>
              <a:rPr lang="en-GB" sz="2000" dirty="0" smtClean="0"/>
              <a:t>This layer relates to the services that directly provide user interfaces support user applications or services, such as software for file transfers, database access, and e-mail. </a:t>
            </a:r>
          </a:p>
          <a:p>
            <a:r>
              <a:rPr lang="en-GB" sz="2000" dirty="0" smtClean="0"/>
              <a:t>In other words, it serves as a window through which application processes can access network services. </a:t>
            </a:r>
          </a:p>
          <a:p>
            <a:r>
              <a:rPr lang="en-GB" sz="2000" dirty="0" smtClean="0"/>
              <a:t>The application layer enables  the user to access the network. </a:t>
            </a:r>
          </a:p>
          <a:p>
            <a:r>
              <a:rPr lang="en-GB" sz="2000" dirty="0" smtClean="0"/>
              <a:t>This would be the layer that a programmer uses to allow his application to access a network service, such as linking into a database.</a:t>
            </a:r>
          </a:p>
        </p:txBody>
      </p:sp>
      <p:sp>
        <p:nvSpPr>
          <p:cNvPr id="3" name="Date Placeholder 2"/>
          <p:cNvSpPr>
            <a:spLocks noGrp="1"/>
          </p:cNvSpPr>
          <p:nvPr>
            <p:ph type="dt" sz="half" idx="10"/>
          </p:nvPr>
        </p:nvSpPr>
        <p:spPr/>
        <p:txBody>
          <a:bodyPr/>
          <a:lstStyle/>
          <a:p>
            <a:fld id="{0CB5BA9F-69B7-4B0B-951C-EC95E4069A4A}" type="datetime1">
              <a:rPr lang="en-US" smtClean="0"/>
              <a:pPr/>
              <a:t>08/04/2023</a:t>
            </a:fld>
            <a:endParaRPr lang="en-GB"/>
          </a:p>
        </p:txBody>
      </p:sp>
      <p:sp>
        <p:nvSpPr>
          <p:cNvPr id="6" name="Footer Placeholder 5"/>
          <p:cNvSpPr>
            <a:spLocks noGrp="1"/>
          </p:cNvSpPr>
          <p:nvPr>
            <p:ph type="ftr" sz="quarter" idx="11"/>
          </p:nvPr>
        </p:nvSpPr>
        <p:spPr/>
        <p:txBody>
          <a:bodyPr/>
          <a:lstStyle/>
          <a:p>
            <a:r>
              <a:rPr lang="en-GB" smtClean="0"/>
              <a:t>Nouf Aljaffan (C) 2012 - CSC 1202 Course at KSU</a:t>
            </a:r>
            <a:endParaRPr lang="en-GB"/>
          </a:p>
        </p:txBody>
      </p:sp>
    </p:spTree>
    <p:extLst>
      <p:ext uri="{BB962C8B-B14F-4D97-AF65-F5344CB8AC3E}">
        <p14:creationId xmlns:p14="http://schemas.microsoft.com/office/powerpoint/2010/main" xmlns="" val="7383967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
          <p:cNvSpPr>
            <a:spLocks noGrp="1"/>
          </p:cNvSpPr>
          <p:nvPr>
            <p:ph type="ftr" sz="quarter" idx="11"/>
          </p:nvPr>
        </p:nvSpPr>
        <p:spPr/>
        <p:txBody>
          <a:bodyPr/>
          <a:lstStyle/>
          <a:p>
            <a:r>
              <a:rPr lang="en-US"/>
              <a:t>TCP/IP Protocol Suite</a:t>
            </a:r>
          </a:p>
        </p:txBody>
      </p:sp>
      <p:sp>
        <p:nvSpPr>
          <p:cNvPr id="15" name="Slide Number Placeholder 2"/>
          <p:cNvSpPr>
            <a:spLocks noGrp="1"/>
          </p:cNvSpPr>
          <p:nvPr>
            <p:ph type="sldNum" sz="quarter" idx="12"/>
          </p:nvPr>
        </p:nvSpPr>
        <p:spPr/>
        <p:txBody>
          <a:bodyPr/>
          <a:lstStyle/>
          <a:p>
            <a:fld id="{4E3E788E-32BD-4F6F-8EFC-B48C31C11A21}" type="slidenum">
              <a:rPr lang="en-US"/>
              <a:pPr/>
              <a:t>34</a:t>
            </a:fld>
            <a:endParaRPr lang="en-US"/>
          </a:p>
        </p:txBody>
      </p:sp>
      <p:pic>
        <p:nvPicPr>
          <p:cNvPr id="591883" name="Picture 1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69988" y="3505200"/>
            <a:ext cx="6892925" cy="2427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9187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xmlns="">
                <a:solidFill>
                  <a:srgbClr val="00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i="1" dirty="0" smtClean="0">
                <a:latin typeface="Times New Roman" pitchFamily="18" charset="0"/>
              </a:rPr>
              <a:t>Communication </a:t>
            </a:r>
            <a:r>
              <a:rPr lang="en-US" altLang="en-US" i="1" dirty="0">
                <a:latin typeface="Times New Roman" pitchFamily="18" charset="0"/>
              </a:rPr>
              <a:t>at application layer</a:t>
            </a:r>
          </a:p>
        </p:txBody>
      </p:sp>
      <p:sp>
        <p:nvSpPr>
          <p:cNvPr id="59187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187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187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187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187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188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188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91885" name="Picture 1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54025" y="838200"/>
            <a:ext cx="8308975" cy="2393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91887" name="Picture 1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538288" y="1268413"/>
            <a:ext cx="6234112" cy="2084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91888" name="Picture 16"/>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157288" y="4495800"/>
            <a:ext cx="6919912" cy="2065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1107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18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16" fill="hold" nodeType="clickEffect">
                                  <p:stCondLst>
                                    <p:cond delay="0"/>
                                  </p:stCondLst>
                                  <p:childTnLst>
                                    <p:set>
                                      <p:cBhvr>
                                        <p:cTn id="10" dur="1" fill="hold">
                                          <p:stCondLst>
                                            <p:cond delay="0"/>
                                          </p:stCondLst>
                                        </p:cTn>
                                        <p:tgtEl>
                                          <p:spTgt spid="591885"/>
                                        </p:tgtEl>
                                        <p:attrNameLst>
                                          <p:attrName>style.visibility</p:attrName>
                                        </p:attrNameLst>
                                      </p:cBhvr>
                                      <p:to>
                                        <p:strVal val="visible"/>
                                      </p:to>
                                    </p:set>
                                    <p:animEffect transition="in" filter="diamond(in)">
                                      <p:cBhvr>
                                        <p:cTn id="11" dur="2000"/>
                                        <p:tgtEl>
                                          <p:spTgt spid="5918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91888"/>
                                        </p:tgtEl>
                                        <p:attrNameLst>
                                          <p:attrName>style.visibility</p:attrName>
                                        </p:attrNameLst>
                                      </p:cBhvr>
                                      <p:to>
                                        <p:strVal val="visible"/>
                                      </p:to>
                                    </p:set>
                                    <p:animEffect transition="in" filter="wipe(left)">
                                      <p:cBhvr>
                                        <p:cTn id="16" dur="3000"/>
                                        <p:tgtEl>
                                          <p:spTgt spid="591888"/>
                                        </p:tgtEl>
                                      </p:cBhvr>
                                    </p:animEffect>
                                  </p:childTnLst>
                                </p:cTn>
                              </p:par>
                              <p:par>
                                <p:cTn id="17" presetID="22" presetClass="entr" presetSubtype="8" fill="hold" nodeType="withEffect">
                                  <p:stCondLst>
                                    <p:cond delay="0"/>
                                  </p:stCondLst>
                                  <p:childTnLst>
                                    <p:set>
                                      <p:cBhvr>
                                        <p:cTn id="18" dur="1" fill="hold">
                                          <p:stCondLst>
                                            <p:cond delay="0"/>
                                          </p:stCondLst>
                                        </p:cTn>
                                        <p:tgtEl>
                                          <p:spTgt spid="591887"/>
                                        </p:tgtEl>
                                        <p:attrNameLst>
                                          <p:attrName>style.visibility</p:attrName>
                                        </p:attrNameLst>
                                      </p:cBhvr>
                                      <p:to>
                                        <p:strVal val="visible"/>
                                      </p:to>
                                    </p:set>
                                    <p:animEffect transition="in" filter="wipe(left)">
                                      <p:cBhvr>
                                        <p:cTn id="19" dur="3000"/>
                                        <p:tgtEl>
                                          <p:spTgt spid="59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1"/>
          </p:nvPr>
        </p:nvSpPr>
        <p:spPr/>
        <p:txBody>
          <a:bodyPr/>
          <a:lstStyle/>
          <a:p>
            <a:r>
              <a:rPr lang="en-US"/>
              <a:t>TCP/IP Protocol Suite</a:t>
            </a:r>
          </a:p>
        </p:txBody>
      </p:sp>
      <p:sp>
        <p:nvSpPr>
          <p:cNvPr id="16" name="Slide Number Placeholder 2"/>
          <p:cNvSpPr>
            <a:spLocks noGrp="1"/>
          </p:cNvSpPr>
          <p:nvPr>
            <p:ph type="sldNum" sz="quarter" idx="12"/>
          </p:nvPr>
        </p:nvSpPr>
        <p:spPr/>
        <p:txBody>
          <a:bodyPr/>
          <a:lstStyle/>
          <a:p>
            <a:fld id="{2EE8C6D2-2B90-498D-AF5F-85E34F8935C2}" type="slidenum">
              <a:rPr lang="en-US"/>
              <a:pPr/>
              <a:t>35</a:t>
            </a:fld>
            <a:endParaRPr lang="en-US"/>
          </a:p>
        </p:txBody>
      </p:sp>
      <p:sp>
        <p:nvSpPr>
          <p:cNvPr id="712706"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27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2708"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27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27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2711"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27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2713"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712714"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712715"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charset="0"/>
              </a:rPr>
              <a:t>The unit of communication at the application layer is a message.</a:t>
            </a:r>
          </a:p>
        </p:txBody>
      </p:sp>
      <p:grpSp>
        <p:nvGrpSpPr>
          <p:cNvPr id="712716" name="Group 12"/>
          <p:cNvGrpSpPr>
            <a:grpSpLocks/>
          </p:cNvGrpSpPr>
          <p:nvPr/>
        </p:nvGrpSpPr>
        <p:grpSpPr bwMode="auto">
          <a:xfrm>
            <a:off x="609600" y="2328863"/>
            <a:ext cx="1143000" cy="566737"/>
            <a:chOff x="1200" y="1248"/>
            <a:chExt cx="720" cy="357"/>
          </a:xfrm>
        </p:grpSpPr>
        <p:pic>
          <p:nvPicPr>
            <p:cNvPr id="712717" name="Picture 1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12718"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pitchFamily="18" charset="0"/>
                </a:rPr>
                <a:t>Note</a:t>
              </a:r>
            </a:p>
          </p:txBody>
        </p:sp>
      </p:grpSp>
      <p:pic>
        <p:nvPicPr>
          <p:cNvPr id="17" name="Picture 10"/>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62069" y="4191000"/>
            <a:ext cx="8100931" cy="2046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74412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27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2000" fill="hold"/>
                                        <p:tgtEl>
                                          <p:spTgt spid="712716"/>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4000"/>
                            </p:stCondLst>
                            <p:childTnLst>
                              <p:par>
                                <p:cTn id="12" presetID="5" presetClass="entr" presetSubtype="10" fill="hold" grpId="0" nodeType="afterEffect">
                                  <p:stCondLst>
                                    <p:cond delay="0"/>
                                  </p:stCondLst>
                                  <p:childTnLst>
                                    <p:set>
                                      <p:cBhvr>
                                        <p:cTn id="13" dur="1" fill="hold">
                                          <p:stCondLst>
                                            <p:cond delay="0"/>
                                          </p:stCondLst>
                                        </p:cTn>
                                        <p:tgtEl>
                                          <p:spTgt spid="712713"/>
                                        </p:tgtEl>
                                        <p:attrNameLst>
                                          <p:attrName>style.visibility</p:attrName>
                                        </p:attrNameLst>
                                      </p:cBhvr>
                                      <p:to>
                                        <p:strVal val="visible"/>
                                      </p:to>
                                    </p:set>
                                    <p:animEffect transition="in" filter="checkerboard(across)">
                                      <p:cBhvr>
                                        <p:cTn id="14" dur="500"/>
                                        <p:tgtEl>
                                          <p:spTgt spid="712713"/>
                                        </p:tgtEl>
                                      </p:cBhvr>
                                    </p:animEffect>
                                  </p:childTnLst>
                                </p:cTn>
                              </p:par>
                            </p:childTnLst>
                          </p:cTn>
                        </p:par>
                        <p:par>
                          <p:cTn id="15" fill="hold" nodeType="afterGroup">
                            <p:stCondLst>
                              <p:cond delay="4500"/>
                            </p:stCondLst>
                            <p:childTnLst>
                              <p:par>
                                <p:cTn id="16" presetID="5" presetClass="entr" presetSubtype="10" fill="hold" grpId="0" nodeType="afterEffect">
                                  <p:stCondLst>
                                    <p:cond delay="0"/>
                                  </p:stCondLst>
                                  <p:childTnLst>
                                    <p:set>
                                      <p:cBhvr>
                                        <p:cTn id="17" dur="1" fill="hold">
                                          <p:stCondLst>
                                            <p:cond delay="0"/>
                                          </p:stCondLst>
                                        </p:cTn>
                                        <p:tgtEl>
                                          <p:spTgt spid="712714"/>
                                        </p:tgtEl>
                                        <p:attrNameLst>
                                          <p:attrName>style.visibility</p:attrName>
                                        </p:attrNameLst>
                                      </p:cBhvr>
                                      <p:to>
                                        <p:strVal val="visible"/>
                                      </p:to>
                                    </p:set>
                                    <p:animEffect transition="in" filter="checkerboard(across)">
                                      <p:cBhvr>
                                        <p:cTn id="18" dur="500"/>
                                        <p:tgtEl>
                                          <p:spTgt spid="712714"/>
                                        </p:tgtEl>
                                      </p:cBhvr>
                                    </p:animEffect>
                                  </p:childTnLst>
                                </p:cTn>
                              </p:par>
                            </p:childTnLst>
                          </p:cTn>
                        </p:par>
                        <p:par>
                          <p:cTn id="19" fill="hold" nodeType="afterGroup">
                            <p:stCondLst>
                              <p:cond delay="5000"/>
                            </p:stCondLst>
                            <p:childTnLst>
                              <p:par>
                                <p:cTn id="20" presetID="5" presetClass="entr" presetSubtype="10" fill="hold" grpId="0" nodeType="afterEffect">
                                  <p:stCondLst>
                                    <p:cond delay="0"/>
                                  </p:stCondLst>
                                  <p:childTnLst>
                                    <p:set>
                                      <p:cBhvr>
                                        <p:cTn id="21" dur="1" fill="hold">
                                          <p:stCondLst>
                                            <p:cond delay="0"/>
                                          </p:stCondLst>
                                        </p:cTn>
                                        <p:tgtEl>
                                          <p:spTgt spid="712715"/>
                                        </p:tgtEl>
                                        <p:attrNameLst>
                                          <p:attrName>style.visibility</p:attrName>
                                        </p:attrNameLst>
                                      </p:cBhvr>
                                      <p:to>
                                        <p:strVal val="visible"/>
                                      </p:to>
                                    </p:set>
                                    <p:animEffect transition="in" filter="checkerboard(across)">
                                      <p:cBhvr>
                                        <p:cTn id="22" dur="500"/>
                                        <p:tgtEl>
                                          <p:spTgt spid="712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3" grpId="0" animBg="1"/>
      <p:bldP spid="712714" grpId="0" animBg="1"/>
      <p:bldP spid="712715"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US" dirty="0" smtClean="0">
                <a:latin typeface="Arial Unicode MS" pitchFamily="34" charset="-128"/>
              </a:rPr>
              <a:t>Four levels of addresses are used in an internet employing the TCP/IP protocols:</a:t>
            </a:r>
          </a:p>
          <a:p>
            <a:pPr lvl="1"/>
            <a:r>
              <a:rPr lang="en-US" dirty="0" smtClean="0">
                <a:latin typeface="Arial Unicode MS" pitchFamily="34" charset="-128"/>
              </a:rPr>
              <a:t>physical address</a:t>
            </a:r>
          </a:p>
          <a:p>
            <a:pPr lvl="1"/>
            <a:r>
              <a:rPr lang="en-US" dirty="0" smtClean="0">
                <a:latin typeface="Arial Unicode MS" pitchFamily="34" charset="-128"/>
              </a:rPr>
              <a:t>logical address</a:t>
            </a:r>
          </a:p>
          <a:p>
            <a:pPr lvl="1"/>
            <a:r>
              <a:rPr lang="en-US" dirty="0" smtClean="0">
                <a:latin typeface="Arial Unicode MS" pitchFamily="34" charset="-128"/>
              </a:rPr>
              <a:t>port address</a:t>
            </a:r>
          </a:p>
          <a:p>
            <a:pPr lvl="1"/>
            <a:r>
              <a:rPr lang="en-US" dirty="0" smtClean="0">
                <a:latin typeface="Arial Unicode MS" pitchFamily="34" charset="-128"/>
              </a:rPr>
              <a:t>application-specific address. </a:t>
            </a:r>
          </a:p>
        </p:txBody>
      </p:sp>
      <p:sp>
        <p:nvSpPr>
          <p:cNvPr id="6" name="Footer Placeholder 1"/>
          <p:cNvSpPr>
            <a:spLocks noGrp="1"/>
          </p:cNvSpPr>
          <p:nvPr>
            <p:ph type="ftr" sz="quarter" idx="11"/>
          </p:nvPr>
        </p:nvSpPr>
        <p:spPr/>
        <p:txBody>
          <a:bodyPr/>
          <a:lstStyle/>
          <a:p>
            <a:r>
              <a:rPr lang="en-US"/>
              <a:t>TCP/IP Protocol Suite</a:t>
            </a:r>
          </a:p>
        </p:txBody>
      </p:sp>
      <p:sp>
        <p:nvSpPr>
          <p:cNvPr id="7" name="Slide Number Placeholder 2"/>
          <p:cNvSpPr>
            <a:spLocks noGrp="1"/>
          </p:cNvSpPr>
          <p:nvPr>
            <p:ph type="sldNum" sz="quarter" idx="12"/>
          </p:nvPr>
        </p:nvSpPr>
        <p:spPr/>
        <p:txBody>
          <a:bodyPr/>
          <a:lstStyle/>
          <a:p>
            <a:fld id="{824316BF-2725-4B13-A0B1-BB7ACB943558}" type="slidenum">
              <a:rPr lang="en-US"/>
              <a:pPr/>
              <a:t>36</a:t>
            </a:fld>
            <a:endParaRPr lang="en-US"/>
          </a:p>
        </p:txBody>
      </p:sp>
      <p:sp>
        <p:nvSpPr>
          <p:cNvPr id="62054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3200">
              <a:effectLst>
                <a:outerShdw blurRad="38100" dist="38100" dir="2700000" algn="tl">
                  <a:srgbClr val="FFFFFF"/>
                </a:outerShdw>
              </a:effectLst>
              <a:latin typeface="Times New Roman" pitchFamily="18" charset="0"/>
            </a:endParaRPr>
          </a:p>
        </p:txBody>
      </p:sp>
      <p:sp>
        <p:nvSpPr>
          <p:cNvPr id="620547" name="Text Box 3"/>
          <p:cNvSpPr txBox="1">
            <a:spLocks noChangeArrowheads="1"/>
          </p:cNvSpPr>
          <p:nvPr/>
        </p:nvSpPr>
        <p:spPr bwMode="auto">
          <a:xfrm>
            <a:off x="228600" y="355600"/>
            <a:ext cx="3108543"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600" dirty="0" smtClean="0">
                <a:solidFill>
                  <a:schemeClr val="bg1"/>
                </a:solidFill>
                <a:latin typeface="Times" pitchFamily="18" charset="0"/>
              </a:rPr>
              <a:t>ADDRESSING</a:t>
            </a:r>
            <a:endParaRPr lang="en-US" sz="3600" dirty="0">
              <a:solidFill>
                <a:schemeClr val="bg1"/>
              </a:solidFill>
              <a:latin typeface="Times" pitchFamily="18" charset="0"/>
            </a:endParaRPr>
          </a:p>
        </p:txBody>
      </p:sp>
      <p:sp>
        <p:nvSpPr>
          <p:cNvPr id="620548"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en-US">
              <a:latin typeface="Times New Roman" pitchFamily="18" charset="0"/>
            </a:endParaRPr>
          </a:p>
        </p:txBody>
      </p:sp>
    </p:spTree>
    <p:extLst>
      <p:ext uri="{BB962C8B-B14F-4D97-AF65-F5344CB8AC3E}">
        <p14:creationId xmlns:p14="http://schemas.microsoft.com/office/powerpoint/2010/main" xmlns="" val="9515731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95536" y="188640"/>
            <a:ext cx="8229600" cy="1143000"/>
          </a:xfrm>
        </p:spPr>
        <p:txBody>
          <a:bodyPr>
            <a:noAutofit/>
          </a:bodyPr>
          <a:lstStyle/>
          <a:p>
            <a:r>
              <a:rPr lang="en-US" sz="3200" dirty="0" smtClean="0">
                <a:latin typeface="Arial Unicode MS" pitchFamily="34" charset="-128"/>
              </a:rPr>
              <a:t>Each address is related to a one layer in the TCP/IP architecture, as shown in Figure.</a:t>
            </a:r>
            <a:endParaRPr lang="en-GB" sz="3200" dirty="0"/>
          </a:p>
        </p:txBody>
      </p:sp>
      <p:sp>
        <p:nvSpPr>
          <p:cNvPr id="7" name="Text Placeholder 6"/>
          <p:cNvSpPr>
            <a:spLocks noGrp="1"/>
          </p:cNvSpPr>
          <p:nvPr>
            <p:ph type="body" idx="1"/>
          </p:nvPr>
        </p:nvSpPr>
        <p:spPr>
          <a:xfrm>
            <a:off x="-180528" y="1535113"/>
            <a:ext cx="4040188" cy="639762"/>
          </a:xfrm>
        </p:spPr>
        <p:txBody>
          <a:bodyPr/>
          <a:lstStyle/>
          <a:p>
            <a:pPr algn="ctr"/>
            <a:r>
              <a:rPr lang="en-GB" dirty="0" smtClean="0"/>
              <a:t>IOS Model</a:t>
            </a:r>
            <a:endParaRPr lang="en-GB" dirty="0"/>
          </a:p>
        </p:txBody>
      </p:sp>
      <p:sp>
        <p:nvSpPr>
          <p:cNvPr id="9" name="Text Placeholder 8"/>
          <p:cNvSpPr>
            <a:spLocks noGrp="1"/>
          </p:cNvSpPr>
          <p:nvPr>
            <p:ph type="body" sz="half" idx="3"/>
          </p:nvPr>
        </p:nvSpPr>
        <p:spPr>
          <a:xfrm>
            <a:off x="5354761" y="1535113"/>
            <a:ext cx="4041775" cy="639762"/>
          </a:xfrm>
        </p:spPr>
        <p:txBody>
          <a:bodyPr/>
          <a:lstStyle/>
          <a:p>
            <a:pPr algn="ctr"/>
            <a:r>
              <a:rPr lang="en-GB" dirty="0" smtClean="0"/>
              <a:t>TCP/IP Model</a:t>
            </a:r>
            <a:endParaRPr lang="en-GB" dirty="0"/>
          </a:p>
        </p:txBody>
      </p:sp>
      <p:graphicFrame>
        <p:nvGraphicFramePr>
          <p:cNvPr id="16" name="SmartArt Placeholder 3"/>
          <p:cNvGraphicFramePr>
            <a:graphicFrameLocks noGrp="1"/>
          </p:cNvGraphicFramePr>
          <p:nvPr>
            <p:ph sz="quarter" idx="2"/>
            <p:extLst>
              <p:ext uri="{D42A27DB-BD31-4B8C-83A1-F6EECF244321}">
                <p14:modId xmlns:p14="http://schemas.microsoft.com/office/powerpoint/2010/main" xmlns="" val="4050690835"/>
              </p:ext>
            </p:extLst>
          </p:nvPr>
        </p:nvGraphicFramePr>
        <p:xfrm>
          <a:off x="-180528" y="2174875"/>
          <a:ext cx="4040188" cy="3951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5" name="Content Placeholder 3"/>
          <p:cNvGraphicFramePr>
            <a:graphicFrameLocks noGrp="1"/>
          </p:cNvGraphicFramePr>
          <p:nvPr>
            <p:ph sz="quarter" idx="4"/>
            <p:extLst>
              <p:ext uri="{D42A27DB-BD31-4B8C-83A1-F6EECF244321}">
                <p14:modId xmlns:p14="http://schemas.microsoft.com/office/powerpoint/2010/main" xmlns="" val="2532665263"/>
              </p:ext>
            </p:extLst>
          </p:nvPr>
        </p:nvGraphicFramePr>
        <p:xfrm>
          <a:off x="5364089" y="2142008"/>
          <a:ext cx="3528392" cy="39512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TextBox 20"/>
          <p:cNvSpPr txBox="1"/>
          <p:nvPr/>
        </p:nvSpPr>
        <p:spPr>
          <a:xfrm>
            <a:off x="2627784" y="4221088"/>
            <a:ext cx="3420000" cy="576000"/>
          </a:xfrm>
          <a:prstGeom prst="lef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GB" b="1" dirty="0" smtClean="0"/>
              <a:t>Logic Address</a:t>
            </a:r>
            <a:endParaRPr lang="en-GB" b="1" dirty="0"/>
          </a:p>
        </p:txBody>
      </p:sp>
      <p:sp>
        <p:nvSpPr>
          <p:cNvPr id="22" name="TextBox 21"/>
          <p:cNvSpPr txBox="1"/>
          <p:nvPr/>
        </p:nvSpPr>
        <p:spPr>
          <a:xfrm>
            <a:off x="2627784" y="3645024"/>
            <a:ext cx="3420000" cy="576000"/>
          </a:xfrm>
          <a:prstGeom prst="leftRightArrow">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GB" b="1" dirty="0" smtClean="0"/>
              <a:t>Port Address</a:t>
            </a:r>
            <a:endParaRPr lang="en-GB" b="1" dirty="0"/>
          </a:p>
        </p:txBody>
      </p:sp>
      <p:sp>
        <p:nvSpPr>
          <p:cNvPr id="25" name="TextBox 24"/>
          <p:cNvSpPr txBox="1"/>
          <p:nvPr/>
        </p:nvSpPr>
        <p:spPr>
          <a:xfrm>
            <a:off x="2627784" y="2276872"/>
            <a:ext cx="3420000" cy="576000"/>
          </a:xfrm>
          <a:prstGeom prst="leftRightArrow">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b="1" dirty="0" smtClean="0"/>
              <a:t>Application Spec. Address</a:t>
            </a:r>
            <a:endParaRPr lang="en-GB" b="1" dirty="0"/>
          </a:p>
        </p:txBody>
      </p:sp>
      <p:sp>
        <p:nvSpPr>
          <p:cNvPr id="26" name="TextBox 25"/>
          <p:cNvSpPr txBox="1"/>
          <p:nvPr/>
        </p:nvSpPr>
        <p:spPr>
          <a:xfrm>
            <a:off x="2627784" y="4827421"/>
            <a:ext cx="3420000" cy="576000"/>
          </a:xfrm>
          <a:prstGeom prst="leftRightArrow">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GB" b="1" dirty="0" smtClean="0"/>
              <a:t>Physical Address</a:t>
            </a:r>
            <a:endParaRPr lang="en-GB" b="1" dirty="0"/>
          </a:p>
        </p:txBody>
      </p:sp>
    </p:spTree>
    <p:extLst>
      <p:ext uri="{BB962C8B-B14F-4D97-AF65-F5344CB8AC3E}">
        <p14:creationId xmlns:p14="http://schemas.microsoft.com/office/powerpoint/2010/main" xmlns="" val="31407327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1"/>
          </p:nvPr>
        </p:nvSpPr>
        <p:spPr/>
        <p:txBody>
          <a:bodyPr/>
          <a:lstStyle/>
          <a:p>
            <a:r>
              <a:rPr lang="en-US"/>
              <a:t>TCP/IP Protocol Suite</a:t>
            </a:r>
          </a:p>
        </p:txBody>
      </p:sp>
      <p:sp>
        <p:nvSpPr>
          <p:cNvPr id="16" name="Slide Number Placeholder 2"/>
          <p:cNvSpPr>
            <a:spLocks noGrp="1"/>
          </p:cNvSpPr>
          <p:nvPr>
            <p:ph type="sldNum" sz="quarter" idx="12"/>
          </p:nvPr>
        </p:nvSpPr>
        <p:spPr/>
        <p:txBody>
          <a:bodyPr/>
          <a:lstStyle/>
          <a:p>
            <a:fld id="{B4ECB49E-BB53-40E8-B00B-1FCC2A52D525}" type="slidenum">
              <a:rPr lang="en-US"/>
              <a:pPr/>
              <a:t>38</a:t>
            </a:fld>
            <a:endParaRPr lang="en-US"/>
          </a:p>
        </p:txBody>
      </p:sp>
      <p:pic>
        <p:nvPicPr>
          <p:cNvPr id="598028" name="Picture 1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 y="1828800"/>
            <a:ext cx="7970838" cy="3354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9801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xmlns="">
                <a:solidFill>
                  <a:srgbClr val="00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i="1" dirty="0" smtClean="0">
                <a:latin typeface="Times New Roman" pitchFamily="18" charset="0"/>
              </a:rPr>
              <a:t>Example 1: </a:t>
            </a:r>
            <a:r>
              <a:rPr lang="en-US" altLang="en-US" i="1" dirty="0">
                <a:latin typeface="Times New Roman" pitchFamily="18" charset="0"/>
              </a:rPr>
              <a:t>physical addresses</a:t>
            </a:r>
          </a:p>
        </p:txBody>
      </p:sp>
      <p:sp>
        <p:nvSpPr>
          <p:cNvPr id="59801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9802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98029" name="Picture 1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62000" y="3810000"/>
            <a:ext cx="3089275" cy="981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98031" name="Picture 1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368675" y="3516313"/>
            <a:ext cx="1050925" cy="1131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98032" name="Picture 16"/>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4495800" y="3505200"/>
            <a:ext cx="987425"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98033" name="Picture 17"/>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5105400" y="3886200"/>
            <a:ext cx="3217863" cy="952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87707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80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598029"/>
                                        </p:tgtEl>
                                        <p:attrNameLst>
                                          <p:attrName>style.visibility</p:attrName>
                                        </p:attrNameLst>
                                      </p:cBhvr>
                                      <p:to>
                                        <p:strVal val="visible"/>
                                      </p:to>
                                    </p:set>
                                    <p:animEffect transition="in" filter="wipe(left)">
                                      <p:cBhvr>
                                        <p:cTn id="11" dur="2000"/>
                                        <p:tgtEl>
                                          <p:spTgt spid="5980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xit" presetSubtype="0" fill="hold" nodeType="clickEffect">
                                  <p:stCondLst>
                                    <p:cond delay="0"/>
                                  </p:stCondLst>
                                  <p:childTnLst>
                                    <p:animEffect transition="out" filter="dissolve">
                                      <p:cBhvr>
                                        <p:cTn id="15" dur="500"/>
                                        <p:tgtEl>
                                          <p:spTgt spid="598029"/>
                                        </p:tgtEl>
                                      </p:cBhvr>
                                    </p:animEffect>
                                    <p:set>
                                      <p:cBhvr>
                                        <p:cTn id="16" dur="1" fill="hold">
                                          <p:stCondLst>
                                            <p:cond delay="499"/>
                                          </p:stCondLst>
                                        </p:cTn>
                                        <p:tgtEl>
                                          <p:spTgt spid="598029"/>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598031"/>
                                        </p:tgtEl>
                                        <p:attrNameLst>
                                          <p:attrName>style.visibility</p:attrName>
                                        </p:attrNameLst>
                                      </p:cBhvr>
                                      <p:to>
                                        <p:strVal val="visible"/>
                                      </p:to>
                                    </p:set>
                                    <p:animEffect transition="in" filter="wipe(down)">
                                      <p:cBhvr>
                                        <p:cTn id="21" dur="2000"/>
                                        <p:tgtEl>
                                          <p:spTgt spid="59803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xit" presetSubtype="0" fill="hold" nodeType="clickEffect">
                                  <p:stCondLst>
                                    <p:cond delay="0"/>
                                  </p:stCondLst>
                                  <p:childTnLst>
                                    <p:animEffect transition="out" filter="dissolve">
                                      <p:cBhvr>
                                        <p:cTn id="25" dur="500"/>
                                        <p:tgtEl>
                                          <p:spTgt spid="598031"/>
                                        </p:tgtEl>
                                      </p:cBhvr>
                                    </p:animEffect>
                                    <p:set>
                                      <p:cBhvr>
                                        <p:cTn id="26" dur="1" fill="hold">
                                          <p:stCondLst>
                                            <p:cond delay="499"/>
                                          </p:stCondLst>
                                        </p:cTn>
                                        <p:tgtEl>
                                          <p:spTgt spid="598031"/>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598032"/>
                                        </p:tgtEl>
                                        <p:attrNameLst>
                                          <p:attrName>style.visibility</p:attrName>
                                        </p:attrNameLst>
                                      </p:cBhvr>
                                      <p:to>
                                        <p:strVal val="visible"/>
                                      </p:to>
                                    </p:set>
                                    <p:animEffect transition="in" filter="wipe(down)">
                                      <p:cBhvr>
                                        <p:cTn id="31" dur="2000"/>
                                        <p:tgtEl>
                                          <p:spTgt spid="59803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xit" presetSubtype="0" fill="hold" nodeType="clickEffect">
                                  <p:stCondLst>
                                    <p:cond delay="0"/>
                                  </p:stCondLst>
                                  <p:childTnLst>
                                    <p:animEffect transition="out" filter="dissolve">
                                      <p:cBhvr>
                                        <p:cTn id="35" dur="500"/>
                                        <p:tgtEl>
                                          <p:spTgt spid="598032"/>
                                        </p:tgtEl>
                                      </p:cBhvr>
                                    </p:animEffect>
                                    <p:set>
                                      <p:cBhvr>
                                        <p:cTn id="36" dur="1" fill="hold">
                                          <p:stCondLst>
                                            <p:cond delay="499"/>
                                          </p:stCondLst>
                                        </p:cTn>
                                        <p:tgtEl>
                                          <p:spTgt spid="598032"/>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98033"/>
                                        </p:tgtEl>
                                        <p:attrNameLst>
                                          <p:attrName>style.visibility</p:attrName>
                                        </p:attrNameLst>
                                      </p:cBhvr>
                                      <p:to>
                                        <p:strVal val="visible"/>
                                      </p:to>
                                    </p:set>
                                    <p:animEffect transition="in" filter="wipe(left)">
                                      <p:cBhvr>
                                        <p:cTn id="41" dur="2000"/>
                                        <p:tgtEl>
                                          <p:spTgt spid="59803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xit" presetSubtype="0" fill="hold" nodeType="clickEffect">
                                  <p:stCondLst>
                                    <p:cond delay="0"/>
                                  </p:stCondLst>
                                  <p:childTnLst>
                                    <p:animEffect transition="out" filter="dissolve">
                                      <p:cBhvr>
                                        <p:cTn id="45" dur="500"/>
                                        <p:tgtEl>
                                          <p:spTgt spid="598033"/>
                                        </p:tgtEl>
                                      </p:cBhvr>
                                    </p:animEffect>
                                    <p:set>
                                      <p:cBhvr>
                                        <p:cTn id="46" dur="1" fill="hold">
                                          <p:stCondLst>
                                            <p:cond delay="499"/>
                                          </p:stCondLst>
                                        </p:cTn>
                                        <p:tgtEl>
                                          <p:spTgt spid="5980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p:txBody>
          <a:bodyPr/>
          <a:lstStyle/>
          <a:p>
            <a:r>
              <a:rPr lang="en-US"/>
              <a:t>TCP/IP Protocol Suite</a:t>
            </a:r>
          </a:p>
        </p:txBody>
      </p:sp>
      <p:sp>
        <p:nvSpPr>
          <p:cNvPr id="8" name="Slide Number Placeholder 2"/>
          <p:cNvSpPr>
            <a:spLocks noGrp="1"/>
          </p:cNvSpPr>
          <p:nvPr>
            <p:ph type="sldNum" sz="quarter" idx="12"/>
          </p:nvPr>
        </p:nvSpPr>
        <p:spPr/>
        <p:txBody>
          <a:bodyPr/>
          <a:lstStyle/>
          <a:p>
            <a:fld id="{695EC475-53E1-4522-AECF-E9FC0353529E}" type="slidenum">
              <a:rPr lang="en-US"/>
              <a:pPr/>
              <a:t>39</a:t>
            </a:fld>
            <a:endParaRPr lang="en-US"/>
          </a:p>
        </p:txBody>
      </p:sp>
      <p:sp>
        <p:nvSpPr>
          <p:cNvPr id="694274" name="Text Box 2"/>
          <p:cNvSpPr txBox="1">
            <a:spLocks noChangeArrowheads="1"/>
          </p:cNvSpPr>
          <p:nvPr/>
        </p:nvSpPr>
        <p:spPr bwMode="auto">
          <a:xfrm>
            <a:off x="76200" y="696913"/>
            <a:ext cx="8839200" cy="48936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r>
              <a:rPr lang="en-US" sz="2400" dirty="0">
                <a:latin typeface="Arial Unicode MS" pitchFamily="34" charset="-128"/>
              </a:rPr>
              <a:t>As we will see </a:t>
            </a:r>
            <a:r>
              <a:rPr lang="en-US" sz="2400" dirty="0" smtClean="0">
                <a:latin typeface="Arial Unicode MS" pitchFamily="34" charset="-128"/>
              </a:rPr>
              <a:t>later, </a:t>
            </a:r>
            <a:r>
              <a:rPr lang="en-US" sz="2400" dirty="0">
                <a:latin typeface="Arial Unicode MS" pitchFamily="34" charset="-128"/>
              </a:rPr>
              <a:t>most local area networks </a:t>
            </a:r>
            <a:r>
              <a:rPr lang="en-US" sz="2400" dirty="0" smtClean="0">
                <a:latin typeface="Arial Unicode MS" pitchFamily="34" charset="-128"/>
              </a:rPr>
              <a:t>represent the physical address in two ways:</a:t>
            </a:r>
          </a:p>
          <a:p>
            <a:pPr marL="800100" lvl="1" indent="-342900" algn="just">
              <a:buFont typeface="Arial" pitchFamily="34" charset="0"/>
              <a:buChar char="•"/>
            </a:pPr>
            <a:r>
              <a:rPr lang="en-US" sz="2400" dirty="0" smtClean="0">
                <a:latin typeface="Arial Unicode MS" pitchFamily="34" charset="-128"/>
              </a:rPr>
              <a:t>IPv4</a:t>
            </a:r>
          </a:p>
          <a:p>
            <a:pPr marL="1257300" lvl="2" indent="-342900" algn="just">
              <a:buFont typeface="Arial" pitchFamily="34" charset="0"/>
              <a:buChar char="•"/>
            </a:pPr>
            <a:r>
              <a:rPr lang="en-US" sz="2400" dirty="0" smtClean="0">
                <a:latin typeface="Arial Unicode MS" pitchFamily="34" charset="-128"/>
              </a:rPr>
              <a:t>use a 32-bit (4-byte) physical address written as decimal digits; every byte (2 hexadecimal digits) is separated by a dot, as shown below</a:t>
            </a:r>
          </a:p>
          <a:p>
            <a:pPr marL="1257300" lvl="2" indent="-342900" algn="just">
              <a:buFont typeface="Arial" pitchFamily="34" charset="0"/>
              <a:buChar char="•"/>
            </a:pPr>
            <a:endParaRPr lang="en-US" sz="2400" dirty="0">
              <a:latin typeface="Arial Unicode MS" pitchFamily="34" charset="-128"/>
            </a:endParaRPr>
          </a:p>
          <a:p>
            <a:pPr marL="1257300" lvl="2" indent="-342900" algn="just">
              <a:buFont typeface="Arial" pitchFamily="34" charset="0"/>
              <a:buChar char="•"/>
            </a:pPr>
            <a:endParaRPr lang="en-US" sz="2400" dirty="0" smtClean="0">
              <a:latin typeface="Arial Unicode MS" pitchFamily="34" charset="-128"/>
            </a:endParaRPr>
          </a:p>
          <a:p>
            <a:pPr marL="800100" lvl="1" indent="-342900" algn="just">
              <a:buFont typeface="Arial" pitchFamily="34" charset="0"/>
              <a:buChar char="•"/>
            </a:pPr>
            <a:endParaRPr lang="en-US" sz="2400" dirty="0" smtClean="0">
              <a:latin typeface="Arial Unicode MS" pitchFamily="34" charset="-128"/>
            </a:endParaRPr>
          </a:p>
          <a:p>
            <a:pPr marL="800100" lvl="1" indent="-342900" algn="just">
              <a:buFont typeface="Arial" pitchFamily="34" charset="0"/>
              <a:buChar char="•"/>
            </a:pPr>
            <a:r>
              <a:rPr lang="en-US" sz="2400" dirty="0" smtClean="0">
                <a:latin typeface="Arial Unicode MS" pitchFamily="34" charset="-128"/>
              </a:rPr>
              <a:t>IPv6 ( new version)</a:t>
            </a:r>
          </a:p>
          <a:p>
            <a:pPr marL="1257300" lvl="2" indent="-342900" algn="just">
              <a:buFont typeface="Arial" pitchFamily="34" charset="0"/>
              <a:buChar char="•"/>
            </a:pPr>
            <a:r>
              <a:rPr lang="en-US" sz="2400" dirty="0" smtClean="0">
                <a:latin typeface="Arial Unicode MS" pitchFamily="34" charset="-128"/>
              </a:rPr>
              <a:t>use </a:t>
            </a:r>
            <a:r>
              <a:rPr lang="en-US" sz="2400" dirty="0">
                <a:latin typeface="Arial Unicode MS" pitchFamily="34" charset="-128"/>
              </a:rPr>
              <a:t>a 48-bit (6-byte) physical address written as 12 hexadecimal digits; every byte (2 hexadecimal digits) is separated by a colon, as shown below:</a:t>
            </a:r>
          </a:p>
        </p:txBody>
      </p:sp>
      <p:grpSp>
        <p:nvGrpSpPr>
          <p:cNvPr id="694275" name="Group 3"/>
          <p:cNvGrpSpPr>
            <a:grpSpLocks/>
          </p:cNvGrpSpPr>
          <p:nvPr/>
        </p:nvGrpSpPr>
        <p:grpSpPr bwMode="auto">
          <a:xfrm>
            <a:off x="0" y="0"/>
            <a:ext cx="9144000" cy="609600"/>
            <a:chOff x="0" y="2448"/>
            <a:chExt cx="5760" cy="384"/>
          </a:xfrm>
        </p:grpSpPr>
        <p:sp>
          <p:nvSpPr>
            <p:cNvPr id="694276" name="Rectangle 4"/>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sp>
          <p:nvSpPr>
            <p:cNvPr id="694277" name="Text Box 5"/>
            <p:cNvSpPr txBox="1">
              <a:spLocks noChangeArrowheads="1"/>
            </p:cNvSpPr>
            <p:nvPr/>
          </p:nvSpPr>
          <p:spPr bwMode="auto">
            <a:xfrm>
              <a:off x="0" y="2448"/>
              <a:ext cx="1229" cy="368"/>
            </a:xfrm>
            <a:prstGeom prst="rect">
              <a:avLst/>
            </a:prstGeom>
            <a:noFill/>
            <a:ln w="9525">
              <a:solidFill>
                <a:srgbClr val="00CC00"/>
              </a:solidFill>
              <a:miter lim="800000"/>
              <a:headEnd/>
              <a:tailEnd/>
            </a:ln>
            <a:effectLst/>
            <a:extLst>
              <a:ext uri="{909E8E84-426E-40DD-AFC4-6F175D3DCCD1}">
                <a14:hiddenFill xmlns:a14="http://schemas.microsoft.com/office/drawing/2010/main" xmlns="">
                  <a:solidFill>
                    <a:schemeClr val="folHlink"/>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dirty="0">
                  <a:solidFill>
                    <a:schemeClr val="bg1"/>
                  </a:solidFill>
                  <a:effectLst>
                    <a:outerShdw blurRad="38100" dist="38100" dir="2700000" algn="tl">
                      <a:srgbClr val="C0C0C0"/>
                    </a:outerShdw>
                  </a:effectLst>
                  <a:latin typeface="Times New Roman" pitchFamily="18" charset="0"/>
                </a:rPr>
                <a:t>Example</a:t>
              </a:r>
              <a:r>
                <a:rPr lang="en-US" sz="3200" dirty="0">
                  <a:solidFill>
                    <a:schemeClr val="bg1"/>
                  </a:solidFill>
                  <a:latin typeface="Times New Roman" pitchFamily="18" charset="0"/>
                </a:rPr>
                <a:t> </a:t>
              </a:r>
              <a:r>
                <a:rPr lang="en-US" sz="3200" dirty="0" smtClean="0">
                  <a:solidFill>
                    <a:schemeClr val="bg1"/>
                  </a:solidFill>
                  <a:latin typeface="Times New Roman" pitchFamily="18" charset="0"/>
                </a:rPr>
                <a:t>1</a:t>
              </a:r>
              <a:endParaRPr lang="en-US" sz="3200" i="1" dirty="0">
                <a:solidFill>
                  <a:schemeClr val="bg1"/>
                </a:solidFill>
                <a:latin typeface="Times New Roman" pitchFamily="18" charset="0"/>
              </a:endParaRPr>
            </a:p>
          </p:txBody>
        </p:sp>
      </p:grpSp>
      <p:sp>
        <p:nvSpPr>
          <p:cNvPr id="694279" name="Text Box 7"/>
          <p:cNvSpPr txBox="1">
            <a:spLocks noChangeArrowheads="1"/>
          </p:cNvSpPr>
          <p:nvPr/>
        </p:nvSpPr>
        <p:spPr bwMode="auto">
          <a:xfrm>
            <a:off x="179512" y="5559003"/>
            <a:ext cx="8839200" cy="822325"/>
          </a:xfrm>
          <a:prstGeom prst="rect">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2400" dirty="0">
                <a:solidFill>
                  <a:schemeClr val="hlink"/>
                </a:solidFill>
                <a:effectLst>
                  <a:outerShdw blurRad="38100" dist="38100" dir="2700000" algn="tl">
                    <a:srgbClr val="000000"/>
                  </a:outerShdw>
                </a:effectLst>
                <a:latin typeface="Arial Unicode MS" pitchFamily="34" charset="-128"/>
              </a:rPr>
              <a:t>07:01:02:01:2C:4B</a:t>
            </a:r>
          </a:p>
          <a:p>
            <a:pPr algn="ctr"/>
            <a:r>
              <a:rPr lang="en-US" sz="2400" dirty="0">
                <a:latin typeface="Arial Unicode MS" pitchFamily="34" charset="-128"/>
              </a:rPr>
              <a:t>A 6-byte (12 hexadecimal digits) physical address</a:t>
            </a:r>
          </a:p>
        </p:txBody>
      </p:sp>
      <p:sp>
        <p:nvSpPr>
          <p:cNvPr id="9" name="Text Box 7"/>
          <p:cNvSpPr txBox="1">
            <a:spLocks noChangeArrowheads="1"/>
          </p:cNvSpPr>
          <p:nvPr/>
        </p:nvSpPr>
        <p:spPr bwMode="auto">
          <a:xfrm>
            <a:off x="179512" y="2958043"/>
            <a:ext cx="8839200" cy="830997"/>
          </a:xfrm>
          <a:prstGeom prst="rect">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2400" dirty="0" smtClean="0">
                <a:solidFill>
                  <a:schemeClr val="hlink"/>
                </a:solidFill>
                <a:effectLst>
                  <a:outerShdw blurRad="38100" dist="38100" dir="2700000" algn="tl">
                    <a:srgbClr val="000000"/>
                  </a:outerShdw>
                </a:effectLst>
                <a:latin typeface="Arial Unicode MS" pitchFamily="34" charset="-128"/>
              </a:rPr>
              <a:t>128.7.0.0</a:t>
            </a:r>
          </a:p>
          <a:p>
            <a:pPr algn="ctr"/>
            <a:r>
              <a:rPr lang="en-US" sz="2400" dirty="0" smtClean="0">
                <a:solidFill>
                  <a:schemeClr val="hlink"/>
                </a:solidFill>
                <a:effectLst>
                  <a:outerShdw blurRad="38100" dist="38100" dir="2700000" algn="tl">
                    <a:srgbClr val="000000"/>
                  </a:outerShdw>
                </a:effectLst>
                <a:latin typeface="Arial Unicode MS" pitchFamily="34" charset="-128"/>
              </a:rPr>
              <a:t> </a:t>
            </a:r>
            <a:r>
              <a:rPr lang="en-US" sz="2400" dirty="0" smtClean="0">
                <a:latin typeface="Arial Unicode MS" pitchFamily="34" charset="-128"/>
              </a:rPr>
              <a:t>A 4-byte (</a:t>
            </a:r>
            <a:r>
              <a:rPr lang="en-GB" sz="2400" dirty="0" smtClean="0"/>
              <a:t>a byte represent 8 </a:t>
            </a:r>
            <a:r>
              <a:rPr lang="en-GB" sz="2400" dirty="0"/>
              <a:t>bits </a:t>
            </a:r>
            <a:r>
              <a:rPr lang="en-GB" sz="2400" dirty="0" smtClean="0"/>
              <a:t>called </a:t>
            </a:r>
            <a:r>
              <a:rPr lang="en-GB" sz="2400" dirty="0" smtClean="0">
                <a:hlinkClick r:id="rId3" tooltip="Octet (computing)"/>
              </a:rPr>
              <a:t>octet</a:t>
            </a:r>
            <a:r>
              <a:rPr lang="en-GB" sz="2400" dirty="0" smtClean="0"/>
              <a:t> </a:t>
            </a:r>
            <a:r>
              <a:rPr lang="en-US" sz="2400" dirty="0" smtClean="0">
                <a:latin typeface="Arial Unicode MS" pitchFamily="34" charset="-128"/>
              </a:rPr>
              <a:t>) </a:t>
            </a:r>
            <a:r>
              <a:rPr lang="en-US" sz="2400" dirty="0">
                <a:latin typeface="Arial Unicode MS" pitchFamily="34" charset="-128"/>
              </a:rPr>
              <a:t>physical address</a:t>
            </a:r>
          </a:p>
        </p:txBody>
      </p:sp>
    </p:spTree>
    <p:extLst>
      <p:ext uri="{BB962C8B-B14F-4D97-AF65-F5344CB8AC3E}">
        <p14:creationId xmlns:p14="http://schemas.microsoft.com/office/powerpoint/2010/main" xmlns="" val="1743970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7500" lnSpcReduction="20000"/>
          </a:bodyPr>
          <a:lstStyle/>
          <a:p>
            <a:pPr marL="457200" indent="-457200" algn="just"/>
            <a:r>
              <a:rPr lang="en-US" dirty="0" smtClean="0">
                <a:latin typeface="Arial Unicode MS" pitchFamily="34" charset="-128"/>
              </a:rPr>
              <a:t>we discussed that a protocol is required when two entities need to communicate. </a:t>
            </a:r>
          </a:p>
          <a:p>
            <a:pPr marL="457200" indent="-457200" algn="just"/>
            <a:r>
              <a:rPr lang="en-US" dirty="0" smtClean="0">
                <a:latin typeface="Arial Unicode MS" pitchFamily="34" charset="-128"/>
              </a:rPr>
              <a:t>When communication is not simple, we may divide the complex task of communication into several layers. </a:t>
            </a:r>
          </a:p>
          <a:p>
            <a:pPr marL="457200" indent="-457200" algn="just"/>
            <a:r>
              <a:rPr lang="en-GB" dirty="0" smtClean="0"/>
              <a:t>The sending computer must:</a:t>
            </a:r>
          </a:p>
          <a:p>
            <a:pPr lvl="1"/>
            <a:r>
              <a:rPr lang="en-GB" dirty="0" smtClean="0"/>
              <a:t>Recognize the data. </a:t>
            </a:r>
          </a:p>
          <a:p>
            <a:pPr lvl="1"/>
            <a:r>
              <a:rPr lang="en-GB" dirty="0" smtClean="0"/>
              <a:t>Divide the data into manageable chunks. </a:t>
            </a:r>
          </a:p>
          <a:p>
            <a:pPr lvl="1"/>
            <a:r>
              <a:rPr lang="en-GB" dirty="0" smtClean="0"/>
              <a:t>Add information to each chunk of data to determine the location of the data and to identify the receiver. </a:t>
            </a:r>
          </a:p>
          <a:p>
            <a:pPr lvl="1"/>
            <a:r>
              <a:rPr lang="en-GB" dirty="0" smtClean="0"/>
              <a:t>Add timing and error-checking information. </a:t>
            </a:r>
          </a:p>
          <a:p>
            <a:pPr lvl="1"/>
            <a:r>
              <a:rPr lang="en-GB" dirty="0" smtClean="0"/>
              <a:t>Put the data on the network and send it on its way. </a:t>
            </a:r>
            <a:endParaRPr lang="en-US" dirty="0" smtClean="0">
              <a:latin typeface="Arial Unicode MS" pitchFamily="34" charset="-128"/>
            </a:endParaRPr>
          </a:p>
          <a:p>
            <a:pPr marL="457200" indent="-457200" algn="just"/>
            <a:r>
              <a:rPr lang="en-US" dirty="0" smtClean="0">
                <a:latin typeface="Arial Unicode MS" pitchFamily="34" charset="-128"/>
              </a:rPr>
              <a:t>In this case, we may need several protocols, one for each layer.</a:t>
            </a:r>
          </a:p>
          <a:p>
            <a:endParaRPr lang="en-GB" dirty="0"/>
          </a:p>
        </p:txBody>
      </p:sp>
      <p:sp>
        <p:nvSpPr>
          <p:cNvPr id="6" name="Footer Placeholder 1"/>
          <p:cNvSpPr>
            <a:spLocks noGrp="1"/>
          </p:cNvSpPr>
          <p:nvPr>
            <p:ph type="ftr" sz="quarter" idx="11"/>
          </p:nvPr>
        </p:nvSpPr>
        <p:spPr/>
        <p:txBody>
          <a:bodyPr/>
          <a:lstStyle/>
          <a:p>
            <a:r>
              <a:rPr lang="en-US"/>
              <a:t>TCP/IP Protocol Suite</a:t>
            </a:r>
          </a:p>
        </p:txBody>
      </p:sp>
      <p:sp>
        <p:nvSpPr>
          <p:cNvPr id="7" name="Slide Number Placeholder 2"/>
          <p:cNvSpPr>
            <a:spLocks noGrp="1"/>
          </p:cNvSpPr>
          <p:nvPr>
            <p:ph type="sldNum" sz="quarter" idx="12"/>
          </p:nvPr>
        </p:nvSpPr>
        <p:spPr/>
        <p:txBody>
          <a:bodyPr/>
          <a:lstStyle/>
          <a:p>
            <a:fld id="{37A1D7E2-730A-4513-B38D-3293CDBE758C}" type="slidenum">
              <a:rPr lang="en-US"/>
              <a:pPr/>
              <a:t>4</a:t>
            </a:fld>
            <a:endParaRPr lang="en-US"/>
          </a:p>
        </p:txBody>
      </p:sp>
      <p:sp>
        <p:nvSpPr>
          <p:cNvPr id="61030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3200">
              <a:effectLst>
                <a:outerShdw blurRad="38100" dist="38100" dir="2700000" algn="tl">
                  <a:srgbClr val="FFFFFF"/>
                </a:outerShdw>
              </a:effectLst>
              <a:latin typeface="Times New Roman" pitchFamily="18" charset="0"/>
            </a:endParaRPr>
          </a:p>
        </p:txBody>
      </p:sp>
      <p:sp>
        <p:nvSpPr>
          <p:cNvPr id="610307" name="Text Box 3"/>
          <p:cNvSpPr txBox="1">
            <a:spLocks noChangeArrowheads="1"/>
          </p:cNvSpPr>
          <p:nvPr/>
        </p:nvSpPr>
        <p:spPr bwMode="auto">
          <a:xfrm>
            <a:off x="228600" y="355600"/>
            <a:ext cx="4695003"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600" dirty="0" smtClean="0">
                <a:solidFill>
                  <a:schemeClr val="bg1"/>
                </a:solidFill>
                <a:latin typeface="Times" pitchFamily="18" charset="0"/>
              </a:rPr>
              <a:t> </a:t>
            </a:r>
            <a:r>
              <a:rPr lang="en-US" sz="3600" dirty="0">
                <a:solidFill>
                  <a:schemeClr val="bg1"/>
                </a:solidFill>
                <a:latin typeface="Times" pitchFamily="18" charset="0"/>
              </a:rPr>
              <a:t>PROTOCOL LAYERS</a:t>
            </a:r>
          </a:p>
        </p:txBody>
      </p:sp>
      <p:sp>
        <p:nvSpPr>
          <p:cNvPr id="610308"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en-US">
              <a:latin typeface="Times New Roman" pitchFamily="18" charset="0"/>
            </a:endParaRPr>
          </a:p>
        </p:txBody>
      </p:sp>
    </p:spTree>
    <p:extLst>
      <p:ext uri="{BB962C8B-B14F-4D97-AF65-F5344CB8AC3E}">
        <p14:creationId xmlns:p14="http://schemas.microsoft.com/office/powerpoint/2010/main" xmlns="" val="17265466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
          <p:cNvSpPr>
            <a:spLocks noGrp="1"/>
          </p:cNvSpPr>
          <p:nvPr>
            <p:ph type="ftr" sz="quarter" idx="11"/>
          </p:nvPr>
        </p:nvSpPr>
        <p:spPr/>
        <p:txBody>
          <a:bodyPr/>
          <a:lstStyle/>
          <a:p>
            <a:r>
              <a:rPr lang="en-US"/>
              <a:t>TCP/IP Protocol Suite</a:t>
            </a:r>
          </a:p>
        </p:txBody>
      </p:sp>
      <p:sp>
        <p:nvSpPr>
          <p:cNvPr id="15" name="Slide Number Placeholder 2"/>
          <p:cNvSpPr>
            <a:spLocks noGrp="1"/>
          </p:cNvSpPr>
          <p:nvPr>
            <p:ph type="sldNum" sz="quarter" idx="12"/>
          </p:nvPr>
        </p:nvSpPr>
        <p:spPr/>
        <p:txBody>
          <a:bodyPr/>
          <a:lstStyle/>
          <a:p>
            <a:fld id="{8C91F4F3-90B4-4BEA-8AF9-DAEC444309C9}" type="slidenum">
              <a:rPr lang="en-US"/>
              <a:pPr/>
              <a:t>40</a:t>
            </a:fld>
            <a:endParaRPr lang="en-US"/>
          </a:p>
        </p:txBody>
      </p:sp>
      <p:pic>
        <p:nvPicPr>
          <p:cNvPr id="600075" name="Picture 1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39838" y="1139825"/>
            <a:ext cx="7065962" cy="5108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0006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xmlns="">
                <a:solidFill>
                  <a:srgbClr val="00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i="1" dirty="0" smtClean="0">
                <a:latin typeface="Times New Roman" pitchFamily="18" charset="0"/>
              </a:rPr>
              <a:t>Example 2: </a:t>
            </a:r>
            <a:r>
              <a:rPr lang="en-US" altLang="en-US" i="1" dirty="0">
                <a:latin typeface="Times New Roman" pitchFamily="18" charset="0"/>
              </a:rPr>
              <a:t>logical addresses</a:t>
            </a:r>
          </a:p>
        </p:txBody>
      </p:sp>
      <p:sp>
        <p:nvSpPr>
          <p:cNvPr id="600067"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0068"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0069"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0070"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0071"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007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007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600076" name="Picture 1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854200" y="1905000"/>
            <a:ext cx="4013200" cy="977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00077" name="Picture 1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264275" y="1919288"/>
            <a:ext cx="1736725" cy="38719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00078" name="Picture 14"/>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760538" y="4491038"/>
            <a:ext cx="4030662" cy="1528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67380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00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00076"/>
                                        </p:tgtEl>
                                        <p:attrNameLst>
                                          <p:attrName>style.visibility</p:attrName>
                                        </p:attrNameLst>
                                      </p:cBhvr>
                                      <p:to>
                                        <p:strVal val="visible"/>
                                      </p:to>
                                    </p:set>
                                    <p:animEffect transition="in" filter="wipe(left)">
                                      <p:cBhvr>
                                        <p:cTn id="11" dur="2000"/>
                                        <p:tgtEl>
                                          <p:spTgt spid="600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xit" presetSubtype="10" fill="hold" nodeType="clickEffect">
                                  <p:stCondLst>
                                    <p:cond delay="0"/>
                                  </p:stCondLst>
                                  <p:childTnLst>
                                    <p:animEffect transition="out" filter="blinds(horizontal)">
                                      <p:cBhvr>
                                        <p:cTn id="15" dur="500"/>
                                        <p:tgtEl>
                                          <p:spTgt spid="600076"/>
                                        </p:tgtEl>
                                      </p:cBhvr>
                                    </p:animEffect>
                                    <p:set>
                                      <p:cBhvr>
                                        <p:cTn id="16" dur="1" fill="hold">
                                          <p:stCondLst>
                                            <p:cond delay="499"/>
                                          </p:stCondLst>
                                        </p:cTn>
                                        <p:tgtEl>
                                          <p:spTgt spid="600076"/>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600077"/>
                                        </p:tgtEl>
                                        <p:attrNameLst>
                                          <p:attrName>style.visibility</p:attrName>
                                        </p:attrNameLst>
                                      </p:cBhvr>
                                      <p:to>
                                        <p:strVal val="visible"/>
                                      </p:to>
                                    </p:set>
                                    <p:animEffect transition="in" filter="wipe(up)">
                                      <p:cBhvr>
                                        <p:cTn id="21" dur="2000"/>
                                        <p:tgtEl>
                                          <p:spTgt spid="60007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xit" presetSubtype="10" fill="hold" nodeType="clickEffect">
                                  <p:stCondLst>
                                    <p:cond delay="0"/>
                                  </p:stCondLst>
                                  <p:childTnLst>
                                    <p:animEffect transition="out" filter="blinds(horizontal)">
                                      <p:cBhvr>
                                        <p:cTn id="25" dur="500"/>
                                        <p:tgtEl>
                                          <p:spTgt spid="600077"/>
                                        </p:tgtEl>
                                      </p:cBhvr>
                                    </p:animEffect>
                                    <p:set>
                                      <p:cBhvr>
                                        <p:cTn id="26" dur="1" fill="hold">
                                          <p:stCondLst>
                                            <p:cond delay="499"/>
                                          </p:stCondLst>
                                        </p:cTn>
                                        <p:tgtEl>
                                          <p:spTgt spid="600077"/>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600078"/>
                                        </p:tgtEl>
                                        <p:attrNameLst>
                                          <p:attrName>style.visibility</p:attrName>
                                        </p:attrNameLst>
                                      </p:cBhvr>
                                      <p:to>
                                        <p:strVal val="visible"/>
                                      </p:to>
                                    </p:set>
                                    <p:animEffect transition="in" filter="wipe(right)">
                                      <p:cBhvr>
                                        <p:cTn id="31" dur="2000"/>
                                        <p:tgtEl>
                                          <p:spTgt spid="60007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10" fill="hold" nodeType="clickEffect">
                                  <p:stCondLst>
                                    <p:cond delay="0"/>
                                  </p:stCondLst>
                                  <p:childTnLst>
                                    <p:animEffect transition="out" filter="blinds(horizontal)">
                                      <p:cBhvr>
                                        <p:cTn id="35" dur="500"/>
                                        <p:tgtEl>
                                          <p:spTgt spid="600078"/>
                                        </p:tgtEl>
                                      </p:cBhvr>
                                    </p:animEffect>
                                    <p:set>
                                      <p:cBhvr>
                                        <p:cTn id="36" dur="1" fill="hold">
                                          <p:stCondLst>
                                            <p:cond delay="499"/>
                                          </p:stCondLst>
                                        </p:cTn>
                                        <p:tgtEl>
                                          <p:spTgt spid="6000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1"/>
          </p:nvPr>
        </p:nvSpPr>
        <p:spPr/>
        <p:txBody>
          <a:bodyPr/>
          <a:lstStyle/>
          <a:p>
            <a:r>
              <a:rPr lang="en-US"/>
              <a:t>TCP/IP Protocol Suite</a:t>
            </a:r>
          </a:p>
        </p:txBody>
      </p:sp>
      <p:sp>
        <p:nvSpPr>
          <p:cNvPr id="16" name="Slide Number Placeholder 2"/>
          <p:cNvSpPr>
            <a:spLocks noGrp="1"/>
          </p:cNvSpPr>
          <p:nvPr>
            <p:ph type="sldNum" sz="quarter" idx="12"/>
          </p:nvPr>
        </p:nvSpPr>
        <p:spPr/>
        <p:txBody>
          <a:bodyPr/>
          <a:lstStyle/>
          <a:p>
            <a:fld id="{CC5AE3A2-FF4B-4D27-AD97-6E54BCF2D4BA}" type="slidenum">
              <a:rPr lang="en-US"/>
              <a:pPr/>
              <a:t>41</a:t>
            </a:fld>
            <a:endParaRPr lang="en-US"/>
          </a:p>
        </p:txBody>
      </p:sp>
      <p:sp>
        <p:nvSpPr>
          <p:cNvPr id="628738"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87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8740"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87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87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874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87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28745"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628746" name="Line 10"/>
          <p:cNvSpPr>
            <a:spLocks noChangeShapeType="1"/>
          </p:cNvSpPr>
          <p:nvPr/>
        </p:nvSpPr>
        <p:spPr bwMode="auto">
          <a:xfrm>
            <a:off x="609600" y="4724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628747" name="Rectangle 11"/>
          <p:cNvSpPr>
            <a:spLocks noChangeArrowheads="1"/>
          </p:cNvSpPr>
          <p:nvPr/>
        </p:nvSpPr>
        <p:spPr bwMode="auto">
          <a:xfrm>
            <a:off x="647700" y="3063875"/>
            <a:ext cx="8077200" cy="1554163"/>
          </a:xfrm>
          <a:prstGeom prst="rect">
            <a:avLst/>
          </a:prstGeom>
          <a:solidFill>
            <a:schemeClr val="folHlink"/>
          </a:solidFill>
          <a:ln>
            <a:noFill/>
          </a:ln>
          <a:effectLst/>
          <a:extLs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charset="0"/>
              </a:rPr>
              <a:t>The physical addresses will change from hop to hop, but the logical addresses remain the same.</a:t>
            </a:r>
          </a:p>
        </p:txBody>
      </p:sp>
      <p:grpSp>
        <p:nvGrpSpPr>
          <p:cNvPr id="628748" name="Group 12"/>
          <p:cNvGrpSpPr>
            <a:grpSpLocks/>
          </p:cNvGrpSpPr>
          <p:nvPr/>
        </p:nvGrpSpPr>
        <p:grpSpPr bwMode="auto">
          <a:xfrm>
            <a:off x="609600" y="2133600"/>
            <a:ext cx="1143000" cy="566738"/>
            <a:chOff x="1200" y="1248"/>
            <a:chExt cx="720" cy="357"/>
          </a:xfrm>
        </p:grpSpPr>
        <p:pic>
          <p:nvPicPr>
            <p:cNvPr id="628749" name="Picture 1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28750"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pitchFamily="18" charset="0"/>
                </a:rPr>
                <a:t>Note</a:t>
              </a:r>
            </a:p>
          </p:txBody>
        </p:sp>
      </p:grpSp>
    </p:spTree>
    <p:extLst>
      <p:ext uri="{BB962C8B-B14F-4D97-AF65-F5344CB8AC3E}">
        <p14:creationId xmlns:p14="http://schemas.microsoft.com/office/powerpoint/2010/main" xmlns="" val="4208791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8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628748"/>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628745"/>
                                        </p:tgtEl>
                                        <p:attrNameLst>
                                          <p:attrName>style.visibility</p:attrName>
                                        </p:attrNameLst>
                                      </p:cBhvr>
                                      <p:to>
                                        <p:strVal val="visible"/>
                                      </p:to>
                                    </p:set>
                                    <p:animEffect transition="in" filter="checkerboard(across)">
                                      <p:cBhvr>
                                        <p:cTn id="14" dur="500"/>
                                        <p:tgtEl>
                                          <p:spTgt spid="628745"/>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628746"/>
                                        </p:tgtEl>
                                        <p:attrNameLst>
                                          <p:attrName>style.visibility</p:attrName>
                                        </p:attrNameLst>
                                      </p:cBhvr>
                                      <p:to>
                                        <p:strVal val="visible"/>
                                      </p:to>
                                    </p:set>
                                    <p:animEffect transition="in" filter="checkerboard(across)">
                                      <p:cBhvr>
                                        <p:cTn id="18" dur="500"/>
                                        <p:tgtEl>
                                          <p:spTgt spid="628746"/>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628747"/>
                                        </p:tgtEl>
                                        <p:attrNameLst>
                                          <p:attrName>style.visibility</p:attrName>
                                        </p:attrNameLst>
                                      </p:cBhvr>
                                      <p:to>
                                        <p:strVal val="visible"/>
                                      </p:to>
                                    </p:set>
                                    <p:animEffect transition="in" filter="checkerboard(across)">
                                      <p:cBhvr>
                                        <p:cTn id="22" dur="500"/>
                                        <p:tgtEl>
                                          <p:spTgt spid="628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5" grpId="0" animBg="1"/>
      <p:bldP spid="628746" grpId="0" animBg="1"/>
      <p:bldP spid="62874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latin typeface="Arial Unicode MS" pitchFamily="34" charset="-128"/>
              </a:rPr>
              <a:t>the purpose of ports is to uniquely identify different applications or processes running on a single computer and thereby enable them to share a single physical connection to a packet-switched network like the Internet.</a:t>
            </a:r>
            <a:endParaRPr lang="en-US" dirty="0" smtClean="0">
              <a:latin typeface="Arial Unicode MS" pitchFamily="34" charset="-128"/>
            </a:endParaRPr>
          </a:p>
          <a:p>
            <a:endParaRPr lang="en-GB" dirty="0"/>
          </a:p>
        </p:txBody>
      </p:sp>
      <p:sp>
        <p:nvSpPr>
          <p:cNvPr id="6" name="Footer Placeholder 1"/>
          <p:cNvSpPr>
            <a:spLocks noGrp="1"/>
          </p:cNvSpPr>
          <p:nvPr>
            <p:ph type="ftr" sz="quarter" idx="11"/>
          </p:nvPr>
        </p:nvSpPr>
        <p:spPr/>
        <p:txBody>
          <a:bodyPr/>
          <a:lstStyle/>
          <a:p>
            <a:r>
              <a:rPr lang="en-US"/>
              <a:t>TCP/IP Protocol Suite</a:t>
            </a:r>
          </a:p>
        </p:txBody>
      </p:sp>
      <p:sp>
        <p:nvSpPr>
          <p:cNvPr id="7" name="Slide Number Placeholder 2"/>
          <p:cNvSpPr>
            <a:spLocks noGrp="1"/>
          </p:cNvSpPr>
          <p:nvPr>
            <p:ph type="sldNum" sz="quarter" idx="12"/>
          </p:nvPr>
        </p:nvSpPr>
        <p:spPr/>
        <p:txBody>
          <a:bodyPr/>
          <a:lstStyle/>
          <a:p>
            <a:fld id="{688743F8-41A2-4D2C-BACC-706E616C3E0F}" type="slidenum">
              <a:rPr lang="en-US"/>
              <a:pPr/>
              <a:t>42</a:t>
            </a:fld>
            <a:endParaRPr lang="en-US"/>
          </a:p>
        </p:txBody>
      </p:sp>
      <p:grpSp>
        <p:nvGrpSpPr>
          <p:cNvPr id="698371" name="Group 3"/>
          <p:cNvGrpSpPr>
            <a:grpSpLocks/>
          </p:cNvGrpSpPr>
          <p:nvPr/>
        </p:nvGrpSpPr>
        <p:grpSpPr bwMode="auto">
          <a:xfrm>
            <a:off x="0" y="0"/>
            <a:ext cx="9144000" cy="609600"/>
            <a:chOff x="0" y="2448"/>
            <a:chExt cx="5760" cy="384"/>
          </a:xfrm>
        </p:grpSpPr>
        <p:sp>
          <p:nvSpPr>
            <p:cNvPr id="698372"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sp>
          <p:nvSpPr>
            <p:cNvPr id="698373" name="Text Box 5"/>
            <p:cNvSpPr txBox="1">
              <a:spLocks noChangeArrowheads="1"/>
            </p:cNvSpPr>
            <p:nvPr/>
          </p:nvSpPr>
          <p:spPr bwMode="auto">
            <a:xfrm>
              <a:off x="0" y="2448"/>
              <a:ext cx="1229" cy="368"/>
            </a:xfrm>
            <a:prstGeom prst="rect">
              <a:avLst/>
            </a:prstGeom>
            <a:noFill/>
            <a:ln>
              <a:noFill/>
            </a:ln>
            <a:effectLst/>
            <a:extLst>
              <a:ext uri="{909E8E84-426E-40DD-AFC4-6F175D3DCCD1}">
                <a14:hiddenFill xmlns:a14="http://schemas.microsoft.com/office/drawing/2010/main" xmlns="">
                  <a:solidFill>
                    <a:schemeClr val="folHlink"/>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dirty="0">
                  <a:solidFill>
                    <a:schemeClr val="bg1"/>
                  </a:solidFill>
                  <a:effectLst>
                    <a:outerShdw blurRad="38100" dist="38100" dir="2700000" algn="tl">
                      <a:srgbClr val="C0C0C0"/>
                    </a:outerShdw>
                  </a:effectLst>
                  <a:latin typeface="Times New Roman" pitchFamily="18" charset="0"/>
                </a:rPr>
                <a:t>Example</a:t>
              </a:r>
              <a:r>
                <a:rPr lang="en-US" sz="3200" dirty="0">
                  <a:solidFill>
                    <a:schemeClr val="bg1"/>
                  </a:solidFill>
                  <a:latin typeface="Times New Roman" pitchFamily="18" charset="0"/>
                </a:rPr>
                <a:t> </a:t>
              </a:r>
              <a:r>
                <a:rPr lang="en-US" sz="3200" dirty="0" smtClean="0">
                  <a:solidFill>
                    <a:schemeClr val="bg1"/>
                  </a:solidFill>
                  <a:latin typeface="Times New Roman" pitchFamily="18" charset="0"/>
                </a:rPr>
                <a:t>2</a:t>
              </a:r>
              <a:endParaRPr lang="en-US" sz="3200" i="1" dirty="0">
                <a:solidFill>
                  <a:schemeClr val="bg1"/>
                </a:solidFill>
                <a:latin typeface="Times New Roman" pitchFamily="18" charset="0"/>
              </a:endParaRPr>
            </a:p>
          </p:txBody>
        </p:sp>
      </p:grpSp>
    </p:spTree>
    <p:extLst>
      <p:ext uri="{BB962C8B-B14F-4D97-AF65-F5344CB8AC3E}">
        <p14:creationId xmlns:p14="http://schemas.microsoft.com/office/powerpoint/2010/main" xmlns="" val="32987358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1"/>
          <p:cNvSpPr>
            <a:spLocks noGrp="1"/>
          </p:cNvSpPr>
          <p:nvPr>
            <p:ph type="ftr" sz="quarter" idx="11"/>
          </p:nvPr>
        </p:nvSpPr>
        <p:spPr/>
        <p:txBody>
          <a:bodyPr/>
          <a:lstStyle/>
          <a:p>
            <a:r>
              <a:rPr lang="en-US"/>
              <a:t>TCP/IP Protocol Suite</a:t>
            </a:r>
          </a:p>
        </p:txBody>
      </p:sp>
      <p:sp>
        <p:nvSpPr>
          <p:cNvPr id="17" name="Slide Number Placeholder 2"/>
          <p:cNvSpPr>
            <a:spLocks noGrp="1"/>
          </p:cNvSpPr>
          <p:nvPr>
            <p:ph type="sldNum" sz="quarter" idx="12"/>
          </p:nvPr>
        </p:nvSpPr>
        <p:spPr/>
        <p:txBody>
          <a:bodyPr/>
          <a:lstStyle/>
          <a:p>
            <a:fld id="{9EF79413-C907-44B8-80DE-8C4BEDABCDD3}" type="slidenum">
              <a:rPr lang="en-US"/>
              <a:pPr/>
              <a:t>43</a:t>
            </a:fld>
            <a:endParaRPr lang="en-US"/>
          </a:p>
        </p:txBody>
      </p:sp>
      <p:grpSp>
        <p:nvGrpSpPr>
          <p:cNvPr id="602128" name="Group 16"/>
          <p:cNvGrpSpPr>
            <a:grpSpLocks/>
          </p:cNvGrpSpPr>
          <p:nvPr/>
        </p:nvGrpSpPr>
        <p:grpSpPr bwMode="auto">
          <a:xfrm>
            <a:off x="1730375" y="1219200"/>
            <a:ext cx="5737225" cy="4783138"/>
            <a:chOff x="1090" y="768"/>
            <a:chExt cx="3614" cy="3013"/>
          </a:xfrm>
        </p:grpSpPr>
        <p:pic>
          <p:nvPicPr>
            <p:cNvPr id="602123" name="Picture 1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90" y="768"/>
              <a:ext cx="3518" cy="3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02125" name="Picture 1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249" y="1429"/>
              <a:ext cx="3455" cy="3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02127" name="Picture 1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525" y="3393"/>
              <a:ext cx="709" cy="2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602114"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xmlns="">
                <a:solidFill>
                  <a:srgbClr val="00CC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ltLang="en-US" i="1" dirty="0" smtClean="0">
                <a:latin typeface="Times New Roman" pitchFamily="18" charset="0"/>
              </a:rPr>
              <a:t>Example 3: </a:t>
            </a:r>
            <a:r>
              <a:rPr lang="en-US" altLang="en-US" i="1" dirty="0">
                <a:latin typeface="Times New Roman" pitchFamily="18" charset="0"/>
              </a:rPr>
              <a:t>port numbers</a:t>
            </a:r>
          </a:p>
        </p:txBody>
      </p:sp>
      <p:sp>
        <p:nvSpPr>
          <p:cNvPr id="602115"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16"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17"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18"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19"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20"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602121"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602129" name="Picture 17"/>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930275" y="1905000"/>
            <a:ext cx="2193925" cy="3762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02130" name="Picture 18"/>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5638800" y="1903413"/>
            <a:ext cx="1901825" cy="3735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722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21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602129"/>
                                        </p:tgtEl>
                                        <p:attrNameLst>
                                          <p:attrName>style.visibility</p:attrName>
                                        </p:attrNameLst>
                                      </p:cBhvr>
                                      <p:to>
                                        <p:strVal val="visible"/>
                                      </p:to>
                                    </p:set>
                                    <p:animEffect transition="in" filter="wipe(up)">
                                      <p:cBhvr>
                                        <p:cTn id="11" dur="2000"/>
                                        <p:tgtEl>
                                          <p:spTgt spid="6021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xit" presetSubtype="32" fill="hold" nodeType="clickEffect">
                                  <p:stCondLst>
                                    <p:cond delay="0"/>
                                  </p:stCondLst>
                                  <p:childTnLst>
                                    <p:anim calcmode="lin" valueType="num">
                                      <p:cBhvr>
                                        <p:cTn id="15" dur="500"/>
                                        <p:tgtEl>
                                          <p:spTgt spid="602129"/>
                                        </p:tgtEl>
                                        <p:attrNameLst>
                                          <p:attrName>ppt_w</p:attrName>
                                        </p:attrNameLst>
                                      </p:cBhvr>
                                      <p:tavLst>
                                        <p:tav tm="0">
                                          <p:val>
                                            <p:strVal val="ppt_w"/>
                                          </p:val>
                                        </p:tav>
                                        <p:tav tm="100000">
                                          <p:val>
                                            <p:fltVal val="0"/>
                                          </p:val>
                                        </p:tav>
                                      </p:tavLst>
                                    </p:anim>
                                    <p:anim calcmode="lin" valueType="num">
                                      <p:cBhvr>
                                        <p:cTn id="16" dur="500"/>
                                        <p:tgtEl>
                                          <p:spTgt spid="602129"/>
                                        </p:tgtEl>
                                        <p:attrNameLst>
                                          <p:attrName>ppt_h</p:attrName>
                                        </p:attrNameLst>
                                      </p:cBhvr>
                                      <p:tavLst>
                                        <p:tav tm="0">
                                          <p:val>
                                            <p:strVal val="ppt_h"/>
                                          </p:val>
                                        </p:tav>
                                        <p:tav tm="100000">
                                          <p:val>
                                            <p:fltVal val="0"/>
                                          </p:val>
                                        </p:tav>
                                      </p:tavLst>
                                    </p:anim>
                                    <p:set>
                                      <p:cBhvr>
                                        <p:cTn id="17" dur="1" fill="hold">
                                          <p:stCondLst>
                                            <p:cond delay="499"/>
                                          </p:stCondLst>
                                        </p:cTn>
                                        <p:tgtEl>
                                          <p:spTgt spid="602129"/>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02130"/>
                                        </p:tgtEl>
                                        <p:attrNameLst>
                                          <p:attrName>style.visibility</p:attrName>
                                        </p:attrNameLst>
                                      </p:cBhvr>
                                      <p:to>
                                        <p:strVal val="visible"/>
                                      </p:to>
                                    </p:set>
                                    <p:animEffect transition="in" filter="wipe(down)">
                                      <p:cBhvr>
                                        <p:cTn id="22" dur="2000"/>
                                        <p:tgtEl>
                                          <p:spTgt spid="6021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xit" presetSubtype="32" fill="hold" nodeType="clickEffect">
                                  <p:stCondLst>
                                    <p:cond delay="0"/>
                                  </p:stCondLst>
                                  <p:childTnLst>
                                    <p:anim calcmode="lin" valueType="num">
                                      <p:cBhvr>
                                        <p:cTn id="26" dur="500"/>
                                        <p:tgtEl>
                                          <p:spTgt spid="602130"/>
                                        </p:tgtEl>
                                        <p:attrNameLst>
                                          <p:attrName>ppt_w</p:attrName>
                                        </p:attrNameLst>
                                      </p:cBhvr>
                                      <p:tavLst>
                                        <p:tav tm="0">
                                          <p:val>
                                            <p:strVal val="ppt_w"/>
                                          </p:val>
                                        </p:tav>
                                        <p:tav tm="100000">
                                          <p:val>
                                            <p:fltVal val="0"/>
                                          </p:val>
                                        </p:tav>
                                      </p:tavLst>
                                    </p:anim>
                                    <p:anim calcmode="lin" valueType="num">
                                      <p:cBhvr>
                                        <p:cTn id="27" dur="500"/>
                                        <p:tgtEl>
                                          <p:spTgt spid="602130"/>
                                        </p:tgtEl>
                                        <p:attrNameLst>
                                          <p:attrName>ppt_h</p:attrName>
                                        </p:attrNameLst>
                                      </p:cBhvr>
                                      <p:tavLst>
                                        <p:tav tm="0">
                                          <p:val>
                                            <p:strVal val="ppt_h"/>
                                          </p:val>
                                        </p:tav>
                                        <p:tav tm="100000">
                                          <p:val>
                                            <p:fltVal val="0"/>
                                          </p:val>
                                        </p:tav>
                                      </p:tavLst>
                                    </p:anim>
                                    <p:set>
                                      <p:cBhvr>
                                        <p:cTn id="28" dur="1" fill="hold">
                                          <p:stCondLst>
                                            <p:cond delay="499"/>
                                          </p:stCondLst>
                                        </p:cTn>
                                        <p:tgtEl>
                                          <p:spTgt spid="6021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p:cNvSpPr>
            <a:spLocks noGrp="1"/>
          </p:cNvSpPr>
          <p:nvPr>
            <p:ph type="ftr" sz="quarter" idx="11"/>
          </p:nvPr>
        </p:nvSpPr>
        <p:spPr/>
        <p:txBody>
          <a:bodyPr/>
          <a:lstStyle/>
          <a:p>
            <a:r>
              <a:rPr lang="en-US"/>
              <a:t>TCP/IP Protocol Suite</a:t>
            </a:r>
          </a:p>
        </p:txBody>
      </p:sp>
      <p:sp>
        <p:nvSpPr>
          <p:cNvPr id="16" name="Slide Number Placeholder 2"/>
          <p:cNvSpPr>
            <a:spLocks noGrp="1"/>
          </p:cNvSpPr>
          <p:nvPr>
            <p:ph type="sldNum" sz="quarter" idx="12"/>
          </p:nvPr>
        </p:nvSpPr>
        <p:spPr/>
        <p:txBody>
          <a:bodyPr/>
          <a:lstStyle/>
          <a:p>
            <a:fld id="{00E7E2E8-0ACB-455D-842F-4CAAFBCDFFBC}" type="slidenum">
              <a:rPr lang="en-US"/>
              <a:pPr/>
              <a:t>44</a:t>
            </a:fld>
            <a:endParaRPr lang="en-US"/>
          </a:p>
        </p:txBody>
      </p:sp>
      <p:sp>
        <p:nvSpPr>
          <p:cNvPr id="716802"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68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6804"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68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68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6807"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68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6809"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716810" name="Line 10"/>
          <p:cNvSpPr>
            <a:spLocks noChangeShapeType="1"/>
          </p:cNvSpPr>
          <p:nvPr/>
        </p:nvSpPr>
        <p:spPr bwMode="auto">
          <a:xfrm>
            <a:off x="609600" y="47244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GB"/>
          </a:p>
        </p:txBody>
      </p:sp>
      <p:sp>
        <p:nvSpPr>
          <p:cNvPr id="716811" name="Rectangle 11"/>
          <p:cNvSpPr>
            <a:spLocks noChangeArrowheads="1"/>
          </p:cNvSpPr>
          <p:nvPr/>
        </p:nvSpPr>
        <p:spPr bwMode="auto">
          <a:xfrm>
            <a:off x="647700" y="3063875"/>
            <a:ext cx="8077200" cy="1554163"/>
          </a:xfrm>
          <a:prstGeom prst="rect">
            <a:avLst/>
          </a:prstGeom>
          <a:solidFill>
            <a:schemeClr val="folHlink"/>
          </a:solidFill>
          <a:ln>
            <a:noFill/>
          </a:ln>
          <a:effectLst/>
          <a:extLst>
            <a:ext uri="{91240B29-F687-4F45-9708-019B960494DF}">
              <a14:hiddenLine xmlns:a14="http://schemas.microsoft.com/office/drawing/2010/main" xmlns="" w="76200" algn="ctr">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charset="0"/>
              </a:rPr>
              <a:t>The physical addresses change from hop to hop, but the logical and port addresses usually remain the same.</a:t>
            </a:r>
          </a:p>
        </p:txBody>
      </p:sp>
      <p:grpSp>
        <p:nvGrpSpPr>
          <p:cNvPr id="716812" name="Group 12"/>
          <p:cNvGrpSpPr>
            <a:grpSpLocks/>
          </p:cNvGrpSpPr>
          <p:nvPr/>
        </p:nvGrpSpPr>
        <p:grpSpPr bwMode="auto">
          <a:xfrm>
            <a:off x="609600" y="2133600"/>
            <a:ext cx="1143000" cy="566738"/>
            <a:chOff x="1200" y="1248"/>
            <a:chExt cx="720" cy="357"/>
          </a:xfrm>
        </p:grpSpPr>
        <p:pic>
          <p:nvPicPr>
            <p:cNvPr id="716813" name="Picture 1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1681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pitchFamily="18" charset="0"/>
                </a:rPr>
                <a:t>Note</a:t>
              </a:r>
            </a:p>
          </p:txBody>
        </p:sp>
      </p:grpSp>
    </p:spTree>
    <p:extLst>
      <p:ext uri="{BB962C8B-B14F-4D97-AF65-F5344CB8AC3E}">
        <p14:creationId xmlns:p14="http://schemas.microsoft.com/office/powerpoint/2010/main" xmlns="" val="721306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16812"/>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16809"/>
                                        </p:tgtEl>
                                        <p:attrNameLst>
                                          <p:attrName>style.visibility</p:attrName>
                                        </p:attrNameLst>
                                      </p:cBhvr>
                                      <p:to>
                                        <p:strVal val="visible"/>
                                      </p:to>
                                    </p:set>
                                    <p:animEffect transition="in" filter="checkerboard(across)">
                                      <p:cBhvr>
                                        <p:cTn id="14" dur="500"/>
                                        <p:tgtEl>
                                          <p:spTgt spid="716809"/>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16810"/>
                                        </p:tgtEl>
                                        <p:attrNameLst>
                                          <p:attrName>style.visibility</p:attrName>
                                        </p:attrNameLst>
                                      </p:cBhvr>
                                      <p:to>
                                        <p:strVal val="visible"/>
                                      </p:to>
                                    </p:set>
                                    <p:animEffect transition="in" filter="checkerboard(across)">
                                      <p:cBhvr>
                                        <p:cTn id="18" dur="500"/>
                                        <p:tgtEl>
                                          <p:spTgt spid="716810"/>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16811"/>
                                        </p:tgtEl>
                                        <p:attrNameLst>
                                          <p:attrName>style.visibility</p:attrName>
                                        </p:attrNameLst>
                                      </p:cBhvr>
                                      <p:to>
                                        <p:strVal val="visible"/>
                                      </p:to>
                                    </p:set>
                                    <p:animEffect transition="in" filter="checkerboard(across)">
                                      <p:cBhvr>
                                        <p:cTn id="22" dur="500"/>
                                        <p:tgtEl>
                                          <p:spTgt spid="716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9" grpId="0" animBg="1"/>
      <p:bldP spid="716810" grpId="0" animBg="1"/>
      <p:bldP spid="7168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p:txBody>
          <a:bodyPr/>
          <a:lstStyle/>
          <a:p>
            <a:r>
              <a:rPr lang="en-US"/>
              <a:t>TCP/IP Protocol Suite</a:t>
            </a:r>
          </a:p>
        </p:txBody>
      </p:sp>
      <p:sp>
        <p:nvSpPr>
          <p:cNvPr id="8" name="Slide Number Placeholder 2"/>
          <p:cNvSpPr>
            <a:spLocks noGrp="1"/>
          </p:cNvSpPr>
          <p:nvPr>
            <p:ph type="sldNum" sz="quarter" idx="12"/>
          </p:nvPr>
        </p:nvSpPr>
        <p:spPr/>
        <p:txBody>
          <a:bodyPr/>
          <a:lstStyle/>
          <a:p>
            <a:fld id="{0030256F-2EA9-45D1-996D-3BE8D9E181CF}" type="slidenum">
              <a:rPr lang="en-US"/>
              <a:pPr/>
              <a:t>45</a:t>
            </a:fld>
            <a:endParaRPr lang="en-US"/>
          </a:p>
        </p:txBody>
      </p:sp>
      <p:sp>
        <p:nvSpPr>
          <p:cNvPr id="700418" name="Text Box 2"/>
          <p:cNvSpPr txBox="1">
            <a:spLocks noChangeArrowheads="1"/>
          </p:cNvSpPr>
          <p:nvPr/>
        </p:nvSpPr>
        <p:spPr bwMode="auto">
          <a:xfrm>
            <a:off x="76200" y="696913"/>
            <a:ext cx="88392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r>
              <a:rPr lang="en-US" sz="2400" dirty="0" smtClean="0">
                <a:latin typeface="Arial Unicode MS" pitchFamily="34" charset="-128"/>
              </a:rPr>
              <a:t>a </a:t>
            </a:r>
            <a:r>
              <a:rPr lang="en-US" sz="2400" dirty="0">
                <a:latin typeface="Arial Unicode MS" pitchFamily="34" charset="-128"/>
              </a:rPr>
              <a:t>port address is a 16-bit address represented by one decimal number as shown.</a:t>
            </a:r>
          </a:p>
        </p:txBody>
      </p:sp>
      <p:grpSp>
        <p:nvGrpSpPr>
          <p:cNvPr id="700419" name="Group 3"/>
          <p:cNvGrpSpPr>
            <a:grpSpLocks/>
          </p:cNvGrpSpPr>
          <p:nvPr/>
        </p:nvGrpSpPr>
        <p:grpSpPr bwMode="auto">
          <a:xfrm>
            <a:off x="0" y="0"/>
            <a:ext cx="9144000" cy="609600"/>
            <a:chOff x="0" y="2448"/>
            <a:chExt cx="5760" cy="384"/>
          </a:xfrm>
        </p:grpSpPr>
        <p:sp>
          <p:nvSpPr>
            <p:cNvPr id="700420"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sp>
          <p:nvSpPr>
            <p:cNvPr id="700421" name="Text Box 5"/>
            <p:cNvSpPr txBox="1">
              <a:spLocks noChangeArrowheads="1"/>
            </p:cNvSpPr>
            <p:nvPr/>
          </p:nvSpPr>
          <p:spPr bwMode="auto">
            <a:xfrm>
              <a:off x="0" y="2448"/>
              <a:ext cx="1229" cy="368"/>
            </a:xfrm>
            <a:prstGeom prst="rect">
              <a:avLst/>
            </a:prstGeom>
            <a:solidFill>
              <a:srgbClr val="2CB84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dirty="0">
                  <a:solidFill>
                    <a:schemeClr val="bg1"/>
                  </a:solidFill>
                  <a:effectLst>
                    <a:outerShdw blurRad="38100" dist="38100" dir="2700000" algn="tl">
                      <a:srgbClr val="000000"/>
                    </a:outerShdw>
                  </a:effectLst>
                  <a:latin typeface="Times New Roman" pitchFamily="18" charset="0"/>
                </a:rPr>
                <a:t>Example</a:t>
              </a:r>
              <a:r>
                <a:rPr lang="en-US" sz="3200" dirty="0">
                  <a:solidFill>
                    <a:schemeClr val="bg1"/>
                  </a:solidFill>
                  <a:latin typeface="Times New Roman" pitchFamily="18" charset="0"/>
                </a:rPr>
                <a:t> </a:t>
              </a:r>
              <a:r>
                <a:rPr lang="en-US" sz="3200" dirty="0" smtClean="0">
                  <a:solidFill>
                    <a:schemeClr val="bg1"/>
                  </a:solidFill>
                  <a:latin typeface="Times New Roman" pitchFamily="18" charset="0"/>
                </a:rPr>
                <a:t>3</a:t>
              </a:r>
              <a:endParaRPr lang="en-US" sz="3200" i="1" dirty="0">
                <a:solidFill>
                  <a:schemeClr val="bg1"/>
                </a:solidFill>
                <a:latin typeface="Times New Roman" pitchFamily="18" charset="0"/>
              </a:endParaRPr>
            </a:p>
          </p:txBody>
        </p:sp>
      </p:grpSp>
      <p:sp>
        <p:nvSpPr>
          <p:cNvPr id="700423" name="Text Box 7"/>
          <p:cNvSpPr txBox="1">
            <a:spLocks noChangeArrowheads="1"/>
          </p:cNvSpPr>
          <p:nvPr/>
        </p:nvSpPr>
        <p:spPr bwMode="auto">
          <a:xfrm>
            <a:off x="152400" y="2133600"/>
            <a:ext cx="8839200" cy="822325"/>
          </a:xfrm>
          <a:prstGeom prst="rect">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r>
              <a:rPr lang="en-US" sz="2400">
                <a:solidFill>
                  <a:schemeClr val="hlink"/>
                </a:solidFill>
                <a:latin typeface="Arial Unicode MS" pitchFamily="34" charset="-128"/>
              </a:rPr>
              <a:t>753</a:t>
            </a:r>
          </a:p>
          <a:p>
            <a:pPr algn="ctr"/>
            <a:r>
              <a:rPr lang="en-US" sz="2400">
                <a:latin typeface="Arial Unicode MS" pitchFamily="34" charset="-128"/>
              </a:rPr>
              <a:t>A 16-bit port address represented as one single number</a:t>
            </a:r>
          </a:p>
        </p:txBody>
      </p:sp>
    </p:spTree>
    <p:extLst>
      <p:ext uri="{BB962C8B-B14F-4D97-AF65-F5344CB8AC3E}">
        <p14:creationId xmlns:p14="http://schemas.microsoft.com/office/powerpoint/2010/main" xmlns="" val="6246307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a:hlinkClick r:id="rId2"/>
              </a:rPr>
              <a:t>http://pluto.ksi.edu/~</a:t>
            </a:r>
            <a:r>
              <a:rPr lang="en-GB" dirty="0" smtClean="0">
                <a:hlinkClick r:id="rId2"/>
              </a:rPr>
              <a:t>cyh/cis370/ebook/ch05b.htm</a:t>
            </a:r>
            <a:endParaRPr lang="en-GB" dirty="0" smtClean="0"/>
          </a:p>
          <a:p>
            <a:r>
              <a:rPr lang="en-GB" dirty="0" smtClean="0"/>
              <a:t>CSC 1202 2012-2013 Lecture Notes.</a:t>
            </a:r>
          </a:p>
          <a:p>
            <a:r>
              <a:rPr lang="en-GB" dirty="0" smtClean="0"/>
              <a:t>Chapter 2 in TCP/IP  Protocol Suite , 4</a:t>
            </a:r>
            <a:r>
              <a:rPr lang="en-GB" baseline="30000" dirty="0" smtClean="0"/>
              <a:t>th</a:t>
            </a:r>
            <a:r>
              <a:rPr lang="en-GB" dirty="0" smtClean="0"/>
              <a:t> </a:t>
            </a:r>
            <a:r>
              <a:rPr lang="en-GB" dirty="0" err="1" smtClean="0"/>
              <a:t>ed</a:t>
            </a:r>
            <a:r>
              <a:rPr lang="en-GB" dirty="0" smtClean="0"/>
              <a:t>, </a:t>
            </a:r>
            <a:r>
              <a:rPr lang="en-GB" dirty="0" err="1" smtClean="0"/>
              <a:t>Behrouz</a:t>
            </a:r>
            <a:r>
              <a:rPr lang="en-GB" dirty="0" smtClean="0"/>
              <a:t> A. </a:t>
            </a:r>
            <a:r>
              <a:rPr lang="en-GB" dirty="0" err="1" smtClean="0"/>
              <a:t>Forouzan</a:t>
            </a:r>
            <a:endParaRPr lang="en-GB" dirty="0"/>
          </a:p>
        </p:txBody>
      </p:sp>
    </p:spTree>
    <p:extLst>
      <p:ext uri="{BB962C8B-B14F-4D97-AF65-F5344CB8AC3E}">
        <p14:creationId xmlns:p14="http://schemas.microsoft.com/office/powerpoint/2010/main" xmlns="" val="3966656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 PROTOCOL LAYERS</a:t>
            </a:r>
            <a:endParaRPr lang="en-GB" dirty="0"/>
          </a:p>
        </p:txBody>
      </p:sp>
      <p:sp>
        <p:nvSpPr>
          <p:cNvPr id="3" name="Content Placeholder 2"/>
          <p:cNvSpPr>
            <a:spLocks noGrp="1"/>
          </p:cNvSpPr>
          <p:nvPr>
            <p:ph idx="1"/>
          </p:nvPr>
        </p:nvSpPr>
        <p:spPr/>
        <p:txBody>
          <a:bodyPr/>
          <a:lstStyle/>
          <a:p>
            <a:pPr marL="0" indent="0" algn="just">
              <a:buNone/>
            </a:pPr>
            <a:r>
              <a:rPr lang="en-US" dirty="0" smtClean="0">
                <a:latin typeface="Arial Unicode MS" pitchFamily="34" charset="-128"/>
              </a:rPr>
              <a:t> </a:t>
            </a:r>
          </a:p>
          <a:p>
            <a:pPr algn="just"/>
            <a:r>
              <a:rPr lang="en-US" dirty="0" smtClean="0">
                <a:latin typeface="Arial Unicode MS" pitchFamily="34" charset="-128"/>
              </a:rPr>
              <a:t>Let us use a scenario in communication in which the  role of protocol layering may be better understood. </a:t>
            </a:r>
          </a:p>
          <a:p>
            <a:pPr algn="just"/>
            <a:r>
              <a:rPr lang="en-US" dirty="0" smtClean="0">
                <a:latin typeface="Arial Unicode MS" pitchFamily="34" charset="-128"/>
              </a:rPr>
              <a:t>We use two examples. In the first example, communication is so simple that it can occur in only one layer. </a:t>
            </a:r>
          </a:p>
          <a:p>
            <a:endParaRPr lang="en-GB" dirty="0"/>
          </a:p>
        </p:txBody>
      </p:sp>
    </p:spTree>
    <p:extLst>
      <p:ext uri="{BB962C8B-B14F-4D97-AF65-F5344CB8AC3E}">
        <p14:creationId xmlns:p14="http://schemas.microsoft.com/office/powerpoint/2010/main" xmlns="" val="2769491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GB" dirty="0"/>
          </a:p>
        </p:txBody>
      </p:sp>
      <p:sp>
        <p:nvSpPr>
          <p:cNvPr id="11" name="Content Placeholder 10"/>
          <p:cNvSpPr>
            <a:spLocks noGrp="1"/>
          </p:cNvSpPr>
          <p:nvPr>
            <p:ph sz="half" idx="1"/>
          </p:nvPr>
        </p:nvSpPr>
        <p:spPr>
          <a:xfrm>
            <a:off x="457200" y="1645920"/>
            <a:ext cx="8363272" cy="1999104"/>
          </a:xfrm>
        </p:spPr>
        <p:txBody>
          <a:bodyPr>
            <a:noAutofit/>
          </a:bodyPr>
          <a:lstStyle/>
          <a:p>
            <a:pPr algn="just"/>
            <a:r>
              <a:rPr lang="en-US" sz="1800" dirty="0" smtClean="0">
                <a:latin typeface="Arial Unicode MS" pitchFamily="34" charset="-128"/>
              </a:rPr>
              <a:t>Assume Maria and Ann are neighbors with a lot of common ideas. However, Maria speaks only Spanish, and Ann speaks only English.</a:t>
            </a:r>
          </a:p>
          <a:p>
            <a:pPr algn="just"/>
            <a:endParaRPr lang="en-US" sz="1800" dirty="0" smtClean="0">
              <a:latin typeface="Arial Unicode MS" pitchFamily="34" charset="-128"/>
            </a:endParaRPr>
          </a:p>
          <a:p>
            <a:pPr algn="just"/>
            <a:r>
              <a:rPr lang="en-US" sz="1800" dirty="0" smtClean="0">
                <a:latin typeface="Arial Unicode MS" pitchFamily="34" charset="-128"/>
              </a:rPr>
              <a:t>Since both have learned the sign language in their childhood, they enjoy meeting in a cafe a couple of days per week and exchange their ideas using signs.</a:t>
            </a:r>
          </a:p>
          <a:p>
            <a:pPr algn="just"/>
            <a:endParaRPr lang="en-US" sz="1800" dirty="0" smtClean="0">
              <a:latin typeface="Arial Unicode MS" pitchFamily="34" charset="-128"/>
            </a:endParaRPr>
          </a:p>
          <a:p>
            <a:pPr algn="just"/>
            <a:r>
              <a:rPr lang="en-US" sz="1800" dirty="0" smtClean="0">
                <a:latin typeface="Arial Unicode MS" pitchFamily="34" charset="-128"/>
              </a:rPr>
              <a:t>Occasionally, they also use a bilingual dictionary. Communication is face to face and Happens in one layer as shown in Figure.</a:t>
            </a:r>
          </a:p>
          <a:p>
            <a:endParaRPr lang="en-GB" sz="1800" dirty="0"/>
          </a:p>
        </p:txBody>
      </p:sp>
      <p:pic>
        <p:nvPicPr>
          <p:cNvPr id="3075" name="Picture 3"/>
          <p:cNvPicPr>
            <a:picLocks noGrp="1" noChangeAspect="1" noChangeArrowheads="1"/>
          </p:cNvPicPr>
          <p:nvPr>
            <p:ph sz="half" idx="2"/>
          </p:nvPr>
        </p:nvPicPr>
        <p:blipFill>
          <a:blip r:embed="rId3" cstate="print">
            <a:extLst>
              <a:ext uri="{28A0092B-C50C-407E-A947-70E740481C1C}">
                <a14:useLocalDpi xmlns:a14="http://schemas.microsoft.com/office/drawing/2010/main" xmlns="" val="0"/>
              </a:ext>
            </a:extLst>
          </a:blip>
          <a:stretch>
            <a:fillRect/>
          </a:stretch>
        </p:blipFill>
        <p:spPr bwMode="auto">
          <a:xfrm>
            <a:off x="1691680" y="4725144"/>
            <a:ext cx="6221018" cy="6150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Footer Placeholder 1"/>
          <p:cNvSpPr>
            <a:spLocks noGrp="1"/>
          </p:cNvSpPr>
          <p:nvPr>
            <p:ph type="ftr" sz="quarter" idx="11"/>
          </p:nvPr>
        </p:nvSpPr>
        <p:spPr/>
        <p:txBody>
          <a:bodyPr/>
          <a:lstStyle/>
          <a:p>
            <a:r>
              <a:rPr lang="en-US"/>
              <a:t>TCP/IP Protocol Suite</a:t>
            </a:r>
          </a:p>
        </p:txBody>
      </p:sp>
      <p:sp>
        <p:nvSpPr>
          <p:cNvPr id="7" name="Slide Number Placeholder 2"/>
          <p:cNvSpPr>
            <a:spLocks noGrp="1"/>
          </p:cNvSpPr>
          <p:nvPr>
            <p:ph type="sldNum" sz="quarter" idx="12"/>
          </p:nvPr>
        </p:nvSpPr>
        <p:spPr/>
        <p:txBody>
          <a:bodyPr/>
          <a:lstStyle/>
          <a:p>
            <a:fld id="{D55A6A3F-12C3-40D9-AFB5-1D86412BE4C4}" type="slidenum">
              <a:rPr lang="en-US"/>
              <a:pPr/>
              <a:t>6</a:t>
            </a:fld>
            <a:endParaRPr lang="en-US"/>
          </a:p>
        </p:txBody>
      </p:sp>
      <p:grpSp>
        <p:nvGrpSpPr>
          <p:cNvPr id="630807" name="Group 23"/>
          <p:cNvGrpSpPr>
            <a:grpSpLocks/>
          </p:cNvGrpSpPr>
          <p:nvPr/>
        </p:nvGrpSpPr>
        <p:grpSpPr bwMode="auto">
          <a:xfrm>
            <a:off x="0" y="0"/>
            <a:ext cx="9144000" cy="609600"/>
            <a:chOff x="0" y="2448"/>
            <a:chExt cx="5760" cy="384"/>
          </a:xfrm>
        </p:grpSpPr>
        <p:sp>
          <p:nvSpPr>
            <p:cNvPr id="630806"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sp>
          <p:nvSpPr>
            <p:cNvPr id="630799" name="Text Box 15"/>
            <p:cNvSpPr txBox="1">
              <a:spLocks noChangeArrowheads="1"/>
            </p:cNvSpPr>
            <p:nvPr/>
          </p:nvSpPr>
          <p:spPr bwMode="auto">
            <a:xfrm>
              <a:off x="0" y="2448"/>
              <a:ext cx="1229" cy="368"/>
            </a:xfrm>
            <a:prstGeom prst="rect">
              <a:avLst/>
            </a:prstGeom>
            <a:solidFill>
              <a:srgbClr val="2CB843"/>
            </a:solidFill>
            <a:ln w="9525">
              <a:solidFill>
                <a:srgbClr val="00CC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dirty="0">
                  <a:solidFill>
                    <a:schemeClr val="bg1"/>
                  </a:solidFill>
                  <a:effectLst>
                    <a:outerShdw blurRad="38100" dist="38100" dir="2700000" algn="tl">
                      <a:srgbClr val="000000"/>
                    </a:outerShdw>
                  </a:effectLst>
                  <a:latin typeface="Times New Roman" pitchFamily="18" charset="0"/>
                </a:rPr>
                <a:t>Example</a:t>
              </a:r>
              <a:r>
                <a:rPr lang="en-US" sz="3200" dirty="0">
                  <a:solidFill>
                    <a:schemeClr val="bg1"/>
                  </a:solidFill>
                  <a:latin typeface="Times New Roman" pitchFamily="18" charset="0"/>
                </a:rPr>
                <a:t> </a:t>
              </a:r>
              <a:r>
                <a:rPr lang="en-US" sz="3200" dirty="0" smtClean="0">
                  <a:solidFill>
                    <a:schemeClr val="bg1"/>
                  </a:solidFill>
                  <a:latin typeface="Times New Roman" pitchFamily="18" charset="0"/>
                </a:rPr>
                <a:t>1</a:t>
              </a:r>
              <a:endParaRPr lang="en-US" sz="3200" i="1" dirty="0">
                <a:solidFill>
                  <a:schemeClr val="bg1"/>
                </a:solidFill>
                <a:latin typeface="Times New Roman" pitchFamily="18" charset="0"/>
              </a:endParaRPr>
            </a:p>
          </p:txBody>
        </p:sp>
      </p:grpSp>
    </p:spTree>
    <p:extLst>
      <p:ext uri="{BB962C8B-B14F-4D97-AF65-F5344CB8AC3E}">
        <p14:creationId xmlns:p14="http://schemas.microsoft.com/office/powerpoint/2010/main" xmlns="" val="1523821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a:p>
        </p:txBody>
      </p:sp>
      <p:sp>
        <p:nvSpPr>
          <p:cNvPr id="6" name="Footer Placeholder 1"/>
          <p:cNvSpPr>
            <a:spLocks noGrp="1"/>
          </p:cNvSpPr>
          <p:nvPr>
            <p:ph type="ftr" sz="quarter" idx="11"/>
          </p:nvPr>
        </p:nvSpPr>
        <p:spPr/>
        <p:txBody>
          <a:bodyPr/>
          <a:lstStyle/>
          <a:p>
            <a:r>
              <a:rPr lang="en-US"/>
              <a:t>TCP/IP Protocol Suite</a:t>
            </a:r>
          </a:p>
        </p:txBody>
      </p:sp>
      <p:sp>
        <p:nvSpPr>
          <p:cNvPr id="7" name="Slide Number Placeholder 2"/>
          <p:cNvSpPr>
            <a:spLocks noGrp="1"/>
          </p:cNvSpPr>
          <p:nvPr>
            <p:ph type="sldNum" sz="quarter" idx="12"/>
          </p:nvPr>
        </p:nvSpPr>
        <p:spPr/>
        <p:txBody>
          <a:bodyPr/>
          <a:lstStyle/>
          <a:p>
            <a:fld id="{7E8C8817-E3BF-434F-A656-82001B1D9F25}" type="slidenum">
              <a:rPr lang="en-US"/>
              <a:pPr/>
              <a:t>7</a:t>
            </a:fld>
            <a:endParaRPr lang="en-US"/>
          </a:p>
        </p:txBody>
      </p:sp>
      <p:grpSp>
        <p:nvGrpSpPr>
          <p:cNvPr id="690179" name="Group 3"/>
          <p:cNvGrpSpPr>
            <a:grpSpLocks/>
          </p:cNvGrpSpPr>
          <p:nvPr/>
        </p:nvGrpSpPr>
        <p:grpSpPr bwMode="auto">
          <a:xfrm>
            <a:off x="0" y="0"/>
            <a:ext cx="9144000" cy="609600"/>
            <a:chOff x="0" y="2448"/>
            <a:chExt cx="5760" cy="384"/>
          </a:xfrm>
        </p:grpSpPr>
        <p:sp>
          <p:nvSpPr>
            <p:cNvPr id="690180" name="Rectangle 4"/>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GB"/>
            </a:p>
          </p:txBody>
        </p:sp>
        <p:sp>
          <p:nvSpPr>
            <p:cNvPr id="690181" name="Text Box 5"/>
            <p:cNvSpPr txBox="1">
              <a:spLocks noChangeArrowheads="1"/>
            </p:cNvSpPr>
            <p:nvPr/>
          </p:nvSpPr>
          <p:spPr bwMode="auto">
            <a:xfrm>
              <a:off x="0" y="2448"/>
              <a:ext cx="1229" cy="368"/>
            </a:xfrm>
            <a:prstGeom prst="rect">
              <a:avLst/>
            </a:prstGeom>
            <a:solidFill>
              <a:srgbClr val="2CB84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200" dirty="0" smtClean="0">
                  <a:solidFill>
                    <a:schemeClr val="bg1"/>
                  </a:solidFill>
                  <a:effectLst>
                    <a:outerShdw blurRad="38100" dist="38100" dir="2700000" algn="tl">
                      <a:srgbClr val="000000"/>
                    </a:outerShdw>
                  </a:effectLst>
                  <a:latin typeface="Times New Roman" pitchFamily="18" charset="0"/>
                </a:rPr>
                <a:t>Example 2</a:t>
              </a:r>
              <a:endParaRPr lang="en-US" sz="3200" i="1" dirty="0">
                <a:solidFill>
                  <a:schemeClr val="bg1"/>
                </a:solidFill>
                <a:latin typeface="Times New Roman" pitchFamily="18" charset="0"/>
              </a:endParaRPr>
            </a:p>
          </p:txBody>
        </p:sp>
      </p:grpSp>
      <p:sp>
        <p:nvSpPr>
          <p:cNvPr id="8" name="Content Placeholder 7"/>
          <p:cNvSpPr>
            <a:spLocks noGrp="1"/>
          </p:cNvSpPr>
          <p:nvPr>
            <p:ph sz="half" idx="1"/>
          </p:nvPr>
        </p:nvSpPr>
        <p:spPr/>
        <p:txBody>
          <a:bodyPr>
            <a:normAutofit fontScale="55000" lnSpcReduction="20000"/>
          </a:bodyPr>
          <a:lstStyle/>
          <a:p>
            <a:r>
              <a:rPr lang="en-US" dirty="0">
                <a:latin typeface="Arial Unicode MS" pitchFamily="34" charset="-128"/>
              </a:rPr>
              <a:t>Now assume that Ann has to move to another town because of her job. Before she moves, the two meet for the last time in the same cafe. </a:t>
            </a:r>
          </a:p>
          <a:p>
            <a:r>
              <a:rPr lang="en-US" dirty="0">
                <a:latin typeface="Arial Unicode MS" pitchFamily="34" charset="-128"/>
              </a:rPr>
              <a:t>Although both are sad, Maria surprises Ann when she opens a packet that contains two small machines. </a:t>
            </a:r>
          </a:p>
          <a:p>
            <a:pPr marL="633730" lvl="1" indent="-285750">
              <a:buFont typeface="Arial" pitchFamily="34" charset="0"/>
              <a:buChar char="•"/>
            </a:pPr>
            <a:r>
              <a:rPr lang="en-US" dirty="0">
                <a:latin typeface="Arial Unicode MS" pitchFamily="34" charset="-128"/>
              </a:rPr>
              <a:t>The first machine can scan and transform a letter in English to a secret code or vice versa. </a:t>
            </a:r>
          </a:p>
          <a:p>
            <a:pPr marL="633730" lvl="1" indent="-285750">
              <a:buFont typeface="Arial" pitchFamily="34" charset="0"/>
              <a:buChar char="•"/>
            </a:pPr>
            <a:r>
              <a:rPr lang="en-US" dirty="0">
                <a:latin typeface="Arial Unicode MS" pitchFamily="34" charset="-128"/>
              </a:rPr>
              <a:t>The other machine can scan and translate a letter in Spanish to the same secret code or vice versa. </a:t>
            </a:r>
          </a:p>
          <a:p>
            <a:r>
              <a:rPr lang="en-US" dirty="0">
                <a:latin typeface="Arial Unicode MS" pitchFamily="34" charset="-128"/>
              </a:rPr>
              <a:t>Ann takes the first machine; Maria keeps the second one. </a:t>
            </a:r>
          </a:p>
          <a:p>
            <a:r>
              <a:rPr lang="en-US" dirty="0">
                <a:latin typeface="Arial Unicode MS" pitchFamily="34" charset="-128"/>
              </a:rPr>
              <a:t>The two friends can still communicate using the secret code, as shown in Figure.</a:t>
            </a:r>
          </a:p>
          <a:p>
            <a:endParaRPr lang="en-GB" dirty="0"/>
          </a:p>
          <a:p>
            <a:endParaRPr lang="en-GB" dirty="0"/>
          </a:p>
        </p:txBody>
      </p:sp>
      <p:pic>
        <p:nvPicPr>
          <p:cNvPr id="4099" name="Picture 3"/>
          <p:cNvPicPr>
            <a:picLocks noGrp="1" noChangeAspect="1" noChangeArrowheads="1"/>
          </p:cNvPicPr>
          <p:nvPr>
            <p:ph sz="half" idx="2"/>
          </p:nvPr>
        </p:nvPicPr>
        <p:blipFill>
          <a:blip r:embed="rId3">
            <a:extLst>
              <a:ext uri="{28A0092B-C50C-407E-A947-70E740481C1C}">
                <a14:useLocalDpi xmlns:a14="http://schemas.microsoft.com/office/drawing/2010/main" xmlns="" val="0"/>
              </a:ext>
            </a:extLst>
          </a:blip>
          <a:srcRect/>
          <a:stretch>
            <a:fillRect/>
          </a:stretch>
        </p:blipFill>
        <p:spPr bwMode="auto">
          <a:xfrm>
            <a:off x="5276850" y="2380770"/>
            <a:ext cx="3657600" cy="29505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27621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1259632" y="1447800"/>
            <a:ext cx="7674056" cy="4800600"/>
          </a:xfrm>
        </p:spPr>
        <p:txBody>
          <a:bodyPr>
            <a:normAutofit fontScale="92500" lnSpcReduction="20000"/>
          </a:bodyPr>
          <a:lstStyle/>
          <a:p>
            <a:pPr marL="457200" indent="-457200" algn="just">
              <a:buFont typeface="Arial" pitchFamily="34" charset="0"/>
              <a:buChar char="•"/>
            </a:pPr>
            <a:r>
              <a:rPr lang="en-US" dirty="0">
                <a:latin typeface="Arial Unicode MS" pitchFamily="34" charset="-128"/>
              </a:rPr>
              <a:t>Established in 1947, the </a:t>
            </a:r>
            <a:r>
              <a:rPr lang="en-US" i="1" dirty="0">
                <a:solidFill>
                  <a:schemeClr val="hlink"/>
                </a:solidFill>
                <a:latin typeface="Arial Unicode MS" pitchFamily="34" charset="-128"/>
              </a:rPr>
              <a:t>International Standards Organization (ISO)</a:t>
            </a:r>
            <a:r>
              <a:rPr lang="en-US" dirty="0">
                <a:latin typeface="Arial Unicode MS" pitchFamily="34" charset="-128"/>
              </a:rPr>
              <a:t> is a multinational body dedicated to worldwide agreement on </a:t>
            </a:r>
            <a:r>
              <a:rPr lang="en-US" b="1" dirty="0">
                <a:latin typeface="Arial Unicode MS" pitchFamily="34" charset="-128"/>
              </a:rPr>
              <a:t>international standards</a:t>
            </a:r>
            <a:r>
              <a:rPr lang="en-US" dirty="0">
                <a:latin typeface="Arial Unicode MS" pitchFamily="34" charset="-128"/>
              </a:rPr>
              <a:t>. </a:t>
            </a:r>
          </a:p>
          <a:p>
            <a:pPr marL="457200" indent="-457200" algn="just">
              <a:buFont typeface="Arial" pitchFamily="34" charset="0"/>
              <a:buChar char="•"/>
            </a:pPr>
            <a:r>
              <a:rPr lang="en-US" dirty="0">
                <a:latin typeface="Arial Unicode MS" pitchFamily="34" charset="-128"/>
              </a:rPr>
              <a:t>Almost three-fourths of countries in the world are represented in the ISO. </a:t>
            </a:r>
          </a:p>
          <a:p>
            <a:pPr marL="457200" indent="-457200" algn="just">
              <a:buFont typeface="Arial" pitchFamily="34" charset="0"/>
              <a:buChar char="•"/>
            </a:pPr>
            <a:r>
              <a:rPr lang="en-US" dirty="0">
                <a:latin typeface="Arial Unicode MS" pitchFamily="34" charset="-128"/>
              </a:rPr>
              <a:t>An ISO standard that covers all aspects of network communications is the </a:t>
            </a:r>
            <a:r>
              <a:rPr lang="en-US" i="1" dirty="0">
                <a:solidFill>
                  <a:schemeClr val="hlink"/>
                </a:solidFill>
                <a:latin typeface="Arial Unicode MS" pitchFamily="34" charset="-128"/>
              </a:rPr>
              <a:t>Open Systems Interconnection (OSI)</a:t>
            </a:r>
            <a:r>
              <a:rPr lang="en-US" dirty="0">
                <a:latin typeface="Arial Unicode MS" pitchFamily="34" charset="-128"/>
              </a:rPr>
              <a:t> model. </a:t>
            </a:r>
          </a:p>
          <a:p>
            <a:pPr marL="457200" indent="-457200" algn="just">
              <a:buFont typeface="Arial" pitchFamily="34" charset="0"/>
              <a:buChar char="•"/>
            </a:pPr>
            <a:r>
              <a:rPr lang="en-US" dirty="0">
                <a:latin typeface="Arial Unicode MS" pitchFamily="34" charset="-128"/>
              </a:rPr>
              <a:t>It was first introduced in the late 1970s</a:t>
            </a:r>
            <a:r>
              <a:rPr lang="en-US" dirty="0" smtClean="0">
                <a:latin typeface="Arial Unicode MS" pitchFamily="34" charset="-128"/>
              </a:rPr>
              <a:t>.</a:t>
            </a:r>
            <a:endParaRPr lang="en-US" dirty="0">
              <a:latin typeface="Arial Unicode MS" pitchFamily="34" charset="-128"/>
            </a:endParaRPr>
          </a:p>
        </p:txBody>
      </p:sp>
      <p:sp>
        <p:nvSpPr>
          <p:cNvPr id="6" name="Footer Placeholder 1"/>
          <p:cNvSpPr>
            <a:spLocks noGrp="1"/>
          </p:cNvSpPr>
          <p:nvPr>
            <p:ph type="ftr" sz="quarter" idx="11"/>
          </p:nvPr>
        </p:nvSpPr>
        <p:spPr/>
        <p:txBody>
          <a:bodyPr/>
          <a:lstStyle/>
          <a:p>
            <a:r>
              <a:rPr lang="en-US"/>
              <a:t>TCP/IP Protocol Suite</a:t>
            </a:r>
          </a:p>
        </p:txBody>
      </p:sp>
      <p:sp>
        <p:nvSpPr>
          <p:cNvPr id="7" name="Slide Number Placeholder 2"/>
          <p:cNvSpPr>
            <a:spLocks noGrp="1"/>
          </p:cNvSpPr>
          <p:nvPr>
            <p:ph type="sldNum" sz="quarter" idx="12"/>
          </p:nvPr>
        </p:nvSpPr>
        <p:spPr/>
        <p:txBody>
          <a:bodyPr/>
          <a:lstStyle/>
          <a:p>
            <a:fld id="{87E3FF2B-E8B6-425A-90CB-DB3A566F6B96}" type="slidenum">
              <a:rPr lang="en-US"/>
              <a:pPr/>
              <a:t>8</a:t>
            </a:fld>
            <a:endParaRPr lang="en-US"/>
          </a:p>
        </p:txBody>
      </p:sp>
      <p:sp>
        <p:nvSpPr>
          <p:cNvPr id="6164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3200">
              <a:effectLst>
                <a:outerShdw blurRad="38100" dist="38100" dir="2700000" algn="tl">
                  <a:srgbClr val="FFFFFF"/>
                </a:outerShdw>
              </a:effectLst>
              <a:latin typeface="Times New Roman" pitchFamily="18" charset="0"/>
            </a:endParaRPr>
          </a:p>
        </p:txBody>
      </p:sp>
      <p:sp>
        <p:nvSpPr>
          <p:cNvPr id="616451" name="Text Box 3"/>
          <p:cNvSpPr txBox="1">
            <a:spLocks noChangeArrowheads="1"/>
          </p:cNvSpPr>
          <p:nvPr/>
        </p:nvSpPr>
        <p:spPr bwMode="auto">
          <a:xfrm>
            <a:off x="228600" y="355600"/>
            <a:ext cx="3698448"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sz="3600" dirty="0" smtClean="0">
                <a:solidFill>
                  <a:schemeClr val="bg1"/>
                </a:solidFill>
                <a:latin typeface="Times" pitchFamily="18" charset="0"/>
              </a:rPr>
              <a:t>THE </a:t>
            </a:r>
            <a:r>
              <a:rPr lang="en-US" sz="3600" dirty="0">
                <a:solidFill>
                  <a:schemeClr val="bg1"/>
                </a:solidFill>
                <a:latin typeface="Times" pitchFamily="18" charset="0"/>
              </a:rPr>
              <a:t>OSI MODEL</a:t>
            </a:r>
          </a:p>
        </p:txBody>
      </p:sp>
      <p:sp>
        <p:nvSpPr>
          <p:cNvPr id="6164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en-US">
              <a:latin typeface="Times New Roman" pitchFamily="18" charset="0"/>
            </a:endParaRPr>
          </a:p>
        </p:txBody>
      </p:sp>
    </p:spTree>
    <p:extLst>
      <p:ext uri="{BB962C8B-B14F-4D97-AF65-F5344CB8AC3E}">
        <p14:creationId xmlns:p14="http://schemas.microsoft.com/office/powerpoint/2010/main" xmlns="" val="40865988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Topics Discussed in the Section</a:t>
            </a:r>
          </a:p>
        </p:txBody>
      </p:sp>
      <p:sp>
        <p:nvSpPr>
          <p:cNvPr id="3" name="Content Placeholder 2"/>
          <p:cNvSpPr>
            <a:spLocks noGrp="1"/>
          </p:cNvSpPr>
          <p:nvPr>
            <p:ph idx="1"/>
          </p:nvPr>
        </p:nvSpPr>
        <p:spPr/>
        <p:txBody>
          <a:bodyPr/>
          <a:lstStyle/>
          <a:p>
            <a:r>
              <a:rPr lang="en-GB" dirty="0"/>
              <a:t>Layered Architecture</a:t>
            </a:r>
          </a:p>
          <a:p>
            <a:r>
              <a:rPr lang="en-GB" dirty="0"/>
              <a:t>Layer-to-layer Communication</a:t>
            </a:r>
          </a:p>
          <a:p>
            <a:r>
              <a:rPr lang="en-GB" dirty="0"/>
              <a:t>Encapsulation</a:t>
            </a:r>
          </a:p>
          <a:p>
            <a:r>
              <a:rPr lang="en-GB" dirty="0"/>
              <a:t>Layers in the OSI Model</a:t>
            </a:r>
          </a:p>
          <a:p>
            <a:endParaRPr lang="en-GB" dirty="0"/>
          </a:p>
          <a:p>
            <a:endParaRPr lang="en-GB" dirty="0"/>
          </a:p>
        </p:txBody>
      </p:sp>
      <p:sp>
        <p:nvSpPr>
          <p:cNvPr id="5" name="Footer Placeholder 1"/>
          <p:cNvSpPr>
            <a:spLocks noGrp="1"/>
          </p:cNvSpPr>
          <p:nvPr>
            <p:ph type="ftr" sz="quarter" idx="11"/>
          </p:nvPr>
        </p:nvSpPr>
        <p:spPr/>
        <p:txBody>
          <a:bodyPr/>
          <a:lstStyle/>
          <a:p>
            <a:r>
              <a:rPr lang="en-US"/>
              <a:t>TCP/IP Protocol Suite</a:t>
            </a:r>
          </a:p>
        </p:txBody>
      </p:sp>
      <p:sp>
        <p:nvSpPr>
          <p:cNvPr id="6" name="Slide Number Placeholder 2"/>
          <p:cNvSpPr>
            <a:spLocks noGrp="1"/>
          </p:cNvSpPr>
          <p:nvPr>
            <p:ph type="sldNum" sz="quarter" idx="12"/>
          </p:nvPr>
        </p:nvSpPr>
        <p:spPr/>
        <p:txBody>
          <a:bodyPr/>
          <a:lstStyle/>
          <a:p>
            <a:fld id="{CDD8643D-E1E8-42D3-9086-531C59AEE63C}" type="slidenum">
              <a:rPr lang="en-US"/>
              <a:pPr/>
              <a:t>9</a:t>
            </a:fld>
            <a:endParaRPr lang="en-US"/>
          </a:p>
        </p:txBody>
      </p:sp>
      <p:sp>
        <p:nvSpPr>
          <p:cNvPr id="622595" name="Text Box 3"/>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lang="en-US">
              <a:latin typeface="Times New Roman" pitchFamily="18" charset="0"/>
            </a:endParaRPr>
          </a:p>
        </p:txBody>
      </p:sp>
    </p:spTree>
    <p:extLst>
      <p:ext uri="{BB962C8B-B14F-4D97-AF65-F5344CB8AC3E}">
        <p14:creationId xmlns:p14="http://schemas.microsoft.com/office/powerpoint/2010/main" xmlns="" val="20202276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591</TotalTime>
  <Words>2405</Words>
  <Application>Microsoft Office PowerPoint</Application>
  <PresentationFormat>On-screen Show (4:3)</PresentationFormat>
  <Paragraphs>354</Paragraphs>
  <Slides>46</Slides>
  <Notes>32</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Solstice</vt:lpstr>
      <vt:lpstr>The OSI Model and the TCP/IP Protocol Suite</vt:lpstr>
      <vt:lpstr>OBJECTIVES</vt:lpstr>
      <vt:lpstr>Computer Network Components</vt:lpstr>
      <vt:lpstr>Slide 4</vt:lpstr>
      <vt:lpstr> PROTOCOL LAYERS</vt:lpstr>
      <vt:lpstr>Slide 6</vt:lpstr>
      <vt:lpstr>Slide 7</vt:lpstr>
      <vt:lpstr>Slide 8</vt:lpstr>
      <vt:lpstr>Topics Discussed in the Section</vt:lpstr>
      <vt:lpstr>Slide 10</vt:lpstr>
      <vt:lpstr>OSI Model and Nora</vt:lpstr>
      <vt:lpstr>Slide 12</vt:lpstr>
      <vt:lpstr>Slide 13</vt:lpstr>
      <vt:lpstr>Slide 14</vt:lpstr>
      <vt:lpstr>Slide 15</vt:lpstr>
      <vt:lpstr>Slide 16</vt:lpstr>
      <vt:lpstr>Comparison between OSI and TCP/IP</vt:lpstr>
      <vt:lpstr>Slide 18</vt:lpstr>
      <vt:lpstr>LAYERS IN THE OSI MODEL</vt:lpstr>
      <vt:lpstr>Physical layer</vt:lpstr>
      <vt:lpstr>Slide 21</vt:lpstr>
      <vt:lpstr>Slide 22</vt:lpstr>
      <vt:lpstr>Data Link Layer</vt:lpstr>
      <vt:lpstr>Slide 24</vt:lpstr>
      <vt:lpstr>Slide 25</vt:lpstr>
      <vt:lpstr>Network Layer</vt:lpstr>
      <vt:lpstr>Slide 27</vt:lpstr>
      <vt:lpstr>Transport Layer</vt:lpstr>
      <vt:lpstr>Slide 29</vt:lpstr>
      <vt:lpstr>Slide 30</vt:lpstr>
      <vt:lpstr>Session Layer</vt:lpstr>
      <vt:lpstr>presentation layer</vt:lpstr>
      <vt:lpstr>Application Layer</vt:lpstr>
      <vt:lpstr>Slide 34</vt:lpstr>
      <vt:lpstr>Slide 35</vt:lpstr>
      <vt:lpstr>Slide 36</vt:lpstr>
      <vt:lpstr>Each address is related to a one layer in the TCP/IP architecture, as shown in Figure.</vt:lpstr>
      <vt:lpstr>Slide 38</vt:lpstr>
      <vt:lpstr>Slide 39</vt:lpstr>
      <vt:lpstr>Slide 40</vt:lpstr>
      <vt:lpstr>Slide 41</vt:lpstr>
      <vt:lpstr>Slide 42</vt:lpstr>
      <vt:lpstr>Slide 43</vt:lpstr>
      <vt:lpstr>Slide 44</vt:lpstr>
      <vt:lpstr>Slide 45</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ALjaffan</dc:creator>
  <cp:lastModifiedBy>SADIQUE</cp:lastModifiedBy>
  <cp:revision>38</cp:revision>
  <dcterms:created xsi:type="dcterms:W3CDTF">2013-02-15T12:30:15Z</dcterms:created>
  <dcterms:modified xsi:type="dcterms:W3CDTF">2023-04-08T14:15:27Z</dcterms:modified>
</cp:coreProperties>
</file>