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92" r:id="rId3"/>
    <p:sldId id="277" r:id="rId4"/>
    <p:sldId id="278" r:id="rId5"/>
    <p:sldId id="257" r:id="rId6"/>
    <p:sldId id="258" r:id="rId7"/>
    <p:sldId id="259" r:id="rId8"/>
    <p:sldId id="260" r:id="rId9"/>
    <p:sldId id="261" r:id="rId10"/>
    <p:sldId id="291" r:id="rId11"/>
    <p:sldId id="273" r:id="rId12"/>
    <p:sldId id="275" r:id="rId13"/>
    <p:sldId id="29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76770BB-8A66-47A0-987F-805423A4C9C8}" type="datetimeFigureOut">
              <a:rPr lang="en-US" smtClean="0"/>
              <a:t>20-Aug-23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A4965A1-2596-462B-BB3C-8FCC27C5CBF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317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70BB-8A66-47A0-987F-805423A4C9C8}" type="datetimeFigureOut">
              <a:rPr lang="en-US" smtClean="0"/>
              <a:t>20-Aug-23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965A1-2596-462B-BB3C-8FCC27C5C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89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70BB-8A66-47A0-987F-805423A4C9C8}" type="datetimeFigureOut">
              <a:rPr lang="en-US" smtClean="0"/>
              <a:t>20-Aug-23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965A1-2596-462B-BB3C-8FCC27C5C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33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70BB-8A66-47A0-987F-805423A4C9C8}" type="datetimeFigureOut">
              <a:rPr lang="en-US" smtClean="0"/>
              <a:t>20-Aug-23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965A1-2596-462B-BB3C-8FCC27C5C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15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70BB-8A66-47A0-987F-805423A4C9C8}" type="datetimeFigureOut">
              <a:rPr lang="en-US" smtClean="0"/>
              <a:t>20-Aug-23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965A1-2596-462B-BB3C-8FCC27C5CBF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882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70BB-8A66-47A0-987F-805423A4C9C8}" type="datetimeFigureOut">
              <a:rPr lang="en-US" smtClean="0"/>
              <a:t>20-Aug-23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965A1-2596-462B-BB3C-8FCC27C5C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365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70BB-8A66-47A0-987F-805423A4C9C8}" type="datetimeFigureOut">
              <a:rPr lang="en-US" smtClean="0"/>
              <a:t>20-Aug-23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965A1-2596-462B-BB3C-8FCC27C5C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01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70BB-8A66-47A0-987F-805423A4C9C8}" type="datetimeFigureOut">
              <a:rPr lang="en-US" smtClean="0"/>
              <a:t>20-Aug-23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965A1-2596-462B-BB3C-8FCC27C5C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44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70BB-8A66-47A0-987F-805423A4C9C8}" type="datetimeFigureOut">
              <a:rPr lang="en-US" smtClean="0"/>
              <a:t>20-Aug-23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965A1-2596-462B-BB3C-8FCC27C5C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587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70BB-8A66-47A0-987F-805423A4C9C8}" type="datetimeFigureOut">
              <a:rPr lang="en-US" smtClean="0"/>
              <a:t>20-Aug-23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965A1-2596-462B-BB3C-8FCC27C5C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789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70BB-8A66-47A0-987F-805423A4C9C8}" type="datetimeFigureOut">
              <a:rPr lang="en-US" smtClean="0"/>
              <a:t>20-Aug-23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965A1-2596-462B-BB3C-8FCC27C5C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90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676770BB-8A66-47A0-987F-805423A4C9C8}" type="datetimeFigureOut">
              <a:rPr lang="en-US" smtClean="0"/>
              <a:t>20-Aug-23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2A4965A1-2596-462B-BB3C-8FCC27C5C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10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809E3-069B-FF7B-B703-F6E6B087A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882375"/>
            <a:ext cx="9966960" cy="41742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0" cap="none" dirty="0">
                <a:latin typeface="Arial" panose="020B0604020202020204" pitchFamily="34" charset="0"/>
                <a:cs typeface="Arial" panose="020B0604020202020204" pitchFamily="34" charset="0"/>
              </a:rPr>
              <a:t>OLIST</a:t>
            </a:r>
            <a:br>
              <a:rPr lang="en-US" b="0" cap="non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0" cap="none" dirty="0">
                <a:latin typeface="Arial" panose="020B0604020202020204" pitchFamily="34" charset="0"/>
                <a:cs typeface="Arial" panose="020B0604020202020204" pitchFamily="34" charset="0"/>
              </a:rPr>
              <a:t>Store Analysis</a:t>
            </a:r>
          </a:p>
        </p:txBody>
      </p:sp>
    </p:spTree>
    <p:extLst>
      <p:ext uri="{BB962C8B-B14F-4D97-AF65-F5344CB8AC3E}">
        <p14:creationId xmlns:p14="http://schemas.microsoft.com/office/powerpoint/2010/main" val="684193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BB7AD-7F00-0B28-0DD6-B02AE2435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48" y="329184"/>
            <a:ext cx="11530584" cy="6263640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</a:p>
          <a:p>
            <a:pPr marL="45720" indent="0" algn="ctr">
              <a:buNone/>
            </a:pP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faced trouble for merging data in initial phase as we have to consider large amount of data but after trying we successfully completed it.</a:t>
            </a:r>
          </a:p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Also, we had issues while data cleaning &amp; with some research we executed data cleaning smoothly.</a:t>
            </a:r>
          </a:p>
          <a:p>
            <a:pPr marL="45720" indent="0" algn="ctr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 indent="0" algn="ctr">
              <a:buNone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Learnings</a:t>
            </a:r>
          </a:p>
          <a:p>
            <a:pPr marL="342900" indent="-342900"/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have learned complete process of data analysis in detail.</a:t>
            </a:r>
          </a:p>
          <a:p>
            <a:pPr marL="342900" indent="-342900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analyze data, clean data, build visuals and create reports with large amount of data.</a:t>
            </a:r>
          </a:p>
          <a:p>
            <a:pPr marL="342900" indent="-342900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understood importance of 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“Data cleaning”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get accurate visuals.</a:t>
            </a:r>
          </a:p>
          <a:p>
            <a:pPr marL="342900" indent="-342900"/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/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/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/>
            <a:endParaRPr lang="en-US" sz="200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/>
            <a:endParaRPr lang="en-US" sz="200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769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6EFDC-9467-9E04-5A00-E5A3FDAAB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6A5D873-FC36-B1F3-80A6-BC21ADF12A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19" y="239697"/>
            <a:ext cx="11736280" cy="6391922"/>
          </a:xfrm>
        </p:spPr>
      </p:pic>
    </p:spTree>
    <p:extLst>
      <p:ext uri="{BB962C8B-B14F-4D97-AF65-F5344CB8AC3E}">
        <p14:creationId xmlns:p14="http://schemas.microsoft.com/office/powerpoint/2010/main" val="4093824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7C726-7449-1306-087B-8BF3E544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28C5C6-7630-9F27-0E4C-C6088A03BA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64" y="230819"/>
            <a:ext cx="11745157" cy="6400800"/>
          </a:xfrm>
        </p:spPr>
      </p:pic>
    </p:spTree>
    <p:extLst>
      <p:ext uri="{BB962C8B-B14F-4D97-AF65-F5344CB8AC3E}">
        <p14:creationId xmlns:p14="http://schemas.microsoft.com/office/powerpoint/2010/main" val="3124451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36618-3CDE-D393-754F-66CB47793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834640"/>
            <a:ext cx="9872871" cy="3261360"/>
          </a:xfrm>
        </p:spPr>
        <p:txBody>
          <a:bodyPr/>
          <a:lstStyle/>
          <a:p>
            <a:pPr marL="45720" indent="0" algn="ctr">
              <a:buNone/>
            </a:pPr>
            <a:r>
              <a:rPr lang="en-US" sz="4000" dirty="0"/>
              <a:t>Thank you for your attention !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112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BCEDA-4661-AE1D-64CE-4D080DE9E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472" y="768096"/>
            <a:ext cx="11494008" cy="5715000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Group 2 members</a:t>
            </a:r>
          </a:p>
          <a:p>
            <a:pPr marL="45720" indent="0" algn="ctr">
              <a:buNone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" indent="0" algn="ctr">
              <a:buNone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Suraj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Nagargoje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 indent="0" algn="ctr">
              <a:buNone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Pratik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Upadhye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 indent="0" algn="ctr">
              <a:buNone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Manjula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Vishwateja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 indent="0" algn="ctr">
              <a:buNone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Anurag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Ganorkar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 indent="0" algn="ctr">
              <a:buNone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Vaishali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Deotale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 indent="0" algn="ctr">
              <a:buNone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Laxmi Gupta</a:t>
            </a:r>
          </a:p>
          <a:p>
            <a:pPr marL="45720" indent="0" algn="ctr">
              <a:buNone/>
            </a:pP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Prathamesh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Pawar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532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F134DB8-1C16-D380-6A97-D0D1FE3AB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655" y="246888"/>
            <a:ext cx="11706689" cy="6380292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Olist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store data overview </a:t>
            </a:r>
          </a:p>
          <a:p>
            <a:pPr marL="45720" indent="0" algn="ctr">
              <a:buNone/>
            </a:pP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 indent="0" algn="ctr">
              <a:buNone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</a:p>
          <a:p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 indent="0">
              <a:buNone/>
            </a:pP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 : E-commerce</a:t>
            </a:r>
          </a:p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datasets : 9</a:t>
            </a:r>
          </a:p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Rows : 6,50,927</a:t>
            </a:r>
          </a:p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Columns : 52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6BE3A9-53A3-D25F-949B-FA6580D510DB}"/>
              </a:ext>
            </a:extLst>
          </p:cNvPr>
          <p:cNvSpPr/>
          <p:nvPr/>
        </p:nvSpPr>
        <p:spPr>
          <a:xfrm>
            <a:off x="1057340" y="2105957"/>
            <a:ext cx="2291254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Order_Dataset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A74B29-AF72-EF14-08DB-F1FFF9803967}"/>
              </a:ext>
            </a:extLst>
          </p:cNvPr>
          <p:cNvSpPr/>
          <p:nvPr/>
        </p:nvSpPr>
        <p:spPr>
          <a:xfrm>
            <a:off x="3028032" y="3401559"/>
            <a:ext cx="5770181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Product_Category_Name_Translation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_Dataset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27905A-E6DC-418F-9B42-181273A6186B}"/>
              </a:ext>
            </a:extLst>
          </p:cNvPr>
          <p:cNvSpPr/>
          <p:nvPr/>
        </p:nvSpPr>
        <p:spPr>
          <a:xfrm>
            <a:off x="8725055" y="2746095"/>
            <a:ext cx="2427892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Geolocation_Dataset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B79044-4662-5364-D01E-F862BAF7D7BE}"/>
              </a:ext>
            </a:extLst>
          </p:cNvPr>
          <p:cNvSpPr/>
          <p:nvPr/>
        </p:nvSpPr>
        <p:spPr>
          <a:xfrm>
            <a:off x="6169151" y="2748447"/>
            <a:ext cx="2291255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Sellers_Dataset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3DA123-EC63-64BA-2BE6-64222FAEE6F7}"/>
              </a:ext>
            </a:extLst>
          </p:cNvPr>
          <p:cNvSpPr/>
          <p:nvPr/>
        </p:nvSpPr>
        <p:spPr>
          <a:xfrm>
            <a:off x="3613246" y="2747574"/>
            <a:ext cx="2291254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Reviews_Dataset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7A38BB-167E-F287-63DB-6EF30C07CAC9}"/>
              </a:ext>
            </a:extLst>
          </p:cNvPr>
          <p:cNvSpPr/>
          <p:nvPr/>
        </p:nvSpPr>
        <p:spPr>
          <a:xfrm>
            <a:off x="8725057" y="2105957"/>
            <a:ext cx="2427892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Product_Dataset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1C83E9-6C4B-9255-E3E6-C7D8F0346704}"/>
              </a:ext>
            </a:extLst>
          </p:cNvPr>
          <p:cNvSpPr/>
          <p:nvPr/>
        </p:nvSpPr>
        <p:spPr>
          <a:xfrm>
            <a:off x="1057340" y="2753758"/>
            <a:ext cx="2291254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Payments _Dataset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4BF69C-3CA0-6328-1C20-5B57519720B8}"/>
              </a:ext>
            </a:extLst>
          </p:cNvPr>
          <p:cNvSpPr/>
          <p:nvPr/>
        </p:nvSpPr>
        <p:spPr>
          <a:xfrm>
            <a:off x="6169152" y="2105957"/>
            <a:ext cx="2291254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Items_Dataset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182058-EDB5-F46F-A7A7-41EE0DD1A0BC}"/>
              </a:ext>
            </a:extLst>
          </p:cNvPr>
          <p:cNvSpPr/>
          <p:nvPr/>
        </p:nvSpPr>
        <p:spPr>
          <a:xfrm>
            <a:off x="3613247" y="2105957"/>
            <a:ext cx="2291254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Customer_Dataset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166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89467-0EF9-DE6F-D42A-2A6A50458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328" y="365760"/>
            <a:ext cx="11503152" cy="6203716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Key Performance Indicators</a:t>
            </a: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" indent="0" algn="ctr">
              <a:buNone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 indent="0" algn="ctr">
              <a:buNone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 indent="0"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1. Weekdays vs Weekend payment statistics.</a:t>
            </a:r>
          </a:p>
          <a:p>
            <a:pPr marL="45720" indent="0"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2. Number of orders with review score 5 and payment type as credit card.</a:t>
            </a:r>
          </a:p>
          <a:p>
            <a:pPr marL="45720" indent="0"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3. Average number of days taken for delivery for pet-shop orders.</a:t>
            </a:r>
          </a:p>
          <a:p>
            <a:pPr marL="45720" indent="0"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4. Average price and payment values from customers of Sao Paulo city.</a:t>
            </a:r>
          </a:p>
          <a:p>
            <a:pPr marL="45720" indent="0"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5. Relationship between shipping days vs review scores.</a:t>
            </a:r>
          </a:p>
        </p:txBody>
      </p:sp>
    </p:spTree>
    <p:extLst>
      <p:ext uri="{BB962C8B-B14F-4D97-AF65-F5344CB8AC3E}">
        <p14:creationId xmlns:p14="http://schemas.microsoft.com/office/powerpoint/2010/main" val="1326225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C964E-E649-2662-666E-737D6AA19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888" y="237745"/>
            <a:ext cx="11698224" cy="896112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Weekdays vs Weekend payment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F7932-BD72-3BC1-5374-3EA2A3DAB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888" y="1335024"/>
            <a:ext cx="11698224" cy="52029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                                                                                                              </a:t>
            </a:r>
          </a:p>
          <a:p>
            <a:pPr marL="0" indent="0" algn="ctr">
              <a:buNone/>
            </a:pPr>
            <a:r>
              <a:rPr 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                                                                                                    </a:t>
            </a:r>
            <a:r>
              <a:rPr lang="en-US" sz="24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Weekdays Payments : 15.38M</a:t>
            </a:r>
          </a:p>
          <a:p>
            <a:pPr marL="0" indent="0" algn="ctr">
              <a:buNone/>
            </a:pPr>
            <a:r>
              <a:rPr lang="en-US" sz="24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&gt; Weekend Payments : 4.3M</a:t>
            </a:r>
          </a:p>
          <a:p>
            <a:pPr marL="0" indent="0" algn="ctr">
              <a:buNone/>
            </a:pPr>
            <a:endParaRPr lang="en-US" sz="240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24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&gt; 350% higher sales on</a:t>
            </a:r>
          </a:p>
          <a:p>
            <a:pPr marL="0" indent="0" algn="ctr">
              <a:buNone/>
            </a:pPr>
            <a:r>
              <a:rPr lang="en-US" sz="24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                                                                         weekdays compare to weekend.</a:t>
            </a:r>
          </a:p>
          <a:p>
            <a:pPr marL="0" indent="0" algn="ctr">
              <a:buNone/>
            </a:pPr>
            <a:endParaRPr lang="en-US" sz="240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51E354-A049-C07F-CE44-47C4F4ED8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" y="1527802"/>
            <a:ext cx="5656762" cy="380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938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C294F-45C4-1DFC-9698-FE947B711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456" y="265175"/>
            <a:ext cx="11695176" cy="739367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Orders with credit card &amp; review score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F70A5-9D82-7D70-EA39-96B341946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456" y="905257"/>
            <a:ext cx="11753088" cy="504748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                                                                                                                                  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                                       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43.8% orders got 5 score &amp;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                                 paid by credit card.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                          &gt; 74% chose credit card.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81F8CA-E7E5-0ADC-4DDA-46827BE22F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13" y="1367163"/>
            <a:ext cx="6542843" cy="379964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53E5C57-FA55-A827-86FC-72B85AB8E604}"/>
              </a:ext>
            </a:extLst>
          </p:cNvPr>
          <p:cNvSpPr/>
          <p:nvPr/>
        </p:nvSpPr>
        <p:spPr>
          <a:xfrm>
            <a:off x="2889682" y="4473283"/>
            <a:ext cx="878891" cy="6935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43,955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7109E8-77B2-CD96-748B-F724367426A7}"/>
              </a:ext>
            </a:extLst>
          </p:cNvPr>
          <p:cNvSpPr/>
          <p:nvPr/>
        </p:nvSpPr>
        <p:spPr>
          <a:xfrm>
            <a:off x="1309461" y="5344626"/>
            <a:ext cx="958787" cy="508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19,090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19%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BF2877-271A-5632-D2A8-D7990B289892}"/>
              </a:ext>
            </a:extLst>
          </p:cNvPr>
          <p:cNvSpPr/>
          <p:nvPr/>
        </p:nvSpPr>
        <p:spPr>
          <a:xfrm>
            <a:off x="7064674" y="1730667"/>
            <a:ext cx="958788" cy="512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9,814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9.8%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A90E3E-56CD-807C-FA13-1B2DEC6E4272}"/>
              </a:ext>
            </a:extLst>
          </p:cNvPr>
          <p:cNvSpPr/>
          <p:nvPr/>
        </p:nvSpPr>
        <p:spPr>
          <a:xfrm>
            <a:off x="2809786" y="5344626"/>
            <a:ext cx="958787" cy="508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74,226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74%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1EAEF0-2945-52A0-DE6B-4973083E4EE0}"/>
              </a:ext>
            </a:extLst>
          </p:cNvPr>
          <p:cNvSpPr/>
          <p:nvPr/>
        </p:nvSpPr>
        <p:spPr>
          <a:xfrm>
            <a:off x="4310111" y="5344626"/>
            <a:ext cx="958787" cy="508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1,479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1.5%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F46291-41F1-E388-7D83-02247DE70FC2}"/>
              </a:ext>
            </a:extLst>
          </p:cNvPr>
          <p:cNvSpPr/>
          <p:nvPr/>
        </p:nvSpPr>
        <p:spPr>
          <a:xfrm>
            <a:off x="5810436" y="5344626"/>
            <a:ext cx="958787" cy="508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5,478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5.5%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BD81A9-6DB5-2A9B-330A-C1572BF90172}"/>
              </a:ext>
            </a:extLst>
          </p:cNvPr>
          <p:cNvSpPr/>
          <p:nvPr/>
        </p:nvSpPr>
        <p:spPr>
          <a:xfrm>
            <a:off x="7064674" y="2449320"/>
            <a:ext cx="958788" cy="512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3,089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3.1%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004728-B2C4-E2DA-70E3-78F3DC68C2E3}"/>
              </a:ext>
            </a:extLst>
          </p:cNvPr>
          <p:cNvSpPr/>
          <p:nvPr/>
        </p:nvSpPr>
        <p:spPr>
          <a:xfrm>
            <a:off x="7064674" y="3167974"/>
            <a:ext cx="958788" cy="513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8,293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8.3%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3CEC99-55BC-FEFF-145B-8F4A62E35A6F}"/>
              </a:ext>
            </a:extLst>
          </p:cNvPr>
          <p:cNvSpPr/>
          <p:nvPr/>
        </p:nvSpPr>
        <p:spPr>
          <a:xfrm>
            <a:off x="7064674" y="3896406"/>
            <a:ext cx="958788" cy="514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19,800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19.8%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FB5519-9F55-FB85-0D43-7589F38C3769}"/>
              </a:ext>
            </a:extLst>
          </p:cNvPr>
          <p:cNvSpPr/>
          <p:nvPr/>
        </p:nvSpPr>
        <p:spPr>
          <a:xfrm>
            <a:off x="7064674" y="4625768"/>
            <a:ext cx="958788" cy="514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59277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59%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47F942-7E2F-98BC-066B-1C883D07382D}"/>
              </a:ext>
            </a:extLst>
          </p:cNvPr>
          <p:cNvSpPr/>
          <p:nvPr/>
        </p:nvSpPr>
        <p:spPr>
          <a:xfrm>
            <a:off x="7064674" y="5344626"/>
            <a:ext cx="958787" cy="508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100273</a:t>
            </a:r>
          </a:p>
        </p:txBody>
      </p:sp>
    </p:spTree>
    <p:extLst>
      <p:ext uri="{BB962C8B-B14F-4D97-AF65-F5344CB8AC3E}">
        <p14:creationId xmlns:p14="http://schemas.microsoft.com/office/powerpoint/2010/main" val="570833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08B30-4E88-4F76-ED8C-CD7D535FD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355" y="329184"/>
            <a:ext cx="11676356" cy="832104"/>
          </a:xfrm>
        </p:spPr>
        <p:txBody>
          <a:bodyPr/>
          <a:lstStyle/>
          <a:p>
            <a:pPr algn="ctr"/>
            <a:r>
              <a:rPr lang="en-US" dirty="0"/>
              <a:t>Average </a:t>
            </a:r>
            <a:r>
              <a:rPr lang="en-US" sz="4000" dirty="0"/>
              <a:t>delivery</a:t>
            </a:r>
            <a:r>
              <a:rPr lang="en-US" dirty="0"/>
              <a:t> days for Pet-shop orders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A96E7B-F918-4E1D-EB51-3D9D1F297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4733" y="2008573"/>
            <a:ext cx="3045840" cy="284085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marL="0" indent="0" algn="ctr">
              <a:buNone/>
            </a:pPr>
            <a:r>
              <a:rPr lang="en-US" dirty="0"/>
              <a:t>Average delivery days for total orders </a:t>
            </a:r>
          </a:p>
          <a:p>
            <a:pPr marL="0" indent="0" algn="ctr">
              <a:buNone/>
            </a:pPr>
            <a:r>
              <a:rPr lang="en-US" dirty="0"/>
              <a:t>12.5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CE82227-770D-20F6-5062-7AF75B69E619}"/>
              </a:ext>
            </a:extLst>
          </p:cNvPr>
          <p:cNvSpPr/>
          <p:nvPr/>
        </p:nvSpPr>
        <p:spPr>
          <a:xfrm>
            <a:off x="2071427" y="2008573"/>
            <a:ext cx="3045840" cy="284085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Avg delivery days for Pet-shop orders</a:t>
            </a:r>
          </a:p>
          <a:p>
            <a:pPr algn="ctr"/>
            <a:r>
              <a:rPr lang="en-US" sz="2000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919718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78399-929F-3483-8F8C-1613EDF19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881" y="265177"/>
            <a:ext cx="11594237" cy="768096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Average price &amp; payment of Sao </a:t>
            </a:r>
            <a:r>
              <a:rPr lang="en-US" sz="4000" dirty="0" err="1"/>
              <a:t>paulo</a:t>
            </a:r>
            <a:r>
              <a:rPr lang="en-US" sz="4000" dirty="0"/>
              <a:t> customers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584FCF9-6F15-9C46-DAD8-603F219316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" t="4615" r="761" b="7180"/>
          <a:stretch/>
        </p:blipFill>
        <p:spPr>
          <a:xfrm>
            <a:off x="298881" y="1682497"/>
            <a:ext cx="11594237" cy="1572768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1A02729-D70B-DB4B-EEC1-113D3AAF8D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" t="4101" r="841" b="8718"/>
          <a:stretch/>
        </p:blipFill>
        <p:spPr>
          <a:xfrm>
            <a:off x="298881" y="3602735"/>
            <a:ext cx="11594237" cy="15727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BCE1152-3378-D8F1-622C-4F39022E710C}"/>
              </a:ext>
            </a:extLst>
          </p:cNvPr>
          <p:cNvSpPr txBox="1"/>
          <p:nvPr/>
        </p:nvSpPr>
        <p:spPr>
          <a:xfrm>
            <a:off x="298881" y="5751576"/>
            <a:ext cx="11594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Average price &amp; payment for orders of Sao Paulo customers is less than the average of all orders from all cities. </a:t>
            </a:r>
          </a:p>
        </p:txBody>
      </p:sp>
    </p:spTree>
    <p:extLst>
      <p:ext uri="{BB962C8B-B14F-4D97-AF65-F5344CB8AC3E}">
        <p14:creationId xmlns:p14="http://schemas.microsoft.com/office/powerpoint/2010/main" val="3794212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20897-5B08-222F-82F5-C0A6C3A00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877" y="235142"/>
            <a:ext cx="11653834" cy="661504"/>
          </a:xfrm>
        </p:spPr>
        <p:txBody>
          <a:bodyPr>
            <a:normAutofit fontScale="90000"/>
          </a:bodyPr>
          <a:lstStyle/>
          <a:p>
            <a:r>
              <a:rPr lang="en-US" dirty="0"/>
              <a:t>Relationship between Delivery days vs Review scores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9CE35C7-19F9-952C-C9AB-47D48A0D88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77" y="896646"/>
            <a:ext cx="7871946" cy="5726213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1300311-12F1-2781-2143-AC73CF976504}"/>
              </a:ext>
            </a:extLst>
          </p:cNvPr>
          <p:cNvSpPr txBox="1"/>
          <p:nvPr/>
        </p:nvSpPr>
        <p:spPr>
          <a:xfrm>
            <a:off x="6611112" y="2467090"/>
            <a:ext cx="531159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80% orders received positive feedback.</a:t>
            </a:r>
          </a:p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20% orders received negative feedback.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Orders got positive feedback are delivered       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less number of days than orders got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negative feedback.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847079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2072</TotalTime>
  <Words>432</Words>
  <Application>Microsoft Office PowerPoint</Application>
  <PresentationFormat>Widescreen</PresentationFormat>
  <Paragraphs>106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Corbel</vt:lpstr>
      <vt:lpstr>Wingdings</vt:lpstr>
      <vt:lpstr>Basis</vt:lpstr>
      <vt:lpstr>OLIST Store Analysis</vt:lpstr>
      <vt:lpstr>PowerPoint Presentation</vt:lpstr>
      <vt:lpstr>PowerPoint Presentation</vt:lpstr>
      <vt:lpstr>PowerPoint Presentation</vt:lpstr>
      <vt:lpstr>Weekdays vs Weekend payment statistics</vt:lpstr>
      <vt:lpstr>Orders with credit card &amp; review score 5</vt:lpstr>
      <vt:lpstr>Average delivery days for Pet-shop orders</vt:lpstr>
      <vt:lpstr>Average price &amp; payment of Sao paulo customers</vt:lpstr>
      <vt:lpstr>Relationship between Delivery days vs Review scores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125</cp:revision>
  <dcterms:created xsi:type="dcterms:W3CDTF">2023-08-10T08:35:25Z</dcterms:created>
  <dcterms:modified xsi:type="dcterms:W3CDTF">2023-08-20T06:48:51Z</dcterms:modified>
</cp:coreProperties>
</file>