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5D4-0B2A-4A69-BC2C-B00B200AAE24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4C5-9E25-4BD5-9490-AEA42A6FD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5D4-0B2A-4A69-BC2C-B00B200AAE24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4C5-9E25-4BD5-9490-AEA42A6FD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5D4-0B2A-4A69-BC2C-B00B200AAE24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4C5-9E25-4BD5-9490-AEA42A6FD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5D4-0B2A-4A69-BC2C-B00B200AAE24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4C5-9E25-4BD5-9490-AEA42A6FD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5D4-0B2A-4A69-BC2C-B00B200AAE24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4C5-9E25-4BD5-9490-AEA42A6FD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5D4-0B2A-4A69-BC2C-B00B200AAE24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4C5-9E25-4BD5-9490-AEA42A6FD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5D4-0B2A-4A69-BC2C-B00B200AAE24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4C5-9E25-4BD5-9490-AEA42A6FD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5D4-0B2A-4A69-BC2C-B00B200AAE24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4C5-9E25-4BD5-9490-AEA42A6FD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5D4-0B2A-4A69-BC2C-B00B200AAE24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4C5-9E25-4BD5-9490-AEA42A6FD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5D4-0B2A-4A69-BC2C-B00B200AAE24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4C5-9E25-4BD5-9490-AEA42A6FD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5D4-0B2A-4A69-BC2C-B00B200AAE24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4C5-9E25-4BD5-9490-AEA42A6FD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65D4-0B2A-4A69-BC2C-B00B200AAE24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774C5-9E25-4BD5-9490-AEA42A6FD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905000"/>
            <a:ext cx="8610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Motivation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HEROS AND HEROINES</a:t>
            </a:r>
          </a:p>
          <a:p>
            <a:r>
              <a:rPr lang="en-US" sz="3200" b="1" dirty="0" smtClean="0"/>
              <a:t>Design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Avatar used Ninja (Queen)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Weapon – Shuriken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NPC’s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Ghost (throwing Shuriken)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Boss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dirty="0" err="1" smtClean="0"/>
              <a:t>Powerups</a:t>
            </a:r>
            <a:r>
              <a:rPr lang="en-US" sz="2800" dirty="0" smtClean="0"/>
              <a:t> : more powerful Shuriken</a:t>
            </a:r>
          </a:p>
          <a:p>
            <a:pPr marL="514350" indent="-514350"/>
            <a:r>
              <a:rPr lang="en-US" sz="2800" dirty="0" smtClean="0"/>
              <a:t>  </a:t>
            </a:r>
            <a:endParaRPr lang="en-US" sz="2800" dirty="0"/>
          </a:p>
        </p:txBody>
      </p:sp>
      <p:pic>
        <p:nvPicPr>
          <p:cNvPr id="1026" name="Picture 2" descr="D:\Users\dell\Downloads\Suzanne (3)\title_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585" y="0"/>
            <a:ext cx="9173585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dell\Downloads\Suzanne (3)\ghost_bos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810000"/>
            <a:ext cx="2362200" cy="2362200"/>
          </a:xfrm>
          <a:prstGeom prst="rect">
            <a:avLst/>
          </a:prstGeom>
          <a:noFill/>
        </p:spPr>
      </p:pic>
      <p:pic>
        <p:nvPicPr>
          <p:cNvPr id="2051" name="Picture 3" descr="D:\Users\dell\Downloads\Suzanne (3)\ghost_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91000"/>
            <a:ext cx="2247900" cy="2247900"/>
          </a:xfrm>
          <a:prstGeom prst="rect">
            <a:avLst/>
          </a:prstGeom>
          <a:noFill/>
        </p:spPr>
      </p:pic>
      <p:pic>
        <p:nvPicPr>
          <p:cNvPr id="2052" name="Picture 4" descr="D:\Users\dell\Downloads\Suzanne (3)\ghost_angry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267200"/>
            <a:ext cx="2098675" cy="2098675"/>
          </a:xfrm>
          <a:prstGeom prst="rect">
            <a:avLst/>
          </a:prstGeom>
          <a:noFill/>
        </p:spPr>
      </p:pic>
      <p:pic>
        <p:nvPicPr>
          <p:cNvPr id="2053" name="Picture 5" descr="D:\Users\dell\Downloads\Suzanne\shuriken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371600"/>
            <a:ext cx="861332" cy="1004887"/>
          </a:xfrm>
          <a:prstGeom prst="rect">
            <a:avLst/>
          </a:prstGeom>
          <a:noFill/>
        </p:spPr>
      </p:pic>
      <p:pic>
        <p:nvPicPr>
          <p:cNvPr id="2054" name="Picture 6" descr="D:\Users\dell\Downloads\ninja (1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28600"/>
            <a:ext cx="2362200" cy="39052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066800" y="4191000"/>
            <a:ext cx="8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AVATAR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514600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WEAPON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19200" y="62484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NPC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4800" y="61722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NPC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10400" y="6096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NPC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Features of Game</a:t>
            </a:r>
            <a:endParaRPr lang="en-US" b="1" dirty="0" smtClean="0"/>
          </a:p>
          <a:p>
            <a:r>
              <a:rPr lang="en-US" dirty="0" smtClean="0"/>
              <a:t>Simply control</a:t>
            </a:r>
          </a:p>
          <a:p>
            <a:r>
              <a:rPr lang="en-US" dirty="0" smtClean="0"/>
              <a:t>Easy to Play</a:t>
            </a:r>
          </a:p>
          <a:p>
            <a:endParaRPr lang="en-US" dirty="0" smtClean="0"/>
          </a:p>
          <a:p>
            <a:r>
              <a:rPr lang="en-US" b="1" dirty="0" smtClean="0"/>
              <a:t>PROBLEMS </a:t>
            </a:r>
          </a:p>
          <a:p>
            <a:r>
              <a:rPr lang="en-US" dirty="0" smtClean="0"/>
              <a:t>Overheating of CPU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Logic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Story Board</a:t>
            </a:r>
          </a:p>
          <a:p>
            <a:r>
              <a:rPr lang="en-US" dirty="0" smtClean="0"/>
              <a:t>State machine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Boss level</a:t>
            </a:r>
          </a:p>
          <a:p>
            <a:r>
              <a:rPr lang="en-US" dirty="0" smtClean="0"/>
              <a:t>NPC health</a:t>
            </a:r>
          </a:p>
          <a:p>
            <a:r>
              <a:rPr lang="en-US" dirty="0" smtClean="0"/>
              <a:t>Power Up (Health)</a:t>
            </a:r>
          </a:p>
          <a:p>
            <a:r>
              <a:rPr lang="en-US" dirty="0" smtClean="0"/>
              <a:t>Score</a:t>
            </a:r>
          </a:p>
          <a:p>
            <a:r>
              <a:rPr lang="en-US" dirty="0" smtClean="0"/>
              <a:t>Avatar health</a:t>
            </a:r>
          </a:p>
          <a:p>
            <a:r>
              <a:rPr lang="en-US" dirty="0" smtClean="0"/>
              <a:t>Credits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69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What Worked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</cp:revision>
  <dcterms:created xsi:type="dcterms:W3CDTF">2015-05-19T17:29:04Z</dcterms:created>
  <dcterms:modified xsi:type="dcterms:W3CDTF">2015-06-09T18:35:44Z</dcterms:modified>
</cp:coreProperties>
</file>